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22"/>
  </p:notesMasterIdLst>
  <p:sldIdLst>
    <p:sldId id="256" r:id="rId2"/>
    <p:sldId id="320" r:id="rId3"/>
    <p:sldId id="321" r:id="rId4"/>
    <p:sldId id="334" r:id="rId5"/>
    <p:sldId id="337" r:id="rId6"/>
    <p:sldId id="340" r:id="rId7"/>
    <p:sldId id="259" r:id="rId8"/>
    <p:sldId id="260" r:id="rId9"/>
    <p:sldId id="271" r:id="rId10"/>
    <p:sldId id="323" r:id="rId11"/>
    <p:sldId id="325" r:id="rId12"/>
    <p:sldId id="327" r:id="rId13"/>
    <p:sldId id="329" r:id="rId14"/>
    <p:sldId id="303" r:id="rId15"/>
    <p:sldId id="261" r:id="rId16"/>
    <p:sldId id="265" r:id="rId17"/>
    <p:sldId id="342" r:id="rId18"/>
    <p:sldId id="318" r:id="rId19"/>
    <p:sldId id="331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1AD51-8D16-4FF0-AC12-223069AB339A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PH"/>
        </a:p>
      </dgm:t>
    </dgm:pt>
    <dgm:pt modelId="{8B839E14-3868-42A4-940C-E906B529DCE7}">
      <dgm:prSet phldrT="[Text]" custT="1"/>
      <dgm:spPr/>
      <dgm:t>
        <a:bodyPr/>
        <a:lstStyle/>
        <a:p>
          <a:r>
            <a:rPr lang="en-PH" sz="2600" b="1" u="sng" dirty="0" smtClean="0"/>
            <a:t>STAGE 1</a:t>
          </a:r>
          <a:r>
            <a:rPr lang="en-PH" sz="2600" b="1" dirty="0" smtClean="0"/>
            <a:t> </a:t>
          </a:r>
          <a:r>
            <a:rPr lang="en-PH" sz="2600" dirty="0" smtClean="0"/>
            <a:t>Social Preparation</a:t>
          </a:r>
          <a:endParaRPr lang="en-PH" sz="2000" dirty="0" smtClean="0"/>
        </a:p>
      </dgm:t>
    </dgm:pt>
    <dgm:pt modelId="{E16440B9-C88C-4CFB-B156-ABD20DFFCEDD}" type="parTrans" cxnId="{2EAAD98D-FFBB-4E38-BA08-0C9DD84B0428}">
      <dgm:prSet/>
      <dgm:spPr/>
      <dgm:t>
        <a:bodyPr/>
        <a:lstStyle/>
        <a:p>
          <a:endParaRPr lang="en-PH"/>
        </a:p>
      </dgm:t>
    </dgm:pt>
    <dgm:pt modelId="{1F7BACF1-5F88-40B6-9473-575AB717731A}" type="sibTrans" cxnId="{2EAAD98D-FFBB-4E38-BA08-0C9DD84B0428}">
      <dgm:prSet/>
      <dgm:spPr/>
      <dgm:t>
        <a:bodyPr/>
        <a:lstStyle/>
        <a:p>
          <a:endParaRPr lang="en-PH"/>
        </a:p>
      </dgm:t>
    </dgm:pt>
    <dgm:pt modelId="{40FB564D-F0BA-46B8-A410-78C7DE3203B2}">
      <dgm:prSet phldrT="[Text]" custT="1"/>
      <dgm:spPr/>
      <dgm:t>
        <a:bodyPr/>
        <a:lstStyle/>
        <a:p>
          <a:r>
            <a:rPr lang="en-PH" sz="3000" b="1" i="0" u="sng" dirty="0" smtClean="0"/>
            <a:t>STAGE 2</a:t>
          </a:r>
          <a:r>
            <a:rPr lang="en-PH" sz="3000" b="1" dirty="0" smtClean="0"/>
            <a:t> </a:t>
          </a:r>
          <a:r>
            <a:rPr lang="en-PH" sz="2200" dirty="0" smtClean="0"/>
            <a:t>Business Development </a:t>
          </a:r>
          <a:endParaRPr lang="en-PH" sz="2200" dirty="0"/>
        </a:p>
      </dgm:t>
    </dgm:pt>
    <dgm:pt modelId="{D00FF0CB-1A24-4AF8-A4BB-FE25115DF655}" type="parTrans" cxnId="{ACEEA029-2806-406E-BC18-71C0DAEA5239}">
      <dgm:prSet/>
      <dgm:spPr/>
      <dgm:t>
        <a:bodyPr/>
        <a:lstStyle/>
        <a:p>
          <a:endParaRPr lang="en-PH"/>
        </a:p>
      </dgm:t>
    </dgm:pt>
    <dgm:pt modelId="{148CACF7-AD4F-4D9F-BB3E-9396E239F0DC}" type="sibTrans" cxnId="{ACEEA029-2806-406E-BC18-71C0DAEA5239}">
      <dgm:prSet/>
      <dgm:spPr/>
      <dgm:t>
        <a:bodyPr/>
        <a:lstStyle/>
        <a:p>
          <a:endParaRPr lang="en-PH"/>
        </a:p>
      </dgm:t>
    </dgm:pt>
    <dgm:pt modelId="{A6B56BAB-349F-4649-B746-52F7E9DA14CA}">
      <dgm:prSet phldrT="[Text]" custT="1"/>
      <dgm:spPr/>
      <dgm:t>
        <a:bodyPr/>
        <a:lstStyle/>
        <a:p>
          <a:r>
            <a:rPr lang="en-PH" sz="1200" b="1" u="sng" dirty="0" smtClean="0">
              <a:solidFill>
                <a:schemeClr val="tx1"/>
              </a:solidFill>
            </a:rPr>
            <a:t>Step 2.1</a:t>
          </a:r>
        </a:p>
        <a:p>
          <a:r>
            <a:rPr lang="en-PH" sz="1200" dirty="0" smtClean="0">
              <a:solidFill>
                <a:schemeClr val="tx1"/>
              </a:solidFill>
            </a:rPr>
            <a:t>Shortlisting &amp; Selecting the Product</a:t>
          </a:r>
          <a:endParaRPr lang="en-PH" sz="1200" dirty="0">
            <a:solidFill>
              <a:schemeClr val="tx1"/>
            </a:solidFill>
          </a:endParaRPr>
        </a:p>
      </dgm:t>
    </dgm:pt>
    <dgm:pt modelId="{AEEDFD29-33A7-422E-AD9B-987092DDA2FA}" type="parTrans" cxnId="{EEDAC0B1-E3AF-4F4E-93E9-B3A41F0AD8A0}">
      <dgm:prSet/>
      <dgm:spPr/>
      <dgm:t>
        <a:bodyPr/>
        <a:lstStyle/>
        <a:p>
          <a:endParaRPr lang="en-PH"/>
        </a:p>
      </dgm:t>
    </dgm:pt>
    <dgm:pt modelId="{8F71A2E2-01A5-48B0-AEB2-F3BD2DD0320B}" type="sibTrans" cxnId="{EEDAC0B1-E3AF-4F4E-93E9-B3A41F0AD8A0}">
      <dgm:prSet/>
      <dgm:spPr/>
      <dgm:t>
        <a:bodyPr/>
        <a:lstStyle/>
        <a:p>
          <a:endParaRPr lang="en-PH"/>
        </a:p>
      </dgm:t>
    </dgm:pt>
    <dgm:pt modelId="{A2D11283-0203-49CE-A482-910776923C1C}">
      <dgm:prSet phldrT="[Text]" custT="1"/>
      <dgm:spPr/>
      <dgm:t>
        <a:bodyPr/>
        <a:lstStyle/>
        <a:p>
          <a:r>
            <a:rPr lang="en-PH" sz="1200" b="1" u="sng" dirty="0" smtClean="0">
              <a:solidFill>
                <a:schemeClr val="tx1"/>
              </a:solidFill>
            </a:rPr>
            <a:t>Step 2.2 </a:t>
          </a:r>
        </a:p>
        <a:p>
          <a:r>
            <a:rPr lang="en-PH" sz="1200" dirty="0" smtClean="0">
              <a:solidFill>
                <a:schemeClr val="tx1"/>
              </a:solidFill>
            </a:rPr>
            <a:t>Conduct of Value Chain Analysis </a:t>
          </a:r>
          <a:endParaRPr lang="en-PH" sz="1200" dirty="0">
            <a:solidFill>
              <a:schemeClr val="tx1"/>
            </a:solidFill>
          </a:endParaRPr>
        </a:p>
      </dgm:t>
    </dgm:pt>
    <dgm:pt modelId="{A35EA5AA-9DA5-44ED-85C8-3647D039F5D9}" type="parTrans" cxnId="{89C37121-B20F-4124-8906-66411B7FD1A5}">
      <dgm:prSet/>
      <dgm:spPr/>
      <dgm:t>
        <a:bodyPr/>
        <a:lstStyle/>
        <a:p>
          <a:endParaRPr lang="en-PH"/>
        </a:p>
      </dgm:t>
    </dgm:pt>
    <dgm:pt modelId="{352AB24E-B678-4FB3-AE83-9C2B81422E21}" type="sibTrans" cxnId="{89C37121-B20F-4124-8906-66411B7FD1A5}">
      <dgm:prSet/>
      <dgm:spPr/>
      <dgm:t>
        <a:bodyPr/>
        <a:lstStyle/>
        <a:p>
          <a:endParaRPr lang="en-PH"/>
        </a:p>
      </dgm:t>
    </dgm:pt>
    <dgm:pt modelId="{519111D1-70AA-48BD-9998-A90037A25187}">
      <dgm:prSet phldrT="[Text]" custT="1"/>
      <dgm:spPr/>
      <dgm:t>
        <a:bodyPr/>
        <a:lstStyle/>
        <a:p>
          <a:r>
            <a:rPr lang="en-PH" sz="1600" b="1" u="sng" dirty="0" smtClean="0"/>
            <a:t>STAGE 3      </a:t>
          </a:r>
          <a:r>
            <a:rPr lang="en-PH" sz="1600" dirty="0" smtClean="0"/>
            <a:t>Business Planning and Operations for Community Driven Enterprises</a:t>
          </a:r>
        </a:p>
      </dgm:t>
    </dgm:pt>
    <dgm:pt modelId="{D4490AC1-F700-45BF-BE89-1FD42166D6AA}" type="parTrans" cxnId="{BFF98954-4BE8-4084-B644-E97CF9768D07}">
      <dgm:prSet/>
      <dgm:spPr/>
      <dgm:t>
        <a:bodyPr/>
        <a:lstStyle/>
        <a:p>
          <a:endParaRPr lang="en-PH"/>
        </a:p>
      </dgm:t>
    </dgm:pt>
    <dgm:pt modelId="{3BFE68A8-189C-4821-8DE4-FA8606B6F5DE}" type="sibTrans" cxnId="{BFF98954-4BE8-4084-B644-E97CF9768D07}">
      <dgm:prSet/>
      <dgm:spPr/>
      <dgm:t>
        <a:bodyPr/>
        <a:lstStyle/>
        <a:p>
          <a:endParaRPr lang="en-PH"/>
        </a:p>
      </dgm:t>
    </dgm:pt>
    <dgm:pt modelId="{BB4212D2-DDDE-4E09-B0BC-437A0B4A6863}">
      <dgm:prSet phldrT="[Text]" custT="1"/>
      <dgm:spPr/>
      <dgm:t>
        <a:bodyPr/>
        <a:lstStyle/>
        <a:p>
          <a:r>
            <a:rPr lang="en-PH" sz="1200" b="1" u="sng" dirty="0" smtClean="0">
              <a:solidFill>
                <a:schemeClr val="tx1"/>
              </a:solidFill>
            </a:rPr>
            <a:t>Step 3.1        </a:t>
          </a:r>
          <a:r>
            <a:rPr lang="en-PH" sz="1200" dirty="0" smtClean="0">
              <a:solidFill>
                <a:schemeClr val="tx1"/>
              </a:solidFill>
            </a:rPr>
            <a:t>Organizing the Producer Cluster</a:t>
          </a:r>
        </a:p>
      </dgm:t>
    </dgm:pt>
    <dgm:pt modelId="{BAFBDF7C-9E11-4635-A1E2-095621826207}" type="parTrans" cxnId="{5D6E2791-04EF-41F5-BFD6-DD032074AA74}">
      <dgm:prSet/>
      <dgm:spPr/>
      <dgm:t>
        <a:bodyPr/>
        <a:lstStyle/>
        <a:p>
          <a:endParaRPr lang="en-PH"/>
        </a:p>
      </dgm:t>
    </dgm:pt>
    <dgm:pt modelId="{B999F938-72F2-4828-84F2-F2A9362BB4DE}" type="sibTrans" cxnId="{5D6E2791-04EF-41F5-BFD6-DD032074AA74}">
      <dgm:prSet/>
      <dgm:spPr/>
      <dgm:t>
        <a:bodyPr/>
        <a:lstStyle/>
        <a:p>
          <a:endParaRPr lang="en-PH"/>
        </a:p>
      </dgm:t>
    </dgm:pt>
    <dgm:pt modelId="{3C0B4187-7E8D-4D20-8C6F-D0E7283281A6}">
      <dgm:prSet phldrT="[Text]" custT="1"/>
      <dgm:spPr/>
      <dgm:t>
        <a:bodyPr/>
        <a:lstStyle/>
        <a:p>
          <a:r>
            <a:rPr lang="en-PH" sz="1100" b="1" u="sng" dirty="0" smtClean="0">
              <a:solidFill>
                <a:schemeClr val="tx1"/>
              </a:solidFill>
            </a:rPr>
            <a:t>Step 3.2          </a:t>
          </a:r>
          <a:r>
            <a:rPr lang="en-PH" sz="1100" dirty="0" smtClean="0">
              <a:solidFill>
                <a:schemeClr val="tx1"/>
              </a:solidFill>
            </a:rPr>
            <a:t>Developing the Market</a:t>
          </a:r>
        </a:p>
      </dgm:t>
    </dgm:pt>
    <dgm:pt modelId="{A8C8D85A-4D7A-491D-A546-522FDDB86C63}" type="parTrans" cxnId="{597D80C9-9425-4961-A84B-BCB718AA6F3F}">
      <dgm:prSet/>
      <dgm:spPr/>
      <dgm:t>
        <a:bodyPr/>
        <a:lstStyle/>
        <a:p>
          <a:endParaRPr lang="en-PH"/>
        </a:p>
      </dgm:t>
    </dgm:pt>
    <dgm:pt modelId="{CE4B2D73-5E66-4BAA-BB9A-E846F6A0E2FA}" type="sibTrans" cxnId="{597D80C9-9425-4961-A84B-BCB718AA6F3F}">
      <dgm:prSet/>
      <dgm:spPr/>
      <dgm:t>
        <a:bodyPr/>
        <a:lstStyle/>
        <a:p>
          <a:endParaRPr lang="en-PH"/>
        </a:p>
      </dgm:t>
    </dgm:pt>
    <dgm:pt modelId="{64121D30-3F1D-4007-AA4A-93D67889B0E3}">
      <dgm:prSet phldrT="[Text]" custT="1"/>
      <dgm:spPr/>
      <dgm:t>
        <a:bodyPr/>
        <a:lstStyle/>
        <a:p>
          <a:r>
            <a:rPr lang="en-PH" sz="2000" b="1" u="sng" dirty="0" smtClean="0"/>
            <a:t>STAGE 4 </a:t>
          </a:r>
          <a:r>
            <a:rPr lang="en-PH" sz="2000" dirty="0" smtClean="0"/>
            <a:t>Sustaining and Scaling-Up the Community Driven Enterprises</a:t>
          </a:r>
          <a:endParaRPr lang="en-PH" sz="2000" dirty="0"/>
        </a:p>
      </dgm:t>
    </dgm:pt>
    <dgm:pt modelId="{C91BF037-17AC-4CDD-9A6D-EF01FAD237BD}" type="parTrans" cxnId="{FD4AE665-03C5-4960-B0DB-C037893ABE35}">
      <dgm:prSet/>
      <dgm:spPr/>
      <dgm:t>
        <a:bodyPr/>
        <a:lstStyle/>
        <a:p>
          <a:endParaRPr lang="en-PH"/>
        </a:p>
      </dgm:t>
    </dgm:pt>
    <dgm:pt modelId="{99A7FCBD-1D31-4660-9D8F-CA6577342475}" type="sibTrans" cxnId="{FD4AE665-03C5-4960-B0DB-C037893ABE35}">
      <dgm:prSet/>
      <dgm:spPr/>
      <dgm:t>
        <a:bodyPr/>
        <a:lstStyle/>
        <a:p>
          <a:endParaRPr lang="en-PH"/>
        </a:p>
      </dgm:t>
    </dgm:pt>
    <dgm:pt modelId="{B12A64A6-EF45-44A0-A571-9B326EF95A79}">
      <dgm:prSet phldrT="[Text]" custT="1"/>
      <dgm:spPr/>
      <dgm:t>
        <a:bodyPr/>
        <a:lstStyle/>
        <a:p>
          <a:r>
            <a:rPr lang="en-PH" sz="1200" b="1" u="sng" dirty="0" smtClean="0">
              <a:solidFill>
                <a:schemeClr val="tx1"/>
              </a:solidFill>
            </a:rPr>
            <a:t>Step 4.1     </a:t>
          </a:r>
          <a:r>
            <a:rPr lang="en-PH" sz="1200" dirty="0" smtClean="0">
              <a:solidFill>
                <a:schemeClr val="tx1"/>
              </a:solidFill>
            </a:rPr>
            <a:t>Enterprise Planning for Scale-Up</a:t>
          </a:r>
        </a:p>
      </dgm:t>
    </dgm:pt>
    <dgm:pt modelId="{CFCFF9F9-21E8-4FF6-8BD5-D0BB38F0CF12}" type="parTrans" cxnId="{02367905-A141-48C1-8EC7-898D4E7BB90D}">
      <dgm:prSet/>
      <dgm:spPr/>
      <dgm:t>
        <a:bodyPr/>
        <a:lstStyle/>
        <a:p>
          <a:endParaRPr lang="en-PH"/>
        </a:p>
      </dgm:t>
    </dgm:pt>
    <dgm:pt modelId="{67EC9A3E-9E0E-461C-8583-6739EEC68DEF}" type="sibTrans" cxnId="{02367905-A141-48C1-8EC7-898D4E7BB90D}">
      <dgm:prSet/>
      <dgm:spPr/>
      <dgm:t>
        <a:bodyPr/>
        <a:lstStyle/>
        <a:p>
          <a:endParaRPr lang="en-PH"/>
        </a:p>
      </dgm:t>
    </dgm:pt>
    <dgm:pt modelId="{127EA7AF-BD85-4F19-90D8-2E59B0AEF698}">
      <dgm:prSet phldrT="[Text]" custT="1"/>
      <dgm:spPr/>
      <dgm:t>
        <a:bodyPr/>
        <a:lstStyle/>
        <a:p>
          <a:r>
            <a:rPr lang="en-PH" sz="1200" b="1" u="sng" dirty="0" smtClean="0">
              <a:solidFill>
                <a:schemeClr val="tx1"/>
              </a:solidFill>
            </a:rPr>
            <a:t>Step 4.2      </a:t>
          </a:r>
          <a:r>
            <a:rPr lang="en-PH" sz="1200" dirty="0" smtClean="0">
              <a:solidFill>
                <a:schemeClr val="tx1"/>
              </a:solidFill>
            </a:rPr>
            <a:t>Provision of Project Sub-Grants </a:t>
          </a:r>
          <a:endParaRPr lang="en-PH" sz="1200" dirty="0">
            <a:solidFill>
              <a:schemeClr val="tx1"/>
            </a:solidFill>
          </a:endParaRPr>
        </a:p>
      </dgm:t>
    </dgm:pt>
    <dgm:pt modelId="{BCD5B874-4107-435C-935C-1EE95B5C76BD}" type="parTrans" cxnId="{E6099B23-5D74-4842-A174-49A76924FA17}">
      <dgm:prSet/>
      <dgm:spPr/>
      <dgm:t>
        <a:bodyPr/>
        <a:lstStyle/>
        <a:p>
          <a:endParaRPr lang="en-PH"/>
        </a:p>
      </dgm:t>
    </dgm:pt>
    <dgm:pt modelId="{DCA5B90F-30E7-4656-B6F3-4E10A8EEA0C5}" type="sibTrans" cxnId="{E6099B23-5D74-4842-A174-49A76924FA17}">
      <dgm:prSet/>
      <dgm:spPr/>
      <dgm:t>
        <a:bodyPr/>
        <a:lstStyle/>
        <a:p>
          <a:endParaRPr lang="en-PH"/>
        </a:p>
      </dgm:t>
    </dgm:pt>
    <dgm:pt modelId="{688546C6-8121-4470-89B0-DF4C00C724F1}">
      <dgm:prSet custT="1"/>
      <dgm:spPr/>
      <dgm:t>
        <a:bodyPr/>
        <a:lstStyle/>
        <a:p>
          <a:r>
            <a:rPr lang="en-PH" sz="1200" b="1" u="sng" dirty="0" smtClean="0">
              <a:solidFill>
                <a:schemeClr val="tx1"/>
              </a:solidFill>
            </a:rPr>
            <a:t>Step 2.4</a:t>
          </a:r>
        </a:p>
        <a:p>
          <a:r>
            <a:rPr lang="en-PH" sz="1200" dirty="0" smtClean="0">
              <a:solidFill>
                <a:schemeClr val="tx1"/>
              </a:solidFill>
            </a:rPr>
            <a:t>Meeting of the LTWG for the Flagship Product</a:t>
          </a:r>
          <a:endParaRPr lang="en-PH" sz="1200" dirty="0">
            <a:solidFill>
              <a:schemeClr val="tx1"/>
            </a:solidFill>
          </a:endParaRPr>
        </a:p>
      </dgm:t>
    </dgm:pt>
    <dgm:pt modelId="{2323A42C-413F-4380-86FF-C961BB168193}" type="parTrans" cxnId="{9951AB0B-5F2B-42D3-B77F-4138992C2C10}">
      <dgm:prSet/>
      <dgm:spPr/>
      <dgm:t>
        <a:bodyPr/>
        <a:lstStyle/>
        <a:p>
          <a:endParaRPr lang="en-PH"/>
        </a:p>
      </dgm:t>
    </dgm:pt>
    <dgm:pt modelId="{EC54DD7F-DEBE-4908-9453-3586760E4B69}" type="sibTrans" cxnId="{9951AB0B-5F2B-42D3-B77F-4138992C2C10}">
      <dgm:prSet/>
      <dgm:spPr/>
      <dgm:t>
        <a:bodyPr/>
        <a:lstStyle/>
        <a:p>
          <a:endParaRPr lang="en-PH"/>
        </a:p>
      </dgm:t>
    </dgm:pt>
    <dgm:pt modelId="{00060E24-88A8-451F-A44A-A4FED09128A4}">
      <dgm:prSet custT="1"/>
      <dgm:spPr/>
      <dgm:t>
        <a:bodyPr/>
        <a:lstStyle/>
        <a:p>
          <a:r>
            <a:rPr lang="en-PH" sz="1100" b="1" u="sng" dirty="0" smtClean="0">
              <a:solidFill>
                <a:schemeClr val="tx1"/>
              </a:solidFill>
            </a:rPr>
            <a:t>Step 3.3                    </a:t>
          </a:r>
          <a:r>
            <a:rPr lang="en-PH" sz="1100" dirty="0" smtClean="0">
              <a:solidFill>
                <a:schemeClr val="tx1"/>
              </a:solidFill>
            </a:rPr>
            <a:t>Work &amp; Financial Planning for Production/Operations</a:t>
          </a:r>
        </a:p>
      </dgm:t>
    </dgm:pt>
    <dgm:pt modelId="{27257368-6452-4F92-B05B-8A60D6538B07}" type="parTrans" cxnId="{F0E824F4-D486-44C5-A274-302D8BF40617}">
      <dgm:prSet/>
      <dgm:spPr/>
      <dgm:t>
        <a:bodyPr/>
        <a:lstStyle/>
        <a:p>
          <a:endParaRPr lang="en-PH"/>
        </a:p>
      </dgm:t>
    </dgm:pt>
    <dgm:pt modelId="{2997F3FA-C350-4B1D-B08F-28926AD72A69}" type="sibTrans" cxnId="{F0E824F4-D486-44C5-A274-302D8BF40617}">
      <dgm:prSet/>
      <dgm:spPr/>
      <dgm:t>
        <a:bodyPr/>
        <a:lstStyle/>
        <a:p>
          <a:endParaRPr lang="en-PH"/>
        </a:p>
      </dgm:t>
    </dgm:pt>
    <dgm:pt modelId="{CEBA1FC3-5DEC-4240-A964-C9BF22E331DA}">
      <dgm:prSet custT="1"/>
      <dgm:spPr/>
      <dgm:t>
        <a:bodyPr/>
        <a:lstStyle/>
        <a:p>
          <a:r>
            <a:rPr lang="en-PH" sz="1200" b="1" u="sng" dirty="0" smtClean="0">
              <a:solidFill>
                <a:schemeClr val="tx1"/>
              </a:solidFill>
            </a:rPr>
            <a:t>Step 2.3</a:t>
          </a:r>
        </a:p>
        <a:p>
          <a:r>
            <a:rPr lang="en-PH" sz="1200" dirty="0" smtClean="0">
              <a:solidFill>
                <a:schemeClr val="tx1"/>
              </a:solidFill>
            </a:rPr>
            <a:t>Conduct of Initial Feasibility Study</a:t>
          </a:r>
          <a:endParaRPr lang="en-PH" sz="1200" dirty="0">
            <a:solidFill>
              <a:schemeClr val="tx1"/>
            </a:solidFill>
          </a:endParaRPr>
        </a:p>
      </dgm:t>
    </dgm:pt>
    <dgm:pt modelId="{BA593888-11BA-4551-A6A6-75784739EBFA}" type="parTrans" cxnId="{E87E8980-9EDB-4D15-9698-5B56EA37F28A}">
      <dgm:prSet/>
      <dgm:spPr/>
      <dgm:t>
        <a:bodyPr/>
        <a:lstStyle/>
        <a:p>
          <a:endParaRPr lang="en-PH"/>
        </a:p>
      </dgm:t>
    </dgm:pt>
    <dgm:pt modelId="{D9CE00E3-0F10-4405-837C-B48B168466EC}" type="sibTrans" cxnId="{E87E8980-9EDB-4D15-9698-5B56EA37F28A}">
      <dgm:prSet/>
      <dgm:spPr/>
      <dgm:t>
        <a:bodyPr/>
        <a:lstStyle/>
        <a:p>
          <a:endParaRPr lang="en-PH"/>
        </a:p>
      </dgm:t>
    </dgm:pt>
    <dgm:pt modelId="{9F2C52FA-F1D3-4FB4-8394-4E2C74E0273A}">
      <dgm:prSet custT="1"/>
      <dgm:spPr/>
      <dgm:t>
        <a:bodyPr/>
        <a:lstStyle/>
        <a:p>
          <a:r>
            <a:rPr lang="en-US" sz="1200" b="1" u="sng" dirty="0" smtClean="0">
              <a:solidFill>
                <a:schemeClr val="tx1"/>
              </a:solidFill>
            </a:rPr>
            <a:t>Step 1. 1      </a:t>
          </a:r>
          <a:r>
            <a:rPr lang="en-US" sz="1200" dirty="0" smtClean="0">
              <a:solidFill>
                <a:schemeClr val="tx1"/>
              </a:solidFill>
            </a:rPr>
            <a:t>Organizing &amp; Capacity Development for Field Implementers </a:t>
          </a:r>
          <a:endParaRPr lang="en-US" sz="1200" dirty="0">
            <a:solidFill>
              <a:schemeClr val="tx1"/>
            </a:solidFill>
          </a:endParaRPr>
        </a:p>
      </dgm:t>
    </dgm:pt>
    <dgm:pt modelId="{B13AF9F7-73FB-4845-B19F-CE65605586E9}" type="parTrans" cxnId="{D2353A05-DE1E-40AD-8787-6163069798E8}">
      <dgm:prSet/>
      <dgm:spPr/>
      <dgm:t>
        <a:bodyPr/>
        <a:lstStyle/>
        <a:p>
          <a:endParaRPr lang="en-US"/>
        </a:p>
      </dgm:t>
    </dgm:pt>
    <dgm:pt modelId="{418BDA0D-C6E6-43A3-A3FE-44CFA0FDC945}" type="sibTrans" cxnId="{D2353A05-DE1E-40AD-8787-6163069798E8}">
      <dgm:prSet/>
      <dgm:spPr/>
      <dgm:t>
        <a:bodyPr/>
        <a:lstStyle/>
        <a:p>
          <a:endParaRPr lang="en-US"/>
        </a:p>
      </dgm:t>
    </dgm:pt>
    <dgm:pt modelId="{B537872C-88C1-44B2-BB31-650AA1CC0521}">
      <dgm:prSet custT="1"/>
      <dgm:spPr/>
      <dgm:t>
        <a:bodyPr/>
        <a:lstStyle/>
        <a:p>
          <a:r>
            <a:rPr lang="en-US" sz="1200" u="sng" dirty="0" smtClean="0">
              <a:solidFill>
                <a:schemeClr val="tx1"/>
              </a:solidFill>
            </a:rPr>
            <a:t>Step 1.2 a</a:t>
          </a:r>
          <a:r>
            <a:rPr lang="en-US" sz="1200" dirty="0" smtClean="0">
              <a:solidFill>
                <a:schemeClr val="tx1"/>
              </a:solidFill>
            </a:rPr>
            <a:t>.        Conduct of Area Assessment </a:t>
          </a:r>
          <a:endParaRPr lang="en-US" sz="1200" dirty="0">
            <a:solidFill>
              <a:schemeClr val="tx1"/>
            </a:solidFill>
          </a:endParaRPr>
        </a:p>
      </dgm:t>
    </dgm:pt>
    <dgm:pt modelId="{43320B65-4066-46A8-90D0-EE5D1DA946FF}" type="parTrans" cxnId="{E9BBC113-0574-496A-98A4-8A8AC340FDCB}">
      <dgm:prSet/>
      <dgm:spPr/>
      <dgm:t>
        <a:bodyPr/>
        <a:lstStyle/>
        <a:p>
          <a:endParaRPr lang="en-US"/>
        </a:p>
      </dgm:t>
    </dgm:pt>
    <dgm:pt modelId="{CDE5A386-08CF-43D9-B537-10E2F9F93F66}" type="sibTrans" cxnId="{E9BBC113-0574-496A-98A4-8A8AC340FDCB}">
      <dgm:prSet/>
      <dgm:spPr/>
      <dgm:t>
        <a:bodyPr/>
        <a:lstStyle/>
        <a:p>
          <a:endParaRPr lang="en-US"/>
        </a:p>
      </dgm:t>
    </dgm:pt>
    <dgm:pt modelId="{F4BC1CCF-58C3-44BC-B97F-09D234EC1238}">
      <dgm:prSet custT="1"/>
      <dgm:spPr/>
      <dgm:t>
        <a:bodyPr/>
        <a:lstStyle/>
        <a:p>
          <a:r>
            <a:rPr lang="en-US" sz="1200" u="sng" dirty="0" smtClean="0">
              <a:solidFill>
                <a:schemeClr val="tx1"/>
              </a:solidFill>
            </a:rPr>
            <a:t>Step 1.2.b.        </a:t>
          </a:r>
          <a:r>
            <a:rPr lang="en-US" sz="1200" dirty="0" smtClean="0">
              <a:solidFill>
                <a:schemeClr val="tx1"/>
              </a:solidFill>
            </a:rPr>
            <a:t>Building Partnerships </a:t>
          </a:r>
          <a:endParaRPr lang="en-US" sz="1200" dirty="0">
            <a:solidFill>
              <a:schemeClr val="tx1"/>
            </a:solidFill>
          </a:endParaRPr>
        </a:p>
      </dgm:t>
    </dgm:pt>
    <dgm:pt modelId="{1105A3DF-A0ED-491D-A006-8A82B7421B91}" type="parTrans" cxnId="{792FF8DD-4DAB-4C09-B3CD-93201550B362}">
      <dgm:prSet/>
      <dgm:spPr/>
      <dgm:t>
        <a:bodyPr/>
        <a:lstStyle/>
        <a:p>
          <a:endParaRPr lang="en-US"/>
        </a:p>
      </dgm:t>
    </dgm:pt>
    <dgm:pt modelId="{9E184DD5-927A-4812-8580-C267C0AFE6F3}" type="sibTrans" cxnId="{792FF8DD-4DAB-4C09-B3CD-93201550B362}">
      <dgm:prSet/>
      <dgm:spPr/>
      <dgm:t>
        <a:bodyPr/>
        <a:lstStyle/>
        <a:p>
          <a:endParaRPr lang="en-US"/>
        </a:p>
      </dgm:t>
    </dgm:pt>
    <dgm:pt modelId="{01E9C3E6-582C-4618-88B0-ACEF1A32CE95}">
      <dgm:prSet custT="1"/>
      <dgm:spPr/>
      <dgm:t>
        <a:bodyPr/>
        <a:lstStyle/>
        <a:p>
          <a:r>
            <a:rPr lang="en-US" sz="1200" b="1" u="sng" dirty="0" smtClean="0">
              <a:solidFill>
                <a:schemeClr val="tx1"/>
              </a:solidFill>
            </a:rPr>
            <a:t>Step 2.5          </a:t>
          </a:r>
          <a:r>
            <a:rPr lang="en-US" sz="1200" dirty="0" smtClean="0">
              <a:solidFill>
                <a:schemeClr val="tx1"/>
              </a:solidFill>
            </a:rPr>
            <a:t>Accessing &amp; Mobilizing the Enterprise Resources </a:t>
          </a:r>
          <a:endParaRPr lang="en-US" sz="1200" dirty="0">
            <a:solidFill>
              <a:schemeClr val="tx1"/>
            </a:solidFill>
          </a:endParaRPr>
        </a:p>
      </dgm:t>
    </dgm:pt>
    <dgm:pt modelId="{19FC7E00-4B35-4A90-BCFB-45302D697BDE}" type="parTrans" cxnId="{785CC79F-C094-4247-9DA6-D2D4F7F4786B}">
      <dgm:prSet/>
      <dgm:spPr/>
      <dgm:t>
        <a:bodyPr/>
        <a:lstStyle/>
        <a:p>
          <a:endParaRPr lang="en-US"/>
        </a:p>
      </dgm:t>
    </dgm:pt>
    <dgm:pt modelId="{381F7B95-DEB1-4F3C-AE77-67D12F1CAB20}" type="sibTrans" cxnId="{785CC79F-C094-4247-9DA6-D2D4F7F4786B}">
      <dgm:prSet/>
      <dgm:spPr/>
      <dgm:t>
        <a:bodyPr/>
        <a:lstStyle/>
        <a:p>
          <a:endParaRPr lang="en-US"/>
        </a:p>
      </dgm:t>
    </dgm:pt>
    <dgm:pt modelId="{488AAC9E-9987-402B-ACE7-0479C67932F2}">
      <dgm:prSet custT="1"/>
      <dgm:spPr/>
      <dgm:t>
        <a:bodyPr/>
        <a:lstStyle/>
        <a:p>
          <a:r>
            <a:rPr lang="en-US" sz="1100" b="1" u="sng" dirty="0" smtClean="0">
              <a:solidFill>
                <a:schemeClr val="tx1"/>
              </a:solidFill>
            </a:rPr>
            <a:t>Step 3.4           </a:t>
          </a:r>
          <a:r>
            <a:rPr lang="en-US" sz="1100" dirty="0" smtClean="0">
              <a:solidFill>
                <a:schemeClr val="tx1"/>
              </a:solidFill>
            </a:rPr>
            <a:t>Increasing Productivity</a:t>
          </a:r>
          <a:endParaRPr lang="en-US" sz="1100" dirty="0">
            <a:solidFill>
              <a:schemeClr val="tx1"/>
            </a:solidFill>
          </a:endParaRPr>
        </a:p>
      </dgm:t>
    </dgm:pt>
    <dgm:pt modelId="{E4EE2323-484C-4CFD-8C78-B9F0619C423B}" type="parTrans" cxnId="{59EE715A-30C0-439C-8729-92E0E3A158D5}">
      <dgm:prSet/>
      <dgm:spPr/>
      <dgm:t>
        <a:bodyPr/>
        <a:lstStyle/>
        <a:p>
          <a:endParaRPr lang="en-US"/>
        </a:p>
      </dgm:t>
    </dgm:pt>
    <dgm:pt modelId="{4450412A-8A0E-4F0B-8622-5CE5E1446DE1}" type="sibTrans" cxnId="{59EE715A-30C0-439C-8729-92E0E3A158D5}">
      <dgm:prSet/>
      <dgm:spPr/>
      <dgm:t>
        <a:bodyPr/>
        <a:lstStyle/>
        <a:p>
          <a:endParaRPr lang="en-US"/>
        </a:p>
      </dgm:t>
    </dgm:pt>
    <dgm:pt modelId="{27D7394D-9946-4026-91C4-A575139CC372}">
      <dgm:prSet custT="1"/>
      <dgm:spPr/>
      <dgm:t>
        <a:bodyPr/>
        <a:lstStyle/>
        <a:p>
          <a:r>
            <a:rPr lang="en-US" sz="1200" b="1" u="sng" dirty="0" smtClean="0">
              <a:solidFill>
                <a:schemeClr val="tx1"/>
              </a:solidFill>
            </a:rPr>
            <a:t>Step 3.5                      </a:t>
          </a:r>
          <a:r>
            <a:rPr lang="en-US" sz="1200" dirty="0" smtClean="0">
              <a:solidFill>
                <a:schemeClr val="tx1"/>
              </a:solidFill>
            </a:rPr>
            <a:t>Test Marketing </a:t>
          </a:r>
          <a:endParaRPr lang="en-US" sz="1200" dirty="0">
            <a:solidFill>
              <a:schemeClr val="tx1"/>
            </a:solidFill>
          </a:endParaRPr>
        </a:p>
      </dgm:t>
    </dgm:pt>
    <dgm:pt modelId="{E86160BF-9F77-45FD-900E-464BC5A4DB3A}" type="parTrans" cxnId="{BA1C03D1-E0D1-4212-80E3-580C598D7C18}">
      <dgm:prSet/>
      <dgm:spPr/>
      <dgm:t>
        <a:bodyPr/>
        <a:lstStyle/>
        <a:p>
          <a:endParaRPr lang="en-US"/>
        </a:p>
      </dgm:t>
    </dgm:pt>
    <dgm:pt modelId="{38173BEB-D299-448A-9F6D-EB2AC42CD8FD}" type="sibTrans" cxnId="{BA1C03D1-E0D1-4212-80E3-580C598D7C18}">
      <dgm:prSet/>
      <dgm:spPr/>
      <dgm:t>
        <a:bodyPr/>
        <a:lstStyle/>
        <a:p>
          <a:endParaRPr lang="en-US"/>
        </a:p>
      </dgm:t>
    </dgm:pt>
    <dgm:pt modelId="{05EECF58-29CB-4F23-A510-1CEEC792CA81}">
      <dgm:prSet custT="1"/>
      <dgm:spPr/>
      <dgm:t>
        <a:bodyPr/>
        <a:lstStyle/>
        <a:p>
          <a:r>
            <a:rPr lang="en-US" sz="1100" b="1" u="sng" dirty="0" smtClean="0">
              <a:solidFill>
                <a:schemeClr val="tx1"/>
              </a:solidFill>
            </a:rPr>
            <a:t>Step 3.6                </a:t>
          </a:r>
          <a:r>
            <a:rPr lang="en-US" sz="1100" dirty="0" smtClean="0">
              <a:solidFill>
                <a:schemeClr val="tx1"/>
              </a:solidFill>
            </a:rPr>
            <a:t>Setting-up Business Operations </a:t>
          </a:r>
          <a:endParaRPr lang="en-US" sz="1100" dirty="0">
            <a:solidFill>
              <a:schemeClr val="tx1"/>
            </a:solidFill>
          </a:endParaRPr>
        </a:p>
      </dgm:t>
    </dgm:pt>
    <dgm:pt modelId="{1C7408C4-A0BD-4F02-B222-4F1B3D5A36E8}" type="parTrans" cxnId="{BC9CDF4F-40A6-4F18-B014-46A69D81299B}">
      <dgm:prSet/>
      <dgm:spPr/>
      <dgm:t>
        <a:bodyPr/>
        <a:lstStyle/>
        <a:p>
          <a:endParaRPr lang="en-US"/>
        </a:p>
      </dgm:t>
    </dgm:pt>
    <dgm:pt modelId="{D74FFDB5-36B2-417E-AA37-01FE026E8138}" type="sibTrans" cxnId="{BC9CDF4F-40A6-4F18-B014-46A69D81299B}">
      <dgm:prSet/>
      <dgm:spPr/>
      <dgm:t>
        <a:bodyPr/>
        <a:lstStyle/>
        <a:p>
          <a:endParaRPr lang="en-US"/>
        </a:p>
      </dgm:t>
    </dgm:pt>
    <dgm:pt modelId="{7AD18C7D-88B4-4F61-A826-243ECE1E9221}">
      <dgm:prSet custT="1"/>
      <dgm:spPr/>
      <dgm:t>
        <a:bodyPr/>
        <a:lstStyle/>
        <a:p>
          <a:r>
            <a:rPr lang="en-US" sz="1200" b="1" u="sng" dirty="0" smtClean="0">
              <a:solidFill>
                <a:schemeClr val="tx1"/>
              </a:solidFill>
            </a:rPr>
            <a:t>Step 3.7           </a:t>
          </a:r>
          <a:r>
            <a:rPr lang="en-US" sz="1200" dirty="0" smtClean="0">
              <a:solidFill>
                <a:schemeClr val="tx1"/>
              </a:solidFill>
            </a:rPr>
            <a:t>Launching of the Enterprise </a:t>
          </a:r>
          <a:endParaRPr lang="en-US" sz="1200" dirty="0">
            <a:solidFill>
              <a:schemeClr val="tx1"/>
            </a:solidFill>
          </a:endParaRPr>
        </a:p>
      </dgm:t>
    </dgm:pt>
    <dgm:pt modelId="{B037AF28-03EB-40B1-9AE5-008BD73072C5}" type="parTrans" cxnId="{3818CB9C-2F32-41D6-953A-C8B190829D9C}">
      <dgm:prSet/>
      <dgm:spPr/>
      <dgm:t>
        <a:bodyPr/>
        <a:lstStyle/>
        <a:p>
          <a:endParaRPr lang="en-US"/>
        </a:p>
      </dgm:t>
    </dgm:pt>
    <dgm:pt modelId="{A8041702-482B-4860-8CC3-9D36334ECC8E}" type="sibTrans" cxnId="{3818CB9C-2F32-41D6-953A-C8B190829D9C}">
      <dgm:prSet/>
      <dgm:spPr/>
      <dgm:t>
        <a:bodyPr/>
        <a:lstStyle/>
        <a:p>
          <a:endParaRPr lang="en-US"/>
        </a:p>
      </dgm:t>
    </dgm:pt>
    <dgm:pt modelId="{6F8DDA64-1B14-4618-8998-9A9D849D086D}">
      <dgm:prSet custT="1"/>
      <dgm:spPr/>
      <dgm:t>
        <a:bodyPr/>
        <a:lstStyle/>
        <a:p>
          <a:r>
            <a:rPr lang="en-US" sz="1100" b="1" u="sng" dirty="0" smtClean="0">
              <a:solidFill>
                <a:schemeClr val="tx1"/>
              </a:solidFill>
            </a:rPr>
            <a:t>Step 3.8                  </a:t>
          </a:r>
          <a:r>
            <a:rPr lang="en-US" sz="1100" dirty="0" smtClean="0">
              <a:solidFill>
                <a:schemeClr val="tx1"/>
              </a:solidFill>
            </a:rPr>
            <a:t>Actual Production/ Operations </a:t>
          </a:r>
          <a:endParaRPr lang="en-US" sz="1100" dirty="0">
            <a:solidFill>
              <a:schemeClr val="tx1"/>
            </a:solidFill>
          </a:endParaRPr>
        </a:p>
      </dgm:t>
    </dgm:pt>
    <dgm:pt modelId="{192F158B-6613-4A10-ADCC-BB411A5AC039}" type="parTrans" cxnId="{5A122FC8-9DC9-40F1-8587-9A26EEF99DD1}">
      <dgm:prSet/>
      <dgm:spPr/>
      <dgm:t>
        <a:bodyPr/>
        <a:lstStyle/>
        <a:p>
          <a:endParaRPr lang="en-US"/>
        </a:p>
      </dgm:t>
    </dgm:pt>
    <dgm:pt modelId="{541FCC49-425E-4A81-9F0E-522A1A05BB23}" type="sibTrans" cxnId="{5A122FC8-9DC9-40F1-8587-9A26EEF99DD1}">
      <dgm:prSet/>
      <dgm:spPr/>
      <dgm:t>
        <a:bodyPr/>
        <a:lstStyle/>
        <a:p>
          <a:endParaRPr lang="en-US"/>
        </a:p>
      </dgm:t>
    </dgm:pt>
    <dgm:pt modelId="{BAB9F50D-A88E-45C8-9795-6BBB276A9004}">
      <dgm:prSet custT="1"/>
      <dgm:spPr/>
      <dgm:t>
        <a:bodyPr/>
        <a:lstStyle/>
        <a:p>
          <a:r>
            <a:rPr lang="en-US" sz="1100" b="1" u="sng" dirty="0" smtClean="0">
              <a:solidFill>
                <a:schemeClr val="tx1"/>
              </a:solidFill>
            </a:rPr>
            <a:t>Step 3.9                      </a:t>
          </a:r>
          <a:r>
            <a:rPr lang="en-US" sz="1100" dirty="0" smtClean="0">
              <a:solidFill>
                <a:schemeClr val="tx1"/>
              </a:solidFill>
            </a:rPr>
            <a:t>BDS on Specialized Training</a:t>
          </a:r>
          <a:endParaRPr lang="en-US" sz="1100" dirty="0">
            <a:solidFill>
              <a:schemeClr val="tx1"/>
            </a:solidFill>
          </a:endParaRPr>
        </a:p>
      </dgm:t>
    </dgm:pt>
    <dgm:pt modelId="{D4C5FD8C-6E70-46ED-9103-00A5A114F59C}" type="parTrans" cxnId="{A63B5A9E-EE16-472B-9184-CB05D4E81FFA}">
      <dgm:prSet/>
      <dgm:spPr/>
      <dgm:t>
        <a:bodyPr/>
        <a:lstStyle/>
        <a:p>
          <a:endParaRPr lang="en-US"/>
        </a:p>
      </dgm:t>
    </dgm:pt>
    <dgm:pt modelId="{0E9C3EDF-51EA-47A1-89F7-298EBC532F8D}" type="sibTrans" cxnId="{A63B5A9E-EE16-472B-9184-CB05D4E81FFA}">
      <dgm:prSet/>
      <dgm:spPr/>
      <dgm:t>
        <a:bodyPr/>
        <a:lstStyle/>
        <a:p>
          <a:endParaRPr lang="en-US"/>
        </a:p>
      </dgm:t>
    </dgm:pt>
    <dgm:pt modelId="{E94C3E05-7767-461C-8193-37063DDBEE7A}">
      <dgm:prSet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Step 4.3             </a:t>
          </a:r>
          <a:r>
            <a:rPr lang="en-US" dirty="0" smtClean="0">
              <a:solidFill>
                <a:schemeClr val="tx1"/>
              </a:solidFill>
            </a:rPr>
            <a:t>Periodic Evaluation of the Business</a:t>
          </a:r>
          <a:endParaRPr lang="en-US" dirty="0">
            <a:solidFill>
              <a:schemeClr val="tx1"/>
            </a:solidFill>
          </a:endParaRPr>
        </a:p>
      </dgm:t>
    </dgm:pt>
    <dgm:pt modelId="{4FA65E76-A6BD-451D-A42D-4C33232C9B81}" type="parTrans" cxnId="{FF13D78B-828E-4DDC-8A33-F51EA435CFC6}">
      <dgm:prSet/>
      <dgm:spPr/>
      <dgm:t>
        <a:bodyPr/>
        <a:lstStyle/>
        <a:p>
          <a:endParaRPr lang="en-US"/>
        </a:p>
      </dgm:t>
    </dgm:pt>
    <dgm:pt modelId="{37DB7D6A-0B62-4B45-9318-9FBCAD2B1546}" type="sibTrans" cxnId="{FF13D78B-828E-4DDC-8A33-F51EA435CFC6}">
      <dgm:prSet/>
      <dgm:spPr/>
      <dgm:t>
        <a:bodyPr/>
        <a:lstStyle/>
        <a:p>
          <a:endParaRPr lang="en-US"/>
        </a:p>
      </dgm:t>
    </dgm:pt>
    <dgm:pt modelId="{BBD085EE-54AD-45EB-B4AA-D11000C90965}">
      <dgm:prSet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Step 4.4 </a:t>
          </a:r>
          <a:r>
            <a:rPr lang="en-US" dirty="0" smtClean="0">
              <a:solidFill>
                <a:schemeClr val="tx1"/>
              </a:solidFill>
            </a:rPr>
            <a:t>Program/Policy Advocacy for the Integration of CDED in the LED Pan or AIP</a:t>
          </a:r>
          <a:endParaRPr lang="en-US" dirty="0">
            <a:solidFill>
              <a:schemeClr val="tx1"/>
            </a:solidFill>
          </a:endParaRPr>
        </a:p>
      </dgm:t>
    </dgm:pt>
    <dgm:pt modelId="{E52C2A62-A06B-475B-8FE6-2F91DD7465EB}" type="parTrans" cxnId="{05A351BE-AC52-412C-BF18-997F0A868AA7}">
      <dgm:prSet/>
      <dgm:spPr/>
      <dgm:t>
        <a:bodyPr/>
        <a:lstStyle/>
        <a:p>
          <a:endParaRPr lang="en-US"/>
        </a:p>
      </dgm:t>
    </dgm:pt>
    <dgm:pt modelId="{B061A14C-882C-45D1-9017-D76FFD5929E9}" type="sibTrans" cxnId="{05A351BE-AC52-412C-BF18-997F0A868AA7}">
      <dgm:prSet/>
      <dgm:spPr/>
      <dgm:t>
        <a:bodyPr/>
        <a:lstStyle/>
        <a:p>
          <a:endParaRPr lang="en-US"/>
        </a:p>
      </dgm:t>
    </dgm:pt>
    <dgm:pt modelId="{A52DB12E-8355-452C-BFE0-E0927D6EF7F5}" type="pres">
      <dgm:prSet presAssocID="{2AF1AD51-8D16-4FF0-AC12-223069AB33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4CE7018F-F746-4CCE-AAFB-44F29C3260AB}" type="pres">
      <dgm:prSet presAssocID="{8B839E14-3868-42A4-940C-E906B529DCE7}" presName="compNode" presStyleCnt="0"/>
      <dgm:spPr/>
      <dgm:t>
        <a:bodyPr/>
        <a:lstStyle/>
        <a:p>
          <a:endParaRPr lang="en-US"/>
        </a:p>
      </dgm:t>
    </dgm:pt>
    <dgm:pt modelId="{1A0034C6-037C-4979-B63A-C7A19088EBB5}" type="pres">
      <dgm:prSet presAssocID="{8B839E14-3868-42A4-940C-E906B529DCE7}" presName="aNode" presStyleLbl="bgShp" presStyleIdx="0" presStyleCnt="4"/>
      <dgm:spPr/>
      <dgm:t>
        <a:bodyPr/>
        <a:lstStyle/>
        <a:p>
          <a:endParaRPr lang="en-PH"/>
        </a:p>
      </dgm:t>
    </dgm:pt>
    <dgm:pt modelId="{9555C423-184C-4DAD-B5EC-3246D8C4BA02}" type="pres">
      <dgm:prSet presAssocID="{8B839E14-3868-42A4-940C-E906B529DCE7}" presName="textNode" presStyleLbl="bgShp" presStyleIdx="0" presStyleCnt="4"/>
      <dgm:spPr/>
      <dgm:t>
        <a:bodyPr/>
        <a:lstStyle/>
        <a:p>
          <a:endParaRPr lang="en-PH"/>
        </a:p>
      </dgm:t>
    </dgm:pt>
    <dgm:pt modelId="{5CA4EEC0-DD37-4B28-A2A6-49E71CCFE118}" type="pres">
      <dgm:prSet presAssocID="{8B839E14-3868-42A4-940C-E906B529DCE7}" presName="compChildNode" presStyleCnt="0"/>
      <dgm:spPr/>
      <dgm:t>
        <a:bodyPr/>
        <a:lstStyle/>
        <a:p>
          <a:endParaRPr lang="en-US"/>
        </a:p>
      </dgm:t>
    </dgm:pt>
    <dgm:pt modelId="{9DB0FA36-DE55-47F8-A78A-81BA76654ABE}" type="pres">
      <dgm:prSet presAssocID="{8B839E14-3868-42A4-940C-E906B529DCE7}" presName="theInnerList" presStyleCnt="0"/>
      <dgm:spPr/>
      <dgm:t>
        <a:bodyPr/>
        <a:lstStyle/>
        <a:p>
          <a:endParaRPr lang="en-US"/>
        </a:p>
      </dgm:t>
    </dgm:pt>
    <dgm:pt modelId="{90452C8E-1A3B-4914-86D8-401DAFC2F69F}" type="pres">
      <dgm:prSet presAssocID="{9F2C52FA-F1D3-4FB4-8394-4E2C74E0273A}" presName="child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261ED-470C-413C-BB10-8AFDB0581368}" type="pres">
      <dgm:prSet presAssocID="{9F2C52FA-F1D3-4FB4-8394-4E2C74E0273A}" presName="aSpace2" presStyleCnt="0"/>
      <dgm:spPr/>
      <dgm:t>
        <a:bodyPr/>
        <a:lstStyle/>
        <a:p>
          <a:endParaRPr lang="en-US"/>
        </a:p>
      </dgm:t>
    </dgm:pt>
    <dgm:pt modelId="{6AFEB733-FDAD-4376-9425-6FD89494BAD0}" type="pres">
      <dgm:prSet presAssocID="{B537872C-88C1-44B2-BB31-650AA1CC0521}" presName="child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E02CE-76D3-44E3-9F78-47ED9318B423}" type="pres">
      <dgm:prSet presAssocID="{B537872C-88C1-44B2-BB31-650AA1CC0521}" presName="aSpace2" presStyleCnt="0"/>
      <dgm:spPr/>
      <dgm:t>
        <a:bodyPr/>
        <a:lstStyle/>
        <a:p>
          <a:endParaRPr lang="en-US"/>
        </a:p>
      </dgm:t>
    </dgm:pt>
    <dgm:pt modelId="{6735B833-DFE6-481B-8F1D-B37687C31887}" type="pres">
      <dgm:prSet presAssocID="{F4BC1CCF-58C3-44BC-B97F-09D234EC1238}" presName="child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BB0F3-03D8-4FD4-9C27-1D659D6C69F4}" type="pres">
      <dgm:prSet presAssocID="{8B839E14-3868-42A4-940C-E906B529DCE7}" presName="aSpace" presStyleCnt="0"/>
      <dgm:spPr/>
      <dgm:t>
        <a:bodyPr/>
        <a:lstStyle/>
        <a:p>
          <a:endParaRPr lang="en-US"/>
        </a:p>
      </dgm:t>
    </dgm:pt>
    <dgm:pt modelId="{92818815-DB94-4F7A-9F72-3654ADCC68D8}" type="pres">
      <dgm:prSet presAssocID="{40FB564D-F0BA-46B8-A410-78C7DE3203B2}" presName="compNode" presStyleCnt="0"/>
      <dgm:spPr/>
      <dgm:t>
        <a:bodyPr/>
        <a:lstStyle/>
        <a:p>
          <a:endParaRPr lang="en-US"/>
        </a:p>
      </dgm:t>
    </dgm:pt>
    <dgm:pt modelId="{A49B8534-32BF-474F-81D7-41F9D5DC634C}" type="pres">
      <dgm:prSet presAssocID="{40FB564D-F0BA-46B8-A410-78C7DE3203B2}" presName="aNode" presStyleLbl="bgShp" presStyleIdx="1" presStyleCnt="4" custLinFactNeighborX="-970"/>
      <dgm:spPr/>
      <dgm:t>
        <a:bodyPr/>
        <a:lstStyle/>
        <a:p>
          <a:endParaRPr lang="en-PH"/>
        </a:p>
      </dgm:t>
    </dgm:pt>
    <dgm:pt modelId="{EED69FEB-008B-4925-96A0-3D9076B884E7}" type="pres">
      <dgm:prSet presAssocID="{40FB564D-F0BA-46B8-A410-78C7DE3203B2}" presName="textNode" presStyleLbl="bgShp" presStyleIdx="1" presStyleCnt="4"/>
      <dgm:spPr/>
      <dgm:t>
        <a:bodyPr/>
        <a:lstStyle/>
        <a:p>
          <a:endParaRPr lang="en-PH"/>
        </a:p>
      </dgm:t>
    </dgm:pt>
    <dgm:pt modelId="{46A2C623-9F29-4D6B-AFA6-D60FDF0FF73C}" type="pres">
      <dgm:prSet presAssocID="{40FB564D-F0BA-46B8-A410-78C7DE3203B2}" presName="compChildNode" presStyleCnt="0"/>
      <dgm:spPr/>
      <dgm:t>
        <a:bodyPr/>
        <a:lstStyle/>
        <a:p>
          <a:endParaRPr lang="en-US"/>
        </a:p>
      </dgm:t>
    </dgm:pt>
    <dgm:pt modelId="{1AC69AD0-4185-4EAE-8B7D-EE85608CF5EE}" type="pres">
      <dgm:prSet presAssocID="{40FB564D-F0BA-46B8-A410-78C7DE3203B2}" presName="theInnerList" presStyleCnt="0"/>
      <dgm:spPr/>
      <dgm:t>
        <a:bodyPr/>
        <a:lstStyle/>
        <a:p>
          <a:endParaRPr lang="en-US"/>
        </a:p>
      </dgm:t>
    </dgm:pt>
    <dgm:pt modelId="{B1C7BF19-14C4-4745-A2B8-2DA9960718B2}" type="pres">
      <dgm:prSet presAssocID="{A6B56BAB-349F-4649-B746-52F7E9DA14CA}" presName="childNode" presStyleLbl="node1" presStyleIdx="3" presStyleCnt="21" custScaleX="97380" custScaleY="144021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9CDC6FC-4FE7-4416-AB5B-A8F73A9FEE17}" type="pres">
      <dgm:prSet presAssocID="{A6B56BAB-349F-4649-B746-52F7E9DA14CA}" presName="aSpace2" presStyleCnt="0"/>
      <dgm:spPr/>
      <dgm:t>
        <a:bodyPr/>
        <a:lstStyle/>
        <a:p>
          <a:endParaRPr lang="en-US"/>
        </a:p>
      </dgm:t>
    </dgm:pt>
    <dgm:pt modelId="{C65A0DB3-ACDC-4EAE-853F-6E3FC15111EC}" type="pres">
      <dgm:prSet presAssocID="{A2D11283-0203-49CE-A482-910776923C1C}" presName="childNode" presStyleLbl="node1" presStyleIdx="4" presStyleCnt="21" custLinFactNeighborX="-121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ACCA996-8BD8-49E5-9F21-1B90F03B7F01}" type="pres">
      <dgm:prSet presAssocID="{A2D11283-0203-49CE-A482-910776923C1C}" presName="aSpace2" presStyleCnt="0"/>
      <dgm:spPr/>
      <dgm:t>
        <a:bodyPr/>
        <a:lstStyle/>
        <a:p>
          <a:endParaRPr lang="en-US"/>
        </a:p>
      </dgm:t>
    </dgm:pt>
    <dgm:pt modelId="{91347223-757D-4551-96F3-21FAFE4B1802}" type="pres">
      <dgm:prSet presAssocID="{CEBA1FC3-5DEC-4240-A964-C9BF22E331DA}" presName="childNode" presStyleLbl="node1" presStyleIdx="5" presStyleCnt="21" custScaleX="111937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4E79933-BF3B-4F4B-B0B0-5C9FD9212623}" type="pres">
      <dgm:prSet presAssocID="{CEBA1FC3-5DEC-4240-A964-C9BF22E331DA}" presName="aSpace2" presStyleCnt="0"/>
      <dgm:spPr/>
      <dgm:t>
        <a:bodyPr/>
        <a:lstStyle/>
        <a:p>
          <a:endParaRPr lang="en-US"/>
        </a:p>
      </dgm:t>
    </dgm:pt>
    <dgm:pt modelId="{3553A81D-4576-42B1-BB60-20DC7EFD45B1}" type="pres">
      <dgm:prSet presAssocID="{688546C6-8121-4470-89B0-DF4C00C724F1}" presName="childNode" presStyleLbl="node1" presStyleIdx="6" presStyleCnt="21" custScaleX="111937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69C7381-9F2A-4DE0-A8C7-2F493438D215}" type="pres">
      <dgm:prSet presAssocID="{688546C6-8121-4470-89B0-DF4C00C724F1}" presName="aSpace2" presStyleCnt="0"/>
      <dgm:spPr/>
      <dgm:t>
        <a:bodyPr/>
        <a:lstStyle/>
        <a:p>
          <a:endParaRPr lang="en-US"/>
        </a:p>
      </dgm:t>
    </dgm:pt>
    <dgm:pt modelId="{E9975936-1EC6-41C8-9D8F-1B95375F4237}" type="pres">
      <dgm:prSet presAssocID="{01E9C3E6-582C-4618-88B0-ACEF1A32CE95}" presName="child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ADC5E-1802-4B86-9AC1-547FFBD6121A}" type="pres">
      <dgm:prSet presAssocID="{40FB564D-F0BA-46B8-A410-78C7DE3203B2}" presName="aSpace" presStyleCnt="0"/>
      <dgm:spPr/>
      <dgm:t>
        <a:bodyPr/>
        <a:lstStyle/>
        <a:p>
          <a:endParaRPr lang="en-US"/>
        </a:p>
      </dgm:t>
    </dgm:pt>
    <dgm:pt modelId="{6DE36EF0-C3F5-4F6F-824D-608C3149D435}" type="pres">
      <dgm:prSet presAssocID="{519111D1-70AA-48BD-9998-A90037A25187}" presName="compNode" presStyleCnt="0"/>
      <dgm:spPr/>
      <dgm:t>
        <a:bodyPr/>
        <a:lstStyle/>
        <a:p>
          <a:endParaRPr lang="en-US"/>
        </a:p>
      </dgm:t>
    </dgm:pt>
    <dgm:pt modelId="{3D7F4CEB-A0B1-4E80-AF5D-9F50D6E914DC}" type="pres">
      <dgm:prSet presAssocID="{519111D1-70AA-48BD-9998-A90037A25187}" presName="aNode" presStyleLbl="bgShp" presStyleIdx="2" presStyleCnt="4" custScaleX="87333" custScaleY="100000" custLinFactNeighborX="2854" custLinFactNeighborY="-4040"/>
      <dgm:spPr/>
      <dgm:t>
        <a:bodyPr/>
        <a:lstStyle/>
        <a:p>
          <a:endParaRPr lang="en-PH"/>
        </a:p>
      </dgm:t>
    </dgm:pt>
    <dgm:pt modelId="{C15386BD-DE0C-4ED4-8EF7-291AE57A70B0}" type="pres">
      <dgm:prSet presAssocID="{519111D1-70AA-48BD-9998-A90037A25187}" presName="textNode" presStyleLbl="bgShp" presStyleIdx="2" presStyleCnt="4"/>
      <dgm:spPr/>
      <dgm:t>
        <a:bodyPr/>
        <a:lstStyle/>
        <a:p>
          <a:endParaRPr lang="en-PH"/>
        </a:p>
      </dgm:t>
    </dgm:pt>
    <dgm:pt modelId="{EEB7DD32-46D0-433A-A6BB-B3F99A7CD1BB}" type="pres">
      <dgm:prSet presAssocID="{519111D1-70AA-48BD-9998-A90037A25187}" presName="compChildNode" presStyleCnt="0"/>
      <dgm:spPr/>
      <dgm:t>
        <a:bodyPr/>
        <a:lstStyle/>
        <a:p>
          <a:endParaRPr lang="en-US"/>
        </a:p>
      </dgm:t>
    </dgm:pt>
    <dgm:pt modelId="{E000ABB5-FDC8-4229-8A0C-B92529700AF8}" type="pres">
      <dgm:prSet presAssocID="{519111D1-70AA-48BD-9998-A90037A25187}" presName="theInnerList" presStyleCnt="0"/>
      <dgm:spPr/>
      <dgm:t>
        <a:bodyPr/>
        <a:lstStyle/>
        <a:p>
          <a:endParaRPr lang="en-US"/>
        </a:p>
      </dgm:t>
    </dgm:pt>
    <dgm:pt modelId="{375314E2-A100-41E8-83E3-E5AC309A5243}" type="pres">
      <dgm:prSet presAssocID="{BB4212D2-DDDE-4E09-B0BC-437A0B4A6863}" presName="childNode" presStyleLbl="node1" presStyleIdx="8" presStyleCnt="21" custScaleX="99286" custScaleY="344821" custLinFactY="-179656" custLinFactNeighborX="3761" custLinFactNeighborY="-200000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543103F-61D1-4B74-A17D-E893AE1D77E3}" type="pres">
      <dgm:prSet presAssocID="{BB4212D2-DDDE-4E09-B0BC-437A0B4A6863}" presName="aSpace2" presStyleCnt="0"/>
      <dgm:spPr/>
      <dgm:t>
        <a:bodyPr/>
        <a:lstStyle/>
        <a:p>
          <a:endParaRPr lang="en-US"/>
        </a:p>
      </dgm:t>
    </dgm:pt>
    <dgm:pt modelId="{01FCC960-F1A2-4945-85A5-B608AF29360E}" type="pres">
      <dgm:prSet presAssocID="{3C0B4187-7E8D-4D20-8C6F-D0E7283281A6}" presName="childNode" presStyleLbl="node1" presStyleIdx="9" presStyleCnt="21" custScaleX="99286" custScaleY="223566" custLinFactY="-155541" custLinFactNeighborX="4837" custLinFactNeighborY="-200000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F4D99E8-4B31-4C99-941F-1E99EFC09EFF}" type="pres">
      <dgm:prSet presAssocID="{3C0B4187-7E8D-4D20-8C6F-D0E7283281A6}" presName="aSpace2" presStyleCnt="0"/>
      <dgm:spPr/>
      <dgm:t>
        <a:bodyPr/>
        <a:lstStyle/>
        <a:p>
          <a:endParaRPr lang="en-US"/>
        </a:p>
      </dgm:t>
    </dgm:pt>
    <dgm:pt modelId="{4E750BBB-7FE5-4C98-AF9B-CBB56018A66D}" type="pres">
      <dgm:prSet presAssocID="{00060E24-88A8-451F-A44A-A4FED09128A4}" presName="childNode" presStyleLbl="node1" presStyleIdx="10" presStyleCnt="21" custScaleY="390363" custLinFactY="-100000" custLinFactNeighborX="5912" custLinFactNeighborY="-18959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72096E9-7968-4AA2-B897-CCEFAEDFA923}" type="pres">
      <dgm:prSet presAssocID="{00060E24-88A8-451F-A44A-A4FED09128A4}" presName="aSpace2" presStyleCnt="0"/>
      <dgm:spPr/>
      <dgm:t>
        <a:bodyPr/>
        <a:lstStyle/>
        <a:p>
          <a:endParaRPr lang="en-US"/>
        </a:p>
      </dgm:t>
    </dgm:pt>
    <dgm:pt modelId="{48735010-1DC7-409F-9D02-27771DAFFB9A}" type="pres">
      <dgm:prSet presAssocID="{488AAC9E-9987-402B-ACE7-0479C67932F2}" presName="childNode" presStyleLbl="node1" presStyleIdx="11" presStyleCnt="21" custScaleY="211645" custLinFactY="-79067" custLinFactNeighborX="376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5968B-F55C-4EDD-A63F-46DECDA796A2}" type="pres">
      <dgm:prSet presAssocID="{488AAC9E-9987-402B-ACE7-0479C67932F2}" presName="aSpace2" presStyleCnt="0"/>
      <dgm:spPr/>
      <dgm:t>
        <a:bodyPr/>
        <a:lstStyle/>
        <a:p>
          <a:endParaRPr lang="en-US"/>
        </a:p>
      </dgm:t>
    </dgm:pt>
    <dgm:pt modelId="{8E623412-5507-4263-B75B-A0A3B01C59DF}" type="pres">
      <dgm:prSet presAssocID="{27D7394D-9946-4026-91C4-A575139CC372}" presName="childNode" presStyleLbl="node1" presStyleIdx="12" presStyleCnt="21" custScaleY="255863" custLinFactY="-37340" custLinFactNeighborX="53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FDD04-ECBC-42D0-8E84-024307889CAD}" type="pres">
      <dgm:prSet presAssocID="{27D7394D-9946-4026-91C4-A575139CC372}" presName="aSpace2" presStyleCnt="0"/>
      <dgm:spPr/>
      <dgm:t>
        <a:bodyPr/>
        <a:lstStyle/>
        <a:p>
          <a:endParaRPr lang="en-US"/>
        </a:p>
      </dgm:t>
    </dgm:pt>
    <dgm:pt modelId="{146F6CEC-AC21-45C4-AEB4-BDA1144003E6}" type="pres">
      <dgm:prSet presAssocID="{05EECF58-29CB-4F23-A510-1CEEC792CA81}" presName="childNode" presStyleLbl="node1" presStyleIdx="13" presStyleCnt="21" custScaleY="276838" custLinFactNeighborX="5374" custLinFactNeighborY="-90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1BE79-A569-4008-B1D2-DD81F5035F42}" type="pres">
      <dgm:prSet presAssocID="{05EECF58-29CB-4F23-A510-1CEEC792CA81}" presName="aSpace2" presStyleCnt="0"/>
      <dgm:spPr/>
      <dgm:t>
        <a:bodyPr/>
        <a:lstStyle/>
        <a:p>
          <a:endParaRPr lang="en-US"/>
        </a:p>
      </dgm:t>
    </dgm:pt>
    <dgm:pt modelId="{0B3ACBF2-3DC7-4A1D-9AB6-44871AEF811D}" type="pres">
      <dgm:prSet presAssocID="{7AD18C7D-88B4-4F61-A826-243ECE1E9221}" presName="childNode" presStyleLbl="node1" presStyleIdx="14" presStyleCnt="21" custScaleY="305838" custLinFactY="14482" custLinFactNeighborX="591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2F668-4820-4449-8096-DBA46A5BBC05}" type="pres">
      <dgm:prSet presAssocID="{7AD18C7D-88B4-4F61-A826-243ECE1E9221}" presName="aSpace2" presStyleCnt="0"/>
      <dgm:spPr/>
      <dgm:t>
        <a:bodyPr/>
        <a:lstStyle/>
        <a:p>
          <a:endParaRPr lang="en-US"/>
        </a:p>
      </dgm:t>
    </dgm:pt>
    <dgm:pt modelId="{4918F8D8-EE48-4EDB-8B09-F51352E2A96D}" type="pres">
      <dgm:prSet presAssocID="{6F8DDA64-1B14-4618-8998-9A9D849D086D}" presName="childNode" presStyleLbl="node1" presStyleIdx="15" presStyleCnt="21" custScaleY="285252" custLinFactY="52401" custLinFactNeighborX="429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24CC9-E3AB-468B-ACA9-1561224AE768}" type="pres">
      <dgm:prSet presAssocID="{6F8DDA64-1B14-4618-8998-9A9D849D086D}" presName="aSpace2" presStyleCnt="0"/>
      <dgm:spPr/>
      <dgm:t>
        <a:bodyPr/>
        <a:lstStyle/>
        <a:p>
          <a:endParaRPr lang="en-US"/>
        </a:p>
      </dgm:t>
    </dgm:pt>
    <dgm:pt modelId="{FFBD15B0-C94C-48F6-8273-91EF9C4408A1}" type="pres">
      <dgm:prSet presAssocID="{BAB9F50D-A88E-45C8-9795-6BBB276A9004}" presName="childNode" presStyleLbl="node1" presStyleIdx="16" presStyleCnt="21" custScaleY="287379" custLinFactY="79416" custLinFactNeighborX="376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10DDC-C44D-47AA-8A6E-D45E2BB23FB7}" type="pres">
      <dgm:prSet presAssocID="{519111D1-70AA-48BD-9998-A90037A25187}" presName="aSpace" presStyleCnt="0"/>
      <dgm:spPr/>
      <dgm:t>
        <a:bodyPr/>
        <a:lstStyle/>
        <a:p>
          <a:endParaRPr lang="en-US"/>
        </a:p>
      </dgm:t>
    </dgm:pt>
    <dgm:pt modelId="{846F34FC-9DB7-453A-B648-37D914C1252A}" type="pres">
      <dgm:prSet presAssocID="{64121D30-3F1D-4007-AA4A-93D67889B0E3}" presName="compNode" presStyleCnt="0"/>
      <dgm:spPr/>
      <dgm:t>
        <a:bodyPr/>
        <a:lstStyle/>
        <a:p>
          <a:endParaRPr lang="en-US"/>
        </a:p>
      </dgm:t>
    </dgm:pt>
    <dgm:pt modelId="{7C0304C6-B204-4815-9C58-F4675173A201}" type="pres">
      <dgm:prSet presAssocID="{64121D30-3F1D-4007-AA4A-93D67889B0E3}" presName="aNode" presStyleLbl="bgShp" presStyleIdx="3" presStyleCnt="4" custScaleX="104913" custScaleY="100000"/>
      <dgm:spPr/>
      <dgm:t>
        <a:bodyPr/>
        <a:lstStyle/>
        <a:p>
          <a:endParaRPr lang="en-PH"/>
        </a:p>
      </dgm:t>
    </dgm:pt>
    <dgm:pt modelId="{332E8FAA-B63E-474B-AE3F-C43B8F9F9FA0}" type="pres">
      <dgm:prSet presAssocID="{64121D30-3F1D-4007-AA4A-93D67889B0E3}" presName="textNode" presStyleLbl="bgShp" presStyleIdx="3" presStyleCnt="4"/>
      <dgm:spPr/>
      <dgm:t>
        <a:bodyPr/>
        <a:lstStyle/>
        <a:p>
          <a:endParaRPr lang="en-PH"/>
        </a:p>
      </dgm:t>
    </dgm:pt>
    <dgm:pt modelId="{8F21FF46-875D-4863-82D1-17E90609AAA8}" type="pres">
      <dgm:prSet presAssocID="{64121D30-3F1D-4007-AA4A-93D67889B0E3}" presName="compChildNode" presStyleCnt="0"/>
      <dgm:spPr/>
      <dgm:t>
        <a:bodyPr/>
        <a:lstStyle/>
        <a:p>
          <a:endParaRPr lang="en-US"/>
        </a:p>
      </dgm:t>
    </dgm:pt>
    <dgm:pt modelId="{BCF2B992-10DD-4A94-A2CD-0BCC68A0CFAA}" type="pres">
      <dgm:prSet presAssocID="{64121D30-3F1D-4007-AA4A-93D67889B0E3}" presName="theInnerList" presStyleCnt="0"/>
      <dgm:spPr/>
      <dgm:t>
        <a:bodyPr/>
        <a:lstStyle/>
        <a:p>
          <a:endParaRPr lang="en-US"/>
        </a:p>
      </dgm:t>
    </dgm:pt>
    <dgm:pt modelId="{CE2EB1F3-F42F-4812-8BF4-1EB175EACFD1}" type="pres">
      <dgm:prSet presAssocID="{B12A64A6-EF45-44A0-A571-9B326EF95A79}" presName="childNode" presStyleLbl="node1" presStyleIdx="17" presStyleCnt="21" custScaleX="87333" custScaleY="10112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7F07192-763B-401D-BABD-9E23D5F289BE}" type="pres">
      <dgm:prSet presAssocID="{B12A64A6-EF45-44A0-A571-9B326EF95A79}" presName="aSpace2" presStyleCnt="0"/>
      <dgm:spPr/>
      <dgm:t>
        <a:bodyPr/>
        <a:lstStyle/>
        <a:p>
          <a:endParaRPr lang="en-US"/>
        </a:p>
      </dgm:t>
    </dgm:pt>
    <dgm:pt modelId="{E1410434-BE0D-46CD-B53B-CCCEE08A3F14}" type="pres">
      <dgm:prSet presAssocID="{127EA7AF-BD85-4F19-90D8-2E59B0AEF698}" presName="childNode" presStyleLbl="node1" presStyleIdx="18" presStyleCnt="21" custScaleX="87333" custScaleY="10112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46A84A0-6DE5-498E-A98E-8B2C7F24E144}" type="pres">
      <dgm:prSet presAssocID="{127EA7AF-BD85-4F19-90D8-2E59B0AEF698}" presName="aSpace2" presStyleCnt="0"/>
      <dgm:spPr/>
      <dgm:t>
        <a:bodyPr/>
        <a:lstStyle/>
        <a:p>
          <a:endParaRPr lang="en-US"/>
        </a:p>
      </dgm:t>
    </dgm:pt>
    <dgm:pt modelId="{13E9B7A8-EA54-4C12-9C54-46D8E7EB6D10}" type="pres">
      <dgm:prSet presAssocID="{E94C3E05-7767-461C-8193-37063DDBEE7A}" presName="child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C76B9-3F72-419C-A5BC-F68D97A8298D}" type="pres">
      <dgm:prSet presAssocID="{E94C3E05-7767-461C-8193-37063DDBEE7A}" presName="aSpace2" presStyleCnt="0"/>
      <dgm:spPr/>
      <dgm:t>
        <a:bodyPr/>
        <a:lstStyle/>
        <a:p>
          <a:endParaRPr lang="en-US"/>
        </a:p>
      </dgm:t>
    </dgm:pt>
    <dgm:pt modelId="{AE6E6A0C-6230-4954-B13F-D55211D3DB41}" type="pres">
      <dgm:prSet presAssocID="{BBD085EE-54AD-45EB-B4AA-D11000C90965}" presName="child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99B23-5D74-4842-A174-49A76924FA17}" srcId="{64121D30-3F1D-4007-AA4A-93D67889B0E3}" destId="{127EA7AF-BD85-4F19-90D8-2E59B0AEF698}" srcOrd="1" destOrd="0" parTransId="{BCD5B874-4107-435C-935C-1EE95B5C76BD}" sibTransId="{DCA5B90F-30E7-4656-B6F3-4E10A8EEA0C5}"/>
    <dgm:cxn modelId="{8C3300F5-1C94-4D20-84FF-13F08351DF23}" type="presOf" srcId="{488AAC9E-9987-402B-ACE7-0479C67932F2}" destId="{48735010-1DC7-409F-9D02-27771DAFFB9A}" srcOrd="0" destOrd="0" presId="urn:microsoft.com/office/officeart/2005/8/layout/lProcess2"/>
    <dgm:cxn modelId="{86475C6F-20DE-4DAC-B0F6-3C0197A8E075}" type="presOf" srcId="{A2D11283-0203-49CE-A482-910776923C1C}" destId="{C65A0DB3-ACDC-4EAE-853F-6E3FC15111EC}" srcOrd="0" destOrd="0" presId="urn:microsoft.com/office/officeart/2005/8/layout/lProcess2"/>
    <dgm:cxn modelId="{4714BE86-89D9-4257-8A28-392E892C7EE3}" type="presOf" srcId="{64121D30-3F1D-4007-AA4A-93D67889B0E3}" destId="{332E8FAA-B63E-474B-AE3F-C43B8F9F9FA0}" srcOrd="1" destOrd="0" presId="urn:microsoft.com/office/officeart/2005/8/layout/lProcess2"/>
    <dgm:cxn modelId="{87577154-6ADC-4FFB-B8A7-D3ACB092BFD0}" type="presOf" srcId="{01E9C3E6-582C-4618-88B0-ACEF1A32CE95}" destId="{E9975936-1EC6-41C8-9D8F-1B95375F4237}" srcOrd="0" destOrd="0" presId="urn:microsoft.com/office/officeart/2005/8/layout/lProcess2"/>
    <dgm:cxn modelId="{2EAAD98D-FFBB-4E38-BA08-0C9DD84B0428}" srcId="{2AF1AD51-8D16-4FF0-AC12-223069AB339A}" destId="{8B839E14-3868-42A4-940C-E906B529DCE7}" srcOrd="0" destOrd="0" parTransId="{E16440B9-C88C-4CFB-B156-ABD20DFFCEDD}" sibTransId="{1F7BACF1-5F88-40B6-9473-575AB717731A}"/>
    <dgm:cxn modelId="{59EE715A-30C0-439C-8729-92E0E3A158D5}" srcId="{519111D1-70AA-48BD-9998-A90037A25187}" destId="{488AAC9E-9987-402B-ACE7-0479C67932F2}" srcOrd="3" destOrd="0" parTransId="{E4EE2323-484C-4CFD-8C78-B9F0619C423B}" sibTransId="{4450412A-8A0E-4F0B-8622-5CE5E1446DE1}"/>
    <dgm:cxn modelId="{BC9CDF4F-40A6-4F18-B014-46A69D81299B}" srcId="{519111D1-70AA-48BD-9998-A90037A25187}" destId="{05EECF58-29CB-4F23-A510-1CEEC792CA81}" srcOrd="5" destOrd="0" parTransId="{1C7408C4-A0BD-4F02-B222-4F1B3D5A36E8}" sibTransId="{D74FFDB5-36B2-417E-AA37-01FE026E8138}"/>
    <dgm:cxn modelId="{D2353A05-DE1E-40AD-8787-6163069798E8}" srcId="{8B839E14-3868-42A4-940C-E906B529DCE7}" destId="{9F2C52FA-F1D3-4FB4-8394-4E2C74E0273A}" srcOrd="0" destOrd="0" parTransId="{B13AF9F7-73FB-4845-B19F-CE65605586E9}" sibTransId="{418BDA0D-C6E6-43A3-A3FE-44CFA0FDC945}"/>
    <dgm:cxn modelId="{3D27BE65-AB80-4E1C-A0D5-9731DF0139ED}" type="presOf" srcId="{27D7394D-9946-4026-91C4-A575139CC372}" destId="{8E623412-5507-4263-B75B-A0A3B01C59DF}" srcOrd="0" destOrd="0" presId="urn:microsoft.com/office/officeart/2005/8/layout/lProcess2"/>
    <dgm:cxn modelId="{BC363CBF-1E85-4BFE-92AA-9B58D911C5DD}" type="presOf" srcId="{A6B56BAB-349F-4649-B746-52F7E9DA14CA}" destId="{B1C7BF19-14C4-4745-A2B8-2DA9960718B2}" srcOrd="0" destOrd="0" presId="urn:microsoft.com/office/officeart/2005/8/layout/lProcess2"/>
    <dgm:cxn modelId="{D4DAF355-24E5-4AA1-892F-CB8DDB4FF9CE}" type="presOf" srcId="{688546C6-8121-4470-89B0-DF4C00C724F1}" destId="{3553A81D-4576-42B1-BB60-20DC7EFD45B1}" srcOrd="0" destOrd="0" presId="urn:microsoft.com/office/officeart/2005/8/layout/lProcess2"/>
    <dgm:cxn modelId="{108032E9-F048-4232-B385-C5A323B974B4}" type="presOf" srcId="{6F8DDA64-1B14-4618-8998-9A9D849D086D}" destId="{4918F8D8-EE48-4EDB-8B09-F51352E2A96D}" srcOrd="0" destOrd="0" presId="urn:microsoft.com/office/officeart/2005/8/layout/lProcess2"/>
    <dgm:cxn modelId="{A63B5A9E-EE16-472B-9184-CB05D4E81FFA}" srcId="{519111D1-70AA-48BD-9998-A90037A25187}" destId="{BAB9F50D-A88E-45C8-9795-6BBB276A9004}" srcOrd="8" destOrd="0" parTransId="{D4C5FD8C-6E70-46ED-9103-00A5A114F59C}" sibTransId="{0E9C3EDF-51EA-47A1-89F7-298EBC532F8D}"/>
    <dgm:cxn modelId="{95C16E9E-749F-4896-9469-B6FAD7D54E38}" type="presOf" srcId="{9F2C52FA-F1D3-4FB4-8394-4E2C74E0273A}" destId="{90452C8E-1A3B-4914-86D8-401DAFC2F69F}" srcOrd="0" destOrd="0" presId="urn:microsoft.com/office/officeart/2005/8/layout/lProcess2"/>
    <dgm:cxn modelId="{FF13D78B-828E-4DDC-8A33-F51EA435CFC6}" srcId="{64121D30-3F1D-4007-AA4A-93D67889B0E3}" destId="{E94C3E05-7767-461C-8193-37063DDBEE7A}" srcOrd="2" destOrd="0" parTransId="{4FA65E76-A6BD-451D-A42D-4C33232C9B81}" sibTransId="{37DB7D6A-0B62-4B45-9318-9FBCAD2B1546}"/>
    <dgm:cxn modelId="{318BE349-8548-487A-AB91-D3E3FA578484}" type="presOf" srcId="{BBD085EE-54AD-45EB-B4AA-D11000C90965}" destId="{AE6E6A0C-6230-4954-B13F-D55211D3DB41}" srcOrd="0" destOrd="0" presId="urn:microsoft.com/office/officeart/2005/8/layout/lProcess2"/>
    <dgm:cxn modelId="{A9C60A6C-DF79-47C5-B2DB-1AADA8006191}" type="presOf" srcId="{127EA7AF-BD85-4F19-90D8-2E59B0AEF698}" destId="{E1410434-BE0D-46CD-B53B-CCCEE08A3F14}" srcOrd="0" destOrd="0" presId="urn:microsoft.com/office/officeart/2005/8/layout/lProcess2"/>
    <dgm:cxn modelId="{E85BA152-17C1-4DB2-AE16-6A96D4027E83}" type="presOf" srcId="{F4BC1CCF-58C3-44BC-B97F-09D234EC1238}" destId="{6735B833-DFE6-481B-8F1D-B37687C31887}" srcOrd="0" destOrd="0" presId="urn:microsoft.com/office/officeart/2005/8/layout/lProcess2"/>
    <dgm:cxn modelId="{3818CB9C-2F32-41D6-953A-C8B190829D9C}" srcId="{519111D1-70AA-48BD-9998-A90037A25187}" destId="{7AD18C7D-88B4-4F61-A826-243ECE1E9221}" srcOrd="6" destOrd="0" parTransId="{B037AF28-03EB-40B1-9AE5-008BD73072C5}" sibTransId="{A8041702-482B-4860-8CC3-9D36334ECC8E}"/>
    <dgm:cxn modelId="{4F6B196E-AAAF-45AF-8ED2-D9F78A9854E2}" type="presOf" srcId="{BB4212D2-DDDE-4E09-B0BC-437A0B4A6863}" destId="{375314E2-A100-41E8-83E3-E5AC309A5243}" srcOrd="0" destOrd="0" presId="urn:microsoft.com/office/officeart/2005/8/layout/lProcess2"/>
    <dgm:cxn modelId="{5A122FC8-9DC9-40F1-8587-9A26EEF99DD1}" srcId="{519111D1-70AA-48BD-9998-A90037A25187}" destId="{6F8DDA64-1B14-4618-8998-9A9D849D086D}" srcOrd="7" destOrd="0" parTransId="{192F158B-6613-4A10-ADCC-BB411A5AC039}" sibTransId="{541FCC49-425E-4A81-9F0E-522A1A05BB23}"/>
    <dgm:cxn modelId="{E87E8980-9EDB-4D15-9698-5B56EA37F28A}" srcId="{40FB564D-F0BA-46B8-A410-78C7DE3203B2}" destId="{CEBA1FC3-5DEC-4240-A964-C9BF22E331DA}" srcOrd="2" destOrd="0" parTransId="{BA593888-11BA-4551-A6A6-75784739EBFA}" sibTransId="{D9CE00E3-0F10-4405-837C-B48B168466EC}"/>
    <dgm:cxn modelId="{FD4AE665-03C5-4960-B0DB-C037893ABE35}" srcId="{2AF1AD51-8D16-4FF0-AC12-223069AB339A}" destId="{64121D30-3F1D-4007-AA4A-93D67889B0E3}" srcOrd="3" destOrd="0" parTransId="{C91BF037-17AC-4CDD-9A6D-EF01FAD237BD}" sibTransId="{99A7FCBD-1D31-4660-9D8F-CA6577342475}"/>
    <dgm:cxn modelId="{F0E824F4-D486-44C5-A274-302D8BF40617}" srcId="{519111D1-70AA-48BD-9998-A90037A25187}" destId="{00060E24-88A8-451F-A44A-A4FED09128A4}" srcOrd="2" destOrd="0" parTransId="{27257368-6452-4F92-B05B-8A60D6538B07}" sibTransId="{2997F3FA-C350-4B1D-B08F-28926AD72A69}"/>
    <dgm:cxn modelId="{BA1C03D1-E0D1-4212-80E3-580C598D7C18}" srcId="{519111D1-70AA-48BD-9998-A90037A25187}" destId="{27D7394D-9946-4026-91C4-A575139CC372}" srcOrd="4" destOrd="0" parTransId="{E86160BF-9F77-45FD-900E-464BC5A4DB3A}" sibTransId="{38173BEB-D299-448A-9F6D-EB2AC42CD8FD}"/>
    <dgm:cxn modelId="{785CC79F-C094-4247-9DA6-D2D4F7F4786B}" srcId="{40FB564D-F0BA-46B8-A410-78C7DE3203B2}" destId="{01E9C3E6-582C-4618-88B0-ACEF1A32CE95}" srcOrd="4" destOrd="0" parTransId="{19FC7E00-4B35-4A90-BCFB-45302D697BDE}" sibTransId="{381F7B95-DEB1-4F3C-AE77-67D12F1CAB20}"/>
    <dgm:cxn modelId="{32C155CC-D054-4C8A-8E4A-1135EB7D67A1}" type="presOf" srcId="{2AF1AD51-8D16-4FF0-AC12-223069AB339A}" destId="{A52DB12E-8355-452C-BFE0-E0927D6EF7F5}" srcOrd="0" destOrd="0" presId="urn:microsoft.com/office/officeart/2005/8/layout/lProcess2"/>
    <dgm:cxn modelId="{EEDAC0B1-E3AF-4F4E-93E9-B3A41F0AD8A0}" srcId="{40FB564D-F0BA-46B8-A410-78C7DE3203B2}" destId="{A6B56BAB-349F-4649-B746-52F7E9DA14CA}" srcOrd="0" destOrd="0" parTransId="{AEEDFD29-33A7-422E-AD9B-987092DDA2FA}" sibTransId="{8F71A2E2-01A5-48B0-AEB2-F3BD2DD0320B}"/>
    <dgm:cxn modelId="{49B6469A-824F-46B0-91D4-A98E1143068C}" type="presOf" srcId="{519111D1-70AA-48BD-9998-A90037A25187}" destId="{C15386BD-DE0C-4ED4-8EF7-291AE57A70B0}" srcOrd="1" destOrd="0" presId="urn:microsoft.com/office/officeart/2005/8/layout/lProcess2"/>
    <dgm:cxn modelId="{4DD72C12-B9D9-4E61-B9D4-F4B4A2EA56DE}" type="presOf" srcId="{8B839E14-3868-42A4-940C-E906B529DCE7}" destId="{9555C423-184C-4DAD-B5EC-3246D8C4BA02}" srcOrd="1" destOrd="0" presId="urn:microsoft.com/office/officeart/2005/8/layout/lProcess2"/>
    <dgm:cxn modelId="{02367905-A141-48C1-8EC7-898D4E7BB90D}" srcId="{64121D30-3F1D-4007-AA4A-93D67889B0E3}" destId="{B12A64A6-EF45-44A0-A571-9B326EF95A79}" srcOrd="0" destOrd="0" parTransId="{CFCFF9F9-21E8-4FF6-8BD5-D0BB38F0CF12}" sibTransId="{67EC9A3E-9E0E-461C-8583-6739EEC68DEF}"/>
    <dgm:cxn modelId="{05A351BE-AC52-412C-BF18-997F0A868AA7}" srcId="{64121D30-3F1D-4007-AA4A-93D67889B0E3}" destId="{BBD085EE-54AD-45EB-B4AA-D11000C90965}" srcOrd="3" destOrd="0" parTransId="{E52C2A62-A06B-475B-8FE6-2F91DD7465EB}" sibTransId="{B061A14C-882C-45D1-9017-D76FFD5929E9}"/>
    <dgm:cxn modelId="{B5B37FC4-972F-4469-8CFD-DBAB7059F76A}" type="presOf" srcId="{40FB564D-F0BA-46B8-A410-78C7DE3203B2}" destId="{EED69FEB-008B-4925-96A0-3D9076B884E7}" srcOrd="1" destOrd="0" presId="urn:microsoft.com/office/officeart/2005/8/layout/lProcess2"/>
    <dgm:cxn modelId="{F04A85E1-731D-4496-AD3F-10F5072480B0}" type="presOf" srcId="{E94C3E05-7767-461C-8193-37063DDBEE7A}" destId="{13E9B7A8-EA54-4C12-9C54-46D8E7EB6D10}" srcOrd="0" destOrd="0" presId="urn:microsoft.com/office/officeart/2005/8/layout/lProcess2"/>
    <dgm:cxn modelId="{BFF98954-4BE8-4084-B644-E97CF9768D07}" srcId="{2AF1AD51-8D16-4FF0-AC12-223069AB339A}" destId="{519111D1-70AA-48BD-9998-A90037A25187}" srcOrd="2" destOrd="0" parTransId="{D4490AC1-F700-45BF-BE89-1FD42166D6AA}" sibTransId="{3BFE68A8-189C-4821-8DE4-FA8606B6F5DE}"/>
    <dgm:cxn modelId="{BBDD31FF-616C-4224-9601-8D6E6EA2075D}" type="presOf" srcId="{519111D1-70AA-48BD-9998-A90037A25187}" destId="{3D7F4CEB-A0B1-4E80-AF5D-9F50D6E914DC}" srcOrd="0" destOrd="0" presId="urn:microsoft.com/office/officeart/2005/8/layout/lProcess2"/>
    <dgm:cxn modelId="{597D80C9-9425-4961-A84B-BCB718AA6F3F}" srcId="{519111D1-70AA-48BD-9998-A90037A25187}" destId="{3C0B4187-7E8D-4D20-8C6F-D0E7283281A6}" srcOrd="1" destOrd="0" parTransId="{A8C8D85A-4D7A-491D-A546-522FDDB86C63}" sibTransId="{CE4B2D73-5E66-4BAA-BB9A-E846F6A0E2FA}"/>
    <dgm:cxn modelId="{7A8AAEC2-D368-468E-B5A8-598E89A788B8}" type="presOf" srcId="{64121D30-3F1D-4007-AA4A-93D67889B0E3}" destId="{7C0304C6-B204-4815-9C58-F4675173A201}" srcOrd="0" destOrd="0" presId="urn:microsoft.com/office/officeart/2005/8/layout/lProcess2"/>
    <dgm:cxn modelId="{BDB98DDC-FF69-45D2-9955-20B17441605F}" type="presOf" srcId="{40FB564D-F0BA-46B8-A410-78C7DE3203B2}" destId="{A49B8534-32BF-474F-81D7-41F9D5DC634C}" srcOrd="0" destOrd="0" presId="urn:microsoft.com/office/officeart/2005/8/layout/lProcess2"/>
    <dgm:cxn modelId="{3DC04B2A-3BF0-433A-84F7-73172783E7B4}" type="presOf" srcId="{CEBA1FC3-5DEC-4240-A964-C9BF22E331DA}" destId="{91347223-757D-4551-96F3-21FAFE4B1802}" srcOrd="0" destOrd="0" presId="urn:microsoft.com/office/officeart/2005/8/layout/lProcess2"/>
    <dgm:cxn modelId="{792FF8DD-4DAB-4C09-B3CD-93201550B362}" srcId="{8B839E14-3868-42A4-940C-E906B529DCE7}" destId="{F4BC1CCF-58C3-44BC-B97F-09D234EC1238}" srcOrd="2" destOrd="0" parTransId="{1105A3DF-A0ED-491D-A006-8A82B7421B91}" sibTransId="{9E184DD5-927A-4812-8580-C267C0AFE6F3}"/>
    <dgm:cxn modelId="{1E7FB006-68D8-47C6-A473-B26CBA90BFB6}" type="presOf" srcId="{05EECF58-29CB-4F23-A510-1CEEC792CA81}" destId="{146F6CEC-AC21-45C4-AEB4-BDA1144003E6}" srcOrd="0" destOrd="0" presId="urn:microsoft.com/office/officeart/2005/8/layout/lProcess2"/>
    <dgm:cxn modelId="{9951AB0B-5F2B-42D3-B77F-4138992C2C10}" srcId="{40FB564D-F0BA-46B8-A410-78C7DE3203B2}" destId="{688546C6-8121-4470-89B0-DF4C00C724F1}" srcOrd="3" destOrd="0" parTransId="{2323A42C-413F-4380-86FF-C961BB168193}" sibTransId="{EC54DD7F-DEBE-4908-9453-3586760E4B69}"/>
    <dgm:cxn modelId="{E9BBC113-0574-496A-98A4-8A8AC340FDCB}" srcId="{8B839E14-3868-42A4-940C-E906B529DCE7}" destId="{B537872C-88C1-44B2-BB31-650AA1CC0521}" srcOrd="1" destOrd="0" parTransId="{43320B65-4066-46A8-90D0-EE5D1DA946FF}" sibTransId="{CDE5A386-08CF-43D9-B537-10E2F9F93F66}"/>
    <dgm:cxn modelId="{68B7E8DF-0427-4299-AA44-3DAF1B214A57}" type="presOf" srcId="{00060E24-88A8-451F-A44A-A4FED09128A4}" destId="{4E750BBB-7FE5-4C98-AF9B-CBB56018A66D}" srcOrd="0" destOrd="0" presId="urn:microsoft.com/office/officeart/2005/8/layout/lProcess2"/>
    <dgm:cxn modelId="{5D6E2791-04EF-41F5-BFD6-DD032074AA74}" srcId="{519111D1-70AA-48BD-9998-A90037A25187}" destId="{BB4212D2-DDDE-4E09-B0BC-437A0B4A6863}" srcOrd="0" destOrd="0" parTransId="{BAFBDF7C-9E11-4635-A1E2-095621826207}" sibTransId="{B999F938-72F2-4828-84F2-F2A9362BB4DE}"/>
    <dgm:cxn modelId="{ACEEA029-2806-406E-BC18-71C0DAEA5239}" srcId="{2AF1AD51-8D16-4FF0-AC12-223069AB339A}" destId="{40FB564D-F0BA-46B8-A410-78C7DE3203B2}" srcOrd="1" destOrd="0" parTransId="{D00FF0CB-1A24-4AF8-A4BB-FE25115DF655}" sibTransId="{148CACF7-AD4F-4D9F-BB3E-9396E239F0DC}"/>
    <dgm:cxn modelId="{334EB473-95F3-4FAB-9E01-69F54B638469}" type="presOf" srcId="{7AD18C7D-88B4-4F61-A826-243ECE1E9221}" destId="{0B3ACBF2-3DC7-4A1D-9AB6-44871AEF811D}" srcOrd="0" destOrd="0" presId="urn:microsoft.com/office/officeart/2005/8/layout/lProcess2"/>
    <dgm:cxn modelId="{C0CD7EEB-6559-4D25-8BE3-5FF6C781BF08}" type="presOf" srcId="{8B839E14-3868-42A4-940C-E906B529DCE7}" destId="{1A0034C6-037C-4979-B63A-C7A19088EBB5}" srcOrd="0" destOrd="0" presId="urn:microsoft.com/office/officeart/2005/8/layout/lProcess2"/>
    <dgm:cxn modelId="{89C37121-B20F-4124-8906-66411B7FD1A5}" srcId="{40FB564D-F0BA-46B8-A410-78C7DE3203B2}" destId="{A2D11283-0203-49CE-A482-910776923C1C}" srcOrd="1" destOrd="0" parTransId="{A35EA5AA-9DA5-44ED-85C8-3647D039F5D9}" sibTransId="{352AB24E-B678-4FB3-AE83-9C2B81422E21}"/>
    <dgm:cxn modelId="{582D528C-730D-4D25-B668-8D5AEAF8B036}" type="presOf" srcId="{3C0B4187-7E8D-4D20-8C6F-D0E7283281A6}" destId="{01FCC960-F1A2-4945-85A5-B608AF29360E}" srcOrd="0" destOrd="0" presId="urn:microsoft.com/office/officeart/2005/8/layout/lProcess2"/>
    <dgm:cxn modelId="{FCD05981-3B02-42FC-932D-F27B4CDD68DE}" type="presOf" srcId="{B12A64A6-EF45-44A0-A571-9B326EF95A79}" destId="{CE2EB1F3-F42F-4812-8BF4-1EB175EACFD1}" srcOrd="0" destOrd="0" presId="urn:microsoft.com/office/officeart/2005/8/layout/lProcess2"/>
    <dgm:cxn modelId="{5F73BA95-EE7A-4E32-B825-34A1D5744743}" type="presOf" srcId="{BAB9F50D-A88E-45C8-9795-6BBB276A9004}" destId="{FFBD15B0-C94C-48F6-8273-91EF9C4408A1}" srcOrd="0" destOrd="0" presId="urn:microsoft.com/office/officeart/2005/8/layout/lProcess2"/>
    <dgm:cxn modelId="{679BF65D-9A01-4E14-8D45-567E3EF994CB}" type="presOf" srcId="{B537872C-88C1-44B2-BB31-650AA1CC0521}" destId="{6AFEB733-FDAD-4376-9425-6FD89494BAD0}" srcOrd="0" destOrd="0" presId="urn:microsoft.com/office/officeart/2005/8/layout/lProcess2"/>
    <dgm:cxn modelId="{F103D37D-46D6-46ED-9D90-5BBA6D2D5CDA}" type="presParOf" srcId="{A52DB12E-8355-452C-BFE0-E0927D6EF7F5}" destId="{4CE7018F-F746-4CCE-AAFB-44F29C3260AB}" srcOrd="0" destOrd="0" presId="urn:microsoft.com/office/officeart/2005/8/layout/lProcess2"/>
    <dgm:cxn modelId="{217526E4-656C-40C9-8FA7-B681E9C90E7B}" type="presParOf" srcId="{4CE7018F-F746-4CCE-AAFB-44F29C3260AB}" destId="{1A0034C6-037C-4979-B63A-C7A19088EBB5}" srcOrd="0" destOrd="0" presId="urn:microsoft.com/office/officeart/2005/8/layout/lProcess2"/>
    <dgm:cxn modelId="{9FD50E86-F6B5-4A34-8A12-6E82477B4A6A}" type="presParOf" srcId="{4CE7018F-F746-4CCE-AAFB-44F29C3260AB}" destId="{9555C423-184C-4DAD-B5EC-3246D8C4BA02}" srcOrd="1" destOrd="0" presId="urn:microsoft.com/office/officeart/2005/8/layout/lProcess2"/>
    <dgm:cxn modelId="{7E01BF3E-3994-4737-AF5C-596F23CF18B8}" type="presParOf" srcId="{4CE7018F-F746-4CCE-AAFB-44F29C3260AB}" destId="{5CA4EEC0-DD37-4B28-A2A6-49E71CCFE118}" srcOrd="2" destOrd="0" presId="urn:microsoft.com/office/officeart/2005/8/layout/lProcess2"/>
    <dgm:cxn modelId="{B6D45404-9DFA-47BF-89C6-D53A672AC1E3}" type="presParOf" srcId="{5CA4EEC0-DD37-4B28-A2A6-49E71CCFE118}" destId="{9DB0FA36-DE55-47F8-A78A-81BA76654ABE}" srcOrd="0" destOrd="0" presId="urn:microsoft.com/office/officeart/2005/8/layout/lProcess2"/>
    <dgm:cxn modelId="{252F2F6C-1856-43CB-9A64-CE38147D9105}" type="presParOf" srcId="{9DB0FA36-DE55-47F8-A78A-81BA76654ABE}" destId="{90452C8E-1A3B-4914-86D8-401DAFC2F69F}" srcOrd="0" destOrd="0" presId="urn:microsoft.com/office/officeart/2005/8/layout/lProcess2"/>
    <dgm:cxn modelId="{5F9AC7DA-EC39-4651-AAB2-61C6ACFDE8F9}" type="presParOf" srcId="{9DB0FA36-DE55-47F8-A78A-81BA76654ABE}" destId="{68F261ED-470C-413C-BB10-8AFDB0581368}" srcOrd="1" destOrd="0" presId="urn:microsoft.com/office/officeart/2005/8/layout/lProcess2"/>
    <dgm:cxn modelId="{70005A70-8308-486C-8586-8C80DA9C48C2}" type="presParOf" srcId="{9DB0FA36-DE55-47F8-A78A-81BA76654ABE}" destId="{6AFEB733-FDAD-4376-9425-6FD89494BAD0}" srcOrd="2" destOrd="0" presId="urn:microsoft.com/office/officeart/2005/8/layout/lProcess2"/>
    <dgm:cxn modelId="{065C8F32-C539-4413-8A0B-6CB6DBAFC2B0}" type="presParOf" srcId="{9DB0FA36-DE55-47F8-A78A-81BA76654ABE}" destId="{254E02CE-76D3-44E3-9F78-47ED9318B423}" srcOrd="3" destOrd="0" presId="urn:microsoft.com/office/officeart/2005/8/layout/lProcess2"/>
    <dgm:cxn modelId="{23E8C7FC-9662-4093-A027-684715F088C3}" type="presParOf" srcId="{9DB0FA36-DE55-47F8-A78A-81BA76654ABE}" destId="{6735B833-DFE6-481B-8F1D-B37687C31887}" srcOrd="4" destOrd="0" presId="urn:microsoft.com/office/officeart/2005/8/layout/lProcess2"/>
    <dgm:cxn modelId="{05E5D871-B82E-4041-8C05-5BABD3C6CC5B}" type="presParOf" srcId="{A52DB12E-8355-452C-BFE0-E0927D6EF7F5}" destId="{E5EBB0F3-03D8-4FD4-9C27-1D659D6C69F4}" srcOrd="1" destOrd="0" presId="urn:microsoft.com/office/officeart/2005/8/layout/lProcess2"/>
    <dgm:cxn modelId="{F55EBFE3-3298-47F3-804E-E3A90C594ED7}" type="presParOf" srcId="{A52DB12E-8355-452C-BFE0-E0927D6EF7F5}" destId="{92818815-DB94-4F7A-9F72-3654ADCC68D8}" srcOrd="2" destOrd="0" presId="urn:microsoft.com/office/officeart/2005/8/layout/lProcess2"/>
    <dgm:cxn modelId="{FC2F5B13-BC94-40CF-99F4-A1B6F9EC60FD}" type="presParOf" srcId="{92818815-DB94-4F7A-9F72-3654ADCC68D8}" destId="{A49B8534-32BF-474F-81D7-41F9D5DC634C}" srcOrd="0" destOrd="0" presId="urn:microsoft.com/office/officeart/2005/8/layout/lProcess2"/>
    <dgm:cxn modelId="{CF9A873E-5CA4-4E27-9D69-70BE7A4BF72D}" type="presParOf" srcId="{92818815-DB94-4F7A-9F72-3654ADCC68D8}" destId="{EED69FEB-008B-4925-96A0-3D9076B884E7}" srcOrd="1" destOrd="0" presId="urn:microsoft.com/office/officeart/2005/8/layout/lProcess2"/>
    <dgm:cxn modelId="{3285AFC4-A57A-4ABE-BF84-AF8226C0A478}" type="presParOf" srcId="{92818815-DB94-4F7A-9F72-3654ADCC68D8}" destId="{46A2C623-9F29-4D6B-AFA6-D60FDF0FF73C}" srcOrd="2" destOrd="0" presId="urn:microsoft.com/office/officeart/2005/8/layout/lProcess2"/>
    <dgm:cxn modelId="{56DCF300-86EF-45AC-873E-AE493156F373}" type="presParOf" srcId="{46A2C623-9F29-4D6B-AFA6-D60FDF0FF73C}" destId="{1AC69AD0-4185-4EAE-8B7D-EE85608CF5EE}" srcOrd="0" destOrd="0" presId="urn:microsoft.com/office/officeart/2005/8/layout/lProcess2"/>
    <dgm:cxn modelId="{E2075DC9-FFA7-4784-A590-2CE679EEE544}" type="presParOf" srcId="{1AC69AD0-4185-4EAE-8B7D-EE85608CF5EE}" destId="{B1C7BF19-14C4-4745-A2B8-2DA9960718B2}" srcOrd="0" destOrd="0" presId="urn:microsoft.com/office/officeart/2005/8/layout/lProcess2"/>
    <dgm:cxn modelId="{37060470-E280-4E0D-BF3F-EF370A144C55}" type="presParOf" srcId="{1AC69AD0-4185-4EAE-8B7D-EE85608CF5EE}" destId="{A9CDC6FC-4FE7-4416-AB5B-A8F73A9FEE17}" srcOrd="1" destOrd="0" presId="urn:microsoft.com/office/officeart/2005/8/layout/lProcess2"/>
    <dgm:cxn modelId="{6248B008-9A73-4093-A31E-CBEA3B8F5FE5}" type="presParOf" srcId="{1AC69AD0-4185-4EAE-8B7D-EE85608CF5EE}" destId="{C65A0DB3-ACDC-4EAE-853F-6E3FC15111EC}" srcOrd="2" destOrd="0" presId="urn:microsoft.com/office/officeart/2005/8/layout/lProcess2"/>
    <dgm:cxn modelId="{9E7D840B-993D-411A-9DD2-B6ED981D2662}" type="presParOf" srcId="{1AC69AD0-4185-4EAE-8B7D-EE85608CF5EE}" destId="{2ACCA996-8BD8-49E5-9F21-1B90F03B7F01}" srcOrd="3" destOrd="0" presId="urn:microsoft.com/office/officeart/2005/8/layout/lProcess2"/>
    <dgm:cxn modelId="{982C6B33-F53B-4ABA-8AC0-51AB612BF5DA}" type="presParOf" srcId="{1AC69AD0-4185-4EAE-8B7D-EE85608CF5EE}" destId="{91347223-757D-4551-96F3-21FAFE4B1802}" srcOrd="4" destOrd="0" presId="urn:microsoft.com/office/officeart/2005/8/layout/lProcess2"/>
    <dgm:cxn modelId="{E6092451-3A8C-45F3-ACFB-6C0FF5F1C421}" type="presParOf" srcId="{1AC69AD0-4185-4EAE-8B7D-EE85608CF5EE}" destId="{B4E79933-BF3B-4F4B-B0B0-5C9FD9212623}" srcOrd="5" destOrd="0" presId="urn:microsoft.com/office/officeart/2005/8/layout/lProcess2"/>
    <dgm:cxn modelId="{E737A200-145F-4907-B4AD-DEAE19D3DB4A}" type="presParOf" srcId="{1AC69AD0-4185-4EAE-8B7D-EE85608CF5EE}" destId="{3553A81D-4576-42B1-BB60-20DC7EFD45B1}" srcOrd="6" destOrd="0" presId="urn:microsoft.com/office/officeart/2005/8/layout/lProcess2"/>
    <dgm:cxn modelId="{BA266B49-4E99-4906-8342-2A8B503BE18A}" type="presParOf" srcId="{1AC69AD0-4185-4EAE-8B7D-EE85608CF5EE}" destId="{369C7381-9F2A-4DE0-A8C7-2F493438D215}" srcOrd="7" destOrd="0" presId="urn:microsoft.com/office/officeart/2005/8/layout/lProcess2"/>
    <dgm:cxn modelId="{A8C55E42-C975-4DBA-88B9-223C72597656}" type="presParOf" srcId="{1AC69AD0-4185-4EAE-8B7D-EE85608CF5EE}" destId="{E9975936-1EC6-41C8-9D8F-1B95375F4237}" srcOrd="8" destOrd="0" presId="urn:microsoft.com/office/officeart/2005/8/layout/lProcess2"/>
    <dgm:cxn modelId="{B7BA2D01-874B-4B3C-8AAC-DFCB05790DB2}" type="presParOf" srcId="{A52DB12E-8355-452C-BFE0-E0927D6EF7F5}" destId="{376ADC5E-1802-4B86-9AC1-547FFBD6121A}" srcOrd="3" destOrd="0" presId="urn:microsoft.com/office/officeart/2005/8/layout/lProcess2"/>
    <dgm:cxn modelId="{C30BFA1C-EA0C-437D-93F9-FDD140D0EE3B}" type="presParOf" srcId="{A52DB12E-8355-452C-BFE0-E0927D6EF7F5}" destId="{6DE36EF0-C3F5-4F6F-824D-608C3149D435}" srcOrd="4" destOrd="0" presId="urn:microsoft.com/office/officeart/2005/8/layout/lProcess2"/>
    <dgm:cxn modelId="{1BD196B1-1FBC-4A37-8414-5E10E17EF7FF}" type="presParOf" srcId="{6DE36EF0-C3F5-4F6F-824D-608C3149D435}" destId="{3D7F4CEB-A0B1-4E80-AF5D-9F50D6E914DC}" srcOrd="0" destOrd="0" presId="urn:microsoft.com/office/officeart/2005/8/layout/lProcess2"/>
    <dgm:cxn modelId="{6590D680-25B6-4E6B-B6F4-0F325B450996}" type="presParOf" srcId="{6DE36EF0-C3F5-4F6F-824D-608C3149D435}" destId="{C15386BD-DE0C-4ED4-8EF7-291AE57A70B0}" srcOrd="1" destOrd="0" presId="urn:microsoft.com/office/officeart/2005/8/layout/lProcess2"/>
    <dgm:cxn modelId="{AAABA114-CC6F-4C4A-82C6-0270A884D880}" type="presParOf" srcId="{6DE36EF0-C3F5-4F6F-824D-608C3149D435}" destId="{EEB7DD32-46D0-433A-A6BB-B3F99A7CD1BB}" srcOrd="2" destOrd="0" presId="urn:microsoft.com/office/officeart/2005/8/layout/lProcess2"/>
    <dgm:cxn modelId="{5E8066BF-0934-4D54-BC48-E2B12E5B515A}" type="presParOf" srcId="{EEB7DD32-46D0-433A-A6BB-B3F99A7CD1BB}" destId="{E000ABB5-FDC8-4229-8A0C-B92529700AF8}" srcOrd="0" destOrd="0" presId="urn:microsoft.com/office/officeart/2005/8/layout/lProcess2"/>
    <dgm:cxn modelId="{AA25B1D3-5658-4B0C-8B7C-C077BA17EA4A}" type="presParOf" srcId="{E000ABB5-FDC8-4229-8A0C-B92529700AF8}" destId="{375314E2-A100-41E8-83E3-E5AC309A5243}" srcOrd="0" destOrd="0" presId="urn:microsoft.com/office/officeart/2005/8/layout/lProcess2"/>
    <dgm:cxn modelId="{4BCDD1C0-7C9A-43C4-895B-6EAD90913134}" type="presParOf" srcId="{E000ABB5-FDC8-4229-8A0C-B92529700AF8}" destId="{9543103F-61D1-4B74-A17D-E893AE1D77E3}" srcOrd="1" destOrd="0" presId="urn:microsoft.com/office/officeart/2005/8/layout/lProcess2"/>
    <dgm:cxn modelId="{1BC81BBA-FFBB-4888-85F1-7ED3E2A59A55}" type="presParOf" srcId="{E000ABB5-FDC8-4229-8A0C-B92529700AF8}" destId="{01FCC960-F1A2-4945-85A5-B608AF29360E}" srcOrd="2" destOrd="0" presId="urn:microsoft.com/office/officeart/2005/8/layout/lProcess2"/>
    <dgm:cxn modelId="{00884B01-8F6E-4067-8EB3-C2EE7502A7BE}" type="presParOf" srcId="{E000ABB5-FDC8-4229-8A0C-B92529700AF8}" destId="{9F4D99E8-4B31-4C99-941F-1E99EFC09EFF}" srcOrd="3" destOrd="0" presId="urn:microsoft.com/office/officeart/2005/8/layout/lProcess2"/>
    <dgm:cxn modelId="{6132E765-C766-4EC3-BA4C-5FC97DDA5C33}" type="presParOf" srcId="{E000ABB5-FDC8-4229-8A0C-B92529700AF8}" destId="{4E750BBB-7FE5-4C98-AF9B-CBB56018A66D}" srcOrd="4" destOrd="0" presId="urn:microsoft.com/office/officeart/2005/8/layout/lProcess2"/>
    <dgm:cxn modelId="{B03C56E3-9EA8-43F8-B6E5-29BDF7F663DE}" type="presParOf" srcId="{E000ABB5-FDC8-4229-8A0C-B92529700AF8}" destId="{E72096E9-7968-4AA2-B897-CCEFAEDFA923}" srcOrd="5" destOrd="0" presId="urn:microsoft.com/office/officeart/2005/8/layout/lProcess2"/>
    <dgm:cxn modelId="{745E674B-AE3E-474A-BEFF-970E1064FEE1}" type="presParOf" srcId="{E000ABB5-FDC8-4229-8A0C-B92529700AF8}" destId="{48735010-1DC7-409F-9D02-27771DAFFB9A}" srcOrd="6" destOrd="0" presId="urn:microsoft.com/office/officeart/2005/8/layout/lProcess2"/>
    <dgm:cxn modelId="{C595D132-C5FF-4DD3-B41F-01EE2497F98D}" type="presParOf" srcId="{E000ABB5-FDC8-4229-8A0C-B92529700AF8}" destId="{AA45968B-F55C-4EDD-A63F-46DECDA796A2}" srcOrd="7" destOrd="0" presId="urn:microsoft.com/office/officeart/2005/8/layout/lProcess2"/>
    <dgm:cxn modelId="{2BBEE87F-3630-494C-B2C8-12B7EFD8BBE2}" type="presParOf" srcId="{E000ABB5-FDC8-4229-8A0C-B92529700AF8}" destId="{8E623412-5507-4263-B75B-A0A3B01C59DF}" srcOrd="8" destOrd="0" presId="urn:microsoft.com/office/officeart/2005/8/layout/lProcess2"/>
    <dgm:cxn modelId="{01AE0232-EC47-4072-82F6-F5B4E6ECD69B}" type="presParOf" srcId="{E000ABB5-FDC8-4229-8A0C-B92529700AF8}" destId="{AFBFDD04-ECBC-42D0-8E84-024307889CAD}" srcOrd="9" destOrd="0" presId="urn:microsoft.com/office/officeart/2005/8/layout/lProcess2"/>
    <dgm:cxn modelId="{F5B6648D-AEAF-433F-8DF4-3570357D89F5}" type="presParOf" srcId="{E000ABB5-FDC8-4229-8A0C-B92529700AF8}" destId="{146F6CEC-AC21-45C4-AEB4-BDA1144003E6}" srcOrd="10" destOrd="0" presId="urn:microsoft.com/office/officeart/2005/8/layout/lProcess2"/>
    <dgm:cxn modelId="{5249CE5F-6C73-47E5-8B6D-B082E369258F}" type="presParOf" srcId="{E000ABB5-FDC8-4229-8A0C-B92529700AF8}" destId="{1531BE79-A569-4008-B1D2-DD81F5035F42}" srcOrd="11" destOrd="0" presId="urn:microsoft.com/office/officeart/2005/8/layout/lProcess2"/>
    <dgm:cxn modelId="{A965A2C0-271D-4BF7-B0F2-2CCBEFCDD62E}" type="presParOf" srcId="{E000ABB5-FDC8-4229-8A0C-B92529700AF8}" destId="{0B3ACBF2-3DC7-4A1D-9AB6-44871AEF811D}" srcOrd="12" destOrd="0" presId="urn:microsoft.com/office/officeart/2005/8/layout/lProcess2"/>
    <dgm:cxn modelId="{0C7EFF9E-8FB0-4EBB-B299-7C0EBECCB29B}" type="presParOf" srcId="{E000ABB5-FDC8-4229-8A0C-B92529700AF8}" destId="{8862F668-4820-4449-8096-DBA46A5BBC05}" srcOrd="13" destOrd="0" presId="urn:microsoft.com/office/officeart/2005/8/layout/lProcess2"/>
    <dgm:cxn modelId="{C7D298E0-EF3F-4F0B-B035-756492ABB135}" type="presParOf" srcId="{E000ABB5-FDC8-4229-8A0C-B92529700AF8}" destId="{4918F8D8-EE48-4EDB-8B09-F51352E2A96D}" srcOrd="14" destOrd="0" presId="urn:microsoft.com/office/officeart/2005/8/layout/lProcess2"/>
    <dgm:cxn modelId="{C3BDA913-6CB0-479E-AD79-08D8886F9183}" type="presParOf" srcId="{E000ABB5-FDC8-4229-8A0C-B92529700AF8}" destId="{A2E24CC9-E3AB-468B-ACA9-1561224AE768}" srcOrd="15" destOrd="0" presId="urn:microsoft.com/office/officeart/2005/8/layout/lProcess2"/>
    <dgm:cxn modelId="{5D56B1C1-895D-4BE8-8034-A039DBDF6597}" type="presParOf" srcId="{E000ABB5-FDC8-4229-8A0C-B92529700AF8}" destId="{FFBD15B0-C94C-48F6-8273-91EF9C4408A1}" srcOrd="16" destOrd="0" presId="urn:microsoft.com/office/officeart/2005/8/layout/lProcess2"/>
    <dgm:cxn modelId="{A6556D99-520F-4582-8F23-BB0628220AAF}" type="presParOf" srcId="{A52DB12E-8355-452C-BFE0-E0927D6EF7F5}" destId="{C8310DDC-C44D-47AA-8A6E-D45E2BB23FB7}" srcOrd="5" destOrd="0" presId="urn:microsoft.com/office/officeart/2005/8/layout/lProcess2"/>
    <dgm:cxn modelId="{40AC1569-41AF-4149-A053-38FAF62E1E7A}" type="presParOf" srcId="{A52DB12E-8355-452C-BFE0-E0927D6EF7F5}" destId="{846F34FC-9DB7-453A-B648-37D914C1252A}" srcOrd="6" destOrd="0" presId="urn:microsoft.com/office/officeart/2005/8/layout/lProcess2"/>
    <dgm:cxn modelId="{83A3CC24-8C4B-4D5A-ACFC-F0C44A4AEB49}" type="presParOf" srcId="{846F34FC-9DB7-453A-B648-37D914C1252A}" destId="{7C0304C6-B204-4815-9C58-F4675173A201}" srcOrd="0" destOrd="0" presId="urn:microsoft.com/office/officeart/2005/8/layout/lProcess2"/>
    <dgm:cxn modelId="{5DD8A389-33D7-420E-A295-76C9024B9F10}" type="presParOf" srcId="{846F34FC-9DB7-453A-B648-37D914C1252A}" destId="{332E8FAA-B63E-474B-AE3F-C43B8F9F9FA0}" srcOrd="1" destOrd="0" presId="urn:microsoft.com/office/officeart/2005/8/layout/lProcess2"/>
    <dgm:cxn modelId="{99763232-24CB-4A6D-A321-430C091A378F}" type="presParOf" srcId="{846F34FC-9DB7-453A-B648-37D914C1252A}" destId="{8F21FF46-875D-4863-82D1-17E90609AAA8}" srcOrd="2" destOrd="0" presId="urn:microsoft.com/office/officeart/2005/8/layout/lProcess2"/>
    <dgm:cxn modelId="{E65E2FCC-0ACB-467B-A37D-3B533E4D3E2C}" type="presParOf" srcId="{8F21FF46-875D-4863-82D1-17E90609AAA8}" destId="{BCF2B992-10DD-4A94-A2CD-0BCC68A0CFAA}" srcOrd="0" destOrd="0" presId="urn:microsoft.com/office/officeart/2005/8/layout/lProcess2"/>
    <dgm:cxn modelId="{5A864FDD-3890-459D-9036-8D978864DA2B}" type="presParOf" srcId="{BCF2B992-10DD-4A94-A2CD-0BCC68A0CFAA}" destId="{CE2EB1F3-F42F-4812-8BF4-1EB175EACFD1}" srcOrd="0" destOrd="0" presId="urn:microsoft.com/office/officeart/2005/8/layout/lProcess2"/>
    <dgm:cxn modelId="{738FE9C6-83F2-487B-BE8D-C238DFDD089D}" type="presParOf" srcId="{BCF2B992-10DD-4A94-A2CD-0BCC68A0CFAA}" destId="{E7F07192-763B-401D-BABD-9E23D5F289BE}" srcOrd="1" destOrd="0" presId="urn:microsoft.com/office/officeart/2005/8/layout/lProcess2"/>
    <dgm:cxn modelId="{BB4CA0C3-1B5C-4E1E-9DD8-4A67EFA28BB1}" type="presParOf" srcId="{BCF2B992-10DD-4A94-A2CD-0BCC68A0CFAA}" destId="{E1410434-BE0D-46CD-B53B-CCCEE08A3F14}" srcOrd="2" destOrd="0" presId="urn:microsoft.com/office/officeart/2005/8/layout/lProcess2"/>
    <dgm:cxn modelId="{888D0852-45FC-428F-B531-99951EE3E124}" type="presParOf" srcId="{BCF2B992-10DD-4A94-A2CD-0BCC68A0CFAA}" destId="{146A84A0-6DE5-498E-A98E-8B2C7F24E144}" srcOrd="3" destOrd="0" presId="urn:microsoft.com/office/officeart/2005/8/layout/lProcess2"/>
    <dgm:cxn modelId="{A36B810B-A8E6-415D-A18F-E856E3876EBE}" type="presParOf" srcId="{BCF2B992-10DD-4A94-A2CD-0BCC68A0CFAA}" destId="{13E9B7A8-EA54-4C12-9C54-46D8E7EB6D10}" srcOrd="4" destOrd="0" presId="urn:microsoft.com/office/officeart/2005/8/layout/lProcess2"/>
    <dgm:cxn modelId="{9AE384BD-6B83-4FAE-88B6-B9D57CF49CEA}" type="presParOf" srcId="{BCF2B992-10DD-4A94-A2CD-0BCC68A0CFAA}" destId="{C42C76B9-3F72-419C-A5BC-F68D97A8298D}" srcOrd="5" destOrd="0" presId="urn:microsoft.com/office/officeart/2005/8/layout/lProcess2"/>
    <dgm:cxn modelId="{EAED0AC7-6EE9-4FE7-B7D1-ED8643285305}" type="presParOf" srcId="{BCF2B992-10DD-4A94-A2CD-0BCC68A0CFAA}" destId="{AE6E6A0C-6230-4954-B13F-D55211D3DB4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034C6-037C-4979-B63A-C7A19088EBB5}">
      <dsp:nvSpPr>
        <dsp:cNvPr id="0" name=""/>
        <dsp:cNvSpPr/>
      </dsp:nvSpPr>
      <dsp:spPr>
        <a:xfrm>
          <a:off x="2673" y="0"/>
          <a:ext cx="2148315" cy="6858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600" b="1" u="sng" kern="1200" dirty="0" smtClean="0"/>
            <a:t>STAGE 1</a:t>
          </a:r>
          <a:r>
            <a:rPr lang="en-PH" sz="2600" b="1" kern="1200" dirty="0" smtClean="0"/>
            <a:t> </a:t>
          </a:r>
          <a:r>
            <a:rPr lang="en-PH" sz="2600" kern="1200" dirty="0" smtClean="0"/>
            <a:t>Social Preparation</a:t>
          </a:r>
          <a:endParaRPr lang="en-PH" sz="2000" kern="1200" dirty="0" smtClean="0"/>
        </a:p>
      </dsp:txBody>
      <dsp:txXfrm>
        <a:off x="2673" y="0"/>
        <a:ext cx="2148315" cy="2057400"/>
      </dsp:txXfrm>
    </dsp:sp>
    <dsp:sp modelId="{90452C8E-1A3B-4914-86D8-401DAFC2F69F}">
      <dsp:nvSpPr>
        <dsp:cNvPr id="0" name=""/>
        <dsp:cNvSpPr/>
      </dsp:nvSpPr>
      <dsp:spPr>
        <a:xfrm>
          <a:off x="217505" y="2057986"/>
          <a:ext cx="1718652" cy="13473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>
              <a:solidFill>
                <a:schemeClr val="tx1"/>
              </a:solidFill>
            </a:rPr>
            <a:t>Step 1. 1      </a:t>
          </a:r>
          <a:r>
            <a:rPr lang="en-US" sz="1200" kern="1200" dirty="0" smtClean="0">
              <a:solidFill>
                <a:schemeClr val="tx1"/>
              </a:solidFill>
            </a:rPr>
            <a:t>Organizing &amp; Capacity Development for Field Implementers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56967" y="2097448"/>
        <a:ext cx="1639728" cy="1268398"/>
      </dsp:txXfrm>
    </dsp:sp>
    <dsp:sp modelId="{6AFEB733-FDAD-4376-9425-6FD89494BAD0}">
      <dsp:nvSpPr>
        <dsp:cNvPr id="0" name=""/>
        <dsp:cNvSpPr/>
      </dsp:nvSpPr>
      <dsp:spPr>
        <a:xfrm>
          <a:off x="217505" y="3612588"/>
          <a:ext cx="1718652" cy="13473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sng" kern="1200" dirty="0" smtClean="0">
              <a:solidFill>
                <a:schemeClr val="tx1"/>
              </a:solidFill>
            </a:rPr>
            <a:t>Step 1.2 a</a:t>
          </a:r>
          <a:r>
            <a:rPr lang="en-US" sz="1200" kern="1200" dirty="0" smtClean="0">
              <a:solidFill>
                <a:schemeClr val="tx1"/>
              </a:solidFill>
            </a:rPr>
            <a:t>.        Conduct of Area Assessment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56967" y="3652050"/>
        <a:ext cx="1639728" cy="1268398"/>
      </dsp:txXfrm>
    </dsp:sp>
    <dsp:sp modelId="{6735B833-DFE6-481B-8F1D-B37687C31887}">
      <dsp:nvSpPr>
        <dsp:cNvPr id="0" name=""/>
        <dsp:cNvSpPr/>
      </dsp:nvSpPr>
      <dsp:spPr>
        <a:xfrm>
          <a:off x="217505" y="5167191"/>
          <a:ext cx="1718652" cy="13473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sng" kern="1200" dirty="0" smtClean="0">
              <a:solidFill>
                <a:schemeClr val="tx1"/>
              </a:solidFill>
            </a:rPr>
            <a:t>Step 1.2.b.        </a:t>
          </a:r>
          <a:r>
            <a:rPr lang="en-US" sz="1200" kern="1200" dirty="0" smtClean="0">
              <a:solidFill>
                <a:schemeClr val="tx1"/>
              </a:solidFill>
            </a:rPr>
            <a:t>Building Partnerships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56967" y="5206653"/>
        <a:ext cx="1639728" cy="1268398"/>
      </dsp:txXfrm>
    </dsp:sp>
    <dsp:sp modelId="{A49B8534-32BF-474F-81D7-41F9D5DC634C}">
      <dsp:nvSpPr>
        <dsp:cNvPr id="0" name=""/>
        <dsp:cNvSpPr/>
      </dsp:nvSpPr>
      <dsp:spPr>
        <a:xfrm>
          <a:off x="2291274" y="0"/>
          <a:ext cx="2148315" cy="6858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000" b="1" i="0" u="sng" kern="1200" dirty="0" smtClean="0"/>
            <a:t>STAGE 2</a:t>
          </a:r>
          <a:r>
            <a:rPr lang="en-PH" sz="3000" b="1" kern="1200" dirty="0" smtClean="0"/>
            <a:t> </a:t>
          </a:r>
          <a:r>
            <a:rPr lang="en-PH" sz="2200" kern="1200" dirty="0" smtClean="0"/>
            <a:t>Business Development </a:t>
          </a:r>
          <a:endParaRPr lang="en-PH" sz="2200" kern="1200" dirty="0"/>
        </a:p>
      </dsp:txBody>
      <dsp:txXfrm>
        <a:off x="2291274" y="0"/>
        <a:ext cx="2148315" cy="2057400"/>
      </dsp:txXfrm>
    </dsp:sp>
    <dsp:sp modelId="{B1C7BF19-14C4-4745-A2B8-2DA9960718B2}">
      <dsp:nvSpPr>
        <dsp:cNvPr id="0" name=""/>
        <dsp:cNvSpPr/>
      </dsp:nvSpPr>
      <dsp:spPr>
        <a:xfrm>
          <a:off x="2549458" y="2058715"/>
          <a:ext cx="1673623" cy="10595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b="1" u="sng" kern="1200" dirty="0" smtClean="0">
              <a:solidFill>
                <a:schemeClr val="tx1"/>
              </a:solidFill>
            </a:rPr>
            <a:t>Step 2.1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kern="1200" dirty="0" smtClean="0">
              <a:solidFill>
                <a:schemeClr val="tx1"/>
              </a:solidFill>
            </a:rPr>
            <a:t>Shortlisting &amp; Selecting the Product</a:t>
          </a:r>
          <a:endParaRPr lang="en-PH" sz="1200" kern="1200" dirty="0">
            <a:solidFill>
              <a:schemeClr val="tx1"/>
            </a:solidFill>
          </a:endParaRPr>
        </a:p>
      </dsp:txBody>
      <dsp:txXfrm>
        <a:off x="2580491" y="2089748"/>
        <a:ext cx="1611557" cy="997488"/>
      </dsp:txXfrm>
    </dsp:sp>
    <dsp:sp modelId="{C65A0DB3-ACDC-4EAE-853F-6E3FC15111EC}">
      <dsp:nvSpPr>
        <dsp:cNvPr id="0" name=""/>
        <dsp:cNvSpPr/>
      </dsp:nvSpPr>
      <dsp:spPr>
        <a:xfrm>
          <a:off x="2506097" y="3231454"/>
          <a:ext cx="1718652" cy="735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b="1" u="sng" kern="1200" dirty="0" smtClean="0">
              <a:solidFill>
                <a:schemeClr val="tx1"/>
              </a:solidFill>
            </a:rPr>
            <a:t>Step 2.2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kern="1200" dirty="0" smtClean="0">
              <a:solidFill>
                <a:schemeClr val="tx1"/>
              </a:solidFill>
            </a:rPr>
            <a:t>Conduct of Value Chain Analysis </a:t>
          </a:r>
          <a:endParaRPr lang="en-PH" sz="1200" kern="1200" dirty="0">
            <a:solidFill>
              <a:schemeClr val="tx1"/>
            </a:solidFill>
          </a:endParaRPr>
        </a:p>
      </dsp:txBody>
      <dsp:txXfrm>
        <a:off x="2527645" y="3253002"/>
        <a:ext cx="1675556" cy="692598"/>
      </dsp:txXfrm>
    </dsp:sp>
    <dsp:sp modelId="{91347223-757D-4551-96F3-21FAFE4B1802}">
      <dsp:nvSpPr>
        <dsp:cNvPr id="0" name=""/>
        <dsp:cNvSpPr/>
      </dsp:nvSpPr>
      <dsp:spPr>
        <a:xfrm>
          <a:off x="2424366" y="4080332"/>
          <a:ext cx="1923807" cy="735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b="1" u="sng" kern="1200" dirty="0" smtClean="0">
              <a:solidFill>
                <a:schemeClr val="tx1"/>
              </a:solidFill>
            </a:rPr>
            <a:t>Step 2.3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kern="1200" dirty="0" smtClean="0">
              <a:solidFill>
                <a:schemeClr val="tx1"/>
              </a:solidFill>
            </a:rPr>
            <a:t>Conduct of Initial Feasibility Study</a:t>
          </a:r>
          <a:endParaRPr lang="en-PH" sz="1200" kern="1200" dirty="0">
            <a:solidFill>
              <a:schemeClr val="tx1"/>
            </a:solidFill>
          </a:endParaRPr>
        </a:p>
      </dsp:txBody>
      <dsp:txXfrm>
        <a:off x="2445914" y="4101880"/>
        <a:ext cx="1880711" cy="692598"/>
      </dsp:txXfrm>
    </dsp:sp>
    <dsp:sp modelId="{3553A81D-4576-42B1-BB60-20DC7EFD45B1}">
      <dsp:nvSpPr>
        <dsp:cNvPr id="0" name=""/>
        <dsp:cNvSpPr/>
      </dsp:nvSpPr>
      <dsp:spPr>
        <a:xfrm>
          <a:off x="2424366" y="4929211"/>
          <a:ext cx="1923807" cy="735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b="1" u="sng" kern="1200" dirty="0" smtClean="0">
              <a:solidFill>
                <a:schemeClr val="tx1"/>
              </a:solidFill>
            </a:rPr>
            <a:t>Step 2.4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kern="1200" dirty="0" smtClean="0">
              <a:solidFill>
                <a:schemeClr val="tx1"/>
              </a:solidFill>
            </a:rPr>
            <a:t>Meeting of the LTWG for the Flagship Product</a:t>
          </a:r>
          <a:endParaRPr lang="en-PH" sz="1200" kern="1200" dirty="0">
            <a:solidFill>
              <a:schemeClr val="tx1"/>
            </a:solidFill>
          </a:endParaRPr>
        </a:p>
      </dsp:txBody>
      <dsp:txXfrm>
        <a:off x="2445914" y="4950759"/>
        <a:ext cx="1880711" cy="692598"/>
      </dsp:txXfrm>
    </dsp:sp>
    <dsp:sp modelId="{E9975936-1EC6-41C8-9D8F-1B95375F4237}">
      <dsp:nvSpPr>
        <dsp:cNvPr id="0" name=""/>
        <dsp:cNvSpPr/>
      </dsp:nvSpPr>
      <dsp:spPr>
        <a:xfrm>
          <a:off x="2526944" y="5778089"/>
          <a:ext cx="1718652" cy="7356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>
              <a:solidFill>
                <a:schemeClr val="tx1"/>
              </a:solidFill>
            </a:rPr>
            <a:t>Step 2.5          </a:t>
          </a:r>
          <a:r>
            <a:rPr lang="en-US" sz="1200" kern="1200" dirty="0" smtClean="0">
              <a:solidFill>
                <a:schemeClr val="tx1"/>
              </a:solidFill>
            </a:rPr>
            <a:t>Accessing &amp; Mobilizing the Enterprise Resources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548492" y="5799637"/>
        <a:ext cx="1675556" cy="692598"/>
      </dsp:txXfrm>
    </dsp:sp>
    <dsp:sp modelId="{3D7F4CEB-A0B1-4E80-AF5D-9F50D6E914DC}">
      <dsp:nvSpPr>
        <dsp:cNvPr id="0" name=""/>
        <dsp:cNvSpPr/>
      </dsp:nvSpPr>
      <dsp:spPr>
        <a:xfrm>
          <a:off x="4682864" y="0"/>
          <a:ext cx="1876188" cy="6858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600" b="1" u="sng" kern="1200" dirty="0" smtClean="0"/>
            <a:t>STAGE 3      </a:t>
          </a:r>
          <a:r>
            <a:rPr lang="en-PH" sz="1600" kern="1200" dirty="0" smtClean="0"/>
            <a:t>Business Planning and Operations for Community Driven Enterprises</a:t>
          </a:r>
        </a:p>
      </dsp:txBody>
      <dsp:txXfrm>
        <a:off x="4682864" y="0"/>
        <a:ext cx="1876188" cy="2057400"/>
      </dsp:txXfrm>
    </dsp:sp>
    <dsp:sp modelId="{375314E2-A100-41E8-83E3-E5AC309A5243}">
      <dsp:nvSpPr>
        <dsp:cNvPr id="0" name=""/>
        <dsp:cNvSpPr/>
      </dsp:nvSpPr>
      <dsp:spPr>
        <a:xfrm>
          <a:off x="4771094" y="1713872"/>
          <a:ext cx="1706381" cy="5675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b="1" u="sng" kern="1200" dirty="0" smtClean="0">
              <a:solidFill>
                <a:schemeClr val="tx1"/>
              </a:solidFill>
            </a:rPr>
            <a:t>Step 3.1        </a:t>
          </a:r>
          <a:r>
            <a:rPr lang="en-PH" sz="1200" kern="1200" dirty="0" smtClean="0">
              <a:solidFill>
                <a:schemeClr val="tx1"/>
              </a:solidFill>
            </a:rPr>
            <a:t>Organizing the Producer Cluster</a:t>
          </a:r>
        </a:p>
      </dsp:txBody>
      <dsp:txXfrm>
        <a:off x="4787718" y="1730496"/>
        <a:ext cx="1673133" cy="534348"/>
      </dsp:txXfrm>
    </dsp:sp>
    <dsp:sp modelId="{01FCC960-F1A2-4945-85A5-B608AF29360E}">
      <dsp:nvSpPr>
        <dsp:cNvPr id="0" name=""/>
        <dsp:cNvSpPr/>
      </dsp:nvSpPr>
      <dsp:spPr>
        <a:xfrm>
          <a:off x="4789586" y="2346488"/>
          <a:ext cx="1706381" cy="3680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100" b="1" u="sng" kern="1200" dirty="0" smtClean="0">
              <a:solidFill>
                <a:schemeClr val="tx1"/>
              </a:solidFill>
            </a:rPr>
            <a:t>Step 3.2          </a:t>
          </a:r>
          <a:r>
            <a:rPr lang="en-PH" sz="1100" kern="1200" dirty="0" smtClean="0">
              <a:solidFill>
                <a:schemeClr val="tx1"/>
              </a:solidFill>
            </a:rPr>
            <a:t>Developing the Market</a:t>
          </a:r>
        </a:p>
      </dsp:txBody>
      <dsp:txXfrm>
        <a:off x="4800364" y="2357266"/>
        <a:ext cx="1684825" cy="346447"/>
      </dsp:txXfrm>
    </dsp:sp>
    <dsp:sp modelId="{4E750BBB-7FE5-4C98-AF9B-CBB56018A66D}">
      <dsp:nvSpPr>
        <dsp:cNvPr id="0" name=""/>
        <dsp:cNvSpPr/>
      </dsp:nvSpPr>
      <dsp:spPr>
        <a:xfrm>
          <a:off x="4801926" y="2833873"/>
          <a:ext cx="1718652" cy="6425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100" b="1" u="sng" kern="1200" dirty="0" smtClean="0">
              <a:solidFill>
                <a:schemeClr val="tx1"/>
              </a:solidFill>
            </a:rPr>
            <a:t>Step 3.3                    </a:t>
          </a:r>
          <a:r>
            <a:rPr lang="en-PH" sz="1100" kern="1200" dirty="0" smtClean="0">
              <a:solidFill>
                <a:schemeClr val="tx1"/>
              </a:solidFill>
            </a:rPr>
            <a:t>Work &amp; Financial Planning for Production/Operations</a:t>
          </a:r>
        </a:p>
      </dsp:txBody>
      <dsp:txXfrm>
        <a:off x="4820746" y="2852693"/>
        <a:ext cx="1681012" cy="604921"/>
      </dsp:txXfrm>
    </dsp:sp>
    <dsp:sp modelId="{48735010-1DC7-409F-9D02-27771DAFFB9A}">
      <dsp:nvSpPr>
        <dsp:cNvPr id="0" name=""/>
        <dsp:cNvSpPr/>
      </dsp:nvSpPr>
      <dsp:spPr>
        <a:xfrm>
          <a:off x="4764975" y="3558906"/>
          <a:ext cx="1718652" cy="3483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 smtClean="0">
              <a:solidFill>
                <a:schemeClr val="tx1"/>
              </a:solidFill>
            </a:rPr>
            <a:t>Step 3.4           </a:t>
          </a:r>
          <a:r>
            <a:rPr lang="en-US" sz="1100" kern="1200" dirty="0" smtClean="0">
              <a:solidFill>
                <a:schemeClr val="tx1"/>
              </a:solidFill>
            </a:rPr>
            <a:t>Increasing Productivity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775179" y="3569110"/>
        <a:ext cx="1698244" cy="327972"/>
      </dsp:txXfrm>
    </dsp:sp>
    <dsp:sp modelId="{8E623412-5507-4263-B75B-A0A3B01C59DF}">
      <dsp:nvSpPr>
        <dsp:cNvPr id="0" name=""/>
        <dsp:cNvSpPr/>
      </dsp:nvSpPr>
      <dsp:spPr>
        <a:xfrm>
          <a:off x="4792697" y="4001296"/>
          <a:ext cx="1718652" cy="4211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>
              <a:solidFill>
                <a:schemeClr val="tx1"/>
              </a:solidFill>
            </a:rPr>
            <a:t>Step 3.5                      </a:t>
          </a:r>
          <a:r>
            <a:rPr lang="en-US" sz="1200" kern="1200" dirty="0" smtClean="0">
              <a:solidFill>
                <a:schemeClr val="tx1"/>
              </a:solidFill>
            </a:rPr>
            <a:t>Test Marketing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805033" y="4013632"/>
        <a:ext cx="1693980" cy="396494"/>
      </dsp:txXfrm>
    </dsp:sp>
    <dsp:sp modelId="{146F6CEC-AC21-45C4-AEB4-BDA1144003E6}">
      <dsp:nvSpPr>
        <dsp:cNvPr id="0" name=""/>
        <dsp:cNvSpPr/>
      </dsp:nvSpPr>
      <dsp:spPr>
        <a:xfrm>
          <a:off x="4792680" y="4511688"/>
          <a:ext cx="1718652" cy="4556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 smtClean="0">
              <a:solidFill>
                <a:schemeClr val="tx1"/>
              </a:solidFill>
            </a:rPr>
            <a:t>Step 3.6                </a:t>
          </a:r>
          <a:r>
            <a:rPr lang="en-US" sz="1100" kern="1200" dirty="0" smtClean="0">
              <a:solidFill>
                <a:schemeClr val="tx1"/>
              </a:solidFill>
            </a:rPr>
            <a:t>Setting-up Business Operations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806027" y="4525035"/>
        <a:ext cx="1691958" cy="428998"/>
      </dsp:txXfrm>
    </dsp:sp>
    <dsp:sp modelId="{0B3ACBF2-3DC7-4A1D-9AB6-44871AEF811D}">
      <dsp:nvSpPr>
        <dsp:cNvPr id="0" name=""/>
        <dsp:cNvSpPr/>
      </dsp:nvSpPr>
      <dsp:spPr>
        <a:xfrm>
          <a:off x="4801926" y="5064754"/>
          <a:ext cx="1718652" cy="5034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>
              <a:solidFill>
                <a:schemeClr val="tx1"/>
              </a:solidFill>
            </a:rPr>
            <a:t>Step 3.7           </a:t>
          </a:r>
          <a:r>
            <a:rPr lang="en-US" sz="1200" kern="1200" dirty="0" smtClean="0">
              <a:solidFill>
                <a:schemeClr val="tx1"/>
              </a:solidFill>
            </a:rPr>
            <a:t>Launching of the Enterprise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816671" y="5079499"/>
        <a:ext cx="1689162" cy="473938"/>
      </dsp:txXfrm>
    </dsp:sp>
    <dsp:sp modelId="{4918F8D8-EE48-4EDB-8B09-F51352E2A96D}">
      <dsp:nvSpPr>
        <dsp:cNvPr id="0" name=""/>
        <dsp:cNvSpPr/>
      </dsp:nvSpPr>
      <dsp:spPr>
        <a:xfrm>
          <a:off x="4774204" y="5655923"/>
          <a:ext cx="1718652" cy="4695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 smtClean="0">
              <a:solidFill>
                <a:schemeClr val="tx1"/>
              </a:solidFill>
            </a:rPr>
            <a:t>Step 3.8                  </a:t>
          </a:r>
          <a:r>
            <a:rPr lang="en-US" sz="1100" kern="1200" dirty="0" smtClean="0">
              <a:solidFill>
                <a:schemeClr val="tx1"/>
              </a:solidFill>
            </a:rPr>
            <a:t>Actual Production/ Operations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787956" y="5669675"/>
        <a:ext cx="1691148" cy="442038"/>
      </dsp:txXfrm>
    </dsp:sp>
    <dsp:sp modelId="{FFBD15B0-C94C-48F6-8273-91EF9C4408A1}">
      <dsp:nvSpPr>
        <dsp:cNvPr id="0" name=""/>
        <dsp:cNvSpPr/>
      </dsp:nvSpPr>
      <dsp:spPr>
        <a:xfrm>
          <a:off x="4764975" y="6195258"/>
          <a:ext cx="1718652" cy="4730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 smtClean="0">
              <a:solidFill>
                <a:schemeClr val="tx1"/>
              </a:solidFill>
            </a:rPr>
            <a:t>Step 3.9                      </a:t>
          </a:r>
          <a:r>
            <a:rPr lang="en-US" sz="1100" kern="1200" dirty="0" smtClean="0">
              <a:solidFill>
                <a:schemeClr val="tx1"/>
              </a:solidFill>
            </a:rPr>
            <a:t>BDS on Specialized Training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778830" y="6209113"/>
        <a:ext cx="1690942" cy="445333"/>
      </dsp:txXfrm>
    </dsp:sp>
    <dsp:sp modelId="{7C0304C6-B204-4815-9C58-F4675173A201}">
      <dsp:nvSpPr>
        <dsp:cNvPr id="0" name=""/>
        <dsp:cNvSpPr/>
      </dsp:nvSpPr>
      <dsp:spPr>
        <a:xfrm>
          <a:off x="6658863" y="0"/>
          <a:ext cx="2253862" cy="6858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000" b="1" u="sng" kern="1200" dirty="0" smtClean="0"/>
            <a:t>STAGE 4 </a:t>
          </a:r>
          <a:r>
            <a:rPr lang="en-PH" sz="2000" kern="1200" dirty="0" smtClean="0"/>
            <a:t>Sustaining and Scaling-Up the Community Driven Enterprises</a:t>
          </a:r>
          <a:endParaRPr lang="en-PH" sz="2000" kern="1200" dirty="0"/>
        </a:p>
      </dsp:txBody>
      <dsp:txXfrm>
        <a:off x="6658863" y="0"/>
        <a:ext cx="2253862" cy="2057400"/>
      </dsp:txXfrm>
    </dsp:sp>
    <dsp:sp modelId="{CE2EB1F3-F42F-4812-8BF4-1EB175EACFD1}">
      <dsp:nvSpPr>
        <dsp:cNvPr id="0" name=""/>
        <dsp:cNvSpPr/>
      </dsp:nvSpPr>
      <dsp:spPr>
        <a:xfrm>
          <a:off x="7035319" y="2058518"/>
          <a:ext cx="1500950" cy="10048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b="1" u="sng" kern="1200" dirty="0" smtClean="0">
              <a:solidFill>
                <a:schemeClr val="tx1"/>
              </a:solidFill>
            </a:rPr>
            <a:t>Step 4.1     </a:t>
          </a:r>
          <a:r>
            <a:rPr lang="en-PH" sz="1200" kern="1200" dirty="0" smtClean="0">
              <a:solidFill>
                <a:schemeClr val="tx1"/>
              </a:solidFill>
            </a:rPr>
            <a:t>Enterprise Planning for Scale-Up</a:t>
          </a:r>
        </a:p>
      </dsp:txBody>
      <dsp:txXfrm>
        <a:off x="7064749" y="2087948"/>
        <a:ext cx="1442090" cy="945951"/>
      </dsp:txXfrm>
    </dsp:sp>
    <dsp:sp modelId="{E1410434-BE0D-46CD-B53B-CCCEE08A3F14}">
      <dsp:nvSpPr>
        <dsp:cNvPr id="0" name=""/>
        <dsp:cNvSpPr/>
      </dsp:nvSpPr>
      <dsp:spPr>
        <a:xfrm>
          <a:off x="7035319" y="3216194"/>
          <a:ext cx="1500950" cy="10048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1200" b="1" u="sng" kern="1200" dirty="0" smtClean="0">
              <a:solidFill>
                <a:schemeClr val="tx1"/>
              </a:solidFill>
            </a:rPr>
            <a:t>Step 4.2      </a:t>
          </a:r>
          <a:r>
            <a:rPr lang="en-PH" sz="1200" kern="1200" dirty="0" smtClean="0">
              <a:solidFill>
                <a:schemeClr val="tx1"/>
              </a:solidFill>
            </a:rPr>
            <a:t>Provision of Project Sub-Grants </a:t>
          </a:r>
          <a:endParaRPr lang="en-PH" sz="1200" kern="1200" dirty="0">
            <a:solidFill>
              <a:schemeClr val="tx1"/>
            </a:solidFill>
          </a:endParaRPr>
        </a:p>
      </dsp:txBody>
      <dsp:txXfrm>
        <a:off x="7064749" y="3245624"/>
        <a:ext cx="1442090" cy="945951"/>
      </dsp:txXfrm>
    </dsp:sp>
    <dsp:sp modelId="{13E9B7A8-EA54-4C12-9C54-46D8E7EB6D10}">
      <dsp:nvSpPr>
        <dsp:cNvPr id="0" name=""/>
        <dsp:cNvSpPr/>
      </dsp:nvSpPr>
      <dsp:spPr>
        <a:xfrm>
          <a:off x="6926468" y="4373870"/>
          <a:ext cx="1718652" cy="9936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>
              <a:solidFill>
                <a:schemeClr val="tx1"/>
              </a:solidFill>
            </a:rPr>
            <a:t>Step 4.3             </a:t>
          </a:r>
          <a:r>
            <a:rPr lang="en-US" sz="1200" kern="1200" dirty="0" smtClean="0">
              <a:solidFill>
                <a:schemeClr val="tx1"/>
              </a:solidFill>
            </a:rPr>
            <a:t>Periodic Evaluation of the Business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955570" y="4402972"/>
        <a:ext cx="1660448" cy="935419"/>
      </dsp:txXfrm>
    </dsp:sp>
    <dsp:sp modelId="{AE6E6A0C-6230-4954-B13F-D55211D3DB41}">
      <dsp:nvSpPr>
        <dsp:cNvPr id="0" name=""/>
        <dsp:cNvSpPr/>
      </dsp:nvSpPr>
      <dsp:spPr>
        <a:xfrm>
          <a:off x="6926468" y="5520358"/>
          <a:ext cx="1718652" cy="9936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>
              <a:solidFill>
                <a:schemeClr val="tx1"/>
              </a:solidFill>
            </a:rPr>
            <a:t>Step 4.4 </a:t>
          </a:r>
          <a:r>
            <a:rPr lang="en-US" sz="1200" kern="1200" dirty="0" smtClean="0">
              <a:solidFill>
                <a:schemeClr val="tx1"/>
              </a:solidFill>
            </a:rPr>
            <a:t>Program/Policy Advocacy for the Integration of CDED in the LED Pan or AIP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955570" y="5549460"/>
        <a:ext cx="1660448" cy="935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B313E-3C85-41F2-8C55-759050BE435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29C08-6F23-406D-908E-40B9310A4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PH" altLang="en-US" smtClean="0"/>
              <a:t>NPMO- overall project manager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E08E2-5644-4778-9BE4-E8ACC24FCCA3}" type="slidenum">
              <a:rPr lang="en-PH" altLang="en-US" smtClean="0"/>
              <a:pPr/>
              <a:t>17</a:t>
            </a:fld>
            <a:endParaRPr lang="en-PH" altLang="en-US" smtClean="0"/>
          </a:p>
        </p:txBody>
      </p:sp>
    </p:spTree>
    <p:extLst>
      <p:ext uri="{BB962C8B-B14F-4D97-AF65-F5344CB8AC3E}">
        <p14:creationId xmlns:p14="http://schemas.microsoft.com/office/powerpoint/2010/main" val="242889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65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25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96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0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6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2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1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585FD-B4EC-434D-BAFF-51FAC0546B7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1CEC60-5285-4889-8CAC-1A4299755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9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8092" y="143095"/>
            <a:ext cx="9963645" cy="1883550"/>
          </a:xfrm>
          <a:solidFill>
            <a:srgbClr val="FFC00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JSDF-CDED: </a:t>
            </a:r>
            <a:r>
              <a:rPr lang="en-US" i="1" dirty="0">
                <a:solidFill>
                  <a:schemeClr val="tx1"/>
                </a:solidFill>
              </a:rPr>
              <a:t>Community Enterprise Development as Pathway Out of Poverty </a:t>
            </a:r>
            <a:endParaRPr lang="en-US" sz="2800" i="1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" y="2388102"/>
            <a:ext cx="1702526" cy="1262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" y="3998323"/>
            <a:ext cx="1720192" cy="133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36" y="3815893"/>
            <a:ext cx="1757433" cy="1306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40" y="5341952"/>
            <a:ext cx="1748329" cy="12571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05" y="2375166"/>
            <a:ext cx="1905268" cy="12623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05" y="3986017"/>
            <a:ext cx="1905268" cy="1355935"/>
          </a:xfrm>
          <a:prstGeom prst="rect">
            <a:avLst/>
          </a:prstGeom>
        </p:spPr>
      </p:pic>
      <p:pic>
        <p:nvPicPr>
          <p:cNvPr id="16" name="Picture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r="7198"/>
          <a:stretch>
            <a:fillRect/>
          </a:stretch>
        </p:blipFill>
        <p:spPr>
          <a:xfrm>
            <a:off x="6500032" y="4923451"/>
            <a:ext cx="1376734" cy="177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98" y="2397238"/>
            <a:ext cx="1690208" cy="13213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77" y="4085155"/>
            <a:ext cx="1711815" cy="12838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76" y="3263986"/>
            <a:ext cx="1866663" cy="13999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2530" y="3098364"/>
            <a:ext cx="1913412" cy="14350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75" y="5122659"/>
            <a:ext cx="1866663" cy="14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971" y="158201"/>
            <a:ext cx="10075144" cy="10348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a typeface="Calibri" panose="020F0502020204030204" pitchFamily="34" charset="0"/>
              </a:rPr>
              <a:t>Component 1</a:t>
            </a:r>
            <a:r>
              <a:rPr lang="en-US" dirty="0">
                <a:ea typeface="Calibri" panose="020F0502020204030204" pitchFamily="34" charset="0"/>
              </a:rPr>
              <a:t>: </a:t>
            </a:r>
            <a:r>
              <a:rPr lang="en-US" i="1" u="sng" dirty="0">
                <a:ea typeface="Calibri" panose="020F0502020204030204" pitchFamily="34" charset="0"/>
              </a:rPr>
              <a:t>Community Enterprise and Value Chain Development </a:t>
            </a:r>
            <a:r>
              <a:rPr lang="en-US" i="1" dirty="0"/>
              <a:t/>
            </a:r>
            <a:br>
              <a:rPr lang="en-US" i="1" dirty="0"/>
            </a:b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2847" y="1502174"/>
            <a:ext cx="114082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Involves Social Preparation and Community-based Mobilization and Capability Building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847" y="2500812"/>
            <a:ext cx="114082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increase the income of the poor households in the target communities.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847" y="3499450"/>
            <a:ext cx="11408228" cy="3277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Community-based organizations formed/strengthened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Organized community-based enterprise groups provided with capability building and start-up grants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mapping and organizing of value chain of common products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for small producers to consolidate their production to meet market requirements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capability on business/enterprise development planning and management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plans approved for financing by microfinance/lending institutions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011" y="390207"/>
            <a:ext cx="10075144" cy="85199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a typeface="Calibri" panose="020F0502020204030204" pitchFamily="34" charset="0"/>
              </a:rPr>
              <a:t>Component 2</a:t>
            </a:r>
            <a:r>
              <a:rPr lang="en-US" dirty="0" smtClean="0">
                <a:ea typeface="Calibri" panose="020F0502020204030204" pitchFamily="34" charset="0"/>
              </a:rPr>
              <a:t>: </a:t>
            </a:r>
            <a:r>
              <a:rPr lang="en-US" i="1" u="sng" dirty="0" smtClean="0">
                <a:ea typeface="Calibri" panose="020F0502020204030204" pitchFamily="34" charset="0"/>
              </a:rPr>
              <a:t>Access to Financial Services</a:t>
            </a:r>
            <a:r>
              <a:rPr lang="en-US" i="1" dirty="0"/>
              <a:t/>
            </a:r>
            <a:br>
              <a:rPr lang="en-US" i="1" dirty="0"/>
            </a:b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2847" y="1502174"/>
            <a:ext cx="1140822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 of the Microfinance Institutions (MFIs)/Business Development Service Providers (BDS)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847" y="2920121"/>
            <a:ext cx="1140822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increase access to financial services (microcredit, savings promotion, micro insurance, or remittance services)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847" y="4338068"/>
            <a:ext cx="1140822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provision of financial services for poor households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savings, insurance coverage, access to microcredit, and remittance services of household members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literacy training </a:t>
            </a:r>
          </a:p>
        </p:txBody>
      </p:sp>
    </p:spTree>
    <p:extLst>
      <p:ext uri="{BB962C8B-B14F-4D97-AF65-F5344CB8AC3E}">
        <p14:creationId xmlns:p14="http://schemas.microsoft.com/office/powerpoint/2010/main" val="29013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971" y="158201"/>
            <a:ext cx="10075144" cy="10348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a typeface="Calibri" panose="020F0502020204030204" pitchFamily="34" charset="0"/>
              </a:rPr>
              <a:t>Component </a:t>
            </a:r>
            <a:r>
              <a:rPr lang="en-US" b="1" dirty="0" smtClean="0">
                <a:ea typeface="Calibri" panose="020F0502020204030204" pitchFamily="34" charset="0"/>
              </a:rPr>
              <a:t>3</a:t>
            </a:r>
            <a:r>
              <a:rPr lang="en-US" dirty="0" smtClean="0">
                <a:ea typeface="Calibri" panose="020F0502020204030204" pitchFamily="34" charset="0"/>
              </a:rPr>
              <a:t>: </a:t>
            </a:r>
            <a:r>
              <a:rPr lang="en-US" i="1" u="sng" dirty="0" smtClean="0">
                <a:ea typeface="Calibri" panose="020F0502020204030204" pitchFamily="34" charset="0"/>
              </a:rPr>
              <a:t>Market Integration and Local Economic Development</a:t>
            </a:r>
            <a:r>
              <a:rPr lang="en-US" i="1" dirty="0"/>
              <a:t/>
            </a:r>
            <a:br>
              <a:rPr lang="en-US" i="1" dirty="0"/>
            </a:b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2847" y="1502174"/>
            <a:ext cx="114082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Focuses on the linkage of products to institutional buyers, and assisting LGU to identify policies and programs that support the project through its local development plan.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847" y="2811641"/>
            <a:ext cx="1140822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develop one local product that is linked to an institutional market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facilitate the preparation of an annual local economic plan that clearly shows the government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847" y="4508746"/>
            <a:ext cx="11408228" cy="2231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mapping of the institutional markets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community enterprises linked to institutional markets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and adopted local economic plan that supports community enterprises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training courses on the promotion and practice of local economic development planning </a:t>
            </a:r>
          </a:p>
        </p:txBody>
      </p:sp>
    </p:spTree>
    <p:extLst>
      <p:ext uri="{BB962C8B-B14F-4D97-AF65-F5344CB8AC3E}">
        <p14:creationId xmlns:p14="http://schemas.microsoft.com/office/powerpoint/2010/main" val="192044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971" y="158201"/>
            <a:ext cx="10075144" cy="103487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a typeface="Calibri" panose="020F0502020204030204" pitchFamily="34" charset="0"/>
              </a:rPr>
              <a:t>Component 4</a:t>
            </a:r>
            <a:r>
              <a:rPr lang="en-US" dirty="0" smtClean="0">
                <a:ea typeface="Calibri" panose="020F0502020204030204" pitchFamily="34" charset="0"/>
              </a:rPr>
              <a:t>: </a:t>
            </a:r>
            <a:r>
              <a:rPr lang="en-US" i="1" u="sng" dirty="0" smtClean="0">
                <a:ea typeface="Calibri" panose="020F0502020204030204" pitchFamily="34" charset="0"/>
              </a:rPr>
              <a:t>Project Management, Monitoring and Evaluation, and Knowledge Dissemination</a:t>
            </a:r>
            <a:r>
              <a:rPr lang="en-US" i="1" dirty="0"/>
              <a:t/>
            </a:r>
            <a:br>
              <a:rPr lang="en-US" i="1" dirty="0"/>
            </a:b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2847" y="1502174"/>
            <a:ext cx="114082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DSWD’s management, monitoring, and evaluation of the project through the development of a project management syste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847" y="2540002"/>
            <a:ext cx="114082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and efficient project management that leads to timely delivery of quality outputs and attainment of developing outcomes.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847" y="3918734"/>
            <a:ext cx="11408228" cy="2831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project operations manual, technical and training sub-manuals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and disseminated knowledge products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and disseminated impact evaluation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 periodic progress and financial reports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mid-term evaluation report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 audit reports and completion report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 implementation completion report</a:t>
            </a:r>
          </a:p>
        </p:txBody>
      </p:sp>
    </p:spTree>
    <p:extLst>
      <p:ext uri="{BB962C8B-B14F-4D97-AF65-F5344CB8AC3E}">
        <p14:creationId xmlns:p14="http://schemas.microsoft.com/office/powerpoint/2010/main" val="1894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065" y="695828"/>
            <a:ext cx="8559426" cy="60405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SELECTION OF PROJECT MUNICIPALITIES 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843450" y="1642714"/>
            <a:ext cx="10838330" cy="49989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8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Criteria</a:t>
            </a:r>
            <a:r>
              <a:rPr lang="en-PH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PH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Poverty incidence higher that the national average of 20.9%;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Presence of MFIs that are willing to work with poor households;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PH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government units willing to adopt local economic plan in support of the community enterprises; and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PH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potential for business/enterprise that could be linked to market.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747" y="479419"/>
            <a:ext cx="9761636" cy="8084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PROJECT LOCATION &amp; </a:t>
            </a:r>
            <a:r>
              <a:rPr lang="en-US" b="1" dirty="0" smtClean="0"/>
              <a:t>SUB-PROJECT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18690" y="1604002"/>
            <a:ext cx="10283847" cy="14096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Location: </a:t>
            </a:r>
            <a:r>
              <a:rPr lang="en-PH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Paracelis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Mt. Province,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</a:t>
            </a:r>
          </a:p>
          <a:p>
            <a:pPr algn="just">
              <a:lnSpc>
                <a:spcPct val="107000"/>
              </a:lnSpc>
            </a:pPr>
            <a:r>
              <a:rPr lang="en-PH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CEA: </a:t>
            </a:r>
            <a:r>
              <a:rPr lang="en-PH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Paracelis</a:t>
            </a:r>
            <a:r>
              <a:rPr lang="en-PH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PH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Abat</a:t>
            </a:r>
            <a:r>
              <a:rPr lang="en-PH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Farmers Development Association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PH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Sub-Project: </a:t>
            </a:r>
            <a:r>
              <a:rPr lang="en-PH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 </a:t>
            </a:r>
            <a:r>
              <a:rPr lang="en-PH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PAFDA Multi-Purpose Agro Enterprise Consolidation </a:t>
            </a:r>
            <a:r>
              <a:rPr lang="en-PH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Center</a:t>
            </a:r>
          </a:p>
          <a:p>
            <a:pPr algn="just">
              <a:lnSpc>
                <a:spcPct val="107000"/>
              </a:lnSpc>
            </a:pPr>
            <a:r>
              <a:rPr lang="en-PH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 &amp; Activity: </a:t>
            </a:r>
            <a:r>
              <a:rPr lang="en-PH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Banana (Saba) Consolidation </a:t>
            </a:r>
            <a:r>
              <a:rPr lang="en-PH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Marketing</a:t>
            </a:r>
            <a:endParaRPr lang="en-PH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1782654"/>
            <a:ext cx="1164491" cy="1094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690" y="5272259"/>
            <a:ext cx="10675335" cy="1409617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Location: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 </a:t>
            </a:r>
            <a:r>
              <a:rPr lang="en-PH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Remigio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Antique, Region VI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CEA: </a:t>
            </a:r>
            <a:r>
              <a:rPr lang="en-PH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 </a:t>
            </a:r>
            <a:r>
              <a:rPr lang="en-PH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Remigio</a:t>
            </a:r>
            <a:r>
              <a:rPr lang="en-PH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Association Cooperative </a:t>
            </a:r>
            <a:endParaRPr lang="en-PH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Sub-Project: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 of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CSF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Production of Native Chicken and Feed Milling </a:t>
            </a:r>
            <a:endParaRPr lang="en-PH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 &amp; Activity: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Native 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Chicken Production and Marketing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1" y="5475772"/>
            <a:ext cx="968946" cy="10025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9829" y="3292171"/>
            <a:ext cx="10755086" cy="1738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Location: </a:t>
            </a:r>
            <a:r>
              <a:rPr lang="en-PH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Libon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PH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Albay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Region V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CEA</a:t>
            </a:r>
            <a:r>
              <a:rPr lang="en-PH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PH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Libon</a:t>
            </a:r>
            <a:r>
              <a:rPr lang="en-PH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PH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Camote</a:t>
            </a:r>
            <a:r>
              <a:rPr lang="en-PH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Growers Association </a:t>
            </a:r>
            <a:endParaRPr lang="en-PH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Sub-Project: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Storey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Building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Consolidation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rocessing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Storage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Nursery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Cuttings</a:t>
            </a:r>
            <a:endParaRPr lang="en-PH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 &amp; Activity: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Sweet 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Potato (</a:t>
            </a:r>
            <a:r>
              <a:rPr lang="en-PH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Kamote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Consolidation, Marketing and Processing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" y="3769133"/>
            <a:ext cx="998875" cy="7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242" y="482107"/>
            <a:ext cx="9761636" cy="84909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b="1" dirty="0"/>
              <a:t>PROJECT LOCATION &amp; </a:t>
            </a:r>
            <a:r>
              <a:rPr lang="en-US" b="1" dirty="0" smtClean="0"/>
              <a:t>SUB-PROJECT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402752" y="1599091"/>
            <a:ext cx="10571534" cy="14096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Location: </a:t>
            </a:r>
            <a:r>
              <a:rPr lang="en-PH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Siayan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Zamboanga Del Norte, Region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CEA: </a:t>
            </a:r>
            <a:r>
              <a:rPr lang="en-PH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Siayan</a:t>
            </a:r>
            <a:r>
              <a:rPr lang="en-PH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JSDF-CDED Farmers Association </a:t>
            </a:r>
            <a:endParaRPr lang="en-PH" sz="2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Sub-Project:</a:t>
            </a:r>
            <a:r>
              <a:rPr lang="en-PH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nstruction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Warehouse Building and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Drying Pavement </a:t>
            </a:r>
            <a:endParaRPr lang="en-PH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&amp; Activity: </a:t>
            </a: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Native </a:t>
            </a:r>
            <a:r>
              <a:rPr lang="en-PH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 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and Marketing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6" y="1844996"/>
            <a:ext cx="1157906" cy="9178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4846" y="3427150"/>
            <a:ext cx="10431863" cy="1409617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Location: </a:t>
            </a:r>
            <a:r>
              <a:rPr lang="en-PH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Sindangan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Zamboanga Del Norte, Region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PH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PH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Sindangan</a:t>
            </a:r>
            <a:r>
              <a:rPr lang="en-P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CDED Farmers Association </a:t>
            </a:r>
            <a:endParaRPr lang="en-PH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Sub-Project: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of Warehouses, Solar Dryers, and Kiln Coco Dryer</a:t>
            </a:r>
            <a:endParaRPr lang="en-PH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&amp; Activity: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Copra</a:t>
            </a: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Consolidation and Marketing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38" y="3690174"/>
            <a:ext cx="1198880" cy="9856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81910" y="5169291"/>
            <a:ext cx="10192376" cy="1409617"/>
          </a:xfrm>
          <a:prstGeom prst="rect">
            <a:avLst/>
          </a:prstGeom>
          <a:solidFill>
            <a:srgbClr val="7030A0">
              <a:alpha val="26000"/>
            </a:srgbClr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Location: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Paz, </a:t>
            </a:r>
            <a:r>
              <a:rPr lang="en-PH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Agusan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Sur,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CARAGA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PH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P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Paz JSDF-CDED Farmers Association </a:t>
            </a:r>
            <a:endParaRPr lang="en-PH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Sub-Project: 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nstruction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Warehouse &amp; Rice Processing Center</a:t>
            </a:r>
            <a:r>
              <a:rPr lang="en-PH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PH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&amp; Activity: </a:t>
            </a:r>
            <a:r>
              <a:rPr lang="en-PH" sz="2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Palay</a:t>
            </a:r>
            <a:r>
              <a:rPr lang="en-PH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Consolidation and Marketing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6" y="5372884"/>
            <a:ext cx="1336573" cy="10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58938" y="820161"/>
            <a:ext cx="16002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PinoyME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(National Consultant)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1138" y="774700"/>
            <a:ext cx="16002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JSDF-CDED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Program Management Staff Office (NPMO)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58938" y="4543425"/>
            <a:ext cx="16002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Consultant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16538" y="4578351"/>
            <a:ext cx="1600200" cy="650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Project Management Team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1138" y="5457826"/>
            <a:ext cx="1695450" cy="1185863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solidFill>
              <a:srgbClr val="FF000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</a:p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Area/Participants</a:t>
            </a:r>
          </a:p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(Pilot Municipalities, Community Enterprise Associations, Cluster Groups, Farmer-Entrepreneurs)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4713" y="841375"/>
            <a:ext cx="17907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Arial Narrow" panose="020B0606020202030204" pitchFamily="34" charset="0"/>
              </a:rPr>
              <a:t>Program systems development and institutionalization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Program </a:t>
            </a:r>
            <a:r>
              <a:rPr lang="en-US" sz="1100" dirty="0" err="1">
                <a:latin typeface="Arial Narrow" panose="020B0606020202030204" pitchFamily="34" charset="0"/>
              </a:rPr>
              <a:t>Dev’t</a:t>
            </a:r>
            <a:r>
              <a:rPr lang="en-US" sz="1100" dirty="0">
                <a:latin typeface="Arial Narrow" panose="020B0606020202030204" pitchFamily="34" charset="0"/>
              </a:rPr>
              <a:t> like enhancement of field guide, RMF, conceptualization of baseline data gathering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 err="1">
                <a:latin typeface="Arial Narrow" panose="020B0606020202030204" pitchFamily="34" charset="0"/>
              </a:rPr>
              <a:t>Manualization</a:t>
            </a:r>
            <a:endParaRPr lang="en-US" sz="1100" dirty="0">
              <a:latin typeface="Arial Narrow" panose="020B0606020202030204" pitchFamily="34" charset="0"/>
            </a:endParaRP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Knowledge management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Network development and management,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Cap. </a:t>
            </a:r>
            <a:r>
              <a:rPr lang="en-US" sz="1100" dirty="0" err="1">
                <a:latin typeface="Arial Narrow" panose="020B0606020202030204" pitchFamily="34" charset="0"/>
              </a:rPr>
              <a:t>Bldg</a:t>
            </a:r>
            <a:r>
              <a:rPr lang="en-US" sz="1100" dirty="0">
                <a:latin typeface="Arial Narrow" panose="020B0606020202030204" pitchFamily="34" charset="0"/>
              </a:rPr>
              <a:t> for staff, key stakeholders, MFIs, BDS providers for cascading to participants </a:t>
            </a:r>
          </a:p>
          <a:p>
            <a:pPr marL="53975" indent="-53975">
              <a:defRPr/>
            </a:pP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2275" y="2122488"/>
            <a:ext cx="1524000" cy="195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Arial Narrow" panose="020B0606020202030204" pitchFamily="34" charset="0"/>
              </a:rPr>
              <a:t>Program implementation and supervision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Over-all supervision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Quality control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High level technical assistance (business mentoring, market matching, etc.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Monitoring and evaluation </a:t>
            </a:r>
          </a:p>
        </p:txBody>
      </p:sp>
      <p:cxnSp>
        <p:nvCxnSpPr>
          <p:cNvPr id="25" name="Straight Arrow Connector 24"/>
          <p:cNvCxnSpPr>
            <a:endCxn id="10" idx="2"/>
          </p:cNvCxnSpPr>
          <p:nvPr/>
        </p:nvCxnSpPr>
        <p:spPr>
          <a:xfrm flipV="1">
            <a:off x="2454276" y="1734561"/>
            <a:ext cx="4763" cy="28295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11764" y="1676400"/>
            <a:ext cx="3017837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Arial Narrow" panose="020B0606020202030204" pitchFamily="34" charset="0"/>
              </a:rPr>
              <a:t>Overall Project Manager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Coordination with national government agencies &amp; advocacy functions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Monitoring and evaluation of on-site implementation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Guidance on internal cooperation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 err="1">
                <a:latin typeface="Arial Narrow" panose="020B0606020202030204" pitchFamily="34" charset="0"/>
              </a:rPr>
              <a:t>Manualization</a:t>
            </a:r>
            <a:r>
              <a:rPr lang="en-US" sz="1100" dirty="0">
                <a:latin typeface="Arial Narrow" panose="020B0606020202030204" pitchFamily="34" charset="0"/>
              </a:rPr>
              <a:t> incl. development of knowledge products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Fund management &amp; reporting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11538" y="4010025"/>
            <a:ext cx="182880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Arial Narrow" panose="020B0606020202030204" pitchFamily="34" charset="0"/>
              </a:rPr>
              <a:t>Process facilitation and capacity building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Program and systems development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Training and mentoring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Technical assistance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Network development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Market linkages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Access to finance</a:t>
            </a:r>
          </a:p>
          <a:p>
            <a:pPr marL="53975" indent="-53975">
              <a:buFont typeface="Arial" pitchFamily="34" charset="0"/>
              <a:buChar char="•"/>
              <a:defRPr/>
            </a:pPr>
            <a:endParaRPr lang="en-US" sz="1100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7688" y="4651375"/>
            <a:ext cx="1784350" cy="127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latin typeface="Arial Narrow" panose="020B0606020202030204" pitchFamily="34" charset="0"/>
              </a:rPr>
              <a:t>Ground level implementation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Training and technical assistance to beneficiaries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Coordination with local government agencies, BDS providers, MFIs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Project facilitator &amp; monitor</a:t>
            </a:r>
          </a:p>
        </p:txBody>
      </p:sp>
      <p:cxnSp>
        <p:nvCxnSpPr>
          <p:cNvPr id="43" name="Elbow Connector 42"/>
          <p:cNvCxnSpPr/>
          <p:nvPr/>
        </p:nvCxnSpPr>
        <p:spPr>
          <a:xfrm rot="16200000" flipH="1">
            <a:off x="3398044" y="4261644"/>
            <a:ext cx="893762" cy="2857500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205413" y="3248025"/>
            <a:ext cx="1700212" cy="846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SLP Regional Project Management Office (RPMO)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597900" y="3113089"/>
            <a:ext cx="1600200" cy="6635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Inter-Agency Committee 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586788" y="4484687"/>
            <a:ext cx="1600200" cy="568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Technical Working Group (LTWG)</a:t>
            </a:r>
          </a:p>
        </p:txBody>
      </p:sp>
      <p:cxnSp>
        <p:nvCxnSpPr>
          <p:cNvPr id="127" name="Straight Arrow Connector 126"/>
          <p:cNvCxnSpPr>
            <a:stCxn id="69" idx="2"/>
          </p:cNvCxnSpPr>
          <p:nvPr/>
        </p:nvCxnSpPr>
        <p:spPr>
          <a:xfrm>
            <a:off x="9398000" y="3776663"/>
            <a:ext cx="0" cy="773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674100" y="3886201"/>
            <a:ext cx="191293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Municipal Oversight and advisory committee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674100" y="5089526"/>
            <a:ext cx="16637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/>
              <a:t>Policy making and coordinative body for the project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602664" y="850900"/>
            <a:ext cx="1908175" cy="8461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Livelihoods Technical Working Group (NTWG)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97900" y="1754188"/>
            <a:ext cx="1912938" cy="93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National policy making and coordinative body</a:t>
            </a:r>
          </a:p>
          <a:p>
            <a:pPr marL="53975" indent="-53975">
              <a:buFont typeface="Arial" pitchFamily="34" charset="0"/>
              <a:buChar char="•"/>
              <a:defRPr/>
            </a:pPr>
            <a:r>
              <a:rPr lang="en-US" sz="1100" dirty="0">
                <a:latin typeface="Arial Narrow" panose="020B0606020202030204" pitchFamily="34" charset="0"/>
              </a:rPr>
              <a:t>Strategic guidance in the development &amp; pilot testing of CDED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251201" y="1220789"/>
            <a:ext cx="2022475" cy="3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124575" y="1728789"/>
            <a:ext cx="0" cy="1501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934201" y="3182938"/>
            <a:ext cx="1571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PH" altLang="en-US" sz="1100">
                <a:latin typeface="Arial Narrow" panose="020B0606020202030204" pitchFamily="34" charset="0"/>
              </a:rPr>
              <a:t>Implements directives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PH" altLang="en-US" sz="1100">
                <a:latin typeface="Arial Narrow" panose="020B0606020202030204" pitchFamily="34" charset="0"/>
              </a:rPr>
              <a:t>Supervise the MPMT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PH" altLang="en-US" sz="1100">
                <a:latin typeface="Arial Narrow" panose="020B0606020202030204" pitchFamily="34" charset="0"/>
              </a:rPr>
              <a:t>Optimum use of funds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PH" altLang="en-US" sz="1100">
                <a:latin typeface="Arial Narrow" panose="020B0606020202030204" pitchFamily="34" charset="0"/>
              </a:rPr>
              <a:t>M&amp;E functions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PH" altLang="en-US" sz="1100">
                <a:latin typeface="Arial Narrow" panose="020B0606020202030204" pitchFamily="34" charset="0"/>
              </a:rPr>
              <a:t>TA to MPMT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PH" altLang="en-US" sz="1100">
                <a:latin typeface="Arial Narrow" panose="020B0606020202030204" pitchFamily="34" charset="0"/>
              </a:rPr>
              <a:t>Manages partnerships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PH" altLang="en-US" sz="1100">
                <a:latin typeface="Arial Narrow" panose="020B0606020202030204" pitchFamily="34" charset="0"/>
              </a:rPr>
              <a:t>Facilitates issue resolution </a:t>
            </a:r>
          </a:p>
        </p:txBody>
      </p:sp>
      <p:cxnSp>
        <p:nvCxnSpPr>
          <p:cNvPr id="72" name="Straight Arrow Connector 71"/>
          <p:cNvCxnSpPr>
            <a:endCxn id="38" idx="1"/>
          </p:cNvCxnSpPr>
          <p:nvPr/>
        </p:nvCxnSpPr>
        <p:spPr>
          <a:xfrm>
            <a:off x="6889751" y="1255713"/>
            <a:ext cx="1712913" cy="18256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872288" y="3592513"/>
            <a:ext cx="1714500" cy="17462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13" idx="0"/>
          </p:cNvCxnSpPr>
          <p:nvPr/>
        </p:nvCxnSpPr>
        <p:spPr>
          <a:xfrm>
            <a:off x="6105526" y="4073526"/>
            <a:ext cx="11113" cy="504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254376" y="4899026"/>
            <a:ext cx="2022475" cy="3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3" idx="2"/>
            <a:endCxn id="14" idx="0"/>
          </p:cNvCxnSpPr>
          <p:nvPr/>
        </p:nvCxnSpPr>
        <p:spPr>
          <a:xfrm>
            <a:off x="6116639" y="5229225"/>
            <a:ext cx="22225" cy="228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69" idx="0"/>
          </p:cNvCxnSpPr>
          <p:nvPr/>
        </p:nvCxnSpPr>
        <p:spPr>
          <a:xfrm>
            <a:off x="9386888" y="1706564"/>
            <a:ext cx="11112" cy="1406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1658938" y="190048"/>
            <a:ext cx="9254399" cy="3922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PROJECT IMPLEMENTATION AND MANAGEMENT STRUCTURE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68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21609" y="617235"/>
            <a:ext cx="7378849" cy="7041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8673" y="1835884"/>
            <a:ext cx="1163465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Gaps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Project Implementation Period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Hiring and Operations of Local CSOs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Mobilizing Credits for Farmers and Enterprises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Completion of Sub-Project Proposal Requirements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DSWD Accreditation of Civil Society Organizations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Natural Disasters and Pest Infestations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Enterprise Association (CEA) Farmers’ Membership, Engagement and Retention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83" y="670556"/>
            <a:ext cx="10068560" cy="6183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LESSONS LEARNED &amp; INSIGHTS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115" y="1501497"/>
            <a:ext cx="11408228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for Local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Econmic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Participatory Enterprise Development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Government Participation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by Doing Approach through the Regular Conduct of Field Implementers’ Workshop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Competencies and Convergence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Management Structure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of Guidelines and Manuals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Role of National CSOs and Local CSOs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9108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572534"/>
            <a:ext cx="8582297" cy="8513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BASIC INFORMATION OF THE PROJECT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1199" y="1894282"/>
            <a:ext cx="991470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Recipient Grant Amount: </a:t>
            </a:r>
            <a:r>
              <a:rPr lang="en-US" sz="2800" dirty="0" smtClean="0"/>
              <a:t>US</a:t>
            </a:r>
            <a:r>
              <a:rPr lang="en-US" sz="2800" dirty="0"/>
              <a:t> </a:t>
            </a:r>
            <a:r>
              <a:rPr lang="en-US" sz="2800" dirty="0" smtClean="0"/>
              <a:t>$2,929,000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 smtClean="0"/>
              <a:t>Project Duration: </a:t>
            </a:r>
            <a:r>
              <a:rPr lang="en-US" sz="2800" dirty="0" smtClean="0"/>
              <a:t>4 years (July 2012-June 2016) with 9 months extension (November 2016-August 2017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/>
              <a:t>Project Launch: </a:t>
            </a:r>
            <a:r>
              <a:rPr lang="en-US" sz="2800" dirty="0"/>
              <a:t>November 29,2013 (MOA Signing</a:t>
            </a:r>
            <a:r>
              <a:rPr lang="en-US" sz="2800" dirty="0" smtClean="0"/>
              <a:t>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b="1" dirty="0" smtClean="0"/>
              <a:t>Implementing Agency/Joint Implementation: </a:t>
            </a:r>
            <a:r>
              <a:rPr lang="en-US" sz="2800" dirty="0" smtClean="0"/>
              <a:t>DSWD through SLP and six municipal local government units and Civil Society Organization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94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089" y="5339801"/>
            <a:ext cx="8911687" cy="6342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THANK YOU</a:t>
            </a:r>
            <a:r>
              <a:rPr lang="en-US" b="1" dirty="0" smtClean="0">
                <a:latin typeface="Arial Black" panose="020B0A04020102020204" pitchFamily="34" charset="0"/>
              </a:rPr>
              <a:t>!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1243"/>
            <a:ext cx="5598160" cy="8513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PROJECT 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051" y="2290689"/>
            <a:ext cx="11591109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JSDF-CDED project utilized the Community Driven Enterprise Development (CDED) framework which was developed through the joint effort of the DSWD, the World Bank, and Japan International Cooperation Agency.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an approach that enables the poor to transition and participate in the local economic activities and systematically link to business development services and microfinance institutions.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CDED framework is a multi-stakeholder process that involves a tripartite relationship among the government, private sector, and the communities. 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said approach was possible through the Convergence Strategy of the DSWD’s key programs that includes KALAHI-CIDDS,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Pantawid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Pamilyang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Pilipino Program, and SLP.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051" y="1630792"/>
            <a:ext cx="940815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 Enterprise Development as Pathway Out of Poverty</a:t>
            </a:r>
          </a:p>
        </p:txBody>
      </p:sp>
    </p:spTree>
    <p:extLst>
      <p:ext uri="{BB962C8B-B14F-4D97-AF65-F5344CB8AC3E}">
        <p14:creationId xmlns:p14="http://schemas.microsoft.com/office/powerpoint/2010/main" val="4627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138275"/>
              </p:ext>
            </p:extLst>
          </p:nvPr>
        </p:nvGraphicFramePr>
        <p:xfrm>
          <a:off x="3130731" y="0"/>
          <a:ext cx="8915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17565" y="2908660"/>
            <a:ext cx="3013166" cy="1428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CDED FRAMEWORK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32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657" y="642204"/>
            <a:ext cx="10377714" cy="7076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THE AGRO-ENTERPRISE (AE) CLUSTERING APPROACH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28558" y="1679963"/>
            <a:ext cx="4315098" cy="491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u="sng" dirty="0" smtClean="0">
                <a:latin typeface="Calibri" panose="020F0502020204030204" pitchFamily="34" charset="0"/>
              </a:rPr>
              <a:t>The Clustering Approach as a Farmers’ Journey</a:t>
            </a:r>
          </a:p>
          <a:p>
            <a:pPr algn="ctr"/>
            <a:endParaRPr lang="en-US" altLang="en-US" dirty="0">
              <a:latin typeface="Calibri" panose="020F0502020204030204" pitchFamily="34" charset="0"/>
            </a:endParaRPr>
          </a:p>
          <a:p>
            <a:pPr algn="ctr"/>
            <a:r>
              <a:rPr lang="en-US" altLang="en-US" dirty="0" smtClean="0">
                <a:latin typeface="Calibri" panose="020F0502020204030204" pitchFamily="34" charset="0"/>
              </a:rPr>
              <a:t>The </a:t>
            </a:r>
            <a:r>
              <a:rPr lang="en-US" altLang="en-US" dirty="0">
                <a:latin typeface="Calibri" panose="020F0502020204030204" pitchFamily="34" charset="0"/>
              </a:rPr>
              <a:t>innovative method of organizing farmers into small groups called “ enterprise or producer clusters” where the enabling process for </a:t>
            </a:r>
            <a:r>
              <a:rPr lang="en-US" altLang="en-US" b="1" i="1" dirty="0">
                <a:latin typeface="Calibri" panose="020F0502020204030204" pitchFamily="34" charset="0"/>
              </a:rPr>
              <a:t>market preparedness</a:t>
            </a:r>
            <a:r>
              <a:rPr lang="en-US" altLang="en-US" dirty="0">
                <a:latin typeface="Calibri" panose="020F0502020204030204" pitchFamily="34" charset="0"/>
              </a:rPr>
              <a:t> and </a:t>
            </a:r>
            <a:r>
              <a:rPr lang="en-US" altLang="en-US" b="1" i="1" dirty="0">
                <a:latin typeface="Calibri" panose="020F0502020204030204" pitchFamily="34" charset="0"/>
              </a:rPr>
              <a:t>engagement</a:t>
            </a:r>
            <a:r>
              <a:rPr lang="en-US" altLang="en-US" dirty="0">
                <a:latin typeface="Calibri" panose="020F0502020204030204" pitchFamily="34" charset="0"/>
              </a:rPr>
              <a:t> takes </a:t>
            </a:r>
            <a:r>
              <a:rPr lang="en-US" altLang="en-US" dirty="0" smtClean="0">
                <a:latin typeface="Calibri" panose="020F0502020204030204" pitchFamily="34" charset="0"/>
              </a:rPr>
              <a:t>place.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27" y="2135037"/>
            <a:ext cx="6425229" cy="4352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27627" y="1679963"/>
            <a:ext cx="4293326" cy="357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 smtClean="0"/>
              <a:t>Basic Structure of the AE Approach</a:t>
            </a:r>
            <a:endParaRPr lang="en-US" sz="1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7627" y="6499810"/>
            <a:ext cx="6029779" cy="170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00" i="1" dirty="0" smtClean="0"/>
              <a:t>Diagram grabbed from the Clustering Approach to </a:t>
            </a:r>
            <a:r>
              <a:rPr lang="en-US" sz="700" i="1" dirty="0" err="1" smtClean="0"/>
              <a:t>Agroenterprise</a:t>
            </a:r>
            <a:r>
              <a:rPr lang="en-US" sz="700" i="1" dirty="0" smtClean="0"/>
              <a:t> Development for Small Farmers. 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27869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657" y="642204"/>
            <a:ext cx="10038080" cy="7076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THE AGRO-ENTERPRISE CLUSTERING APPROACH</a:t>
            </a:r>
            <a:endParaRPr lang="en-US" b="1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41033"/>
              </p:ext>
            </p:extLst>
          </p:nvPr>
        </p:nvGraphicFramePr>
        <p:xfrm>
          <a:off x="2558051" y="1672045"/>
          <a:ext cx="7204257" cy="500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Slide" r:id="rId3" imgW="4569028" imgH="3425897" progId="PowerPoint.Template.12">
                  <p:embed/>
                </p:oleObj>
              </mc:Choice>
              <mc:Fallback>
                <p:oleObj name="Slide" r:id="rId3" imgW="4569028" imgH="3425897" progId="PowerPoint.Template.12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051" y="1672045"/>
                        <a:ext cx="7204257" cy="5007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2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81243"/>
            <a:ext cx="5577840" cy="8513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PROJECT </a:t>
            </a:r>
            <a:r>
              <a:rPr lang="en-US" b="1" dirty="0" smtClean="0"/>
              <a:t>DESCRIPTION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32000" y="2808681"/>
            <a:ext cx="979932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Promotes and supports enterprise activities at the community level through the provision of business skills training and increased participation in the value chains. </a:t>
            </a: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Encourages local governments and stakeholders to promote local economic development through the sustainable use of local resources, adoption of inclusive economic growth strategies, and promotion of a policy environment that is conducive for community driven enterprises.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32000" y="1626205"/>
            <a:ext cx="9799320" cy="892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Community Enterprise Development as Pathway Out of Poverty</a:t>
            </a:r>
          </a:p>
        </p:txBody>
      </p:sp>
    </p:spTree>
    <p:extLst>
      <p:ext uri="{BB962C8B-B14F-4D97-AF65-F5344CB8AC3E}">
        <p14:creationId xmlns:p14="http://schemas.microsoft.com/office/powerpoint/2010/main" val="28774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765" y="634270"/>
            <a:ext cx="6825395" cy="7982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PROJECT OBJECTIVE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113280"/>
            <a:ext cx="691896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improve the livelihood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quality of life of poor households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municipalities through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increased income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access to financial services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community-driven enterprises linked to markets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local economic development support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865" y="5367595"/>
            <a:ext cx="1693333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26" y="420868"/>
            <a:ext cx="1720427" cy="1348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0983" y="2115897"/>
            <a:ext cx="1911307" cy="1517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64157" y="3797821"/>
            <a:ext cx="1848712" cy="138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684" y="654590"/>
            <a:ext cx="6219860" cy="8795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PROJECT </a:t>
            </a:r>
            <a:r>
              <a:rPr lang="en-US" b="1" dirty="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2160" y="3101597"/>
            <a:ext cx="6096000" cy="458780"/>
          </a:xfrm>
          <a:prstGeom prst="rect">
            <a:avLst/>
          </a:prstGeom>
          <a:solidFill>
            <a:srgbClr val="92D050">
              <a:alpha val="35000"/>
            </a:srgbClr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 2: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Access to Financial Services </a:t>
            </a:r>
            <a:endParaRPr lang="en-US" sz="2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2160" y="1853508"/>
            <a:ext cx="6096000" cy="830997"/>
          </a:xfrm>
          <a:prstGeom prst="rect">
            <a:avLst/>
          </a:prstGeom>
          <a:solidFill>
            <a:srgbClr val="00B0F0">
              <a:alpha val="26000"/>
            </a:srgbClr>
          </a:solidFill>
        </p:spPr>
        <p:txBody>
          <a:bodyPr>
            <a:sp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Component 1: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Community Enterprise and Value Chain Development </a:t>
            </a:r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2066544" y="4303079"/>
            <a:ext cx="6096000" cy="830997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Component 3: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Market Integration and Local Economic Development 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2042160" y="5408041"/>
            <a:ext cx="6096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Component 4: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Project Management, Monitoring and Evaluation and Knowledge Dissemination 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011" y="739526"/>
            <a:ext cx="1950720" cy="1402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76" y="2227374"/>
            <a:ext cx="1922435" cy="1441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95" y="3669200"/>
            <a:ext cx="2003106" cy="1501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43" y="5255719"/>
            <a:ext cx="2006628" cy="1504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27" y="1988662"/>
            <a:ext cx="561733" cy="5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27" y="3054770"/>
            <a:ext cx="552433" cy="55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02" y="4420190"/>
            <a:ext cx="584942" cy="58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28" y="5763245"/>
            <a:ext cx="586116" cy="5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3388</TotalTime>
  <Words>1558</Words>
  <Application>Microsoft Office PowerPoint</Application>
  <PresentationFormat>Widescreen</PresentationFormat>
  <Paragraphs>215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Century Gothic</vt:lpstr>
      <vt:lpstr>Times New Roman</vt:lpstr>
      <vt:lpstr>Wingdings</vt:lpstr>
      <vt:lpstr>Wingdings 3</vt:lpstr>
      <vt:lpstr>Wisp</vt:lpstr>
      <vt:lpstr>Slide</vt:lpstr>
      <vt:lpstr>JSDF-CDED: Community Enterprise Development as Pathway Out of Poverty </vt:lpstr>
      <vt:lpstr>BASIC INFORMATION OF THE PROJECT</vt:lpstr>
      <vt:lpstr>PROJECT BACKGROUND</vt:lpstr>
      <vt:lpstr>PowerPoint Presentation</vt:lpstr>
      <vt:lpstr>THE AGRO-ENTERPRISE (AE) CLUSTERING APPROACH</vt:lpstr>
      <vt:lpstr>THE AGRO-ENTERPRISE CLUSTERING APPROACH</vt:lpstr>
      <vt:lpstr>PROJECT DESCRIPTION</vt:lpstr>
      <vt:lpstr>PROJECT OBJECTIVE</vt:lpstr>
      <vt:lpstr>PROJECT COMPONENTS</vt:lpstr>
      <vt:lpstr>Component 1: Community Enterprise and Value Chain Development  </vt:lpstr>
      <vt:lpstr>Component 2: Access to Financial Services </vt:lpstr>
      <vt:lpstr>Component 3: Market Integration and Local Economic Development </vt:lpstr>
      <vt:lpstr>Component 4: Project Management, Monitoring and Evaluation, and Knowledge Dissemination </vt:lpstr>
      <vt:lpstr>SELECTION OF PROJECT MUNICIPALITIES  </vt:lpstr>
      <vt:lpstr>PROJECT LOCATION &amp; SUB-PROJECT</vt:lpstr>
      <vt:lpstr>PROJECT LOCATION &amp; SUB-PROJECT</vt:lpstr>
      <vt:lpstr>PowerPoint Presentation</vt:lpstr>
      <vt:lpstr>CHALLENGES</vt:lpstr>
      <vt:lpstr>LESSONS LEARNED &amp; INSIGHTS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JSDF-CDED: Community Enterprise Development as Pathway Out of Poverty  Briefer</dc:title>
  <dc:creator>lowel cornejo</dc:creator>
  <cp:lastModifiedBy>DSWD</cp:lastModifiedBy>
  <cp:revision>128</cp:revision>
  <dcterms:created xsi:type="dcterms:W3CDTF">2016-09-05T10:36:27Z</dcterms:created>
  <dcterms:modified xsi:type="dcterms:W3CDTF">2021-02-23T19:47:15Z</dcterms:modified>
</cp:coreProperties>
</file>