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70" r:id="rId6"/>
    <p:sldId id="262" r:id="rId7"/>
    <p:sldId id="269" r:id="rId8"/>
    <p:sldId id="271" r:id="rId9"/>
    <p:sldId id="2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6845B5-044F-4629-81E4-1D3A47FF7255}" v="127" dt="2021-02-23T22:33:41.2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 varScale="1">
        <p:scale>
          <a:sx n="59" d="100"/>
          <a:sy n="59" d="100"/>
        </p:scale>
        <p:origin x="8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mejay Singh" userId="02728374-ecb2-4a9e-867d-cf1f1ad8f808" providerId="ADAL" clId="{90272DC9-C2AB-40F7-B6FE-619491C9E944}"/>
    <pc:docChg chg="modSld">
      <pc:chgData name="Janmejay Singh" userId="02728374-ecb2-4a9e-867d-cf1f1ad8f808" providerId="ADAL" clId="{90272DC9-C2AB-40F7-B6FE-619491C9E944}" dt="2021-02-23T22:33:41.207" v="126" actId="20577"/>
      <pc:docMkLst>
        <pc:docMk/>
      </pc:docMkLst>
      <pc:sldChg chg="modSp">
        <pc:chgData name="Janmejay Singh" userId="02728374-ecb2-4a9e-867d-cf1f1ad8f808" providerId="ADAL" clId="{90272DC9-C2AB-40F7-B6FE-619491C9E944}" dt="2021-02-23T22:33:41.207" v="126" actId="20577"/>
        <pc:sldMkLst>
          <pc:docMk/>
          <pc:sldMk cId="1742567503" sldId="272"/>
        </pc:sldMkLst>
        <pc:graphicFrameChg chg="mod">
          <ac:chgData name="Janmejay Singh" userId="02728374-ecb2-4a9e-867d-cf1f1ad8f808" providerId="ADAL" clId="{90272DC9-C2AB-40F7-B6FE-619491C9E944}" dt="2021-02-23T22:33:41.207" v="126" actId="20577"/>
          <ac:graphicFrameMkLst>
            <pc:docMk/>
            <pc:sldMk cId="1742567503" sldId="272"/>
            <ac:graphicFrameMk id="4" creationId="{FE113930-8A51-4061-B5C0-75502A042F45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1C79DA-333B-48A4-BB8C-BE5BC5573884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B8B5498-A5FA-4BC7-85F4-CC3DAE0E83B2}">
      <dgm:prSet phldrT="[Text]"/>
      <dgm:spPr/>
      <dgm:t>
        <a:bodyPr/>
        <a:lstStyle/>
        <a:p>
          <a:r>
            <a:rPr lang="en-US" dirty="0"/>
            <a:t>Information Asymmetry</a:t>
          </a:r>
        </a:p>
      </dgm:t>
    </dgm:pt>
    <dgm:pt modelId="{78D9CF4E-00DD-4217-93BE-1E0897DEDDA3}" type="parTrans" cxnId="{93460B73-EB50-4908-9311-E07A3D952912}">
      <dgm:prSet/>
      <dgm:spPr/>
      <dgm:t>
        <a:bodyPr/>
        <a:lstStyle/>
        <a:p>
          <a:endParaRPr lang="en-US"/>
        </a:p>
      </dgm:t>
    </dgm:pt>
    <dgm:pt modelId="{1BFECA3F-9ED6-40B9-9197-41771921CC44}" type="sibTrans" cxnId="{93460B73-EB50-4908-9311-E07A3D952912}">
      <dgm:prSet/>
      <dgm:spPr/>
      <dgm:t>
        <a:bodyPr/>
        <a:lstStyle/>
        <a:p>
          <a:endParaRPr lang="en-US"/>
        </a:p>
      </dgm:t>
    </dgm:pt>
    <dgm:pt modelId="{252589E3-DD1F-408C-87D0-5EEF020EA82C}">
      <dgm:prSet phldrT="[Text]"/>
      <dgm:spPr/>
      <dgm:t>
        <a:bodyPr/>
        <a:lstStyle/>
        <a:p>
          <a:r>
            <a:rPr lang="en-US" dirty="0"/>
            <a:t>No knowledge of prices</a:t>
          </a:r>
        </a:p>
      </dgm:t>
    </dgm:pt>
    <dgm:pt modelId="{F048FDB3-6F08-4BE1-9319-AAE41DDA41ED}" type="parTrans" cxnId="{2EAD20A0-D860-49E7-97A7-B4A0631D2502}">
      <dgm:prSet/>
      <dgm:spPr/>
      <dgm:t>
        <a:bodyPr/>
        <a:lstStyle/>
        <a:p>
          <a:endParaRPr lang="en-US"/>
        </a:p>
      </dgm:t>
    </dgm:pt>
    <dgm:pt modelId="{6E24B706-F9AF-457C-9209-44DB065D3F13}" type="sibTrans" cxnId="{2EAD20A0-D860-49E7-97A7-B4A0631D2502}">
      <dgm:prSet/>
      <dgm:spPr/>
      <dgm:t>
        <a:bodyPr/>
        <a:lstStyle/>
        <a:p>
          <a:endParaRPr lang="en-US"/>
        </a:p>
      </dgm:t>
    </dgm:pt>
    <dgm:pt modelId="{647AE65A-C626-4911-B27B-D39194F0E0B5}">
      <dgm:prSet phldrT="[Text]"/>
      <dgm:spPr/>
      <dgm:t>
        <a:bodyPr/>
        <a:lstStyle/>
        <a:p>
          <a:r>
            <a:rPr lang="en-US" dirty="0"/>
            <a:t>No knowledge of markets</a:t>
          </a:r>
        </a:p>
      </dgm:t>
    </dgm:pt>
    <dgm:pt modelId="{1848DEC3-BD74-4D5D-AE14-FC7C96F8ADC1}" type="parTrans" cxnId="{A1E655E5-E24F-4108-8EF3-41E46D18EE90}">
      <dgm:prSet/>
      <dgm:spPr/>
      <dgm:t>
        <a:bodyPr/>
        <a:lstStyle/>
        <a:p>
          <a:endParaRPr lang="en-US"/>
        </a:p>
      </dgm:t>
    </dgm:pt>
    <dgm:pt modelId="{7F5A254D-1D07-41BF-B831-CFE40D1B8E02}" type="sibTrans" cxnId="{A1E655E5-E24F-4108-8EF3-41E46D18EE90}">
      <dgm:prSet/>
      <dgm:spPr/>
      <dgm:t>
        <a:bodyPr/>
        <a:lstStyle/>
        <a:p>
          <a:endParaRPr lang="en-US"/>
        </a:p>
      </dgm:t>
    </dgm:pt>
    <dgm:pt modelId="{E54CEAD8-96FB-4C5E-B34E-FBA45CC96A18}">
      <dgm:prSet phldrT="[Text]"/>
      <dgm:spPr/>
      <dgm:t>
        <a:bodyPr/>
        <a:lstStyle/>
        <a:p>
          <a:r>
            <a:rPr lang="en-US" dirty="0"/>
            <a:t>Lack of finance</a:t>
          </a:r>
        </a:p>
      </dgm:t>
    </dgm:pt>
    <dgm:pt modelId="{54E0E0D3-DCB6-42B6-B079-F6CCD8D1D5BD}" type="parTrans" cxnId="{9B8FD059-3F83-4877-A153-28C3982FD31D}">
      <dgm:prSet/>
      <dgm:spPr/>
      <dgm:t>
        <a:bodyPr/>
        <a:lstStyle/>
        <a:p>
          <a:endParaRPr lang="en-US"/>
        </a:p>
      </dgm:t>
    </dgm:pt>
    <dgm:pt modelId="{6192A699-B464-4F43-92C4-410B8DA020CE}" type="sibTrans" cxnId="{9B8FD059-3F83-4877-A153-28C3982FD31D}">
      <dgm:prSet/>
      <dgm:spPr/>
      <dgm:t>
        <a:bodyPr/>
        <a:lstStyle/>
        <a:p>
          <a:endParaRPr lang="en-US"/>
        </a:p>
      </dgm:t>
    </dgm:pt>
    <dgm:pt modelId="{C5AC4F1C-E25D-4564-A558-5551C1EB1948}">
      <dgm:prSet phldrT="[Text]"/>
      <dgm:spPr/>
      <dgm:t>
        <a:bodyPr/>
        <a:lstStyle/>
        <a:p>
          <a:r>
            <a:rPr lang="en-US" dirty="0"/>
            <a:t>Too costly</a:t>
          </a:r>
        </a:p>
      </dgm:t>
    </dgm:pt>
    <dgm:pt modelId="{04266081-6619-41E0-968B-D47ABA229DFA}" type="parTrans" cxnId="{23E7A4B0-8CD6-4F14-A817-BF740CF62939}">
      <dgm:prSet/>
      <dgm:spPr/>
      <dgm:t>
        <a:bodyPr/>
        <a:lstStyle/>
        <a:p>
          <a:endParaRPr lang="en-US"/>
        </a:p>
      </dgm:t>
    </dgm:pt>
    <dgm:pt modelId="{A7EB17E2-93F2-4FB1-9860-46C81A33B7F0}" type="sibTrans" cxnId="{23E7A4B0-8CD6-4F14-A817-BF740CF62939}">
      <dgm:prSet/>
      <dgm:spPr/>
      <dgm:t>
        <a:bodyPr/>
        <a:lstStyle/>
        <a:p>
          <a:endParaRPr lang="en-US"/>
        </a:p>
      </dgm:t>
    </dgm:pt>
    <dgm:pt modelId="{510488CA-2640-401D-9DE0-98C769B3982C}">
      <dgm:prSet phldrT="[Text]"/>
      <dgm:spPr/>
      <dgm:t>
        <a:bodyPr/>
        <a:lstStyle/>
        <a:p>
          <a:r>
            <a:rPr lang="en-US" dirty="0"/>
            <a:t>No formal MFIs/banks</a:t>
          </a:r>
        </a:p>
      </dgm:t>
    </dgm:pt>
    <dgm:pt modelId="{3E0E42CE-B3E0-4269-AA72-038D24CD9B1C}" type="parTrans" cxnId="{AB53102F-5A15-4A8E-A574-27C24B729C41}">
      <dgm:prSet/>
      <dgm:spPr/>
      <dgm:t>
        <a:bodyPr/>
        <a:lstStyle/>
        <a:p>
          <a:endParaRPr lang="en-US"/>
        </a:p>
      </dgm:t>
    </dgm:pt>
    <dgm:pt modelId="{BE9B1763-7E92-4710-B996-98751D71C44D}" type="sibTrans" cxnId="{AB53102F-5A15-4A8E-A574-27C24B729C41}">
      <dgm:prSet/>
      <dgm:spPr/>
      <dgm:t>
        <a:bodyPr/>
        <a:lstStyle/>
        <a:p>
          <a:endParaRPr lang="en-US"/>
        </a:p>
      </dgm:t>
    </dgm:pt>
    <dgm:pt modelId="{41B2B9F5-3B0C-4D03-A69E-7AEA4F2DFDB1}">
      <dgm:prSet phldrT="[Text]"/>
      <dgm:spPr/>
      <dgm:t>
        <a:bodyPr/>
        <a:lstStyle/>
        <a:p>
          <a:r>
            <a:rPr lang="en-US" dirty="0"/>
            <a:t>Connectivity issues</a:t>
          </a:r>
        </a:p>
      </dgm:t>
    </dgm:pt>
    <dgm:pt modelId="{00A514B7-54ED-4685-B6DE-BE8C4D2BB674}" type="parTrans" cxnId="{8CAF3CD8-4E4C-47D6-9418-C5D435D122F0}">
      <dgm:prSet/>
      <dgm:spPr/>
      <dgm:t>
        <a:bodyPr/>
        <a:lstStyle/>
        <a:p>
          <a:endParaRPr lang="en-US"/>
        </a:p>
      </dgm:t>
    </dgm:pt>
    <dgm:pt modelId="{B5A074A2-0469-4AB8-AB4E-2A5D25150319}" type="sibTrans" cxnId="{8CAF3CD8-4E4C-47D6-9418-C5D435D122F0}">
      <dgm:prSet/>
      <dgm:spPr/>
      <dgm:t>
        <a:bodyPr/>
        <a:lstStyle/>
        <a:p>
          <a:endParaRPr lang="en-US"/>
        </a:p>
      </dgm:t>
    </dgm:pt>
    <dgm:pt modelId="{E79272F0-B03C-4713-8144-7B043A523B48}">
      <dgm:prSet phldrT="[Text]"/>
      <dgm:spPr/>
      <dgm:t>
        <a:bodyPr/>
        <a:lstStyle/>
        <a:p>
          <a:r>
            <a:rPr lang="en-US" dirty="0"/>
            <a:t>Lack of roads/access</a:t>
          </a:r>
        </a:p>
      </dgm:t>
    </dgm:pt>
    <dgm:pt modelId="{6BB30135-A5A4-411B-BC2D-6CA492431742}" type="parTrans" cxnId="{EADA3A0F-2B82-471C-9DB8-1DDF15F11422}">
      <dgm:prSet/>
      <dgm:spPr/>
      <dgm:t>
        <a:bodyPr/>
        <a:lstStyle/>
        <a:p>
          <a:endParaRPr lang="en-US"/>
        </a:p>
      </dgm:t>
    </dgm:pt>
    <dgm:pt modelId="{796175FF-4397-4468-87F5-D3316D84FAF1}" type="sibTrans" cxnId="{EADA3A0F-2B82-471C-9DB8-1DDF15F11422}">
      <dgm:prSet/>
      <dgm:spPr/>
      <dgm:t>
        <a:bodyPr/>
        <a:lstStyle/>
        <a:p>
          <a:endParaRPr lang="en-US"/>
        </a:p>
      </dgm:t>
    </dgm:pt>
    <dgm:pt modelId="{22060C16-2DA3-4410-BC34-A7858FDCC446}">
      <dgm:prSet phldrT="[Text]"/>
      <dgm:spPr/>
      <dgm:t>
        <a:bodyPr/>
        <a:lstStyle/>
        <a:p>
          <a:r>
            <a:rPr lang="en-US" dirty="0"/>
            <a:t>Lack of power</a:t>
          </a:r>
        </a:p>
      </dgm:t>
    </dgm:pt>
    <dgm:pt modelId="{FAB97916-AD7E-4870-A36C-3A3116584582}" type="parTrans" cxnId="{EBDAF33D-F114-4BD4-9659-8EBB812A323A}">
      <dgm:prSet/>
      <dgm:spPr/>
      <dgm:t>
        <a:bodyPr/>
        <a:lstStyle/>
        <a:p>
          <a:endParaRPr lang="en-US"/>
        </a:p>
      </dgm:t>
    </dgm:pt>
    <dgm:pt modelId="{226F4368-8EC5-4643-942F-209E454A71CF}" type="sibTrans" cxnId="{EBDAF33D-F114-4BD4-9659-8EBB812A323A}">
      <dgm:prSet/>
      <dgm:spPr/>
      <dgm:t>
        <a:bodyPr/>
        <a:lstStyle/>
        <a:p>
          <a:endParaRPr lang="en-US"/>
        </a:p>
      </dgm:t>
    </dgm:pt>
    <dgm:pt modelId="{5B8D76B9-D824-48A4-A22D-6FB8152C6E2C}">
      <dgm:prSet phldrT="[Text]"/>
      <dgm:spPr/>
      <dgm:t>
        <a:bodyPr/>
        <a:lstStyle/>
        <a:p>
          <a:r>
            <a:rPr lang="en-US" dirty="0"/>
            <a:t>No collateral</a:t>
          </a:r>
        </a:p>
      </dgm:t>
    </dgm:pt>
    <dgm:pt modelId="{58C0EC10-1F26-4697-9880-9AD619403AF9}" type="parTrans" cxnId="{97DCE7F1-871E-4E35-B4CD-BC0516C08B4B}">
      <dgm:prSet/>
      <dgm:spPr/>
      <dgm:t>
        <a:bodyPr/>
        <a:lstStyle/>
        <a:p>
          <a:endParaRPr lang="en-US"/>
        </a:p>
      </dgm:t>
    </dgm:pt>
    <dgm:pt modelId="{E6FB74DE-AA3F-4D37-B9FD-E7CA1EE1E240}" type="sibTrans" cxnId="{97DCE7F1-871E-4E35-B4CD-BC0516C08B4B}">
      <dgm:prSet/>
      <dgm:spPr/>
      <dgm:t>
        <a:bodyPr/>
        <a:lstStyle/>
        <a:p>
          <a:endParaRPr lang="en-US"/>
        </a:p>
      </dgm:t>
    </dgm:pt>
    <dgm:pt modelId="{53F693A8-233F-4A54-BF01-2613E814B09B}">
      <dgm:prSet phldrT="[Text]"/>
      <dgm:spPr/>
      <dgm:t>
        <a:bodyPr/>
        <a:lstStyle/>
        <a:p>
          <a:r>
            <a:rPr lang="en-US" dirty="0"/>
            <a:t>High indebtedness</a:t>
          </a:r>
        </a:p>
      </dgm:t>
    </dgm:pt>
    <dgm:pt modelId="{7341372B-983E-4249-A1B7-9F1160D4ECD6}" type="parTrans" cxnId="{FFA7C894-63EF-4F7A-A02E-08B2A82854EF}">
      <dgm:prSet/>
      <dgm:spPr/>
      <dgm:t>
        <a:bodyPr/>
        <a:lstStyle/>
        <a:p>
          <a:endParaRPr lang="en-US"/>
        </a:p>
      </dgm:t>
    </dgm:pt>
    <dgm:pt modelId="{8D584DD0-F835-40D9-9A1C-D8A88B674A1D}" type="sibTrans" cxnId="{FFA7C894-63EF-4F7A-A02E-08B2A82854EF}">
      <dgm:prSet/>
      <dgm:spPr/>
      <dgm:t>
        <a:bodyPr/>
        <a:lstStyle/>
        <a:p>
          <a:endParaRPr lang="en-US"/>
        </a:p>
      </dgm:t>
    </dgm:pt>
    <dgm:pt modelId="{BC00C9EB-99AC-4E46-8407-A62CA4FFC571}">
      <dgm:prSet phldrT="[Text]"/>
      <dgm:spPr/>
      <dgm:t>
        <a:bodyPr/>
        <a:lstStyle/>
        <a:p>
          <a:r>
            <a:rPr lang="en-US" dirty="0"/>
            <a:t>Scale/Aggregation Issues</a:t>
          </a:r>
        </a:p>
      </dgm:t>
    </dgm:pt>
    <dgm:pt modelId="{417BFAA6-5080-4997-8227-C9987938E7E7}" type="parTrans" cxnId="{139B1DB2-1AC2-4BF2-971C-DA6030DA5A44}">
      <dgm:prSet/>
      <dgm:spPr/>
      <dgm:t>
        <a:bodyPr/>
        <a:lstStyle/>
        <a:p>
          <a:endParaRPr lang="en-US"/>
        </a:p>
      </dgm:t>
    </dgm:pt>
    <dgm:pt modelId="{01130D5D-1EE0-4C4F-89D7-2CF0685DA46C}" type="sibTrans" cxnId="{139B1DB2-1AC2-4BF2-971C-DA6030DA5A44}">
      <dgm:prSet/>
      <dgm:spPr/>
      <dgm:t>
        <a:bodyPr/>
        <a:lstStyle/>
        <a:p>
          <a:endParaRPr lang="en-US"/>
        </a:p>
      </dgm:t>
    </dgm:pt>
    <dgm:pt modelId="{582C384E-5C19-480D-B802-15303110D4EA}">
      <dgm:prSet phldrT="[Text]"/>
      <dgm:spPr/>
      <dgm:t>
        <a:bodyPr/>
        <a:lstStyle/>
        <a:p>
          <a:r>
            <a:rPr lang="en-US" dirty="0"/>
            <a:t>Lack of organization</a:t>
          </a:r>
        </a:p>
      </dgm:t>
    </dgm:pt>
    <dgm:pt modelId="{37492340-0436-4A09-8357-7F6447690211}" type="parTrans" cxnId="{F39D2EEB-4871-4DC5-AC86-C2C6F1260608}">
      <dgm:prSet/>
      <dgm:spPr/>
      <dgm:t>
        <a:bodyPr/>
        <a:lstStyle/>
        <a:p>
          <a:endParaRPr lang="en-US"/>
        </a:p>
      </dgm:t>
    </dgm:pt>
    <dgm:pt modelId="{2B596907-FD1C-4EC6-AEAC-7A7BEFAC137C}" type="sibTrans" cxnId="{F39D2EEB-4871-4DC5-AC86-C2C6F1260608}">
      <dgm:prSet/>
      <dgm:spPr/>
      <dgm:t>
        <a:bodyPr/>
        <a:lstStyle/>
        <a:p>
          <a:endParaRPr lang="en-US"/>
        </a:p>
      </dgm:t>
    </dgm:pt>
    <dgm:pt modelId="{E57C2249-3813-4B83-B7EF-C8918C2F49A9}">
      <dgm:prSet phldrT="[Text]"/>
      <dgm:spPr/>
      <dgm:t>
        <a:bodyPr/>
        <a:lstStyle/>
        <a:p>
          <a:r>
            <a:rPr lang="en-US" dirty="0"/>
            <a:t>Output too small and scattered</a:t>
          </a:r>
        </a:p>
      </dgm:t>
    </dgm:pt>
    <dgm:pt modelId="{113BF775-977A-46DA-8E99-E91A66682602}" type="parTrans" cxnId="{C4666219-4AA4-4571-A895-38FB0B984174}">
      <dgm:prSet/>
      <dgm:spPr/>
      <dgm:t>
        <a:bodyPr/>
        <a:lstStyle/>
        <a:p>
          <a:endParaRPr lang="en-US"/>
        </a:p>
      </dgm:t>
    </dgm:pt>
    <dgm:pt modelId="{2CA0DEFF-97E6-4AA8-BCD7-4892733ECB37}" type="sibTrans" cxnId="{C4666219-4AA4-4571-A895-38FB0B984174}">
      <dgm:prSet/>
      <dgm:spPr/>
      <dgm:t>
        <a:bodyPr/>
        <a:lstStyle/>
        <a:p>
          <a:endParaRPr lang="en-US"/>
        </a:p>
      </dgm:t>
    </dgm:pt>
    <dgm:pt modelId="{D93F8691-EDB3-4A96-AB69-1C0995AEC451}">
      <dgm:prSet phldrT="[Text]"/>
      <dgm:spPr/>
      <dgm:t>
        <a:bodyPr/>
        <a:lstStyle/>
        <a:p>
          <a:r>
            <a:rPr lang="en-US" dirty="0"/>
            <a:t>No bargaining power</a:t>
          </a:r>
        </a:p>
      </dgm:t>
    </dgm:pt>
    <dgm:pt modelId="{77E18CAB-D293-418F-ADDD-E1A6897A1189}" type="parTrans" cxnId="{05C44ABA-AF7C-4675-9282-82EEFC829FB2}">
      <dgm:prSet/>
      <dgm:spPr/>
      <dgm:t>
        <a:bodyPr/>
        <a:lstStyle/>
        <a:p>
          <a:endParaRPr lang="en-US"/>
        </a:p>
      </dgm:t>
    </dgm:pt>
    <dgm:pt modelId="{E88D6481-97AD-4A02-A4C1-22129DC56C91}" type="sibTrans" cxnId="{05C44ABA-AF7C-4675-9282-82EEFC829FB2}">
      <dgm:prSet/>
      <dgm:spPr/>
      <dgm:t>
        <a:bodyPr/>
        <a:lstStyle/>
        <a:p>
          <a:endParaRPr lang="en-US"/>
        </a:p>
      </dgm:t>
    </dgm:pt>
    <dgm:pt modelId="{5C4EFA73-AF66-4972-801C-9BB181D196F1}" type="pres">
      <dgm:prSet presAssocID="{DE1C79DA-333B-48A4-BB8C-BE5BC5573884}" presName="Name0" presStyleCnt="0">
        <dgm:presLayoutVars>
          <dgm:dir/>
          <dgm:animLvl val="lvl"/>
          <dgm:resizeHandles val="exact"/>
        </dgm:presLayoutVars>
      </dgm:prSet>
      <dgm:spPr/>
    </dgm:pt>
    <dgm:pt modelId="{6167804B-D39F-4D4C-8EAB-D01537472412}" type="pres">
      <dgm:prSet presAssocID="{5B8B5498-A5FA-4BC7-85F4-CC3DAE0E83B2}" presName="composite" presStyleCnt="0"/>
      <dgm:spPr/>
    </dgm:pt>
    <dgm:pt modelId="{D90E3473-D40B-4433-89ED-AB47D1A90492}" type="pres">
      <dgm:prSet presAssocID="{5B8B5498-A5FA-4BC7-85F4-CC3DAE0E83B2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1EB74206-DAC1-42A3-B8BA-45DF99A53B9F}" type="pres">
      <dgm:prSet presAssocID="{5B8B5498-A5FA-4BC7-85F4-CC3DAE0E83B2}" presName="desTx" presStyleLbl="alignAccFollowNode1" presStyleIdx="0" presStyleCnt="4">
        <dgm:presLayoutVars>
          <dgm:bulletEnabled val="1"/>
        </dgm:presLayoutVars>
      </dgm:prSet>
      <dgm:spPr/>
    </dgm:pt>
    <dgm:pt modelId="{AD690958-9FEF-4D2B-A9F8-1D9DE465BEEB}" type="pres">
      <dgm:prSet presAssocID="{1BFECA3F-9ED6-40B9-9197-41771921CC44}" presName="space" presStyleCnt="0"/>
      <dgm:spPr/>
    </dgm:pt>
    <dgm:pt modelId="{9D902BCF-C804-4CB1-920D-8C6376356A53}" type="pres">
      <dgm:prSet presAssocID="{E54CEAD8-96FB-4C5E-B34E-FBA45CC96A18}" presName="composite" presStyleCnt="0"/>
      <dgm:spPr/>
    </dgm:pt>
    <dgm:pt modelId="{8911C3BD-06BF-4A90-9DD3-FC2A9407BF29}" type="pres">
      <dgm:prSet presAssocID="{E54CEAD8-96FB-4C5E-B34E-FBA45CC96A18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A99C1944-B190-433D-A5A9-FA56FAF9BAC5}" type="pres">
      <dgm:prSet presAssocID="{E54CEAD8-96FB-4C5E-B34E-FBA45CC96A18}" presName="desTx" presStyleLbl="alignAccFollowNode1" presStyleIdx="1" presStyleCnt="4">
        <dgm:presLayoutVars>
          <dgm:bulletEnabled val="1"/>
        </dgm:presLayoutVars>
      </dgm:prSet>
      <dgm:spPr/>
    </dgm:pt>
    <dgm:pt modelId="{9F5F59A1-DE2E-47F0-AF33-6FA5ABC7E122}" type="pres">
      <dgm:prSet presAssocID="{6192A699-B464-4F43-92C4-410B8DA020CE}" presName="space" presStyleCnt="0"/>
      <dgm:spPr/>
    </dgm:pt>
    <dgm:pt modelId="{2C324237-4355-4094-922C-4809AD916050}" type="pres">
      <dgm:prSet presAssocID="{41B2B9F5-3B0C-4D03-A69E-7AEA4F2DFDB1}" presName="composite" presStyleCnt="0"/>
      <dgm:spPr/>
    </dgm:pt>
    <dgm:pt modelId="{A623354B-945F-4136-A441-2EC41D042BF3}" type="pres">
      <dgm:prSet presAssocID="{41B2B9F5-3B0C-4D03-A69E-7AEA4F2DFDB1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D2346216-4B94-4D91-AFD2-2D767D30289B}" type="pres">
      <dgm:prSet presAssocID="{41B2B9F5-3B0C-4D03-A69E-7AEA4F2DFDB1}" presName="desTx" presStyleLbl="alignAccFollowNode1" presStyleIdx="2" presStyleCnt="4">
        <dgm:presLayoutVars>
          <dgm:bulletEnabled val="1"/>
        </dgm:presLayoutVars>
      </dgm:prSet>
      <dgm:spPr/>
    </dgm:pt>
    <dgm:pt modelId="{ABC4CF94-220A-4038-BE94-88A459502371}" type="pres">
      <dgm:prSet presAssocID="{B5A074A2-0469-4AB8-AB4E-2A5D25150319}" presName="space" presStyleCnt="0"/>
      <dgm:spPr/>
    </dgm:pt>
    <dgm:pt modelId="{5CAC0BD0-1D27-47B8-8DB3-3BD9117CC723}" type="pres">
      <dgm:prSet presAssocID="{BC00C9EB-99AC-4E46-8407-A62CA4FFC571}" presName="composite" presStyleCnt="0"/>
      <dgm:spPr/>
    </dgm:pt>
    <dgm:pt modelId="{F1FC35C2-C522-4C82-8A2A-E6B1E9D40DEA}" type="pres">
      <dgm:prSet presAssocID="{BC00C9EB-99AC-4E46-8407-A62CA4FFC571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C998B38F-5B8E-4CBF-B30C-D0482771BD38}" type="pres">
      <dgm:prSet presAssocID="{BC00C9EB-99AC-4E46-8407-A62CA4FFC571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1881FA05-9592-46F9-B7EC-E6DBEAB3EFEA}" type="presOf" srcId="{53F693A8-233F-4A54-BF01-2613E814B09B}" destId="{A99C1944-B190-433D-A5A9-FA56FAF9BAC5}" srcOrd="0" destOrd="3" presId="urn:microsoft.com/office/officeart/2005/8/layout/hList1"/>
    <dgm:cxn modelId="{4241240C-087E-434E-8B9B-152AA947112D}" type="presOf" srcId="{5B8D76B9-D824-48A4-A22D-6FB8152C6E2C}" destId="{A99C1944-B190-433D-A5A9-FA56FAF9BAC5}" srcOrd="0" destOrd="2" presId="urn:microsoft.com/office/officeart/2005/8/layout/hList1"/>
    <dgm:cxn modelId="{EADA3A0F-2B82-471C-9DB8-1DDF15F11422}" srcId="{41B2B9F5-3B0C-4D03-A69E-7AEA4F2DFDB1}" destId="{E79272F0-B03C-4713-8144-7B043A523B48}" srcOrd="0" destOrd="0" parTransId="{6BB30135-A5A4-411B-BC2D-6CA492431742}" sibTransId="{796175FF-4397-4468-87F5-D3316D84FAF1}"/>
    <dgm:cxn modelId="{C4666219-4AA4-4571-A895-38FB0B984174}" srcId="{BC00C9EB-99AC-4E46-8407-A62CA4FFC571}" destId="{E57C2249-3813-4B83-B7EF-C8918C2F49A9}" srcOrd="1" destOrd="0" parTransId="{113BF775-977A-46DA-8E99-E91A66682602}" sibTransId="{2CA0DEFF-97E6-4AA8-BCD7-4892733ECB37}"/>
    <dgm:cxn modelId="{C5D40B23-D36E-4049-AEA6-D9E4C2DEC47B}" type="presOf" srcId="{D93F8691-EDB3-4A96-AB69-1C0995AEC451}" destId="{C998B38F-5B8E-4CBF-B30C-D0482771BD38}" srcOrd="0" destOrd="2" presId="urn:microsoft.com/office/officeart/2005/8/layout/hList1"/>
    <dgm:cxn modelId="{AB53102F-5A15-4A8E-A574-27C24B729C41}" srcId="{E54CEAD8-96FB-4C5E-B34E-FBA45CC96A18}" destId="{510488CA-2640-401D-9DE0-98C769B3982C}" srcOrd="1" destOrd="0" parTransId="{3E0E42CE-B3E0-4269-AA72-038D24CD9B1C}" sibTransId="{BE9B1763-7E92-4710-B996-98751D71C44D}"/>
    <dgm:cxn modelId="{EBDAF33D-F114-4BD4-9659-8EBB812A323A}" srcId="{41B2B9F5-3B0C-4D03-A69E-7AEA4F2DFDB1}" destId="{22060C16-2DA3-4410-BC34-A7858FDCC446}" srcOrd="1" destOrd="0" parTransId="{FAB97916-AD7E-4870-A36C-3A3116584582}" sibTransId="{226F4368-8EC5-4643-942F-209E454A71CF}"/>
    <dgm:cxn modelId="{4C203065-F12B-4B51-9F39-CA046661322E}" type="presOf" srcId="{E57C2249-3813-4B83-B7EF-C8918C2F49A9}" destId="{C998B38F-5B8E-4CBF-B30C-D0482771BD38}" srcOrd="0" destOrd="1" presId="urn:microsoft.com/office/officeart/2005/8/layout/hList1"/>
    <dgm:cxn modelId="{3639B750-8907-43D6-BC7C-096B017960B9}" type="presOf" srcId="{5B8B5498-A5FA-4BC7-85F4-CC3DAE0E83B2}" destId="{D90E3473-D40B-4433-89ED-AB47D1A90492}" srcOrd="0" destOrd="0" presId="urn:microsoft.com/office/officeart/2005/8/layout/hList1"/>
    <dgm:cxn modelId="{5537D771-256B-4836-BDD2-D92A3F3A06CC}" type="presOf" srcId="{E79272F0-B03C-4713-8144-7B043A523B48}" destId="{D2346216-4B94-4D91-AFD2-2D767D30289B}" srcOrd="0" destOrd="0" presId="urn:microsoft.com/office/officeart/2005/8/layout/hList1"/>
    <dgm:cxn modelId="{93460B73-EB50-4908-9311-E07A3D952912}" srcId="{DE1C79DA-333B-48A4-BB8C-BE5BC5573884}" destId="{5B8B5498-A5FA-4BC7-85F4-CC3DAE0E83B2}" srcOrd="0" destOrd="0" parTransId="{78D9CF4E-00DD-4217-93BE-1E0897DEDDA3}" sibTransId="{1BFECA3F-9ED6-40B9-9197-41771921CC44}"/>
    <dgm:cxn modelId="{D2F21753-A56C-498C-9778-08FC764A2D09}" type="presOf" srcId="{582C384E-5C19-480D-B802-15303110D4EA}" destId="{C998B38F-5B8E-4CBF-B30C-D0482771BD38}" srcOrd="0" destOrd="0" presId="urn:microsoft.com/office/officeart/2005/8/layout/hList1"/>
    <dgm:cxn modelId="{60015F77-06CA-4ED3-88D0-3555655C2C73}" type="presOf" srcId="{22060C16-2DA3-4410-BC34-A7858FDCC446}" destId="{D2346216-4B94-4D91-AFD2-2D767D30289B}" srcOrd="0" destOrd="1" presId="urn:microsoft.com/office/officeart/2005/8/layout/hList1"/>
    <dgm:cxn modelId="{9B8FD059-3F83-4877-A153-28C3982FD31D}" srcId="{DE1C79DA-333B-48A4-BB8C-BE5BC5573884}" destId="{E54CEAD8-96FB-4C5E-B34E-FBA45CC96A18}" srcOrd="1" destOrd="0" parTransId="{54E0E0D3-DCB6-42B6-B079-F6CCD8D1D5BD}" sibTransId="{6192A699-B464-4F43-92C4-410B8DA020CE}"/>
    <dgm:cxn modelId="{0B5AA77A-E870-46DB-8F04-7B38744636FA}" type="presOf" srcId="{C5AC4F1C-E25D-4564-A558-5551C1EB1948}" destId="{A99C1944-B190-433D-A5A9-FA56FAF9BAC5}" srcOrd="0" destOrd="0" presId="urn:microsoft.com/office/officeart/2005/8/layout/hList1"/>
    <dgm:cxn modelId="{20F64584-C985-4C6C-B99E-F9CFA2F5A823}" type="presOf" srcId="{647AE65A-C626-4911-B27B-D39194F0E0B5}" destId="{1EB74206-DAC1-42A3-B8BA-45DF99A53B9F}" srcOrd="0" destOrd="1" presId="urn:microsoft.com/office/officeart/2005/8/layout/hList1"/>
    <dgm:cxn modelId="{D59FDF85-27D0-4C62-B1DA-14A92C3BA33B}" type="presOf" srcId="{DE1C79DA-333B-48A4-BB8C-BE5BC5573884}" destId="{5C4EFA73-AF66-4972-801C-9BB181D196F1}" srcOrd="0" destOrd="0" presId="urn:microsoft.com/office/officeart/2005/8/layout/hList1"/>
    <dgm:cxn modelId="{1D9F538A-565D-4620-B397-00BC052F196D}" type="presOf" srcId="{41B2B9F5-3B0C-4D03-A69E-7AEA4F2DFDB1}" destId="{A623354B-945F-4136-A441-2EC41D042BF3}" srcOrd="0" destOrd="0" presId="urn:microsoft.com/office/officeart/2005/8/layout/hList1"/>
    <dgm:cxn modelId="{9CD67B93-4C1B-4056-A8D6-669FBA3121E8}" type="presOf" srcId="{252589E3-DD1F-408C-87D0-5EEF020EA82C}" destId="{1EB74206-DAC1-42A3-B8BA-45DF99A53B9F}" srcOrd="0" destOrd="0" presId="urn:microsoft.com/office/officeart/2005/8/layout/hList1"/>
    <dgm:cxn modelId="{FFA7C894-63EF-4F7A-A02E-08B2A82854EF}" srcId="{E54CEAD8-96FB-4C5E-B34E-FBA45CC96A18}" destId="{53F693A8-233F-4A54-BF01-2613E814B09B}" srcOrd="3" destOrd="0" parTransId="{7341372B-983E-4249-A1B7-9F1160D4ECD6}" sibTransId="{8D584DD0-F835-40D9-9A1C-D8A88B674A1D}"/>
    <dgm:cxn modelId="{2EAD20A0-D860-49E7-97A7-B4A0631D2502}" srcId="{5B8B5498-A5FA-4BC7-85F4-CC3DAE0E83B2}" destId="{252589E3-DD1F-408C-87D0-5EEF020EA82C}" srcOrd="0" destOrd="0" parTransId="{F048FDB3-6F08-4BE1-9319-AAE41DDA41ED}" sibTransId="{6E24B706-F9AF-457C-9209-44DB065D3F13}"/>
    <dgm:cxn modelId="{23E7A4B0-8CD6-4F14-A817-BF740CF62939}" srcId="{E54CEAD8-96FB-4C5E-B34E-FBA45CC96A18}" destId="{C5AC4F1C-E25D-4564-A558-5551C1EB1948}" srcOrd="0" destOrd="0" parTransId="{04266081-6619-41E0-968B-D47ABA229DFA}" sibTransId="{A7EB17E2-93F2-4FB1-9860-46C81A33B7F0}"/>
    <dgm:cxn modelId="{139B1DB2-1AC2-4BF2-971C-DA6030DA5A44}" srcId="{DE1C79DA-333B-48A4-BB8C-BE5BC5573884}" destId="{BC00C9EB-99AC-4E46-8407-A62CA4FFC571}" srcOrd="3" destOrd="0" parTransId="{417BFAA6-5080-4997-8227-C9987938E7E7}" sibTransId="{01130D5D-1EE0-4C4F-89D7-2CF0685DA46C}"/>
    <dgm:cxn modelId="{05C44ABA-AF7C-4675-9282-82EEFC829FB2}" srcId="{BC00C9EB-99AC-4E46-8407-A62CA4FFC571}" destId="{D93F8691-EDB3-4A96-AB69-1C0995AEC451}" srcOrd="2" destOrd="0" parTransId="{77E18CAB-D293-418F-ADDD-E1A6897A1189}" sibTransId="{E88D6481-97AD-4A02-A4C1-22129DC56C91}"/>
    <dgm:cxn modelId="{D5938ABF-B2FE-485C-AAAC-19F0CCF6A5A8}" type="presOf" srcId="{BC00C9EB-99AC-4E46-8407-A62CA4FFC571}" destId="{F1FC35C2-C522-4C82-8A2A-E6B1E9D40DEA}" srcOrd="0" destOrd="0" presId="urn:microsoft.com/office/officeart/2005/8/layout/hList1"/>
    <dgm:cxn modelId="{A1E970C6-529E-4591-B786-E2B4FE1ED1E8}" type="presOf" srcId="{E54CEAD8-96FB-4C5E-B34E-FBA45CC96A18}" destId="{8911C3BD-06BF-4A90-9DD3-FC2A9407BF29}" srcOrd="0" destOrd="0" presId="urn:microsoft.com/office/officeart/2005/8/layout/hList1"/>
    <dgm:cxn modelId="{8CAF3CD8-4E4C-47D6-9418-C5D435D122F0}" srcId="{DE1C79DA-333B-48A4-BB8C-BE5BC5573884}" destId="{41B2B9F5-3B0C-4D03-A69E-7AEA4F2DFDB1}" srcOrd="2" destOrd="0" parTransId="{00A514B7-54ED-4685-B6DE-BE8C4D2BB674}" sibTransId="{B5A074A2-0469-4AB8-AB4E-2A5D25150319}"/>
    <dgm:cxn modelId="{601588E0-4A70-4ADE-AB30-0F88140A9B22}" type="presOf" srcId="{510488CA-2640-401D-9DE0-98C769B3982C}" destId="{A99C1944-B190-433D-A5A9-FA56FAF9BAC5}" srcOrd="0" destOrd="1" presId="urn:microsoft.com/office/officeart/2005/8/layout/hList1"/>
    <dgm:cxn modelId="{A1E655E5-E24F-4108-8EF3-41E46D18EE90}" srcId="{5B8B5498-A5FA-4BC7-85F4-CC3DAE0E83B2}" destId="{647AE65A-C626-4911-B27B-D39194F0E0B5}" srcOrd="1" destOrd="0" parTransId="{1848DEC3-BD74-4D5D-AE14-FC7C96F8ADC1}" sibTransId="{7F5A254D-1D07-41BF-B831-CFE40D1B8E02}"/>
    <dgm:cxn modelId="{F39D2EEB-4871-4DC5-AC86-C2C6F1260608}" srcId="{BC00C9EB-99AC-4E46-8407-A62CA4FFC571}" destId="{582C384E-5C19-480D-B802-15303110D4EA}" srcOrd="0" destOrd="0" parTransId="{37492340-0436-4A09-8357-7F6447690211}" sibTransId="{2B596907-FD1C-4EC6-AEAC-7A7BEFAC137C}"/>
    <dgm:cxn modelId="{97DCE7F1-871E-4E35-B4CD-BC0516C08B4B}" srcId="{E54CEAD8-96FB-4C5E-B34E-FBA45CC96A18}" destId="{5B8D76B9-D824-48A4-A22D-6FB8152C6E2C}" srcOrd="2" destOrd="0" parTransId="{58C0EC10-1F26-4697-9880-9AD619403AF9}" sibTransId="{E6FB74DE-AA3F-4D37-B9FD-E7CA1EE1E240}"/>
    <dgm:cxn modelId="{EB154BC2-D513-407A-856D-ED873785D77E}" type="presParOf" srcId="{5C4EFA73-AF66-4972-801C-9BB181D196F1}" destId="{6167804B-D39F-4D4C-8EAB-D01537472412}" srcOrd="0" destOrd="0" presId="urn:microsoft.com/office/officeart/2005/8/layout/hList1"/>
    <dgm:cxn modelId="{40143789-9A3B-4ECF-A0F9-8E2703D32B90}" type="presParOf" srcId="{6167804B-D39F-4D4C-8EAB-D01537472412}" destId="{D90E3473-D40B-4433-89ED-AB47D1A90492}" srcOrd="0" destOrd="0" presId="urn:microsoft.com/office/officeart/2005/8/layout/hList1"/>
    <dgm:cxn modelId="{5E3B493B-4558-4739-8ED7-9F562EAA20FF}" type="presParOf" srcId="{6167804B-D39F-4D4C-8EAB-D01537472412}" destId="{1EB74206-DAC1-42A3-B8BA-45DF99A53B9F}" srcOrd="1" destOrd="0" presId="urn:microsoft.com/office/officeart/2005/8/layout/hList1"/>
    <dgm:cxn modelId="{563E5DAE-236E-4C64-95AC-8F2DC20A2129}" type="presParOf" srcId="{5C4EFA73-AF66-4972-801C-9BB181D196F1}" destId="{AD690958-9FEF-4D2B-A9F8-1D9DE465BEEB}" srcOrd="1" destOrd="0" presId="urn:microsoft.com/office/officeart/2005/8/layout/hList1"/>
    <dgm:cxn modelId="{C1FCBA91-7E7B-4AB7-8ED2-D33F1EFA599C}" type="presParOf" srcId="{5C4EFA73-AF66-4972-801C-9BB181D196F1}" destId="{9D902BCF-C804-4CB1-920D-8C6376356A53}" srcOrd="2" destOrd="0" presId="urn:microsoft.com/office/officeart/2005/8/layout/hList1"/>
    <dgm:cxn modelId="{33AC1988-C3A0-43C0-B8C4-0C96AC72999D}" type="presParOf" srcId="{9D902BCF-C804-4CB1-920D-8C6376356A53}" destId="{8911C3BD-06BF-4A90-9DD3-FC2A9407BF29}" srcOrd="0" destOrd="0" presId="urn:microsoft.com/office/officeart/2005/8/layout/hList1"/>
    <dgm:cxn modelId="{65AACA27-F435-43F2-B023-1E6D0CCFF54D}" type="presParOf" srcId="{9D902BCF-C804-4CB1-920D-8C6376356A53}" destId="{A99C1944-B190-433D-A5A9-FA56FAF9BAC5}" srcOrd="1" destOrd="0" presId="urn:microsoft.com/office/officeart/2005/8/layout/hList1"/>
    <dgm:cxn modelId="{D2933455-0D57-42A4-8B0A-1D91F38A0E21}" type="presParOf" srcId="{5C4EFA73-AF66-4972-801C-9BB181D196F1}" destId="{9F5F59A1-DE2E-47F0-AF33-6FA5ABC7E122}" srcOrd="3" destOrd="0" presId="urn:microsoft.com/office/officeart/2005/8/layout/hList1"/>
    <dgm:cxn modelId="{816DFC92-193F-43DC-BD0B-578738D8E214}" type="presParOf" srcId="{5C4EFA73-AF66-4972-801C-9BB181D196F1}" destId="{2C324237-4355-4094-922C-4809AD916050}" srcOrd="4" destOrd="0" presId="urn:microsoft.com/office/officeart/2005/8/layout/hList1"/>
    <dgm:cxn modelId="{B987008F-CFB8-4832-9EBA-BD03351DADCE}" type="presParOf" srcId="{2C324237-4355-4094-922C-4809AD916050}" destId="{A623354B-945F-4136-A441-2EC41D042BF3}" srcOrd="0" destOrd="0" presId="urn:microsoft.com/office/officeart/2005/8/layout/hList1"/>
    <dgm:cxn modelId="{482D839C-43E3-4164-8653-9C89AA4C7AC9}" type="presParOf" srcId="{2C324237-4355-4094-922C-4809AD916050}" destId="{D2346216-4B94-4D91-AFD2-2D767D30289B}" srcOrd="1" destOrd="0" presId="urn:microsoft.com/office/officeart/2005/8/layout/hList1"/>
    <dgm:cxn modelId="{D2EDA30E-6CA6-4C1A-ABC8-56603A367D50}" type="presParOf" srcId="{5C4EFA73-AF66-4972-801C-9BB181D196F1}" destId="{ABC4CF94-220A-4038-BE94-88A459502371}" srcOrd="5" destOrd="0" presId="urn:microsoft.com/office/officeart/2005/8/layout/hList1"/>
    <dgm:cxn modelId="{E94EF471-2EE2-46F7-BFE3-09F68A17F7C9}" type="presParOf" srcId="{5C4EFA73-AF66-4972-801C-9BB181D196F1}" destId="{5CAC0BD0-1D27-47B8-8DB3-3BD9117CC723}" srcOrd="6" destOrd="0" presId="urn:microsoft.com/office/officeart/2005/8/layout/hList1"/>
    <dgm:cxn modelId="{E4FC09B2-D98A-4380-B684-7BA72E4C32A5}" type="presParOf" srcId="{5CAC0BD0-1D27-47B8-8DB3-3BD9117CC723}" destId="{F1FC35C2-C522-4C82-8A2A-E6B1E9D40DEA}" srcOrd="0" destOrd="0" presId="urn:microsoft.com/office/officeart/2005/8/layout/hList1"/>
    <dgm:cxn modelId="{F35CC55F-9DF2-4C3C-AA17-D98810C9853E}" type="presParOf" srcId="{5CAC0BD0-1D27-47B8-8DB3-3BD9117CC723}" destId="{C998B38F-5B8E-4CBF-B30C-D0482771BD3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1C79DA-333B-48A4-BB8C-BE5BC5573884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B8B5498-A5FA-4BC7-85F4-CC3DAE0E83B2}">
      <dgm:prSet phldrT="[Text]"/>
      <dgm:spPr/>
      <dgm:t>
        <a:bodyPr/>
        <a:lstStyle/>
        <a:p>
          <a:r>
            <a:rPr lang="en-US" dirty="0"/>
            <a:t>Regulatory issues</a:t>
          </a:r>
        </a:p>
      </dgm:t>
    </dgm:pt>
    <dgm:pt modelId="{78D9CF4E-00DD-4217-93BE-1E0897DEDDA3}" type="parTrans" cxnId="{93460B73-EB50-4908-9311-E07A3D952912}">
      <dgm:prSet/>
      <dgm:spPr/>
      <dgm:t>
        <a:bodyPr/>
        <a:lstStyle/>
        <a:p>
          <a:endParaRPr lang="en-US"/>
        </a:p>
      </dgm:t>
    </dgm:pt>
    <dgm:pt modelId="{1BFECA3F-9ED6-40B9-9197-41771921CC44}" type="sibTrans" cxnId="{93460B73-EB50-4908-9311-E07A3D952912}">
      <dgm:prSet/>
      <dgm:spPr/>
      <dgm:t>
        <a:bodyPr/>
        <a:lstStyle/>
        <a:p>
          <a:endParaRPr lang="en-US"/>
        </a:p>
      </dgm:t>
    </dgm:pt>
    <dgm:pt modelId="{252589E3-DD1F-408C-87D0-5EEF020EA82C}">
      <dgm:prSet phldrT="[Text]"/>
      <dgm:spPr/>
      <dgm:t>
        <a:bodyPr/>
        <a:lstStyle/>
        <a:p>
          <a:r>
            <a:rPr lang="en-US" dirty="0"/>
            <a:t>Cumbersome processes</a:t>
          </a:r>
        </a:p>
      </dgm:t>
    </dgm:pt>
    <dgm:pt modelId="{F048FDB3-6F08-4BE1-9319-AAE41DDA41ED}" type="parTrans" cxnId="{2EAD20A0-D860-49E7-97A7-B4A0631D2502}">
      <dgm:prSet/>
      <dgm:spPr/>
      <dgm:t>
        <a:bodyPr/>
        <a:lstStyle/>
        <a:p>
          <a:endParaRPr lang="en-US"/>
        </a:p>
      </dgm:t>
    </dgm:pt>
    <dgm:pt modelId="{6E24B706-F9AF-457C-9209-44DB065D3F13}" type="sibTrans" cxnId="{2EAD20A0-D860-49E7-97A7-B4A0631D2502}">
      <dgm:prSet/>
      <dgm:spPr/>
      <dgm:t>
        <a:bodyPr/>
        <a:lstStyle/>
        <a:p>
          <a:endParaRPr lang="en-US"/>
        </a:p>
      </dgm:t>
    </dgm:pt>
    <dgm:pt modelId="{647AE65A-C626-4911-B27B-D39194F0E0B5}">
      <dgm:prSet phldrT="[Text]"/>
      <dgm:spPr/>
      <dgm:t>
        <a:bodyPr/>
        <a:lstStyle/>
        <a:p>
          <a:r>
            <a:rPr lang="en-US" dirty="0"/>
            <a:t>Poor investment climate</a:t>
          </a:r>
        </a:p>
      </dgm:t>
    </dgm:pt>
    <dgm:pt modelId="{1848DEC3-BD74-4D5D-AE14-FC7C96F8ADC1}" type="parTrans" cxnId="{A1E655E5-E24F-4108-8EF3-41E46D18EE90}">
      <dgm:prSet/>
      <dgm:spPr/>
      <dgm:t>
        <a:bodyPr/>
        <a:lstStyle/>
        <a:p>
          <a:endParaRPr lang="en-US"/>
        </a:p>
      </dgm:t>
    </dgm:pt>
    <dgm:pt modelId="{7F5A254D-1D07-41BF-B831-CFE40D1B8E02}" type="sibTrans" cxnId="{A1E655E5-E24F-4108-8EF3-41E46D18EE90}">
      <dgm:prSet/>
      <dgm:spPr/>
      <dgm:t>
        <a:bodyPr/>
        <a:lstStyle/>
        <a:p>
          <a:endParaRPr lang="en-US"/>
        </a:p>
      </dgm:t>
    </dgm:pt>
    <dgm:pt modelId="{E54CEAD8-96FB-4C5E-B34E-FBA45CC96A18}">
      <dgm:prSet phldrT="[Text]"/>
      <dgm:spPr/>
      <dgm:t>
        <a:bodyPr/>
        <a:lstStyle/>
        <a:p>
          <a:r>
            <a:rPr lang="en-US" dirty="0"/>
            <a:t>Poor technology/skills</a:t>
          </a:r>
        </a:p>
      </dgm:t>
    </dgm:pt>
    <dgm:pt modelId="{54E0E0D3-DCB6-42B6-B079-F6CCD8D1D5BD}" type="parTrans" cxnId="{9B8FD059-3F83-4877-A153-28C3982FD31D}">
      <dgm:prSet/>
      <dgm:spPr/>
      <dgm:t>
        <a:bodyPr/>
        <a:lstStyle/>
        <a:p>
          <a:endParaRPr lang="en-US"/>
        </a:p>
      </dgm:t>
    </dgm:pt>
    <dgm:pt modelId="{6192A699-B464-4F43-92C4-410B8DA020CE}" type="sibTrans" cxnId="{9B8FD059-3F83-4877-A153-28C3982FD31D}">
      <dgm:prSet/>
      <dgm:spPr/>
      <dgm:t>
        <a:bodyPr/>
        <a:lstStyle/>
        <a:p>
          <a:endParaRPr lang="en-US"/>
        </a:p>
      </dgm:t>
    </dgm:pt>
    <dgm:pt modelId="{C5AC4F1C-E25D-4564-A558-5551C1EB1948}">
      <dgm:prSet phldrT="[Text]"/>
      <dgm:spPr/>
      <dgm:t>
        <a:bodyPr/>
        <a:lstStyle/>
        <a:p>
          <a:r>
            <a:rPr lang="en-US" dirty="0"/>
            <a:t>Illiteracy </a:t>
          </a:r>
        </a:p>
      </dgm:t>
    </dgm:pt>
    <dgm:pt modelId="{04266081-6619-41E0-968B-D47ABA229DFA}" type="parTrans" cxnId="{23E7A4B0-8CD6-4F14-A817-BF740CF62939}">
      <dgm:prSet/>
      <dgm:spPr/>
      <dgm:t>
        <a:bodyPr/>
        <a:lstStyle/>
        <a:p>
          <a:endParaRPr lang="en-US"/>
        </a:p>
      </dgm:t>
    </dgm:pt>
    <dgm:pt modelId="{A7EB17E2-93F2-4FB1-9860-46C81A33B7F0}" type="sibTrans" cxnId="{23E7A4B0-8CD6-4F14-A817-BF740CF62939}">
      <dgm:prSet/>
      <dgm:spPr/>
      <dgm:t>
        <a:bodyPr/>
        <a:lstStyle/>
        <a:p>
          <a:endParaRPr lang="en-US"/>
        </a:p>
      </dgm:t>
    </dgm:pt>
    <dgm:pt modelId="{510488CA-2640-401D-9DE0-98C769B3982C}">
      <dgm:prSet phldrT="[Text]"/>
      <dgm:spPr/>
      <dgm:t>
        <a:bodyPr/>
        <a:lstStyle/>
        <a:p>
          <a:r>
            <a:rPr lang="en-US" dirty="0"/>
            <a:t>No vocational training</a:t>
          </a:r>
        </a:p>
      </dgm:t>
    </dgm:pt>
    <dgm:pt modelId="{3E0E42CE-B3E0-4269-AA72-038D24CD9B1C}" type="parTrans" cxnId="{AB53102F-5A15-4A8E-A574-27C24B729C41}">
      <dgm:prSet/>
      <dgm:spPr/>
      <dgm:t>
        <a:bodyPr/>
        <a:lstStyle/>
        <a:p>
          <a:endParaRPr lang="en-US"/>
        </a:p>
      </dgm:t>
    </dgm:pt>
    <dgm:pt modelId="{BE9B1763-7E92-4710-B996-98751D71C44D}" type="sibTrans" cxnId="{AB53102F-5A15-4A8E-A574-27C24B729C41}">
      <dgm:prSet/>
      <dgm:spPr/>
      <dgm:t>
        <a:bodyPr/>
        <a:lstStyle/>
        <a:p>
          <a:endParaRPr lang="en-US"/>
        </a:p>
      </dgm:t>
    </dgm:pt>
    <dgm:pt modelId="{41B2B9F5-3B0C-4D03-A69E-7AEA4F2DFDB1}">
      <dgm:prSet phldrT="[Text]"/>
      <dgm:spPr/>
      <dgm:t>
        <a:bodyPr/>
        <a:lstStyle/>
        <a:p>
          <a:r>
            <a:rPr lang="en-US" dirty="0"/>
            <a:t>Poor marketing/ business development </a:t>
          </a:r>
        </a:p>
      </dgm:t>
    </dgm:pt>
    <dgm:pt modelId="{00A514B7-54ED-4685-B6DE-BE8C4D2BB674}" type="parTrans" cxnId="{8CAF3CD8-4E4C-47D6-9418-C5D435D122F0}">
      <dgm:prSet/>
      <dgm:spPr/>
      <dgm:t>
        <a:bodyPr/>
        <a:lstStyle/>
        <a:p>
          <a:endParaRPr lang="en-US"/>
        </a:p>
      </dgm:t>
    </dgm:pt>
    <dgm:pt modelId="{B5A074A2-0469-4AB8-AB4E-2A5D25150319}" type="sibTrans" cxnId="{8CAF3CD8-4E4C-47D6-9418-C5D435D122F0}">
      <dgm:prSet/>
      <dgm:spPr/>
      <dgm:t>
        <a:bodyPr/>
        <a:lstStyle/>
        <a:p>
          <a:endParaRPr lang="en-US"/>
        </a:p>
      </dgm:t>
    </dgm:pt>
    <dgm:pt modelId="{E79272F0-B03C-4713-8144-7B043A523B48}">
      <dgm:prSet phldrT="[Text]"/>
      <dgm:spPr/>
      <dgm:t>
        <a:bodyPr/>
        <a:lstStyle/>
        <a:p>
          <a:r>
            <a:rPr lang="en-US" dirty="0"/>
            <a:t>Low product quality and branding</a:t>
          </a:r>
        </a:p>
      </dgm:t>
    </dgm:pt>
    <dgm:pt modelId="{6BB30135-A5A4-411B-BC2D-6CA492431742}" type="parTrans" cxnId="{EADA3A0F-2B82-471C-9DB8-1DDF15F11422}">
      <dgm:prSet/>
      <dgm:spPr/>
      <dgm:t>
        <a:bodyPr/>
        <a:lstStyle/>
        <a:p>
          <a:endParaRPr lang="en-US"/>
        </a:p>
      </dgm:t>
    </dgm:pt>
    <dgm:pt modelId="{796175FF-4397-4468-87F5-D3316D84FAF1}" type="sibTrans" cxnId="{EADA3A0F-2B82-471C-9DB8-1DDF15F11422}">
      <dgm:prSet/>
      <dgm:spPr/>
      <dgm:t>
        <a:bodyPr/>
        <a:lstStyle/>
        <a:p>
          <a:endParaRPr lang="en-US"/>
        </a:p>
      </dgm:t>
    </dgm:pt>
    <dgm:pt modelId="{22060C16-2DA3-4410-BC34-A7858FDCC446}">
      <dgm:prSet phldrT="[Text]"/>
      <dgm:spPr/>
      <dgm:t>
        <a:bodyPr/>
        <a:lstStyle/>
        <a:p>
          <a:r>
            <a:rPr lang="en-US" dirty="0"/>
            <a:t>Lack of market analysis and R&amp;D</a:t>
          </a:r>
        </a:p>
      </dgm:t>
    </dgm:pt>
    <dgm:pt modelId="{FAB97916-AD7E-4870-A36C-3A3116584582}" type="parTrans" cxnId="{EBDAF33D-F114-4BD4-9659-8EBB812A323A}">
      <dgm:prSet/>
      <dgm:spPr/>
      <dgm:t>
        <a:bodyPr/>
        <a:lstStyle/>
        <a:p>
          <a:endParaRPr lang="en-US"/>
        </a:p>
      </dgm:t>
    </dgm:pt>
    <dgm:pt modelId="{226F4368-8EC5-4643-942F-209E454A71CF}" type="sibTrans" cxnId="{EBDAF33D-F114-4BD4-9659-8EBB812A323A}">
      <dgm:prSet/>
      <dgm:spPr/>
      <dgm:t>
        <a:bodyPr/>
        <a:lstStyle/>
        <a:p>
          <a:endParaRPr lang="en-US"/>
        </a:p>
      </dgm:t>
    </dgm:pt>
    <dgm:pt modelId="{BC00C9EB-99AC-4E46-8407-A62CA4FFC571}">
      <dgm:prSet phldrT="[Text]"/>
      <dgm:spPr/>
      <dgm:t>
        <a:bodyPr/>
        <a:lstStyle/>
        <a:p>
          <a:r>
            <a:rPr lang="en-US" dirty="0"/>
            <a:t>Lack of markets</a:t>
          </a:r>
        </a:p>
      </dgm:t>
    </dgm:pt>
    <dgm:pt modelId="{417BFAA6-5080-4997-8227-C9987938E7E7}" type="parTrans" cxnId="{139B1DB2-1AC2-4BF2-971C-DA6030DA5A44}">
      <dgm:prSet/>
      <dgm:spPr/>
      <dgm:t>
        <a:bodyPr/>
        <a:lstStyle/>
        <a:p>
          <a:endParaRPr lang="en-US"/>
        </a:p>
      </dgm:t>
    </dgm:pt>
    <dgm:pt modelId="{01130D5D-1EE0-4C4F-89D7-2CF0685DA46C}" type="sibTrans" cxnId="{139B1DB2-1AC2-4BF2-971C-DA6030DA5A44}">
      <dgm:prSet/>
      <dgm:spPr/>
      <dgm:t>
        <a:bodyPr/>
        <a:lstStyle/>
        <a:p>
          <a:endParaRPr lang="en-US"/>
        </a:p>
      </dgm:t>
    </dgm:pt>
    <dgm:pt modelId="{23A39A57-DC0C-4CB2-BD24-42E568ECB234}">
      <dgm:prSet phldrT="[Text]"/>
      <dgm:spPr/>
      <dgm:t>
        <a:bodyPr/>
        <a:lstStyle/>
        <a:p>
          <a:r>
            <a:rPr lang="en-US" dirty="0"/>
            <a:t>Corruption/red tape</a:t>
          </a:r>
        </a:p>
      </dgm:t>
    </dgm:pt>
    <dgm:pt modelId="{17274F6D-FF5E-4BE7-9FA5-E1AE5003F11F}" type="parTrans" cxnId="{BCB1089E-6D63-448A-A0E9-3577B22DA8C6}">
      <dgm:prSet/>
      <dgm:spPr/>
      <dgm:t>
        <a:bodyPr/>
        <a:lstStyle/>
        <a:p>
          <a:endParaRPr lang="en-US"/>
        </a:p>
      </dgm:t>
    </dgm:pt>
    <dgm:pt modelId="{63A1CCBE-83A0-40FC-BDEF-D79AFDBC9B15}" type="sibTrans" cxnId="{BCB1089E-6D63-448A-A0E9-3577B22DA8C6}">
      <dgm:prSet/>
      <dgm:spPr/>
      <dgm:t>
        <a:bodyPr/>
        <a:lstStyle/>
        <a:p>
          <a:endParaRPr lang="en-US"/>
        </a:p>
      </dgm:t>
    </dgm:pt>
    <dgm:pt modelId="{71954C88-BE6A-4056-B117-25CAC0582991}">
      <dgm:prSet phldrT="[Text]"/>
      <dgm:spPr/>
      <dgm:t>
        <a:bodyPr/>
        <a:lstStyle/>
        <a:p>
          <a:r>
            <a:rPr lang="en-US" dirty="0"/>
            <a:t>Low demand for goods</a:t>
          </a:r>
        </a:p>
      </dgm:t>
    </dgm:pt>
    <dgm:pt modelId="{5D9D61BC-1A6B-4367-972F-1DBE787DAC2E}" type="parTrans" cxnId="{F07AD283-9F31-49CC-B74E-35A95245AF29}">
      <dgm:prSet/>
      <dgm:spPr/>
      <dgm:t>
        <a:bodyPr/>
        <a:lstStyle/>
        <a:p>
          <a:endParaRPr lang="en-US"/>
        </a:p>
      </dgm:t>
    </dgm:pt>
    <dgm:pt modelId="{951BB6C7-447A-4662-83D0-1780AFFDE491}" type="sibTrans" cxnId="{F07AD283-9F31-49CC-B74E-35A95245AF29}">
      <dgm:prSet/>
      <dgm:spPr/>
      <dgm:t>
        <a:bodyPr/>
        <a:lstStyle/>
        <a:p>
          <a:endParaRPr lang="en-US"/>
        </a:p>
      </dgm:t>
    </dgm:pt>
    <dgm:pt modelId="{2262FC4C-78C0-41B8-83BF-DAD1897FD7CA}">
      <dgm:prSet phldrT="[Text]"/>
      <dgm:spPr/>
      <dgm:t>
        <a:bodyPr/>
        <a:lstStyle/>
        <a:p>
          <a:r>
            <a:rPr lang="en-US" dirty="0"/>
            <a:t>Lack of access to buyers and markets</a:t>
          </a:r>
        </a:p>
      </dgm:t>
    </dgm:pt>
    <dgm:pt modelId="{CD8446BE-479A-407A-B8A8-70523BAEBD43}" type="parTrans" cxnId="{01D1A75F-8165-43B7-8B73-B09272B88D09}">
      <dgm:prSet/>
      <dgm:spPr/>
      <dgm:t>
        <a:bodyPr/>
        <a:lstStyle/>
        <a:p>
          <a:endParaRPr lang="en-US"/>
        </a:p>
      </dgm:t>
    </dgm:pt>
    <dgm:pt modelId="{220E0DD6-0A95-44C8-A53B-FA21169B9D59}" type="sibTrans" cxnId="{01D1A75F-8165-43B7-8B73-B09272B88D09}">
      <dgm:prSet/>
      <dgm:spPr/>
      <dgm:t>
        <a:bodyPr/>
        <a:lstStyle/>
        <a:p>
          <a:endParaRPr lang="en-US"/>
        </a:p>
      </dgm:t>
    </dgm:pt>
    <dgm:pt modelId="{5C4EFA73-AF66-4972-801C-9BB181D196F1}" type="pres">
      <dgm:prSet presAssocID="{DE1C79DA-333B-48A4-BB8C-BE5BC5573884}" presName="Name0" presStyleCnt="0">
        <dgm:presLayoutVars>
          <dgm:dir/>
          <dgm:animLvl val="lvl"/>
          <dgm:resizeHandles val="exact"/>
        </dgm:presLayoutVars>
      </dgm:prSet>
      <dgm:spPr/>
    </dgm:pt>
    <dgm:pt modelId="{6167804B-D39F-4D4C-8EAB-D01537472412}" type="pres">
      <dgm:prSet presAssocID="{5B8B5498-A5FA-4BC7-85F4-CC3DAE0E83B2}" presName="composite" presStyleCnt="0"/>
      <dgm:spPr/>
    </dgm:pt>
    <dgm:pt modelId="{D90E3473-D40B-4433-89ED-AB47D1A90492}" type="pres">
      <dgm:prSet presAssocID="{5B8B5498-A5FA-4BC7-85F4-CC3DAE0E83B2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1EB74206-DAC1-42A3-B8BA-45DF99A53B9F}" type="pres">
      <dgm:prSet presAssocID="{5B8B5498-A5FA-4BC7-85F4-CC3DAE0E83B2}" presName="desTx" presStyleLbl="alignAccFollowNode1" presStyleIdx="0" presStyleCnt="4">
        <dgm:presLayoutVars>
          <dgm:bulletEnabled val="1"/>
        </dgm:presLayoutVars>
      </dgm:prSet>
      <dgm:spPr/>
    </dgm:pt>
    <dgm:pt modelId="{AD690958-9FEF-4D2B-A9F8-1D9DE465BEEB}" type="pres">
      <dgm:prSet presAssocID="{1BFECA3F-9ED6-40B9-9197-41771921CC44}" presName="space" presStyleCnt="0"/>
      <dgm:spPr/>
    </dgm:pt>
    <dgm:pt modelId="{9D902BCF-C804-4CB1-920D-8C6376356A53}" type="pres">
      <dgm:prSet presAssocID="{E54CEAD8-96FB-4C5E-B34E-FBA45CC96A18}" presName="composite" presStyleCnt="0"/>
      <dgm:spPr/>
    </dgm:pt>
    <dgm:pt modelId="{8911C3BD-06BF-4A90-9DD3-FC2A9407BF29}" type="pres">
      <dgm:prSet presAssocID="{E54CEAD8-96FB-4C5E-B34E-FBA45CC96A18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A99C1944-B190-433D-A5A9-FA56FAF9BAC5}" type="pres">
      <dgm:prSet presAssocID="{E54CEAD8-96FB-4C5E-B34E-FBA45CC96A18}" presName="desTx" presStyleLbl="alignAccFollowNode1" presStyleIdx="1" presStyleCnt="4">
        <dgm:presLayoutVars>
          <dgm:bulletEnabled val="1"/>
        </dgm:presLayoutVars>
      </dgm:prSet>
      <dgm:spPr/>
    </dgm:pt>
    <dgm:pt modelId="{9F5F59A1-DE2E-47F0-AF33-6FA5ABC7E122}" type="pres">
      <dgm:prSet presAssocID="{6192A699-B464-4F43-92C4-410B8DA020CE}" presName="space" presStyleCnt="0"/>
      <dgm:spPr/>
    </dgm:pt>
    <dgm:pt modelId="{2C324237-4355-4094-922C-4809AD916050}" type="pres">
      <dgm:prSet presAssocID="{41B2B9F5-3B0C-4D03-A69E-7AEA4F2DFDB1}" presName="composite" presStyleCnt="0"/>
      <dgm:spPr/>
    </dgm:pt>
    <dgm:pt modelId="{A623354B-945F-4136-A441-2EC41D042BF3}" type="pres">
      <dgm:prSet presAssocID="{41B2B9F5-3B0C-4D03-A69E-7AEA4F2DFDB1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D2346216-4B94-4D91-AFD2-2D767D30289B}" type="pres">
      <dgm:prSet presAssocID="{41B2B9F5-3B0C-4D03-A69E-7AEA4F2DFDB1}" presName="desTx" presStyleLbl="alignAccFollowNode1" presStyleIdx="2" presStyleCnt="4">
        <dgm:presLayoutVars>
          <dgm:bulletEnabled val="1"/>
        </dgm:presLayoutVars>
      </dgm:prSet>
      <dgm:spPr/>
    </dgm:pt>
    <dgm:pt modelId="{ABC4CF94-220A-4038-BE94-88A459502371}" type="pres">
      <dgm:prSet presAssocID="{B5A074A2-0469-4AB8-AB4E-2A5D25150319}" presName="space" presStyleCnt="0"/>
      <dgm:spPr/>
    </dgm:pt>
    <dgm:pt modelId="{5CAC0BD0-1D27-47B8-8DB3-3BD9117CC723}" type="pres">
      <dgm:prSet presAssocID="{BC00C9EB-99AC-4E46-8407-A62CA4FFC571}" presName="composite" presStyleCnt="0"/>
      <dgm:spPr/>
    </dgm:pt>
    <dgm:pt modelId="{F1FC35C2-C522-4C82-8A2A-E6B1E9D40DEA}" type="pres">
      <dgm:prSet presAssocID="{BC00C9EB-99AC-4E46-8407-A62CA4FFC571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C998B38F-5B8E-4CBF-B30C-D0482771BD38}" type="pres">
      <dgm:prSet presAssocID="{BC00C9EB-99AC-4E46-8407-A62CA4FFC571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EADA3A0F-2B82-471C-9DB8-1DDF15F11422}" srcId="{41B2B9F5-3B0C-4D03-A69E-7AEA4F2DFDB1}" destId="{E79272F0-B03C-4713-8144-7B043A523B48}" srcOrd="0" destOrd="0" parTransId="{6BB30135-A5A4-411B-BC2D-6CA492431742}" sibTransId="{796175FF-4397-4468-87F5-D3316D84FAF1}"/>
    <dgm:cxn modelId="{AB53102F-5A15-4A8E-A574-27C24B729C41}" srcId="{E54CEAD8-96FB-4C5E-B34E-FBA45CC96A18}" destId="{510488CA-2640-401D-9DE0-98C769B3982C}" srcOrd="1" destOrd="0" parTransId="{3E0E42CE-B3E0-4269-AA72-038D24CD9B1C}" sibTransId="{BE9B1763-7E92-4710-B996-98751D71C44D}"/>
    <dgm:cxn modelId="{EBDAF33D-F114-4BD4-9659-8EBB812A323A}" srcId="{41B2B9F5-3B0C-4D03-A69E-7AEA4F2DFDB1}" destId="{22060C16-2DA3-4410-BC34-A7858FDCC446}" srcOrd="1" destOrd="0" parTransId="{FAB97916-AD7E-4870-A36C-3A3116584582}" sibTransId="{226F4368-8EC5-4643-942F-209E454A71CF}"/>
    <dgm:cxn modelId="{01D1A75F-8165-43B7-8B73-B09272B88D09}" srcId="{BC00C9EB-99AC-4E46-8407-A62CA4FFC571}" destId="{2262FC4C-78C0-41B8-83BF-DAD1897FD7CA}" srcOrd="1" destOrd="0" parTransId="{CD8446BE-479A-407A-B8A8-70523BAEBD43}" sibTransId="{220E0DD6-0A95-44C8-A53B-FA21169B9D59}"/>
    <dgm:cxn modelId="{1D024D4C-FFF8-428C-9C6D-08AE9DB8C16E}" type="presOf" srcId="{2262FC4C-78C0-41B8-83BF-DAD1897FD7CA}" destId="{C998B38F-5B8E-4CBF-B30C-D0482771BD38}" srcOrd="0" destOrd="1" presId="urn:microsoft.com/office/officeart/2005/8/layout/hList1"/>
    <dgm:cxn modelId="{3639B750-8907-43D6-BC7C-096B017960B9}" type="presOf" srcId="{5B8B5498-A5FA-4BC7-85F4-CC3DAE0E83B2}" destId="{D90E3473-D40B-4433-89ED-AB47D1A90492}" srcOrd="0" destOrd="0" presId="urn:microsoft.com/office/officeart/2005/8/layout/hList1"/>
    <dgm:cxn modelId="{5537D771-256B-4836-BDD2-D92A3F3A06CC}" type="presOf" srcId="{E79272F0-B03C-4713-8144-7B043A523B48}" destId="{D2346216-4B94-4D91-AFD2-2D767D30289B}" srcOrd="0" destOrd="0" presId="urn:microsoft.com/office/officeart/2005/8/layout/hList1"/>
    <dgm:cxn modelId="{93460B73-EB50-4908-9311-E07A3D952912}" srcId="{DE1C79DA-333B-48A4-BB8C-BE5BC5573884}" destId="{5B8B5498-A5FA-4BC7-85F4-CC3DAE0E83B2}" srcOrd="0" destOrd="0" parTransId="{78D9CF4E-00DD-4217-93BE-1E0897DEDDA3}" sibTransId="{1BFECA3F-9ED6-40B9-9197-41771921CC44}"/>
    <dgm:cxn modelId="{60015F77-06CA-4ED3-88D0-3555655C2C73}" type="presOf" srcId="{22060C16-2DA3-4410-BC34-A7858FDCC446}" destId="{D2346216-4B94-4D91-AFD2-2D767D30289B}" srcOrd="0" destOrd="1" presId="urn:microsoft.com/office/officeart/2005/8/layout/hList1"/>
    <dgm:cxn modelId="{9B8FD059-3F83-4877-A153-28C3982FD31D}" srcId="{DE1C79DA-333B-48A4-BB8C-BE5BC5573884}" destId="{E54CEAD8-96FB-4C5E-B34E-FBA45CC96A18}" srcOrd="1" destOrd="0" parTransId="{54E0E0D3-DCB6-42B6-B079-F6CCD8D1D5BD}" sibTransId="{6192A699-B464-4F43-92C4-410B8DA020CE}"/>
    <dgm:cxn modelId="{0B5AA77A-E870-46DB-8F04-7B38744636FA}" type="presOf" srcId="{C5AC4F1C-E25D-4564-A558-5551C1EB1948}" destId="{A99C1944-B190-433D-A5A9-FA56FAF9BAC5}" srcOrd="0" destOrd="0" presId="urn:microsoft.com/office/officeart/2005/8/layout/hList1"/>
    <dgm:cxn modelId="{F07AD283-9F31-49CC-B74E-35A95245AF29}" srcId="{BC00C9EB-99AC-4E46-8407-A62CA4FFC571}" destId="{71954C88-BE6A-4056-B117-25CAC0582991}" srcOrd="0" destOrd="0" parTransId="{5D9D61BC-1A6B-4367-972F-1DBE787DAC2E}" sibTransId="{951BB6C7-447A-4662-83D0-1780AFFDE491}"/>
    <dgm:cxn modelId="{20F64584-C985-4C6C-B99E-F9CFA2F5A823}" type="presOf" srcId="{647AE65A-C626-4911-B27B-D39194F0E0B5}" destId="{1EB74206-DAC1-42A3-B8BA-45DF99A53B9F}" srcOrd="0" destOrd="1" presId="urn:microsoft.com/office/officeart/2005/8/layout/hList1"/>
    <dgm:cxn modelId="{D59FDF85-27D0-4C62-B1DA-14A92C3BA33B}" type="presOf" srcId="{DE1C79DA-333B-48A4-BB8C-BE5BC5573884}" destId="{5C4EFA73-AF66-4972-801C-9BB181D196F1}" srcOrd="0" destOrd="0" presId="urn:microsoft.com/office/officeart/2005/8/layout/hList1"/>
    <dgm:cxn modelId="{1D9F538A-565D-4620-B397-00BC052F196D}" type="presOf" srcId="{41B2B9F5-3B0C-4D03-A69E-7AEA4F2DFDB1}" destId="{A623354B-945F-4136-A441-2EC41D042BF3}" srcOrd="0" destOrd="0" presId="urn:microsoft.com/office/officeart/2005/8/layout/hList1"/>
    <dgm:cxn modelId="{9CD67B93-4C1B-4056-A8D6-669FBA3121E8}" type="presOf" srcId="{252589E3-DD1F-408C-87D0-5EEF020EA82C}" destId="{1EB74206-DAC1-42A3-B8BA-45DF99A53B9F}" srcOrd="0" destOrd="0" presId="urn:microsoft.com/office/officeart/2005/8/layout/hList1"/>
    <dgm:cxn modelId="{BCB1089E-6D63-448A-A0E9-3577B22DA8C6}" srcId="{5B8B5498-A5FA-4BC7-85F4-CC3DAE0E83B2}" destId="{23A39A57-DC0C-4CB2-BD24-42E568ECB234}" srcOrd="2" destOrd="0" parTransId="{17274F6D-FF5E-4BE7-9FA5-E1AE5003F11F}" sibTransId="{63A1CCBE-83A0-40FC-BDEF-D79AFDBC9B15}"/>
    <dgm:cxn modelId="{2EAD20A0-D860-49E7-97A7-B4A0631D2502}" srcId="{5B8B5498-A5FA-4BC7-85F4-CC3DAE0E83B2}" destId="{252589E3-DD1F-408C-87D0-5EEF020EA82C}" srcOrd="0" destOrd="0" parTransId="{F048FDB3-6F08-4BE1-9319-AAE41DDA41ED}" sibTransId="{6E24B706-F9AF-457C-9209-44DB065D3F13}"/>
    <dgm:cxn modelId="{23E7A4B0-8CD6-4F14-A817-BF740CF62939}" srcId="{E54CEAD8-96FB-4C5E-B34E-FBA45CC96A18}" destId="{C5AC4F1C-E25D-4564-A558-5551C1EB1948}" srcOrd="0" destOrd="0" parTransId="{04266081-6619-41E0-968B-D47ABA229DFA}" sibTransId="{A7EB17E2-93F2-4FB1-9860-46C81A33B7F0}"/>
    <dgm:cxn modelId="{139B1DB2-1AC2-4BF2-971C-DA6030DA5A44}" srcId="{DE1C79DA-333B-48A4-BB8C-BE5BC5573884}" destId="{BC00C9EB-99AC-4E46-8407-A62CA4FFC571}" srcOrd="3" destOrd="0" parTransId="{417BFAA6-5080-4997-8227-C9987938E7E7}" sibTransId="{01130D5D-1EE0-4C4F-89D7-2CF0685DA46C}"/>
    <dgm:cxn modelId="{D5938ABF-B2FE-485C-AAAC-19F0CCF6A5A8}" type="presOf" srcId="{BC00C9EB-99AC-4E46-8407-A62CA4FFC571}" destId="{F1FC35C2-C522-4C82-8A2A-E6B1E9D40DEA}" srcOrd="0" destOrd="0" presId="urn:microsoft.com/office/officeart/2005/8/layout/hList1"/>
    <dgm:cxn modelId="{A1E970C6-529E-4591-B786-E2B4FE1ED1E8}" type="presOf" srcId="{E54CEAD8-96FB-4C5E-B34E-FBA45CC96A18}" destId="{8911C3BD-06BF-4A90-9DD3-FC2A9407BF29}" srcOrd="0" destOrd="0" presId="urn:microsoft.com/office/officeart/2005/8/layout/hList1"/>
    <dgm:cxn modelId="{F5B171CF-23EA-4C3C-8623-1BE320DD3C3F}" type="presOf" srcId="{71954C88-BE6A-4056-B117-25CAC0582991}" destId="{C998B38F-5B8E-4CBF-B30C-D0482771BD38}" srcOrd="0" destOrd="0" presId="urn:microsoft.com/office/officeart/2005/8/layout/hList1"/>
    <dgm:cxn modelId="{8CAF3CD8-4E4C-47D6-9418-C5D435D122F0}" srcId="{DE1C79DA-333B-48A4-BB8C-BE5BC5573884}" destId="{41B2B9F5-3B0C-4D03-A69E-7AEA4F2DFDB1}" srcOrd="2" destOrd="0" parTransId="{00A514B7-54ED-4685-B6DE-BE8C4D2BB674}" sibTransId="{B5A074A2-0469-4AB8-AB4E-2A5D25150319}"/>
    <dgm:cxn modelId="{601588E0-4A70-4ADE-AB30-0F88140A9B22}" type="presOf" srcId="{510488CA-2640-401D-9DE0-98C769B3982C}" destId="{A99C1944-B190-433D-A5A9-FA56FAF9BAC5}" srcOrd="0" destOrd="1" presId="urn:microsoft.com/office/officeart/2005/8/layout/hList1"/>
    <dgm:cxn modelId="{A1E655E5-E24F-4108-8EF3-41E46D18EE90}" srcId="{5B8B5498-A5FA-4BC7-85F4-CC3DAE0E83B2}" destId="{647AE65A-C626-4911-B27B-D39194F0E0B5}" srcOrd="1" destOrd="0" parTransId="{1848DEC3-BD74-4D5D-AE14-FC7C96F8ADC1}" sibTransId="{7F5A254D-1D07-41BF-B831-CFE40D1B8E02}"/>
    <dgm:cxn modelId="{F654F3E6-6B36-49FC-8270-A9BD03390001}" type="presOf" srcId="{23A39A57-DC0C-4CB2-BD24-42E568ECB234}" destId="{1EB74206-DAC1-42A3-B8BA-45DF99A53B9F}" srcOrd="0" destOrd="2" presId="urn:microsoft.com/office/officeart/2005/8/layout/hList1"/>
    <dgm:cxn modelId="{EB154BC2-D513-407A-856D-ED873785D77E}" type="presParOf" srcId="{5C4EFA73-AF66-4972-801C-9BB181D196F1}" destId="{6167804B-D39F-4D4C-8EAB-D01537472412}" srcOrd="0" destOrd="0" presId="urn:microsoft.com/office/officeart/2005/8/layout/hList1"/>
    <dgm:cxn modelId="{40143789-9A3B-4ECF-A0F9-8E2703D32B90}" type="presParOf" srcId="{6167804B-D39F-4D4C-8EAB-D01537472412}" destId="{D90E3473-D40B-4433-89ED-AB47D1A90492}" srcOrd="0" destOrd="0" presId="urn:microsoft.com/office/officeart/2005/8/layout/hList1"/>
    <dgm:cxn modelId="{5E3B493B-4558-4739-8ED7-9F562EAA20FF}" type="presParOf" srcId="{6167804B-D39F-4D4C-8EAB-D01537472412}" destId="{1EB74206-DAC1-42A3-B8BA-45DF99A53B9F}" srcOrd="1" destOrd="0" presId="urn:microsoft.com/office/officeart/2005/8/layout/hList1"/>
    <dgm:cxn modelId="{563E5DAE-236E-4C64-95AC-8F2DC20A2129}" type="presParOf" srcId="{5C4EFA73-AF66-4972-801C-9BB181D196F1}" destId="{AD690958-9FEF-4D2B-A9F8-1D9DE465BEEB}" srcOrd="1" destOrd="0" presId="urn:microsoft.com/office/officeart/2005/8/layout/hList1"/>
    <dgm:cxn modelId="{C1FCBA91-7E7B-4AB7-8ED2-D33F1EFA599C}" type="presParOf" srcId="{5C4EFA73-AF66-4972-801C-9BB181D196F1}" destId="{9D902BCF-C804-4CB1-920D-8C6376356A53}" srcOrd="2" destOrd="0" presId="urn:microsoft.com/office/officeart/2005/8/layout/hList1"/>
    <dgm:cxn modelId="{33AC1988-C3A0-43C0-B8C4-0C96AC72999D}" type="presParOf" srcId="{9D902BCF-C804-4CB1-920D-8C6376356A53}" destId="{8911C3BD-06BF-4A90-9DD3-FC2A9407BF29}" srcOrd="0" destOrd="0" presId="urn:microsoft.com/office/officeart/2005/8/layout/hList1"/>
    <dgm:cxn modelId="{65AACA27-F435-43F2-B023-1E6D0CCFF54D}" type="presParOf" srcId="{9D902BCF-C804-4CB1-920D-8C6376356A53}" destId="{A99C1944-B190-433D-A5A9-FA56FAF9BAC5}" srcOrd="1" destOrd="0" presId="urn:microsoft.com/office/officeart/2005/8/layout/hList1"/>
    <dgm:cxn modelId="{D2933455-0D57-42A4-8B0A-1D91F38A0E21}" type="presParOf" srcId="{5C4EFA73-AF66-4972-801C-9BB181D196F1}" destId="{9F5F59A1-DE2E-47F0-AF33-6FA5ABC7E122}" srcOrd="3" destOrd="0" presId="urn:microsoft.com/office/officeart/2005/8/layout/hList1"/>
    <dgm:cxn modelId="{816DFC92-193F-43DC-BD0B-578738D8E214}" type="presParOf" srcId="{5C4EFA73-AF66-4972-801C-9BB181D196F1}" destId="{2C324237-4355-4094-922C-4809AD916050}" srcOrd="4" destOrd="0" presId="urn:microsoft.com/office/officeart/2005/8/layout/hList1"/>
    <dgm:cxn modelId="{B987008F-CFB8-4832-9EBA-BD03351DADCE}" type="presParOf" srcId="{2C324237-4355-4094-922C-4809AD916050}" destId="{A623354B-945F-4136-A441-2EC41D042BF3}" srcOrd="0" destOrd="0" presId="urn:microsoft.com/office/officeart/2005/8/layout/hList1"/>
    <dgm:cxn modelId="{482D839C-43E3-4164-8653-9C89AA4C7AC9}" type="presParOf" srcId="{2C324237-4355-4094-922C-4809AD916050}" destId="{D2346216-4B94-4D91-AFD2-2D767D30289B}" srcOrd="1" destOrd="0" presId="urn:microsoft.com/office/officeart/2005/8/layout/hList1"/>
    <dgm:cxn modelId="{D2EDA30E-6CA6-4C1A-ABC8-56603A367D50}" type="presParOf" srcId="{5C4EFA73-AF66-4972-801C-9BB181D196F1}" destId="{ABC4CF94-220A-4038-BE94-88A459502371}" srcOrd="5" destOrd="0" presId="urn:microsoft.com/office/officeart/2005/8/layout/hList1"/>
    <dgm:cxn modelId="{E94EF471-2EE2-46F7-BFE3-09F68A17F7C9}" type="presParOf" srcId="{5C4EFA73-AF66-4972-801C-9BB181D196F1}" destId="{5CAC0BD0-1D27-47B8-8DB3-3BD9117CC723}" srcOrd="6" destOrd="0" presId="urn:microsoft.com/office/officeart/2005/8/layout/hList1"/>
    <dgm:cxn modelId="{E4FC09B2-D98A-4380-B684-7BA72E4C32A5}" type="presParOf" srcId="{5CAC0BD0-1D27-47B8-8DB3-3BD9117CC723}" destId="{F1FC35C2-C522-4C82-8A2A-E6B1E9D40DEA}" srcOrd="0" destOrd="0" presId="urn:microsoft.com/office/officeart/2005/8/layout/hList1"/>
    <dgm:cxn modelId="{F35CC55F-9DF2-4C3C-AA17-D98810C9853E}" type="presParOf" srcId="{5CAC0BD0-1D27-47B8-8DB3-3BD9117CC723}" destId="{C998B38F-5B8E-4CBF-B30C-D0482771BD3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8F97F3-34F5-4200-B6BA-B6B85FBEC44F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EB5D92E-566D-4E8C-81F3-79B610113551}">
      <dgm:prSet phldrT="[Text]"/>
      <dgm:spPr/>
      <dgm:t>
        <a:bodyPr/>
        <a:lstStyle/>
        <a:p>
          <a:r>
            <a:rPr lang="en-US" dirty="0"/>
            <a:t>Producer Groups/Community Led Enterprise Development </a:t>
          </a:r>
        </a:p>
      </dgm:t>
    </dgm:pt>
    <dgm:pt modelId="{AEE1001A-EF91-424D-B31D-D268F0763474}" type="parTrans" cxnId="{90FFB032-060F-4FB4-A303-EED024EF1168}">
      <dgm:prSet/>
      <dgm:spPr/>
      <dgm:t>
        <a:bodyPr/>
        <a:lstStyle/>
        <a:p>
          <a:endParaRPr lang="en-US"/>
        </a:p>
      </dgm:t>
    </dgm:pt>
    <dgm:pt modelId="{E4573C72-AE88-4125-8434-1D6A23FF3BFC}" type="sibTrans" cxnId="{90FFB032-060F-4FB4-A303-EED024EF1168}">
      <dgm:prSet/>
      <dgm:spPr/>
      <dgm:t>
        <a:bodyPr/>
        <a:lstStyle/>
        <a:p>
          <a:endParaRPr lang="en-US"/>
        </a:p>
      </dgm:t>
    </dgm:pt>
    <dgm:pt modelId="{2586CE10-E3C8-4FA7-AFE2-F2E2815C6D31}">
      <dgm:prSet phldrT="[Text]"/>
      <dgm:spPr/>
      <dgm:t>
        <a:bodyPr/>
        <a:lstStyle/>
        <a:p>
          <a:r>
            <a:rPr lang="en-US" dirty="0"/>
            <a:t>Skills and matching programs/vocational training</a:t>
          </a:r>
        </a:p>
      </dgm:t>
    </dgm:pt>
    <dgm:pt modelId="{784F9314-E0CD-42F2-9700-DFFB086DF4C6}" type="parTrans" cxnId="{B7A52524-4D96-4791-8DD8-DD02E1F296D5}">
      <dgm:prSet/>
      <dgm:spPr/>
      <dgm:t>
        <a:bodyPr/>
        <a:lstStyle/>
        <a:p>
          <a:endParaRPr lang="en-US"/>
        </a:p>
      </dgm:t>
    </dgm:pt>
    <dgm:pt modelId="{87C52F35-D6F9-4B03-B192-125520A652D2}" type="sibTrans" cxnId="{B7A52524-4D96-4791-8DD8-DD02E1F296D5}">
      <dgm:prSet/>
      <dgm:spPr/>
      <dgm:t>
        <a:bodyPr/>
        <a:lstStyle/>
        <a:p>
          <a:endParaRPr lang="en-US"/>
        </a:p>
      </dgm:t>
    </dgm:pt>
    <dgm:pt modelId="{4180A07E-5A44-444C-B773-56F7EB6F0C9A}">
      <dgm:prSet phldrT="[Text]"/>
      <dgm:spPr/>
      <dgm:t>
        <a:bodyPr/>
        <a:lstStyle/>
        <a:p>
          <a:r>
            <a:rPr lang="en-US" dirty="0"/>
            <a:t>Microfinance/Community savings groups</a:t>
          </a:r>
        </a:p>
      </dgm:t>
    </dgm:pt>
    <dgm:pt modelId="{1BED2532-DF32-4201-A4AE-7AD2EEABDB36}" type="parTrans" cxnId="{89D058E9-1C68-420F-BECE-FFC91D9B5A15}">
      <dgm:prSet/>
      <dgm:spPr/>
      <dgm:t>
        <a:bodyPr/>
        <a:lstStyle/>
        <a:p>
          <a:endParaRPr lang="en-US"/>
        </a:p>
      </dgm:t>
    </dgm:pt>
    <dgm:pt modelId="{C0DC5AF9-1C48-4FF2-BDC6-88E9D2DA0DF7}" type="sibTrans" cxnId="{89D058E9-1C68-420F-BECE-FFC91D9B5A15}">
      <dgm:prSet/>
      <dgm:spPr/>
      <dgm:t>
        <a:bodyPr/>
        <a:lstStyle/>
        <a:p>
          <a:endParaRPr lang="en-US"/>
        </a:p>
      </dgm:t>
    </dgm:pt>
    <dgm:pt modelId="{962FAC37-3F3A-4DBC-875A-D959CD1825AE}">
      <dgm:prSet phldrT="[Text]"/>
      <dgm:spPr/>
      <dgm:t>
        <a:bodyPr/>
        <a:lstStyle/>
        <a:p>
          <a:r>
            <a:rPr lang="en-US" dirty="0"/>
            <a:t>Productive Alliances/people-public-private partnerships</a:t>
          </a:r>
        </a:p>
      </dgm:t>
    </dgm:pt>
    <dgm:pt modelId="{C04C650C-84B7-4689-907F-BAF380783DFE}" type="parTrans" cxnId="{CC5C917E-BDA7-4748-9118-1434AFF9FBA6}">
      <dgm:prSet/>
      <dgm:spPr/>
      <dgm:t>
        <a:bodyPr/>
        <a:lstStyle/>
        <a:p>
          <a:endParaRPr lang="en-US"/>
        </a:p>
      </dgm:t>
    </dgm:pt>
    <dgm:pt modelId="{8F6211FE-C051-4891-98D2-E292D89AA735}" type="sibTrans" cxnId="{CC5C917E-BDA7-4748-9118-1434AFF9FBA6}">
      <dgm:prSet/>
      <dgm:spPr/>
      <dgm:t>
        <a:bodyPr/>
        <a:lstStyle/>
        <a:p>
          <a:endParaRPr lang="en-US"/>
        </a:p>
      </dgm:t>
    </dgm:pt>
    <dgm:pt modelId="{733B154E-8190-43E3-B981-777E53B73FE4}">
      <dgm:prSet phldrT="[Text]"/>
      <dgm:spPr/>
      <dgm:t>
        <a:bodyPr/>
        <a:lstStyle/>
        <a:p>
          <a:r>
            <a:rPr lang="en-US" dirty="0"/>
            <a:t>Cluster/Zone/Value chain development </a:t>
          </a:r>
        </a:p>
      </dgm:t>
    </dgm:pt>
    <dgm:pt modelId="{25C450D9-9E1F-4F09-8A4A-01066130FE34}" type="parTrans" cxnId="{BDC16981-4413-4924-A4D1-E3615D89F0EC}">
      <dgm:prSet/>
      <dgm:spPr/>
      <dgm:t>
        <a:bodyPr/>
        <a:lstStyle/>
        <a:p>
          <a:endParaRPr lang="en-US"/>
        </a:p>
      </dgm:t>
    </dgm:pt>
    <dgm:pt modelId="{18FF6298-F055-43FE-B458-B6F0C04AD334}" type="sibTrans" cxnId="{BDC16981-4413-4924-A4D1-E3615D89F0EC}">
      <dgm:prSet/>
      <dgm:spPr/>
      <dgm:t>
        <a:bodyPr/>
        <a:lstStyle/>
        <a:p>
          <a:endParaRPr lang="en-US"/>
        </a:p>
      </dgm:t>
    </dgm:pt>
    <dgm:pt modelId="{C9CDCCAF-5AA7-4272-A4C2-E6E86D910484}">
      <dgm:prSet phldrT="[Text]"/>
      <dgm:spPr/>
      <dgm:t>
        <a:bodyPr/>
        <a:lstStyle/>
        <a:p>
          <a:r>
            <a:rPr lang="en-US" dirty="0"/>
            <a:t>Graduation approach/productive safety nets</a:t>
          </a:r>
        </a:p>
      </dgm:t>
    </dgm:pt>
    <dgm:pt modelId="{7F2C444A-4433-4593-9D29-B9D9175D413E}" type="parTrans" cxnId="{B2BB38EF-EC36-4248-B706-874A56CCE0D2}">
      <dgm:prSet/>
      <dgm:spPr/>
      <dgm:t>
        <a:bodyPr/>
        <a:lstStyle/>
        <a:p>
          <a:endParaRPr lang="en-US"/>
        </a:p>
      </dgm:t>
    </dgm:pt>
    <dgm:pt modelId="{6ADB62E8-2768-4243-9F64-64789EA6D132}" type="sibTrans" cxnId="{B2BB38EF-EC36-4248-B706-874A56CCE0D2}">
      <dgm:prSet/>
      <dgm:spPr/>
      <dgm:t>
        <a:bodyPr/>
        <a:lstStyle/>
        <a:p>
          <a:endParaRPr lang="en-US"/>
        </a:p>
      </dgm:t>
    </dgm:pt>
    <dgm:pt modelId="{483D24F2-79C2-4F29-8DB7-5EB8BBCBA864}" type="pres">
      <dgm:prSet presAssocID="{D48F97F3-34F5-4200-B6BA-B6B85FBEC44F}" presName="diagram" presStyleCnt="0">
        <dgm:presLayoutVars>
          <dgm:dir/>
          <dgm:resizeHandles val="exact"/>
        </dgm:presLayoutVars>
      </dgm:prSet>
      <dgm:spPr/>
    </dgm:pt>
    <dgm:pt modelId="{188CB59D-20BB-43BB-99CC-60A36D3572F2}" type="pres">
      <dgm:prSet presAssocID="{8EB5D92E-566D-4E8C-81F3-79B610113551}" presName="node" presStyleLbl="node1" presStyleIdx="0" presStyleCnt="6">
        <dgm:presLayoutVars>
          <dgm:bulletEnabled val="1"/>
        </dgm:presLayoutVars>
      </dgm:prSet>
      <dgm:spPr/>
    </dgm:pt>
    <dgm:pt modelId="{E6618569-0A76-40F2-BA7F-69A206E72A13}" type="pres">
      <dgm:prSet presAssocID="{E4573C72-AE88-4125-8434-1D6A23FF3BFC}" presName="sibTrans" presStyleCnt="0"/>
      <dgm:spPr/>
    </dgm:pt>
    <dgm:pt modelId="{F097A567-F368-474D-BAA8-24BFE27A8BBF}" type="pres">
      <dgm:prSet presAssocID="{2586CE10-E3C8-4FA7-AFE2-F2E2815C6D31}" presName="node" presStyleLbl="node1" presStyleIdx="1" presStyleCnt="6">
        <dgm:presLayoutVars>
          <dgm:bulletEnabled val="1"/>
        </dgm:presLayoutVars>
      </dgm:prSet>
      <dgm:spPr/>
    </dgm:pt>
    <dgm:pt modelId="{789A44FC-892C-4C50-B2BD-4637342DB16A}" type="pres">
      <dgm:prSet presAssocID="{87C52F35-D6F9-4B03-B192-125520A652D2}" presName="sibTrans" presStyleCnt="0"/>
      <dgm:spPr/>
    </dgm:pt>
    <dgm:pt modelId="{5C4F1624-5326-430E-969E-7530353F2256}" type="pres">
      <dgm:prSet presAssocID="{C9CDCCAF-5AA7-4272-A4C2-E6E86D910484}" presName="node" presStyleLbl="node1" presStyleIdx="2" presStyleCnt="6">
        <dgm:presLayoutVars>
          <dgm:bulletEnabled val="1"/>
        </dgm:presLayoutVars>
      </dgm:prSet>
      <dgm:spPr/>
    </dgm:pt>
    <dgm:pt modelId="{D0112793-923F-46D9-8E6D-7EB5C3FA73F5}" type="pres">
      <dgm:prSet presAssocID="{6ADB62E8-2768-4243-9F64-64789EA6D132}" presName="sibTrans" presStyleCnt="0"/>
      <dgm:spPr/>
    </dgm:pt>
    <dgm:pt modelId="{11756878-A940-4839-83B1-F68D26AC6B0B}" type="pres">
      <dgm:prSet presAssocID="{4180A07E-5A44-444C-B773-56F7EB6F0C9A}" presName="node" presStyleLbl="node1" presStyleIdx="3" presStyleCnt="6">
        <dgm:presLayoutVars>
          <dgm:bulletEnabled val="1"/>
        </dgm:presLayoutVars>
      </dgm:prSet>
      <dgm:spPr/>
    </dgm:pt>
    <dgm:pt modelId="{EBE0BA01-41CA-4034-BA30-65B1B3C9E939}" type="pres">
      <dgm:prSet presAssocID="{C0DC5AF9-1C48-4FF2-BDC6-88E9D2DA0DF7}" presName="sibTrans" presStyleCnt="0"/>
      <dgm:spPr/>
    </dgm:pt>
    <dgm:pt modelId="{E8214706-D628-4F36-A434-DEBAC728D94E}" type="pres">
      <dgm:prSet presAssocID="{962FAC37-3F3A-4DBC-875A-D959CD1825AE}" presName="node" presStyleLbl="node1" presStyleIdx="4" presStyleCnt="6">
        <dgm:presLayoutVars>
          <dgm:bulletEnabled val="1"/>
        </dgm:presLayoutVars>
      </dgm:prSet>
      <dgm:spPr/>
    </dgm:pt>
    <dgm:pt modelId="{4DB73D17-8579-4761-AD9F-10A8FE76A720}" type="pres">
      <dgm:prSet presAssocID="{8F6211FE-C051-4891-98D2-E292D89AA735}" presName="sibTrans" presStyleCnt="0"/>
      <dgm:spPr/>
    </dgm:pt>
    <dgm:pt modelId="{3D23DE47-3789-40BF-8A4F-294986F325CE}" type="pres">
      <dgm:prSet presAssocID="{733B154E-8190-43E3-B981-777E53B73FE4}" presName="node" presStyleLbl="node1" presStyleIdx="5" presStyleCnt="6">
        <dgm:presLayoutVars>
          <dgm:bulletEnabled val="1"/>
        </dgm:presLayoutVars>
      </dgm:prSet>
      <dgm:spPr/>
    </dgm:pt>
  </dgm:ptLst>
  <dgm:cxnLst>
    <dgm:cxn modelId="{B7A52524-4D96-4791-8DD8-DD02E1F296D5}" srcId="{D48F97F3-34F5-4200-B6BA-B6B85FBEC44F}" destId="{2586CE10-E3C8-4FA7-AFE2-F2E2815C6D31}" srcOrd="1" destOrd="0" parTransId="{784F9314-E0CD-42F2-9700-DFFB086DF4C6}" sibTransId="{87C52F35-D6F9-4B03-B192-125520A652D2}"/>
    <dgm:cxn modelId="{3BFE012F-BDC5-46C1-BB7A-6091D6080A52}" type="presOf" srcId="{4180A07E-5A44-444C-B773-56F7EB6F0C9A}" destId="{11756878-A940-4839-83B1-F68D26AC6B0B}" srcOrd="0" destOrd="0" presId="urn:microsoft.com/office/officeart/2005/8/layout/default"/>
    <dgm:cxn modelId="{90FFB032-060F-4FB4-A303-EED024EF1168}" srcId="{D48F97F3-34F5-4200-B6BA-B6B85FBEC44F}" destId="{8EB5D92E-566D-4E8C-81F3-79B610113551}" srcOrd="0" destOrd="0" parTransId="{AEE1001A-EF91-424D-B31D-D268F0763474}" sibTransId="{E4573C72-AE88-4125-8434-1D6A23FF3BFC}"/>
    <dgm:cxn modelId="{A4A56853-B8F9-4A5C-89BA-4BECAF748512}" type="presOf" srcId="{733B154E-8190-43E3-B981-777E53B73FE4}" destId="{3D23DE47-3789-40BF-8A4F-294986F325CE}" srcOrd="0" destOrd="0" presId="urn:microsoft.com/office/officeart/2005/8/layout/default"/>
    <dgm:cxn modelId="{DD75FE59-A70B-4F24-B152-DA1543AEE15E}" type="presOf" srcId="{8EB5D92E-566D-4E8C-81F3-79B610113551}" destId="{188CB59D-20BB-43BB-99CC-60A36D3572F2}" srcOrd="0" destOrd="0" presId="urn:microsoft.com/office/officeart/2005/8/layout/default"/>
    <dgm:cxn modelId="{CC5C917E-BDA7-4748-9118-1434AFF9FBA6}" srcId="{D48F97F3-34F5-4200-B6BA-B6B85FBEC44F}" destId="{962FAC37-3F3A-4DBC-875A-D959CD1825AE}" srcOrd="4" destOrd="0" parTransId="{C04C650C-84B7-4689-907F-BAF380783DFE}" sibTransId="{8F6211FE-C051-4891-98D2-E292D89AA735}"/>
    <dgm:cxn modelId="{BDC16981-4413-4924-A4D1-E3615D89F0EC}" srcId="{D48F97F3-34F5-4200-B6BA-B6B85FBEC44F}" destId="{733B154E-8190-43E3-B981-777E53B73FE4}" srcOrd="5" destOrd="0" parTransId="{25C450D9-9E1F-4F09-8A4A-01066130FE34}" sibTransId="{18FF6298-F055-43FE-B458-B6F0C04AD334}"/>
    <dgm:cxn modelId="{B0F830C0-C948-4C8E-8FBE-2FE9FE87CA06}" type="presOf" srcId="{D48F97F3-34F5-4200-B6BA-B6B85FBEC44F}" destId="{483D24F2-79C2-4F29-8DB7-5EB8BBCBA864}" srcOrd="0" destOrd="0" presId="urn:microsoft.com/office/officeart/2005/8/layout/default"/>
    <dgm:cxn modelId="{F9A1C5CB-9E86-4F99-88E2-62C77972D5D0}" type="presOf" srcId="{C9CDCCAF-5AA7-4272-A4C2-E6E86D910484}" destId="{5C4F1624-5326-430E-969E-7530353F2256}" srcOrd="0" destOrd="0" presId="urn:microsoft.com/office/officeart/2005/8/layout/default"/>
    <dgm:cxn modelId="{90E26CCC-15A2-4B1B-A615-420A19E13327}" type="presOf" srcId="{962FAC37-3F3A-4DBC-875A-D959CD1825AE}" destId="{E8214706-D628-4F36-A434-DEBAC728D94E}" srcOrd="0" destOrd="0" presId="urn:microsoft.com/office/officeart/2005/8/layout/default"/>
    <dgm:cxn modelId="{89D058E9-1C68-420F-BECE-FFC91D9B5A15}" srcId="{D48F97F3-34F5-4200-B6BA-B6B85FBEC44F}" destId="{4180A07E-5A44-444C-B773-56F7EB6F0C9A}" srcOrd="3" destOrd="0" parTransId="{1BED2532-DF32-4201-A4AE-7AD2EEABDB36}" sibTransId="{C0DC5AF9-1C48-4FF2-BDC6-88E9D2DA0DF7}"/>
    <dgm:cxn modelId="{279240EC-E5B4-4E67-A0BD-75B0CE27F415}" type="presOf" srcId="{2586CE10-E3C8-4FA7-AFE2-F2E2815C6D31}" destId="{F097A567-F368-474D-BAA8-24BFE27A8BBF}" srcOrd="0" destOrd="0" presId="urn:microsoft.com/office/officeart/2005/8/layout/default"/>
    <dgm:cxn modelId="{B2BB38EF-EC36-4248-B706-874A56CCE0D2}" srcId="{D48F97F3-34F5-4200-B6BA-B6B85FBEC44F}" destId="{C9CDCCAF-5AA7-4272-A4C2-E6E86D910484}" srcOrd="2" destOrd="0" parTransId="{7F2C444A-4433-4593-9D29-B9D9175D413E}" sibTransId="{6ADB62E8-2768-4243-9F64-64789EA6D132}"/>
    <dgm:cxn modelId="{DBF48A82-B153-42B2-A0B2-83E7E2EC8DF0}" type="presParOf" srcId="{483D24F2-79C2-4F29-8DB7-5EB8BBCBA864}" destId="{188CB59D-20BB-43BB-99CC-60A36D3572F2}" srcOrd="0" destOrd="0" presId="urn:microsoft.com/office/officeart/2005/8/layout/default"/>
    <dgm:cxn modelId="{A0A10F69-82BE-4DC4-B88E-04F9E48DF6E0}" type="presParOf" srcId="{483D24F2-79C2-4F29-8DB7-5EB8BBCBA864}" destId="{E6618569-0A76-40F2-BA7F-69A206E72A13}" srcOrd="1" destOrd="0" presId="urn:microsoft.com/office/officeart/2005/8/layout/default"/>
    <dgm:cxn modelId="{97633722-29EB-4B90-B973-294508685190}" type="presParOf" srcId="{483D24F2-79C2-4F29-8DB7-5EB8BBCBA864}" destId="{F097A567-F368-474D-BAA8-24BFE27A8BBF}" srcOrd="2" destOrd="0" presId="urn:microsoft.com/office/officeart/2005/8/layout/default"/>
    <dgm:cxn modelId="{E0F10FA0-7ECC-4DED-9A42-24D75CB84769}" type="presParOf" srcId="{483D24F2-79C2-4F29-8DB7-5EB8BBCBA864}" destId="{789A44FC-892C-4C50-B2BD-4637342DB16A}" srcOrd="3" destOrd="0" presId="urn:microsoft.com/office/officeart/2005/8/layout/default"/>
    <dgm:cxn modelId="{8D7AE569-0114-4E5A-9738-18493C6EB07A}" type="presParOf" srcId="{483D24F2-79C2-4F29-8DB7-5EB8BBCBA864}" destId="{5C4F1624-5326-430E-969E-7530353F2256}" srcOrd="4" destOrd="0" presId="urn:microsoft.com/office/officeart/2005/8/layout/default"/>
    <dgm:cxn modelId="{921AD50E-3570-4F8B-9499-B0A15B8BA756}" type="presParOf" srcId="{483D24F2-79C2-4F29-8DB7-5EB8BBCBA864}" destId="{D0112793-923F-46D9-8E6D-7EB5C3FA73F5}" srcOrd="5" destOrd="0" presId="urn:microsoft.com/office/officeart/2005/8/layout/default"/>
    <dgm:cxn modelId="{9B7CF386-CFD8-417D-9A9F-5BA832C290D1}" type="presParOf" srcId="{483D24F2-79C2-4F29-8DB7-5EB8BBCBA864}" destId="{11756878-A940-4839-83B1-F68D26AC6B0B}" srcOrd="6" destOrd="0" presId="urn:microsoft.com/office/officeart/2005/8/layout/default"/>
    <dgm:cxn modelId="{230AE4B6-C7B6-4E74-8192-82424F8D562A}" type="presParOf" srcId="{483D24F2-79C2-4F29-8DB7-5EB8BBCBA864}" destId="{EBE0BA01-41CA-4034-BA30-65B1B3C9E939}" srcOrd="7" destOrd="0" presId="urn:microsoft.com/office/officeart/2005/8/layout/default"/>
    <dgm:cxn modelId="{2D02F1D0-9057-40D4-874A-D09F3C7AE3FB}" type="presParOf" srcId="{483D24F2-79C2-4F29-8DB7-5EB8BBCBA864}" destId="{E8214706-D628-4F36-A434-DEBAC728D94E}" srcOrd="8" destOrd="0" presId="urn:microsoft.com/office/officeart/2005/8/layout/default"/>
    <dgm:cxn modelId="{5A31C179-80C6-46A8-B70E-15DA30016566}" type="presParOf" srcId="{483D24F2-79C2-4F29-8DB7-5EB8BBCBA864}" destId="{4DB73D17-8579-4761-AD9F-10A8FE76A720}" srcOrd="9" destOrd="0" presId="urn:microsoft.com/office/officeart/2005/8/layout/default"/>
    <dgm:cxn modelId="{B52B2BB4-9F72-422E-8E4F-7476CE916C3B}" type="presParOf" srcId="{483D24F2-79C2-4F29-8DB7-5EB8BBCBA864}" destId="{3D23DE47-3789-40BF-8A4F-294986F325C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0E3473-D40B-4433-89ED-AB47D1A90492}">
      <dsp:nvSpPr>
        <dsp:cNvPr id="0" name=""/>
        <dsp:cNvSpPr/>
      </dsp:nvSpPr>
      <dsp:spPr>
        <a:xfrm>
          <a:off x="3654" y="37875"/>
          <a:ext cx="2197500" cy="5784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Information Asymmetry</a:t>
          </a:r>
        </a:p>
      </dsp:txBody>
      <dsp:txXfrm>
        <a:off x="3654" y="37875"/>
        <a:ext cx="2197500" cy="578418"/>
      </dsp:txXfrm>
    </dsp:sp>
    <dsp:sp modelId="{1EB74206-DAC1-42A3-B8BA-45DF99A53B9F}">
      <dsp:nvSpPr>
        <dsp:cNvPr id="0" name=""/>
        <dsp:cNvSpPr/>
      </dsp:nvSpPr>
      <dsp:spPr>
        <a:xfrm>
          <a:off x="3654" y="616293"/>
          <a:ext cx="2197500" cy="145485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No knowledge of prices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No knowledge of markets</a:t>
          </a:r>
        </a:p>
      </dsp:txBody>
      <dsp:txXfrm>
        <a:off x="3654" y="616293"/>
        <a:ext cx="2197500" cy="1454850"/>
      </dsp:txXfrm>
    </dsp:sp>
    <dsp:sp modelId="{8911C3BD-06BF-4A90-9DD3-FC2A9407BF29}">
      <dsp:nvSpPr>
        <dsp:cNvPr id="0" name=""/>
        <dsp:cNvSpPr/>
      </dsp:nvSpPr>
      <dsp:spPr>
        <a:xfrm>
          <a:off x="2508805" y="37875"/>
          <a:ext cx="2197500" cy="57841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Lack of finance</a:t>
          </a:r>
        </a:p>
      </dsp:txBody>
      <dsp:txXfrm>
        <a:off x="2508805" y="37875"/>
        <a:ext cx="2197500" cy="578418"/>
      </dsp:txXfrm>
    </dsp:sp>
    <dsp:sp modelId="{A99C1944-B190-433D-A5A9-FA56FAF9BAC5}">
      <dsp:nvSpPr>
        <dsp:cNvPr id="0" name=""/>
        <dsp:cNvSpPr/>
      </dsp:nvSpPr>
      <dsp:spPr>
        <a:xfrm>
          <a:off x="2508805" y="616293"/>
          <a:ext cx="2197500" cy="145485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Too costly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No formal MFIs/banks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No collateral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High indebtedness</a:t>
          </a:r>
        </a:p>
      </dsp:txBody>
      <dsp:txXfrm>
        <a:off x="2508805" y="616293"/>
        <a:ext cx="2197500" cy="1454850"/>
      </dsp:txXfrm>
    </dsp:sp>
    <dsp:sp modelId="{A623354B-945F-4136-A441-2EC41D042BF3}">
      <dsp:nvSpPr>
        <dsp:cNvPr id="0" name=""/>
        <dsp:cNvSpPr/>
      </dsp:nvSpPr>
      <dsp:spPr>
        <a:xfrm>
          <a:off x="5013956" y="37875"/>
          <a:ext cx="2197500" cy="57841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Connectivity issues</a:t>
          </a:r>
        </a:p>
      </dsp:txBody>
      <dsp:txXfrm>
        <a:off x="5013956" y="37875"/>
        <a:ext cx="2197500" cy="578418"/>
      </dsp:txXfrm>
    </dsp:sp>
    <dsp:sp modelId="{D2346216-4B94-4D91-AFD2-2D767D30289B}">
      <dsp:nvSpPr>
        <dsp:cNvPr id="0" name=""/>
        <dsp:cNvSpPr/>
      </dsp:nvSpPr>
      <dsp:spPr>
        <a:xfrm>
          <a:off x="5013956" y="616293"/>
          <a:ext cx="2197500" cy="145485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Lack of roads/access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Lack of power</a:t>
          </a:r>
        </a:p>
      </dsp:txBody>
      <dsp:txXfrm>
        <a:off x="5013956" y="616293"/>
        <a:ext cx="2197500" cy="1454850"/>
      </dsp:txXfrm>
    </dsp:sp>
    <dsp:sp modelId="{F1FC35C2-C522-4C82-8A2A-E6B1E9D40DEA}">
      <dsp:nvSpPr>
        <dsp:cNvPr id="0" name=""/>
        <dsp:cNvSpPr/>
      </dsp:nvSpPr>
      <dsp:spPr>
        <a:xfrm>
          <a:off x="7519106" y="37875"/>
          <a:ext cx="2197500" cy="57841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Scale/Aggregation Issues</a:t>
          </a:r>
        </a:p>
      </dsp:txBody>
      <dsp:txXfrm>
        <a:off x="7519106" y="37875"/>
        <a:ext cx="2197500" cy="578418"/>
      </dsp:txXfrm>
    </dsp:sp>
    <dsp:sp modelId="{C998B38F-5B8E-4CBF-B30C-D0482771BD38}">
      <dsp:nvSpPr>
        <dsp:cNvPr id="0" name=""/>
        <dsp:cNvSpPr/>
      </dsp:nvSpPr>
      <dsp:spPr>
        <a:xfrm>
          <a:off x="7519106" y="616293"/>
          <a:ext cx="2197500" cy="145485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Lack of organization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Output too small and scattered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No bargaining power</a:t>
          </a:r>
        </a:p>
      </dsp:txBody>
      <dsp:txXfrm>
        <a:off x="7519106" y="616293"/>
        <a:ext cx="2197500" cy="14548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0E3473-D40B-4433-89ED-AB47D1A90492}">
      <dsp:nvSpPr>
        <dsp:cNvPr id="0" name=""/>
        <dsp:cNvSpPr/>
      </dsp:nvSpPr>
      <dsp:spPr>
        <a:xfrm>
          <a:off x="3654" y="62580"/>
          <a:ext cx="2197500" cy="57841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Regulatory issues</a:t>
          </a:r>
        </a:p>
      </dsp:txBody>
      <dsp:txXfrm>
        <a:off x="3654" y="62580"/>
        <a:ext cx="2197500" cy="578418"/>
      </dsp:txXfrm>
    </dsp:sp>
    <dsp:sp modelId="{1EB74206-DAC1-42A3-B8BA-45DF99A53B9F}">
      <dsp:nvSpPr>
        <dsp:cNvPr id="0" name=""/>
        <dsp:cNvSpPr/>
      </dsp:nvSpPr>
      <dsp:spPr>
        <a:xfrm>
          <a:off x="3654" y="640998"/>
          <a:ext cx="2197500" cy="140544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Cumbersome processes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Poor investment climate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Corruption/red tape</a:t>
          </a:r>
        </a:p>
      </dsp:txBody>
      <dsp:txXfrm>
        <a:off x="3654" y="640998"/>
        <a:ext cx="2197500" cy="1405440"/>
      </dsp:txXfrm>
    </dsp:sp>
    <dsp:sp modelId="{8911C3BD-06BF-4A90-9DD3-FC2A9407BF29}">
      <dsp:nvSpPr>
        <dsp:cNvPr id="0" name=""/>
        <dsp:cNvSpPr/>
      </dsp:nvSpPr>
      <dsp:spPr>
        <a:xfrm>
          <a:off x="2508805" y="62580"/>
          <a:ext cx="2197500" cy="578418"/>
        </a:xfrm>
        <a:prstGeom prst="rect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accent4">
              <a:hueOff val="3266964"/>
              <a:satOff val="-13592"/>
              <a:lumOff val="320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Poor technology/skills</a:t>
          </a:r>
        </a:p>
      </dsp:txBody>
      <dsp:txXfrm>
        <a:off x="2508805" y="62580"/>
        <a:ext cx="2197500" cy="578418"/>
      </dsp:txXfrm>
    </dsp:sp>
    <dsp:sp modelId="{A99C1944-B190-433D-A5A9-FA56FAF9BAC5}">
      <dsp:nvSpPr>
        <dsp:cNvPr id="0" name=""/>
        <dsp:cNvSpPr/>
      </dsp:nvSpPr>
      <dsp:spPr>
        <a:xfrm>
          <a:off x="2508805" y="640998"/>
          <a:ext cx="2197500" cy="1405440"/>
        </a:xfrm>
        <a:prstGeom prst="rect">
          <a:avLst/>
        </a:prstGeom>
        <a:solidFill>
          <a:schemeClr val="accent4">
            <a:tint val="40000"/>
            <a:alpha val="90000"/>
            <a:hueOff val="3620642"/>
            <a:satOff val="-17082"/>
            <a:lumOff val="-617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3620642"/>
              <a:satOff val="-17082"/>
              <a:lumOff val="-61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Illiteracy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No vocational training</a:t>
          </a:r>
        </a:p>
      </dsp:txBody>
      <dsp:txXfrm>
        <a:off x="2508805" y="640998"/>
        <a:ext cx="2197500" cy="1405440"/>
      </dsp:txXfrm>
    </dsp:sp>
    <dsp:sp modelId="{A623354B-945F-4136-A441-2EC41D042BF3}">
      <dsp:nvSpPr>
        <dsp:cNvPr id="0" name=""/>
        <dsp:cNvSpPr/>
      </dsp:nvSpPr>
      <dsp:spPr>
        <a:xfrm>
          <a:off x="5013956" y="62580"/>
          <a:ext cx="2197500" cy="578418"/>
        </a:xfrm>
        <a:prstGeom prst="rect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accent4">
              <a:hueOff val="6533927"/>
              <a:satOff val="-27185"/>
              <a:lumOff val="64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Poor marketing/ business development </a:t>
          </a:r>
        </a:p>
      </dsp:txBody>
      <dsp:txXfrm>
        <a:off x="5013956" y="62580"/>
        <a:ext cx="2197500" cy="578418"/>
      </dsp:txXfrm>
    </dsp:sp>
    <dsp:sp modelId="{D2346216-4B94-4D91-AFD2-2D767D30289B}">
      <dsp:nvSpPr>
        <dsp:cNvPr id="0" name=""/>
        <dsp:cNvSpPr/>
      </dsp:nvSpPr>
      <dsp:spPr>
        <a:xfrm>
          <a:off x="5013956" y="640998"/>
          <a:ext cx="2197500" cy="1405440"/>
        </a:xfrm>
        <a:prstGeom prst="rect">
          <a:avLst/>
        </a:prstGeom>
        <a:solidFill>
          <a:schemeClr val="accent4">
            <a:tint val="40000"/>
            <a:alpha val="90000"/>
            <a:hueOff val="7241284"/>
            <a:satOff val="-34163"/>
            <a:lumOff val="-1234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7241284"/>
              <a:satOff val="-34163"/>
              <a:lumOff val="-123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Low product quality and branding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Lack of market analysis and R&amp;D</a:t>
          </a:r>
        </a:p>
      </dsp:txBody>
      <dsp:txXfrm>
        <a:off x="5013956" y="640998"/>
        <a:ext cx="2197500" cy="1405440"/>
      </dsp:txXfrm>
    </dsp:sp>
    <dsp:sp modelId="{F1FC35C2-C522-4C82-8A2A-E6B1E9D40DEA}">
      <dsp:nvSpPr>
        <dsp:cNvPr id="0" name=""/>
        <dsp:cNvSpPr/>
      </dsp:nvSpPr>
      <dsp:spPr>
        <a:xfrm>
          <a:off x="7519106" y="62580"/>
          <a:ext cx="2197500" cy="578418"/>
        </a:xfrm>
        <a:prstGeom prst="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Lack of markets</a:t>
          </a:r>
        </a:p>
      </dsp:txBody>
      <dsp:txXfrm>
        <a:off x="7519106" y="62580"/>
        <a:ext cx="2197500" cy="578418"/>
      </dsp:txXfrm>
    </dsp:sp>
    <dsp:sp modelId="{C998B38F-5B8E-4CBF-B30C-D0482771BD38}">
      <dsp:nvSpPr>
        <dsp:cNvPr id="0" name=""/>
        <dsp:cNvSpPr/>
      </dsp:nvSpPr>
      <dsp:spPr>
        <a:xfrm>
          <a:off x="7519106" y="640998"/>
          <a:ext cx="2197500" cy="1405440"/>
        </a:xfrm>
        <a:prstGeom prst="rect">
          <a:avLst/>
        </a:prstGeom>
        <a:solidFill>
          <a:schemeClr val="accent4">
            <a:tint val="40000"/>
            <a:alpha val="90000"/>
            <a:hueOff val="10861925"/>
            <a:satOff val="-51245"/>
            <a:lumOff val="-1851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0861925"/>
              <a:satOff val="-51245"/>
              <a:lumOff val="-18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Low demand for goods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Lack of access to buyers and markets</a:t>
          </a:r>
        </a:p>
      </dsp:txBody>
      <dsp:txXfrm>
        <a:off x="7519106" y="640998"/>
        <a:ext cx="2197500" cy="14054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CB59D-20BB-43BB-99CC-60A36D3572F2}">
      <dsp:nvSpPr>
        <dsp:cNvPr id="0" name=""/>
        <dsp:cNvSpPr/>
      </dsp:nvSpPr>
      <dsp:spPr>
        <a:xfrm>
          <a:off x="463535" y="1610"/>
          <a:ext cx="3081459" cy="18488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Producer Groups/Community Led Enterprise Development </a:t>
          </a:r>
        </a:p>
      </dsp:txBody>
      <dsp:txXfrm>
        <a:off x="463535" y="1610"/>
        <a:ext cx="3081459" cy="1848875"/>
      </dsp:txXfrm>
    </dsp:sp>
    <dsp:sp modelId="{F097A567-F368-474D-BAA8-24BFE27A8BBF}">
      <dsp:nvSpPr>
        <dsp:cNvPr id="0" name=""/>
        <dsp:cNvSpPr/>
      </dsp:nvSpPr>
      <dsp:spPr>
        <a:xfrm>
          <a:off x="3853141" y="1610"/>
          <a:ext cx="3081459" cy="18488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Skills and matching programs/vocational training</a:t>
          </a:r>
        </a:p>
      </dsp:txBody>
      <dsp:txXfrm>
        <a:off x="3853141" y="1610"/>
        <a:ext cx="3081459" cy="1848875"/>
      </dsp:txXfrm>
    </dsp:sp>
    <dsp:sp modelId="{5C4F1624-5326-430E-969E-7530353F2256}">
      <dsp:nvSpPr>
        <dsp:cNvPr id="0" name=""/>
        <dsp:cNvSpPr/>
      </dsp:nvSpPr>
      <dsp:spPr>
        <a:xfrm>
          <a:off x="7242747" y="1610"/>
          <a:ext cx="3081459" cy="18488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Graduation approach/productive safety nets</a:t>
          </a:r>
        </a:p>
      </dsp:txBody>
      <dsp:txXfrm>
        <a:off x="7242747" y="1610"/>
        <a:ext cx="3081459" cy="1848875"/>
      </dsp:txXfrm>
    </dsp:sp>
    <dsp:sp modelId="{11756878-A940-4839-83B1-F68D26AC6B0B}">
      <dsp:nvSpPr>
        <dsp:cNvPr id="0" name=""/>
        <dsp:cNvSpPr/>
      </dsp:nvSpPr>
      <dsp:spPr>
        <a:xfrm>
          <a:off x="463535" y="2158631"/>
          <a:ext cx="3081459" cy="18488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Microfinance/Community savings groups</a:t>
          </a:r>
        </a:p>
      </dsp:txBody>
      <dsp:txXfrm>
        <a:off x="463535" y="2158631"/>
        <a:ext cx="3081459" cy="1848875"/>
      </dsp:txXfrm>
    </dsp:sp>
    <dsp:sp modelId="{E8214706-D628-4F36-A434-DEBAC728D94E}">
      <dsp:nvSpPr>
        <dsp:cNvPr id="0" name=""/>
        <dsp:cNvSpPr/>
      </dsp:nvSpPr>
      <dsp:spPr>
        <a:xfrm>
          <a:off x="3853141" y="2158631"/>
          <a:ext cx="3081459" cy="18488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Productive Alliances/people-public-private partnerships</a:t>
          </a:r>
        </a:p>
      </dsp:txBody>
      <dsp:txXfrm>
        <a:off x="3853141" y="2158631"/>
        <a:ext cx="3081459" cy="1848875"/>
      </dsp:txXfrm>
    </dsp:sp>
    <dsp:sp modelId="{3D23DE47-3789-40BF-8A4F-294986F325CE}">
      <dsp:nvSpPr>
        <dsp:cNvPr id="0" name=""/>
        <dsp:cNvSpPr/>
      </dsp:nvSpPr>
      <dsp:spPr>
        <a:xfrm>
          <a:off x="7242747" y="2158631"/>
          <a:ext cx="3081459" cy="18488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Cluster/Zone/Value chain development </a:t>
          </a:r>
        </a:p>
      </dsp:txBody>
      <dsp:txXfrm>
        <a:off x="7242747" y="2158631"/>
        <a:ext cx="3081459" cy="1848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13B5C-697B-4EBE-A1A2-6663C886A9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58AD7F-4DB4-4244-987D-A91CDDD167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1345B-3A54-4216-A8FB-F37373DFB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089B-1394-48AD-8B9B-F48C2B1561D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1C5E0-F812-422C-8AC4-AB2EDF78C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64247-FB6A-4629-ADE7-E47BCAF72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ADFC0-89B0-467F-BDD1-1DFE3A680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51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22B8C-1895-4FDF-90B6-4C2C7DA6D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C79A83-0725-4F6C-BA46-5E0EEE426A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79598-BA03-4728-B99F-3617C6B77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089B-1394-48AD-8B9B-F48C2B1561D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D60C5-9B7D-4927-AB2E-D1509E4CC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189DB-7D19-4830-AA71-339A58756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ADFC0-89B0-467F-BDD1-1DFE3A680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5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63C2DF-2BA2-4A72-B2F2-6C9E6E6FF3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A7E668-F401-42AA-B08E-999D4FA80A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DEAC7-FC27-4208-AB1F-5D9E44D34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089B-1394-48AD-8B9B-F48C2B1561D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2E546-617C-40C3-8EC1-6D559803D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49643-C4C3-41EF-8CB0-097177B95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ADFC0-89B0-467F-BDD1-1DFE3A680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237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1E4D285-F5D1-4C87-9F36-15310800F9F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DE19-EE18-46F8-A785-31B49012FC4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51632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D285-F5D1-4C87-9F36-15310800F9F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DE19-EE18-46F8-A785-31B49012F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18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D285-F5D1-4C87-9F36-15310800F9F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DE19-EE18-46F8-A785-31B49012FC4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7215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D285-F5D1-4C87-9F36-15310800F9F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DE19-EE18-46F8-A785-31B49012F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98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D285-F5D1-4C87-9F36-15310800F9F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DE19-EE18-46F8-A785-31B49012F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97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D285-F5D1-4C87-9F36-15310800F9F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DE19-EE18-46F8-A785-31B49012F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304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D285-F5D1-4C87-9F36-15310800F9F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DE19-EE18-46F8-A785-31B49012F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37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D285-F5D1-4C87-9F36-15310800F9F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DE19-EE18-46F8-A785-31B49012F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0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872DA-8DE6-4AEF-BA3F-8DD6F8D37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45614-D335-40AC-9687-021886BD9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D44D9-6D38-4A38-80E9-7D6E9ACC3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089B-1394-48AD-8B9B-F48C2B1561D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A088A-10B7-4233-A4FD-AAAB502EA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51AF8-36D1-4BB7-BB7C-18C88155F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ADFC0-89B0-467F-BDD1-1DFE3A680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785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D285-F5D1-4C87-9F36-15310800F9F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DE19-EE18-46F8-A785-31B49012FC4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27908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D285-F5D1-4C87-9F36-15310800F9F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DE19-EE18-46F8-A785-31B49012F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472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D285-F5D1-4C87-9F36-15310800F9F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DE19-EE18-46F8-A785-31B49012FC4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6845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5E93B-7435-4881-9AB4-71CFF3471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21EE5-2825-40D1-A1AC-92DCFA122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8732A-662C-41E9-8612-C1DBAC079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089B-1394-48AD-8B9B-F48C2B1561D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09581-E057-41FF-BEC5-329834D3A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E64EE-392A-4E54-8F59-333FA22CB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ADFC0-89B0-467F-BDD1-1DFE3A680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15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3E8A6-F403-46DC-9D9A-4AC6721F5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51992-6A73-4759-A679-EB3CE4F32C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3E65B1-47E9-433C-82CC-41C6EFD58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F74B3B-355A-40B1-8EE5-2BB78566B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089B-1394-48AD-8B9B-F48C2B1561D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27597D-2108-4612-8626-8FCEF2AD4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B55AD6-7BFC-49A3-8E08-F7E75BA01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ADFC0-89B0-467F-BDD1-1DFE3A680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9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69D40-B37F-48FF-8E98-A33BFD3A9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07A5A8-6717-4E59-A2BE-C64B09984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6DEFE1-8D88-4CBF-8FC6-D87489C20D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C65F6B-6292-404B-A1AF-1C17D567F8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7412C8-4188-422C-8142-D3C72E34F2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4112F2-E147-4752-9D46-95DD34E08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089B-1394-48AD-8B9B-F48C2B1561D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5CB97F-352D-4944-BAE5-4354826FD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141105-C026-4B50-89B2-1A43B251E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ADFC0-89B0-467F-BDD1-1DFE3A680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7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527E9-6135-4CD7-89FE-6313D0AB6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AB514C-9C8B-46AE-AB8F-7591FF5C6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089B-1394-48AD-8B9B-F48C2B1561D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A93858-4400-4BFF-82F5-EC72A3642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9B4DC9-7C2E-4E1B-BD8C-606BB1FB2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ADFC0-89B0-467F-BDD1-1DFE3A680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38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041099-F1DE-4124-A3C0-7DE87D935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089B-1394-48AD-8B9B-F48C2B1561D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C4FF2F-1688-43EE-A6BC-052C7257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07C10C-9368-4D09-87FE-D29414654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ADFC0-89B0-467F-BDD1-1DFE3A680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68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C241E-05E5-42CB-B6B5-D64321ED7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BC809-C00B-44AD-A041-979C8A3C5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3419AA-CAC5-42CF-948C-A38987233D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09389A-6FFF-48A2-9405-BB762E743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089B-1394-48AD-8B9B-F48C2B1561D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872A8A-8BFC-4ED6-B4DD-B97322CCA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9AA766-05F5-4D2B-B689-3F54369EA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ADFC0-89B0-467F-BDD1-1DFE3A680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22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A5730-DF12-4DDA-B2D8-0475EBE2F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D7FD18-7D5D-4476-B2E7-5B5D1CFBD5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2DFA54-213A-4F9E-B0A8-9FDC04559E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EF6DF3-78EC-4A0F-A391-73B1C8F46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089B-1394-48AD-8B9B-F48C2B1561D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013565-62BE-484C-87EE-D535C8293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414FEC-FE2D-4F85-B5E8-7614CCFE1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ADFC0-89B0-467F-BDD1-1DFE3A680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69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9BE13D-5D21-4A60-BD47-3DFEBBD1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6A0F44-9810-4D43-B283-E36B86DC8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3B989-DBC1-4E97-B23B-BD5FC6BCB8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2089B-1394-48AD-8B9B-F48C2B1561D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AA415-4E58-4361-A4F1-B906F0E8D9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BAB13-8731-4C71-9901-CC7A976C5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ADFC0-89B0-467F-BDD1-1DFE3A680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1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1E4D285-F5D1-4C87-9F36-15310800F9F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7B3DE19-EE18-46F8-A785-31B49012FC4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9641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1328101942_Arrow-Up.png" TargetMode="External"/><Relationship Id="rId7" Type="http://schemas.openxmlformats.org/officeDocument/2006/relationships/hyperlink" Target="https://owl.excelsior.edu/educator-resources/owl-across-disciplines/owl-across-the-disciplines-grammar-and-usag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hyperlink" Target="https://commons.wikimedia.org/wiki/File:Down_Arrow_frost_blue.png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EF917-7EAA-461D-954F-51111A8C28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CDD-LED FORUM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5431D3-C4B4-4222-A826-96A36D1B1F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Janmejay Singh</a:t>
            </a:r>
          </a:p>
          <a:p>
            <a:r>
              <a:rPr lang="en-US" dirty="0"/>
              <a:t>February 2021</a:t>
            </a:r>
          </a:p>
        </p:txBody>
      </p:sp>
    </p:spTree>
    <p:extLst>
      <p:ext uri="{BB962C8B-B14F-4D97-AF65-F5344CB8AC3E}">
        <p14:creationId xmlns:p14="http://schemas.microsoft.com/office/powerpoint/2010/main" val="3562144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5E6AF-AF2D-4098-AF10-AC2E4264F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The common challenges/constraints/ market failures for LED/livelihoods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9876FA2-B056-44A7-9EA0-FC336CCCAE8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23938" y="2286000"/>
          <a:ext cx="9720262" cy="21090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570E37C2-814B-4D61-90DA-6BFAB84213DE}"/>
              </a:ext>
            </a:extLst>
          </p:cNvPr>
          <p:cNvGraphicFramePr>
            <a:graphicFrameLocks/>
          </p:cNvGraphicFramePr>
          <p:nvPr/>
        </p:nvGraphicFramePr>
        <p:xfrm>
          <a:off x="1023938" y="4522839"/>
          <a:ext cx="9720262" cy="21090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Arrow: Left 2">
            <a:extLst>
              <a:ext uri="{FF2B5EF4-FFF2-40B4-BE49-F238E27FC236}">
                <a16:creationId xmlns:a16="http://schemas.microsoft.com/office/drawing/2014/main" id="{E40AA597-2C3A-40D0-9C84-6369BF5B34CD}"/>
              </a:ext>
            </a:extLst>
          </p:cNvPr>
          <p:cNvSpPr/>
          <p:nvPr/>
        </p:nvSpPr>
        <p:spPr>
          <a:xfrm>
            <a:off x="10591800" y="2286000"/>
            <a:ext cx="1524000" cy="1292590"/>
          </a:xfrm>
          <a:prstGeom prst="leftArrow">
            <a:avLst>
              <a:gd name="adj1" fmla="val 7189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CDD very useful here</a:t>
            </a:r>
          </a:p>
        </p:txBody>
      </p:sp>
    </p:spTree>
    <p:extLst>
      <p:ext uri="{BB962C8B-B14F-4D97-AF65-F5344CB8AC3E}">
        <p14:creationId xmlns:p14="http://schemas.microsoft.com/office/powerpoint/2010/main" val="685668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40229" y="200146"/>
            <a:ext cx="11244942" cy="1143000"/>
          </a:xfrm>
          <a:noFill/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vs Private Goods CDD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771903" y="2057400"/>
            <a:ext cx="0" cy="3886200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743200" y="3885407"/>
            <a:ext cx="5791200" cy="1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768443" y="3739634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06555" y="141107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Government Led implementation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26220" y="5936693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Community Led implementation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971800" y="2286000"/>
            <a:ext cx="4419600" cy="312420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971800" y="2362200"/>
            <a:ext cx="4572000" cy="3124200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7543799" y="1562100"/>
            <a:ext cx="3809997" cy="1600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2"/>
                </a:solidFill>
              </a:rPr>
              <a:t>Traditional CDD programs for basic infrastructure/public goods </a:t>
            </a:r>
            <a:r>
              <a:rPr lang="en-US" sz="1400" dirty="0">
                <a:solidFill>
                  <a:schemeClr val="tx1"/>
                </a:solidFill>
              </a:rPr>
              <a:t>– may have started with community lead but end goal is often local govt. led implementation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7617124" y="4684713"/>
            <a:ext cx="4041470" cy="1600200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CDD programs for Livelihoods/Private Goods </a:t>
            </a:r>
            <a:r>
              <a:rPr lang="en-US" sz="1400" dirty="0">
                <a:solidFill>
                  <a:schemeClr val="tx1"/>
                </a:solidFill>
              </a:rPr>
              <a:t>– end goal is to have sustainable, self-managed community organizations linked directly to banks, </a:t>
            </a:r>
            <a:r>
              <a:rPr lang="en-US" sz="1400" dirty="0" err="1">
                <a:solidFill>
                  <a:schemeClr val="tx1"/>
                </a:solidFill>
              </a:rPr>
              <a:t>pvt.</a:t>
            </a:r>
            <a:r>
              <a:rPr lang="en-US" sz="1400" dirty="0">
                <a:solidFill>
                  <a:schemeClr val="tx1"/>
                </a:solidFill>
              </a:rPr>
              <a:t> Sector, and leveraging </a:t>
            </a:r>
            <a:r>
              <a:rPr lang="en-US" sz="1400" dirty="0" err="1">
                <a:solidFill>
                  <a:schemeClr val="tx1"/>
                </a:solidFill>
              </a:rPr>
              <a:t>govt</a:t>
            </a:r>
            <a:r>
              <a:rPr lang="en-US" sz="1400" dirty="0">
                <a:solidFill>
                  <a:schemeClr val="tx1"/>
                </a:solidFill>
              </a:rPr>
              <a:t> services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3E74-54CA-4D84-8331-399C00AEDB1F}" type="slidenum">
              <a:rPr lang="en-US" smtClean="0"/>
              <a:t>3</a:t>
            </a:fld>
            <a:endParaRPr lang="en-US"/>
          </a:p>
        </p:txBody>
      </p:sp>
      <p:pic>
        <p:nvPicPr>
          <p:cNvPr id="13" name="Picture 4" descr="C:\Users\wb379129\AppData\Local\Microsoft\Windows\Temporary Internet Files\Content.IE5\QCZ3BPX9\MC900440195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468" y="6530622"/>
            <a:ext cx="9135533" cy="327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C2B3C-EB4C-486F-834F-E0F356538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8246"/>
          </a:xfrm>
        </p:spPr>
        <p:txBody>
          <a:bodyPr/>
          <a:lstStyle/>
          <a:p>
            <a:r>
              <a:rPr lang="en-US" dirty="0"/>
              <a:t>A fundamental decision on approach…</a:t>
            </a:r>
          </a:p>
        </p:txBody>
      </p:sp>
      <p:pic>
        <p:nvPicPr>
          <p:cNvPr id="6" name="Picture 5" descr="Shape&#10;&#10;Description automatically generated">
            <a:extLst>
              <a:ext uri="{FF2B5EF4-FFF2-40B4-BE49-F238E27FC236}">
                <a16:creationId xmlns:a16="http://schemas.microsoft.com/office/drawing/2014/main" id="{8E29AE58-CEA2-4611-91BF-FBAC7F3880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786749" y="2153843"/>
            <a:ext cx="2438400" cy="3548743"/>
          </a:xfrm>
          <a:prstGeom prst="rect">
            <a:avLst/>
          </a:prstGeom>
        </p:spPr>
      </p:pic>
      <p:pic>
        <p:nvPicPr>
          <p:cNvPr id="12" name="Picture 11" descr="Shape&#10;&#10;Description automatically generated">
            <a:extLst>
              <a:ext uri="{FF2B5EF4-FFF2-40B4-BE49-F238E27FC236}">
                <a16:creationId xmlns:a16="http://schemas.microsoft.com/office/drawing/2014/main" id="{3D8C3848-801C-47A6-88E2-CF9E2BD84E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569006" y="2273587"/>
            <a:ext cx="3069772" cy="330925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A99847F-E06D-4293-995F-EE3874376C4B}"/>
              </a:ext>
            </a:extLst>
          </p:cNvPr>
          <p:cNvSpPr txBox="1"/>
          <p:nvPr/>
        </p:nvSpPr>
        <p:spPr>
          <a:xfrm>
            <a:off x="2403289" y="5814893"/>
            <a:ext cx="3069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BOTTOM-UP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749447-10D6-4003-B77C-2A11A11EEBC4}"/>
              </a:ext>
            </a:extLst>
          </p:cNvPr>
          <p:cNvSpPr/>
          <p:nvPr/>
        </p:nvSpPr>
        <p:spPr>
          <a:xfrm>
            <a:off x="7190927" y="1449696"/>
            <a:ext cx="21707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TOP-DOWN</a:t>
            </a:r>
            <a:endParaRPr lang="en-US" sz="2000" dirty="0"/>
          </a:p>
        </p:txBody>
      </p:sp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785B7BC9-53D1-453D-AAC3-43673A357E8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9699167" y="116306"/>
            <a:ext cx="2157281" cy="2157281"/>
          </a:xfrm>
          <a:prstGeom prst="rect">
            <a:avLst/>
          </a:prstGeom>
        </p:spPr>
      </p:pic>
      <p:sp>
        <p:nvSpPr>
          <p:cNvPr id="19" name="Right Brace 18">
            <a:extLst>
              <a:ext uri="{FF2B5EF4-FFF2-40B4-BE49-F238E27FC236}">
                <a16:creationId xmlns:a16="http://schemas.microsoft.com/office/drawing/2014/main" id="{F54A0AE4-16A8-4F06-BC58-572044153515}"/>
              </a:ext>
            </a:extLst>
          </p:cNvPr>
          <p:cNvSpPr/>
          <p:nvPr/>
        </p:nvSpPr>
        <p:spPr>
          <a:xfrm>
            <a:off x="9361714" y="2939143"/>
            <a:ext cx="446315" cy="242751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Brace 19">
            <a:extLst>
              <a:ext uri="{FF2B5EF4-FFF2-40B4-BE49-F238E27FC236}">
                <a16:creationId xmlns:a16="http://schemas.microsoft.com/office/drawing/2014/main" id="{E7EEF8C5-E911-4D17-BA39-6B0C8AB38937}"/>
              </a:ext>
            </a:extLst>
          </p:cNvPr>
          <p:cNvSpPr/>
          <p:nvPr/>
        </p:nvSpPr>
        <p:spPr>
          <a:xfrm>
            <a:off x="2297841" y="2585748"/>
            <a:ext cx="629462" cy="2438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81198AD-8EDE-4BCE-B99F-F06031E643F3}"/>
              </a:ext>
            </a:extLst>
          </p:cNvPr>
          <p:cNvSpPr txBox="1"/>
          <p:nvPr/>
        </p:nvSpPr>
        <p:spPr>
          <a:xfrm>
            <a:off x="9960428" y="2675572"/>
            <a:ext cx="22073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Starts from the Market and works back towards producers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Profit/commercial motivation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Ask what a buyer/</a:t>
            </a:r>
            <a:r>
              <a:rPr lang="en-US" dirty="0" err="1"/>
              <a:t>pvt</a:t>
            </a:r>
            <a:r>
              <a:rPr lang="en-US" dirty="0"/>
              <a:t> firm wants and get poor to make/ supply it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7345FC1-33FF-464F-BEAD-53E1F92D0029}"/>
              </a:ext>
            </a:extLst>
          </p:cNvPr>
          <p:cNvSpPr txBox="1"/>
          <p:nvPr/>
        </p:nvSpPr>
        <p:spPr>
          <a:xfrm>
            <a:off x="195949" y="1793825"/>
            <a:ext cx="22073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Starts from the poor/community and takes to market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Poverty/inclusion motivation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Ask what a poor person/HH/community can make and help them make it better/cheaper/ marketable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55836EA-122B-423B-AEC5-9CC478EA7C0C}"/>
              </a:ext>
            </a:extLst>
          </p:cNvPr>
          <p:cNvSpPr txBox="1"/>
          <p:nvPr/>
        </p:nvSpPr>
        <p:spPr>
          <a:xfrm>
            <a:off x="5713954" y="3080912"/>
            <a:ext cx="685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</a:t>
            </a:r>
          </a:p>
        </p:txBody>
      </p:sp>
    </p:spTree>
    <p:extLst>
      <p:ext uri="{BB962C8B-B14F-4D97-AF65-F5344CB8AC3E}">
        <p14:creationId xmlns:p14="http://schemas.microsoft.com/office/powerpoint/2010/main" val="3557962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B0D82-C1E4-4867-8BE8-ED8697977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1185"/>
            <a:ext cx="10515600" cy="952046"/>
          </a:xfrm>
        </p:spPr>
        <p:txBody>
          <a:bodyPr/>
          <a:lstStyle/>
          <a:p>
            <a:r>
              <a:rPr lang="en-US" dirty="0"/>
              <a:t>There are many models out there…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E113930-8A51-4061-B5C0-75502A042F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3912443"/>
              </p:ext>
            </p:extLst>
          </p:nvPr>
        </p:nvGraphicFramePr>
        <p:xfrm>
          <a:off x="838200" y="1281338"/>
          <a:ext cx="10787743" cy="4009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7D16F2F-2196-4766-BAC7-4C38192E3DD7}"/>
              </a:ext>
            </a:extLst>
          </p:cNvPr>
          <p:cNvSpPr txBox="1"/>
          <p:nvPr/>
        </p:nvSpPr>
        <p:spPr>
          <a:xfrm>
            <a:off x="435428" y="5755366"/>
            <a:ext cx="115932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…choosing between them will depend on the objectives, target areas, market gaps, and the fundamental approach being taken!!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56750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87EA3DE823DC489E44BF4CD2C2AF9F" ma:contentTypeVersion="13" ma:contentTypeDescription="Create a new document." ma:contentTypeScope="" ma:versionID="4324b3ec60ea35061d5aed5c98f2a13d">
  <xsd:schema xmlns:xsd="http://www.w3.org/2001/XMLSchema" xmlns:xs="http://www.w3.org/2001/XMLSchema" xmlns:p="http://schemas.microsoft.com/office/2006/metadata/properties" xmlns:ns3="543abfbf-1b39-4535-8b1b-c72a4cdaa484" xmlns:ns4="2834bc84-a818-4cb9-8b4d-5179cfe104eb" targetNamespace="http://schemas.microsoft.com/office/2006/metadata/properties" ma:root="true" ma:fieldsID="055fdcffc0322281c5bc58302033d6fb" ns3:_="" ns4:_="">
    <xsd:import namespace="543abfbf-1b39-4535-8b1b-c72a4cdaa484"/>
    <xsd:import namespace="2834bc84-a818-4cb9-8b4d-5179cfe104e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3abfbf-1b39-4535-8b1b-c72a4cdaa48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34bc84-a818-4cb9-8b4d-5179cfe104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ADEB90-93C1-4021-B60A-F32F72B416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0C82B0-CFBC-41E3-8640-051B4CCA1B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3abfbf-1b39-4535-8b1b-c72a4cdaa484"/>
    <ds:schemaRef ds:uri="2834bc84-a818-4cb9-8b4d-5179cfe104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3FF11B9-EC0A-4859-A423-E4A6EED7BB1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333</Words>
  <Application>Microsoft Office PowerPoint</Application>
  <PresentationFormat>Widescreen</PresentationFormat>
  <Paragraphs>58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Tw Cen MT</vt:lpstr>
      <vt:lpstr>Tw Cen MT Condensed</vt:lpstr>
      <vt:lpstr>Wingdings</vt:lpstr>
      <vt:lpstr>Wingdings 3</vt:lpstr>
      <vt:lpstr>Office Theme</vt:lpstr>
      <vt:lpstr>Integral</vt:lpstr>
      <vt:lpstr>CDD-LED FORUM</vt:lpstr>
      <vt:lpstr>The common challenges/constraints/ market failures for LED/livelihoods</vt:lpstr>
      <vt:lpstr>Public vs Private Goods CDD</vt:lpstr>
      <vt:lpstr>A fundamental decision on approach…</vt:lpstr>
      <vt:lpstr>There are many models out there…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vs Private Goods CDD</dc:title>
  <dc:creator>Janmejay Singh</dc:creator>
  <cp:lastModifiedBy>Janmejay Singh</cp:lastModifiedBy>
  <cp:revision>1</cp:revision>
  <dcterms:created xsi:type="dcterms:W3CDTF">2021-02-23T18:25:29Z</dcterms:created>
  <dcterms:modified xsi:type="dcterms:W3CDTF">2021-02-23T22:33:50Z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0x0101007787EA3DE823DC489E44BF4CD2C2AF9F</vt:lpwstr>
  </property>
</Properties>
</file>