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 id="2147483694" r:id="rId4"/>
  </p:sldMasterIdLst>
  <p:notesMasterIdLst>
    <p:notesMasterId r:id="rId22"/>
  </p:notesMasterIdLst>
  <p:sldIdLst>
    <p:sldId id="862" r:id="rId5"/>
    <p:sldId id="303" r:id="rId6"/>
    <p:sldId id="810" r:id="rId7"/>
    <p:sldId id="855" r:id="rId8"/>
    <p:sldId id="798" r:id="rId9"/>
    <p:sldId id="846" r:id="rId10"/>
    <p:sldId id="857" r:id="rId11"/>
    <p:sldId id="861" r:id="rId12"/>
    <p:sldId id="302" r:id="rId13"/>
    <p:sldId id="256" r:id="rId14"/>
    <p:sldId id="259" r:id="rId15"/>
    <p:sldId id="263" r:id="rId16"/>
    <p:sldId id="261" r:id="rId17"/>
    <p:sldId id="264" r:id="rId18"/>
    <p:sldId id="262" r:id="rId19"/>
    <p:sldId id="265"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8" d="100"/>
          <a:sy n="58" d="100"/>
        </p:scale>
        <p:origin x="9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a Boulos" userId="3fdbb72f-12e1-4d79-93be-237411be40c6" providerId="ADAL" clId="{30A0F957-87F3-480F-9DF3-0D9FD6A44803}"/>
    <pc:docChg chg="undo redo custSel addSld delSld modSld">
      <pc:chgData name="Maya Boulos" userId="3fdbb72f-12e1-4d79-93be-237411be40c6" providerId="ADAL" clId="{30A0F957-87F3-480F-9DF3-0D9FD6A44803}" dt="2023-03-07T17:42:51.398" v="434" actId="113"/>
      <pc:docMkLst>
        <pc:docMk/>
      </pc:docMkLst>
      <pc:sldChg chg="add del">
        <pc:chgData name="Maya Boulos" userId="3fdbb72f-12e1-4d79-93be-237411be40c6" providerId="ADAL" clId="{30A0F957-87F3-480F-9DF3-0D9FD6A44803}" dt="2023-03-07T17:37:25.157" v="130"/>
        <pc:sldMkLst>
          <pc:docMk/>
          <pc:sldMk cId="0" sldId="256"/>
        </pc:sldMkLst>
      </pc:sldChg>
      <pc:sldChg chg="add del">
        <pc:chgData name="Maya Boulos" userId="3fdbb72f-12e1-4d79-93be-237411be40c6" providerId="ADAL" clId="{30A0F957-87F3-480F-9DF3-0D9FD6A44803}" dt="2023-03-07T17:37:25.157" v="130"/>
        <pc:sldMkLst>
          <pc:docMk/>
          <pc:sldMk cId="0" sldId="259"/>
        </pc:sldMkLst>
      </pc:sldChg>
      <pc:sldChg chg="add del">
        <pc:chgData name="Maya Boulos" userId="3fdbb72f-12e1-4d79-93be-237411be40c6" providerId="ADAL" clId="{30A0F957-87F3-480F-9DF3-0D9FD6A44803}" dt="2023-03-07T17:37:25.157" v="130"/>
        <pc:sldMkLst>
          <pc:docMk/>
          <pc:sldMk cId="0" sldId="261"/>
        </pc:sldMkLst>
      </pc:sldChg>
      <pc:sldChg chg="add del">
        <pc:chgData name="Maya Boulos" userId="3fdbb72f-12e1-4d79-93be-237411be40c6" providerId="ADAL" clId="{30A0F957-87F3-480F-9DF3-0D9FD6A44803}" dt="2023-03-07T17:37:25.157" v="130"/>
        <pc:sldMkLst>
          <pc:docMk/>
          <pc:sldMk cId="0" sldId="262"/>
        </pc:sldMkLst>
      </pc:sldChg>
      <pc:sldChg chg="add del">
        <pc:chgData name="Maya Boulos" userId="3fdbb72f-12e1-4d79-93be-237411be40c6" providerId="ADAL" clId="{30A0F957-87F3-480F-9DF3-0D9FD6A44803}" dt="2023-03-07T17:37:25.157" v="130"/>
        <pc:sldMkLst>
          <pc:docMk/>
          <pc:sldMk cId="2030726810" sldId="263"/>
        </pc:sldMkLst>
      </pc:sldChg>
      <pc:sldChg chg="add del">
        <pc:chgData name="Maya Boulos" userId="3fdbb72f-12e1-4d79-93be-237411be40c6" providerId="ADAL" clId="{30A0F957-87F3-480F-9DF3-0D9FD6A44803}" dt="2023-03-07T17:37:25.157" v="130"/>
        <pc:sldMkLst>
          <pc:docMk/>
          <pc:sldMk cId="961149251" sldId="264"/>
        </pc:sldMkLst>
      </pc:sldChg>
      <pc:sldChg chg="add del">
        <pc:chgData name="Maya Boulos" userId="3fdbb72f-12e1-4d79-93be-237411be40c6" providerId="ADAL" clId="{30A0F957-87F3-480F-9DF3-0D9FD6A44803}" dt="2023-03-07T17:37:25.157" v="130"/>
        <pc:sldMkLst>
          <pc:docMk/>
          <pc:sldMk cId="362393649" sldId="265"/>
        </pc:sldMkLst>
      </pc:sldChg>
      <pc:sldChg chg="add del">
        <pc:chgData name="Maya Boulos" userId="3fdbb72f-12e1-4d79-93be-237411be40c6" providerId="ADAL" clId="{30A0F957-87F3-480F-9DF3-0D9FD6A44803}" dt="2023-03-07T17:37:25.157" v="130"/>
        <pc:sldMkLst>
          <pc:docMk/>
          <pc:sldMk cId="2159557390" sldId="266"/>
        </pc:sldMkLst>
      </pc:sldChg>
      <pc:sldChg chg="addSp delSp modSp add del mod setBg delDesignElem">
        <pc:chgData name="Maya Boulos" userId="3fdbb72f-12e1-4d79-93be-237411be40c6" providerId="ADAL" clId="{30A0F957-87F3-480F-9DF3-0D9FD6A44803}" dt="2023-03-07T17:42:51.398" v="434" actId="113"/>
        <pc:sldMkLst>
          <pc:docMk/>
          <pc:sldMk cId="524856789" sldId="302"/>
        </pc:sldMkLst>
        <pc:spChg chg="mod">
          <ac:chgData name="Maya Boulos" userId="3fdbb72f-12e1-4d79-93be-237411be40c6" providerId="ADAL" clId="{30A0F957-87F3-480F-9DF3-0D9FD6A44803}" dt="2023-03-07T17:42:51.398" v="434" actId="113"/>
          <ac:spMkLst>
            <pc:docMk/>
            <pc:sldMk cId="524856789" sldId="302"/>
            <ac:spMk id="3" creationId="{B068271F-465F-4789-A7B9-A51B1D3C7D6F}"/>
          </ac:spMkLst>
        </pc:spChg>
        <pc:spChg chg="add del">
          <ac:chgData name="Maya Boulos" userId="3fdbb72f-12e1-4d79-93be-237411be40c6" providerId="ADAL" clId="{30A0F957-87F3-480F-9DF3-0D9FD6A44803}" dt="2023-03-07T17:38:15.029" v="135"/>
          <ac:spMkLst>
            <pc:docMk/>
            <pc:sldMk cId="524856789" sldId="302"/>
            <ac:spMk id="14" creationId="{333EDA0D-F54B-48BB-9910-7DB6A5FBA604}"/>
          </ac:spMkLst>
        </pc:spChg>
        <pc:spChg chg="add del">
          <ac:chgData name="Maya Boulos" userId="3fdbb72f-12e1-4d79-93be-237411be40c6" providerId="ADAL" clId="{30A0F957-87F3-480F-9DF3-0D9FD6A44803}" dt="2023-03-07T17:38:15.029" v="135"/>
          <ac:spMkLst>
            <pc:docMk/>
            <pc:sldMk cId="524856789" sldId="302"/>
            <ac:spMk id="16" creationId="{E3A73256-0EB9-4289-A040-E77C05B42FA6}"/>
          </ac:spMkLst>
        </pc:spChg>
        <pc:spChg chg="add del">
          <ac:chgData name="Maya Boulos" userId="3fdbb72f-12e1-4d79-93be-237411be40c6" providerId="ADAL" clId="{30A0F957-87F3-480F-9DF3-0D9FD6A44803}" dt="2023-03-07T17:38:15.029" v="135"/>
          <ac:spMkLst>
            <pc:docMk/>
            <pc:sldMk cId="524856789" sldId="302"/>
            <ac:spMk id="18" creationId="{A84FE2E0-0356-4DC9-A129-5C677E5BBF2A}"/>
          </ac:spMkLst>
        </pc:spChg>
        <pc:spChg chg="add del">
          <ac:chgData name="Maya Boulos" userId="3fdbb72f-12e1-4d79-93be-237411be40c6" providerId="ADAL" clId="{30A0F957-87F3-480F-9DF3-0D9FD6A44803}" dt="2023-03-07T17:38:15.029" v="135"/>
          <ac:spMkLst>
            <pc:docMk/>
            <pc:sldMk cId="524856789" sldId="302"/>
            <ac:spMk id="20" creationId="{FAF9516E-11D6-4EBA-B6FD-722514EE9501}"/>
          </ac:spMkLst>
        </pc:spChg>
        <pc:spChg chg="add del">
          <ac:chgData name="Maya Boulos" userId="3fdbb72f-12e1-4d79-93be-237411be40c6" providerId="ADAL" clId="{30A0F957-87F3-480F-9DF3-0D9FD6A44803}" dt="2023-03-07T17:38:15.029" v="135"/>
          <ac:spMkLst>
            <pc:docMk/>
            <pc:sldMk cId="524856789" sldId="302"/>
            <ac:spMk id="22" creationId="{1E68CD86-EBCA-4577-B9FD-960CCEE8C960}"/>
          </ac:spMkLst>
        </pc:spChg>
      </pc:sldChg>
      <pc:sldChg chg="addSp delSp modSp add del mod setBg delDesignElem">
        <pc:chgData name="Maya Boulos" userId="3fdbb72f-12e1-4d79-93be-237411be40c6" providerId="ADAL" clId="{30A0F957-87F3-480F-9DF3-0D9FD6A44803}" dt="2023-03-07T17:36:14.393" v="125" actId="20577"/>
        <pc:sldMkLst>
          <pc:docMk/>
          <pc:sldMk cId="1202680609" sldId="303"/>
        </pc:sldMkLst>
        <pc:spChg chg="mod">
          <ac:chgData name="Maya Boulos" userId="3fdbb72f-12e1-4d79-93be-237411be40c6" providerId="ADAL" clId="{30A0F957-87F3-480F-9DF3-0D9FD6A44803}" dt="2023-03-07T17:36:14.393" v="125" actId="20577"/>
          <ac:spMkLst>
            <pc:docMk/>
            <pc:sldMk cId="1202680609" sldId="303"/>
            <ac:spMk id="2" creationId="{AEEF9275-59DF-4B2F-BC7F-5C2E07F22D19}"/>
          </ac:spMkLst>
        </pc:spChg>
        <pc:spChg chg="mod">
          <ac:chgData name="Maya Boulos" userId="3fdbb72f-12e1-4d79-93be-237411be40c6" providerId="ADAL" clId="{30A0F957-87F3-480F-9DF3-0D9FD6A44803}" dt="2023-03-07T17:36:04.869" v="115" actId="14100"/>
          <ac:spMkLst>
            <pc:docMk/>
            <pc:sldMk cId="1202680609" sldId="303"/>
            <ac:spMk id="3" creationId="{B068271F-465F-4789-A7B9-A51B1D3C7D6F}"/>
          </ac:spMkLst>
        </pc:spChg>
        <pc:spChg chg="add mod">
          <ac:chgData name="Maya Boulos" userId="3fdbb72f-12e1-4d79-93be-237411be40c6" providerId="ADAL" clId="{30A0F957-87F3-480F-9DF3-0D9FD6A44803}" dt="2023-03-07T17:35:57.901" v="113" actId="123"/>
          <ac:spMkLst>
            <pc:docMk/>
            <pc:sldMk cId="1202680609" sldId="303"/>
            <ac:spMk id="5" creationId="{C0347A6C-07B6-DC1B-F62E-3394EEA7F945}"/>
          </ac:spMkLst>
        </pc:spChg>
        <pc:spChg chg="add del">
          <ac:chgData name="Maya Boulos" userId="3fdbb72f-12e1-4d79-93be-237411be40c6" providerId="ADAL" clId="{30A0F957-87F3-480F-9DF3-0D9FD6A44803}" dt="2023-03-07T17:26:24.599" v="19"/>
          <ac:spMkLst>
            <pc:docMk/>
            <pc:sldMk cId="1202680609" sldId="303"/>
            <ac:spMk id="27" creationId="{50D1C5B3-B60D-4696-AE60-100D5EC8AB5D}"/>
          </ac:spMkLst>
        </pc:spChg>
        <pc:spChg chg="add del">
          <ac:chgData name="Maya Boulos" userId="3fdbb72f-12e1-4d79-93be-237411be40c6" providerId="ADAL" clId="{30A0F957-87F3-480F-9DF3-0D9FD6A44803}" dt="2023-03-07T17:26:24.599" v="19"/>
          <ac:spMkLst>
            <pc:docMk/>
            <pc:sldMk cId="1202680609" sldId="303"/>
            <ac:spMk id="29" creationId="{6C45AC87-1D03-4452-BBE4-712E10796A83}"/>
          </ac:spMkLst>
        </pc:spChg>
        <pc:spChg chg="add del">
          <ac:chgData name="Maya Boulos" userId="3fdbb72f-12e1-4d79-93be-237411be40c6" providerId="ADAL" clId="{30A0F957-87F3-480F-9DF3-0D9FD6A44803}" dt="2023-03-07T17:26:24.599" v="19"/>
          <ac:spMkLst>
            <pc:docMk/>
            <pc:sldMk cId="1202680609" sldId="303"/>
            <ac:spMk id="31" creationId="{D3A66E38-056D-4A0A-BF1D-682AB0529888}"/>
          </ac:spMkLst>
        </pc:spChg>
        <pc:spChg chg="add del">
          <ac:chgData name="Maya Boulos" userId="3fdbb72f-12e1-4d79-93be-237411be40c6" providerId="ADAL" clId="{30A0F957-87F3-480F-9DF3-0D9FD6A44803}" dt="2023-03-07T17:26:24.599" v="19"/>
          <ac:spMkLst>
            <pc:docMk/>
            <pc:sldMk cId="1202680609" sldId="303"/>
            <ac:spMk id="33" creationId="{E7D0A197-F7EC-4629-86FB-48D5D3B829AB}"/>
          </ac:spMkLst>
        </pc:spChg>
        <pc:spChg chg="add del">
          <ac:chgData name="Maya Boulos" userId="3fdbb72f-12e1-4d79-93be-237411be40c6" providerId="ADAL" clId="{30A0F957-87F3-480F-9DF3-0D9FD6A44803}" dt="2023-03-07T17:26:24.599" v="19"/>
          <ac:spMkLst>
            <pc:docMk/>
            <pc:sldMk cId="1202680609" sldId="303"/>
            <ac:spMk id="35" creationId="{47251444-A29D-44A8-9E2E-263F0C215B1F}"/>
          </ac:spMkLst>
        </pc:spChg>
        <pc:picChg chg="mod">
          <ac:chgData name="Maya Boulos" userId="3fdbb72f-12e1-4d79-93be-237411be40c6" providerId="ADAL" clId="{30A0F957-87F3-480F-9DF3-0D9FD6A44803}" dt="2023-03-07T17:35:45.816" v="109" actId="1076"/>
          <ac:picMkLst>
            <pc:docMk/>
            <pc:sldMk cId="1202680609" sldId="303"/>
            <ac:picMk id="13" creationId="{688D8126-6378-43DD-AF68-6701CB058930}"/>
          </ac:picMkLst>
        </pc:picChg>
        <pc:picChg chg="mod">
          <ac:chgData name="Maya Boulos" userId="3fdbb72f-12e1-4d79-93be-237411be40c6" providerId="ADAL" clId="{30A0F957-87F3-480F-9DF3-0D9FD6A44803}" dt="2023-03-07T17:35:49.672" v="110" actId="1076"/>
          <ac:picMkLst>
            <pc:docMk/>
            <pc:sldMk cId="1202680609" sldId="303"/>
            <ac:picMk id="15" creationId="{CBA86806-31F3-4113-9B14-B395961C80D0}"/>
          </ac:picMkLst>
        </pc:picChg>
      </pc:sldChg>
      <pc:sldChg chg="addSp delSp">
        <pc:chgData name="Maya Boulos" userId="3fdbb72f-12e1-4d79-93be-237411be40c6" providerId="ADAL" clId="{30A0F957-87F3-480F-9DF3-0D9FD6A44803}" dt="2023-03-07T17:26:20.369" v="16"/>
        <pc:sldMkLst>
          <pc:docMk/>
          <pc:sldMk cId="20129214" sldId="810"/>
        </pc:sldMkLst>
        <pc:picChg chg="add del">
          <ac:chgData name="Maya Boulos" userId="3fdbb72f-12e1-4d79-93be-237411be40c6" providerId="ADAL" clId="{30A0F957-87F3-480F-9DF3-0D9FD6A44803}" dt="2023-03-07T17:26:20.369" v="16"/>
          <ac:picMkLst>
            <pc:docMk/>
            <pc:sldMk cId="20129214" sldId="810"/>
            <ac:picMk id="2" creationId="{7FBD967B-6147-FE42-3F4B-46243B301084}"/>
          </ac:picMkLst>
        </pc:picChg>
      </pc:sldChg>
      <pc:sldChg chg="addSp modSp mod">
        <pc:chgData name="Maya Boulos" userId="3fdbb72f-12e1-4d79-93be-237411be40c6" providerId="ADAL" clId="{30A0F957-87F3-480F-9DF3-0D9FD6A44803}" dt="2023-03-07T17:25:35.846" v="10" actId="1076"/>
        <pc:sldMkLst>
          <pc:docMk/>
          <pc:sldMk cId="4242432443" sldId="862"/>
        </pc:sldMkLst>
        <pc:picChg chg="add mod ord">
          <ac:chgData name="Maya Boulos" userId="3fdbb72f-12e1-4d79-93be-237411be40c6" providerId="ADAL" clId="{30A0F957-87F3-480F-9DF3-0D9FD6A44803}" dt="2023-03-07T17:25:35.846" v="10" actId="1076"/>
          <ac:picMkLst>
            <pc:docMk/>
            <pc:sldMk cId="4242432443" sldId="862"/>
            <ac:picMk id="5" creationId="{96FFB07F-C921-3E5F-35D4-828A0EE8445B}"/>
          </ac:picMkLst>
        </pc:picChg>
      </pc:sldChg>
      <pc:sldChg chg="add del">
        <pc:chgData name="Maya Boulos" userId="3fdbb72f-12e1-4d79-93be-237411be40c6" providerId="ADAL" clId="{30A0F957-87F3-480F-9DF3-0D9FD6A44803}" dt="2023-03-07T17:37:45.385" v="132"/>
        <pc:sldMkLst>
          <pc:docMk/>
          <pc:sldMk cId="0" sldId="863"/>
        </pc:sldMkLst>
      </pc:sldChg>
      <pc:sldChg chg="del">
        <pc:chgData name="Maya Boulos" userId="3fdbb72f-12e1-4d79-93be-237411be40c6" providerId="ADAL" clId="{30A0F957-87F3-480F-9DF3-0D9FD6A44803}" dt="2023-03-07T17:26:13.003" v="11" actId="47"/>
        <pc:sldMkLst>
          <pc:docMk/>
          <pc:sldMk cId="1125274557" sldId="863"/>
        </pc:sldMkLst>
      </pc:sldChg>
      <pc:sldChg chg="add del">
        <pc:chgData name="Maya Boulos" userId="3fdbb72f-12e1-4d79-93be-237411be40c6" providerId="ADAL" clId="{30A0F957-87F3-480F-9DF3-0D9FD6A44803}" dt="2023-03-07T17:37:45.385" v="132"/>
        <pc:sldMkLst>
          <pc:docMk/>
          <pc:sldMk cId="0" sldId="864"/>
        </pc:sldMkLst>
      </pc:sldChg>
      <pc:sldChg chg="del">
        <pc:chgData name="Maya Boulos" userId="3fdbb72f-12e1-4d79-93be-237411be40c6" providerId="ADAL" clId="{30A0F957-87F3-480F-9DF3-0D9FD6A44803}" dt="2023-03-07T17:36:31.192" v="127" actId="47"/>
        <pc:sldMkLst>
          <pc:docMk/>
          <pc:sldMk cId="1295182609" sldId="864"/>
        </pc:sldMkLst>
      </pc:sldChg>
      <pc:sldChg chg="add del">
        <pc:chgData name="Maya Boulos" userId="3fdbb72f-12e1-4d79-93be-237411be40c6" providerId="ADAL" clId="{30A0F957-87F3-480F-9DF3-0D9FD6A44803}" dt="2023-03-07T17:37:45.385" v="132"/>
        <pc:sldMkLst>
          <pc:docMk/>
          <pc:sldMk cId="3969126608" sldId="865"/>
        </pc:sldMkLst>
      </pc:sldChg>
      <pc:sldChg chg="add del">
        <pc:chgData name="Maya Boulos" userId="3fdbb72f-12e1-4d79-93be-237411be40c6" providerId="ADAL" clId="{30A0F957-87F3-480F-9DF3-0D9FD6A44803}" dt="2023-03-07T17:37:45.385" v="132"/>
        <pc:sldMkLst>
          <pc:docMk/>
          <pc:sldMk cId="0" sldId="866"/>
        </pc:sldMkLst>
      </pc:sldChg>
      <pc:sldChg chg="add del">
        <pc:chgData name="Maya Boulos" userId="3fdbb72f-12e1-4d79-93be-237411be40c6" providerId="ADAL" clId="{30A0F957-87F3-480F-9DF3-0D9FD6A44803}" dt="2023-03-07T17:37:45.385" v="132"/>
        <pc:sldMkLst>
          <pc:docMk/>
          <pc:sldMk cId="1146547015" sldId="867"/>
        </pc:sldMkLst>
      </pc:sldChg>
      <pc:sldChg chg="add del">
        <pc:chgData name="Maya Boulos" userId="3fdbb72f-12e1-4d79-93be-237411be40c6" providerId="ADAL" clId="{30A0F957-87F3-480F-9DF3-0D9FD6A44803}" dt="2023-03-07T17:37:45.385" v="132"/>
        <pc:sldMkLst>
          <pc:docMk/>
          <pc:sldMk cId="0" sldId="868"/>
        </pc:sldMkLst>
      </pc:sldChg>
      <pc:sldChg chg="add del">
        <pc:chgData name="Maya Boulos" userId="3fdbb72f-12e1-4d79-93be-237411be40c6" providerId="ADAL" clId="{30A0F957-87F3-480F-9DF3-0D9FD6A44803}" dt="2023-03-07T17:37:45.385" v="132"/>
        <pc:sldMkLst>
          <pc:docMk/>
          <pc:sldMk cId="3285747809" sldId="869"/>
        </pc:sldMkLst>
      </pc:sldChg>
      <pc:sldChg chg="add del">
        <pc:chgData name="Maya Boulos" userId="3fdbb72f-12e1-4d79-93be-237411be40c6" providerId="ADAL" clId="{30A0F957-87F3-480F-9DF3-0D9FD6A44803}" dt="2023-03-07T17:37:45.385" v="132"/>
        <pc:sldMkLst>
          <pc:docMk/>
          <pc:sldMk cId="664065539" sldId="870"/>
        </pc:sldMkLst>
      </pc:sldChg>
      <pc:sldMasterChg chg="delSldLayout">
        <pc:chgData name="Maya Boulos" userId="3fdbb72f-12e1-4d79-93be-237411be40c6" providerId="ADAL" clId="{30A0F957-87F3-480F-9DF3-0D9FD6A44803}" dt="2023-03-07T17:36:26.013" v="126" actId="47"/>
        <pc:sldMasterMkLst>
          <pc:docMk/>
          <pc:sldMasterMk cId="873158925" sldId="2147483648"/>
        </pc:sldMasterMkLst>
        <pc:sldLayoutChg chg="del">
          <pc:chgData name="Maya Boulos" userId="3fdbb72f-12e1-4d79-93be-237411be40c6" providerId="ADAL" clId="{30A0F957-87F3-480F-9DF3-0D9FD6A44803}" dt="2023-03-07T17:36:26.013" v="126" actId="47"/>
          <pc:sldLayoutMkLst>
            <pc:docMk/>
            <pc:sldMasterMk cId="873158925" sldId="2147483648"/>
            <pc:sldLayoutMk cId="3806850045" sldId="2147483660"/>
          </pc:sldLayoutMkLst>
        </pc:sldLayoutChg>
        <pc:sldLayoutChg chg="del">
          <pc:chgData name="Maya Boulos" userId="3fdbb72f-12e1-4d79-93be-237411be40c6" providerId="ADAL" clId="{30A0F957-87F3-480F-9DF3-0D9FD6A44803}" dt="2023-03-07T17:36:26.013" v="126" actId="47"/>
          <pc:sldLayoutMkLst>
            <pc:docMk/>
            <pc:sldMasterMk cId="873158925" sldId="2147483648"/>
            <pc:sldLayoutMk cId="341393275" sldId="2147483661"/>
          </pc:sldLayoutMkLst>
        </pc:sldLayoutChg>
      </pc:sldMasterChg>
    </pc:docChg>
  </pc:docChgLst>
  <pc:docChgLst>
    <pc:chgData name="Anastasiia Krasilnikova" userId="d5d202b0-42b5-4035-adc3-c70a3e091c76" providerId="ADAL" clId="{CCE58207-412E-4509-BE96-55941ABAB115}"/>
    <pc:docChg chg="modSld">
      <pc:chgData name="Anastasiia Krasilnikova" userId="d5d202b0-42b5-4035-adc3-c70a3e091c76" providerId="ADAL" clId="{CCE58207-412E-4509-BE96-55941ABAB115}" dt="2023-03-09T09:59:12.516" v="1" actId="14100"/>
      <pc:docMkLst>
        <pc:docMk/>
      </pc:docMkLst>
      <pc:sldChg chg="modSp mod">
        <pc:chgData name="Anastasiia Krasilnikova" userId="d5d202b0-42b5-4035-adc3-c70a3e091c76" providerId="ADAL" clId="{CCE58207-412E-4509-BE96-55941ABAB115}" dt="2023-03-09T09:59:12.516" v="1" actId="14100"/>
        <pc:sldMkLst>
          <pc:docMk/>
          <pc:sldMk cId="4242432443" sldId="862"/>
        </pc:sldMkLst>
        <pc:picChg chg="mod">
          <ac:chgData name="Anastasiia Krasilnikova" userId="d5d202b0-42b5-4035-adc3-c70a3e091c76" providerId="ADAL" clId="{CCE58207-412E-4509-BE96-55941ABAB115}" dt="2023-03-09T09:59:12.516" v="1" actId="14100"/>
          <ac:picMkLst>
            <pc:docMk/>
            <pc:sldMk cId="4242432443" sldId="862"/>
            <ac:picMk id="5" creationId="{96FFB07F-C921-3E5F-35D4-828A0EE8445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US" sz="1800" b="1">
                <a:solidFill>
                  <a:sysClr val="windowText" lastClr="000000"/>
                </a:solidFill>
              </a:rPr>
              <a:t>Global</a:t>
            </a:r>
            <a:r>
              <a:rPr lang="en-US" sz="1800" b="1" baseline="0">
                <a:solidFill>
                  <a:sysClr val="windowText" lastClr="000000"/>
                </a:solidFill>
              </a:rPr>
              <a:t> Extreme Poverty Over Time </a:t>
            </a:r>
            <a:r>
              <a:rPr lang="en-US" sz="1800" b="0" baseline="0">
                <a:solidFill>
                  <a:sysClr val="windowText" lastClr="000000"/>
                </a:solidFill>
              </a:rPr>
              <a:t>(%)</a:t>
            </a:r>
            <a:endParaRPr lang="en-US" sz="1800" b="0">
              <a:solidFill>
                <a:sysClr val="windowText" lastClr="000000"/>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BCB4-4D40-9AE7-CAE91D658111}"/>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BCB4-4D40-9AE7-CAE91D658111}"/>
              </c:ext>
            </c:extLst>
          </c:dPt>
          <c:dLbls>
            <c:dLbl>
              <c:idx val="0"/>
              <c:layout>
                <c:manualLayout>
                  <c:x val="0"/>
                  <c:y val="0.29629629629629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B4-4D40-9AE7-CAE91D658111}"/>
                </c:ext>
              </c:extLst>
            </c:dLbl>
            <c:dLbl>
              <c:idx val="1"/>
              <c:layout>
                <c:manualLayout>
                  <c:x val="0"/>
                  <c:y val="0.157407407407407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B4-4D40-9AE7-CAE91D658111}"/>
                </c:ext>
              </c:extLst>
            </c:dLbl>
            <c:dLbl>
              <c:idx val="2"/>
              <c:layout>
                <c:manualLayout>
                  <c:x val="9.0941814723748699E-17"/>
                  <c:y val="0.115740740740740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B4-4D40-9AE7-CAE91D65811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Sheet1!$A$8:$A$10</c:f>
              <c:numCache>
                <c:formatCode>General</c:formatCode>
                <c:ptCount val="3"/>
                <c:pt idx="0">
                  <c:v>1990</c:v>
                </c:pt>
                <c:pt idx="1">
                  <c:v>2010</c:v>
                </c:pt>
                <c:pt idx="2">
                  <c:v>2015</c:v>
                </c:pt>
              </c:numCache>
            </c:numRef>
          </c:cat>
          <c:val>
            <c:numRef>
              <c:f>Sheet1!$B$8:$B$10</c:f>
              <c:numCache>
                <c:formatCode>General</c:formatCode>
                <c:ptCount val="3"/>
                <c:pt idx="0">
                  <c:v>35</c:v>
                </c:pt>
                <c:pt idx="1">
                  <c:v>15.6</c:v>
                </c:pt>
                <c:pt idx="2">
                  <c:v>9.6</c:v>
                </c:pt>
              </c:numCache>
            </c:numRef>
          </c:val>
          <c:extLst>
            <c:ext xmlns:c16="http://schemas.microsoft.com/office/drawing/2014/chart" uri="{C3380CC4-5D6E-409C-BE32-E72D297353CC}">
              <c16:uniqueId val="{00000006-BCB4-4D40-9AE7-CAE91D658111}"/>
            </c:ext>
          </c:extLst>
        </c:ser>
        <c:dLbls>
          <c:showLegendKey val="0"/>
          <c:showVal val="0"/>
          <c:showCatName val="0"/>
          <c:showSerName val="0"/>
          <c:showPercent val="0"/>
          <c:showBubbleSize val="0"/>
        </c:dLbls>
        <c:gapWidth val="219"/>
        <c:overlap val="-27"/>
        <c:axId val="394284911"/>
        <c:axId val="312448623"/>
      </c:barChart>
      <c:catAx>
        <c:axId val="39428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2448623"/>
        <c:crosses val="autoZero"/>
        <c:auto val="1"/>
        <c:lblAlgn val="ctr"/>
        <c:lblOffset val="100"/>
        <c:noMultiLvlLbl val="0"/>
      </c:catAx>
      <c:valAx>
        <c:axId val="3124486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4284911"/>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1800" b="1" dirty="0">
                <a:solidFill>
                  <a:sysClr val="windowText" lastClr="000000"/>
                </a:solidFill>
              </a:rPr>
              <a:t>Share of Extreme Poor in Fragile and Conflict Contexts </a:t>
            </a:r>
            <a:r>
              <a:rPr lang="en-US" sz="1800" b="0" dirty="0">
                <a:solidFill>
                  <a:sysClr val="windowText" lastClr="000000"/>
                </a:solidFill>
              </a:rPr>
              <a:t>(%)</a:t>
            </a:r>
          </a:p>
        </c:rich>
      </c:tx>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54B-4DCE-B283-DBD18B0DB5C5}"/>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454B-4DCE-B283-DBD18B0DB5C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454B-4DCE-B283-DBD18B0DB5C5}"/>
              </c:ext>
            </c:extLst>
          </c:dPt>
          <c:dLbls>
            <c:dLbl>
              <c:idx val="0"/>
              <c:layout>
                <c:manualLayout>
                  <c:x val="-2.7777777777777779E-3"/>
                  <c:y val="0.11574074074074074"/>
                </c:manualLayout>
              </c:layout>
              <c:tx>
                <c:rich>
                  <a:bodyPr/>
                  <a:lstStyle/>
                  <a:p>
                    <a:r>
                      <a:rPr lang="en-US">
                        <a:solidFill>
                          <a:schemeClr val="bg1"/>
                        </a:solidFill>
                      </a:rPr>
                      <a:t>FCS</a:t>
                    </a:r>
                  </a:p>
                </c:rich>
              </c:tx>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54B-4DCE-B283-DBD18B0DB5C5}"/>
                </c:ext>
              </c:extLst>
            </c:dLbl>
            <c:dLbl>
              <c:idx val="1"/>
              <c:layout>
                <c:manualLayout>
                  <c:x val="-5.0925337632079971E-17"/>
                  <c:y val="0.22685185185185169"/>
                </c:manualLayout>
              </c:layout>
              <c:tx>
                <c:rich>
                  <a:bodyPr/>
                  <a:lstStyle/>
                  <a:p>
                    <a:r>
                      <a:rPr lang="en-US">
                        <a:solidFill>
                          <a:schemeClr val="bg1"/>
                        </a:solidFill>
                      </a:rPr>
                      <a:t>FCS</a:t>
                    </a:r>
                  </a:p>
                </c:rich>
              </c:tx>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54B-4DCE-B283-DBD18B0DB5C5}"/>
                </c:ext>
              </c:extLst>
            </c:dLbl>
            <c:dLbl>
              <c:idx val="2"/>
              <c:layout>
                <c:manualLayout>
                  <c:x val="0"/>
                  <c:y val="0.2361111111111111"/>
                </c:manualLayout>
              </c:layout>
              <c:tx>
                <c:rich>
                  <a:bodyPr/>
                  <a:lstStyle/>
                  <a:p>
                    <a:r>
                      <a:rPr lang="en-US"/>
                      <a:t>FCV</a:t>
                    </a:r>
                  </a:p>
                </c:rich>
              </c:tx>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54B-4DCE-B283-DBD18B0DB5C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Sheet1!$A$2:$A$5</c:f>
              <c:numCache>
                <c:formatCode>General</c:formatCode>
                <c:ptCount val="4"/>
                <c:pt idx="0">
                  <c:v>2016</c:v>
                </c:pt>
                <c:pt idx="1">
                  <c:v>2030</c:v>
                </c:pt>
                <c:pt idx="2">
                  <c:v>2030</c:v>
                </c:pt>
              </c:numCache>
            </c:numRef>
          </c:cat>
          <c:val>
            <c:numRef>
              <c:f>Sheet1!$B$2:$B$5</c:f>
              <c:numCache>
                <c:formatCode>General</c:formatCode>
                <c:ptCount val="4"/>
                <c:pt idx="0">
                  <c:v>17</c:v>
                </c:pt>
                <c:pt idx="1">
                  <c:v>46</c:v>
                </c:pt>
                <c:pt idx="2">
                  <c:v>60</c:v>
                </c:pt>
              </c:numCache>
            </c:numRef>
          </c:val>
          <c:extLst>
            <c:ext xmlns:c16="http://schemas.microsoft.com/office/drawing/2014/chart" uri="{C3380CC4-5D6E-409C-BE32-E72D297353CC}">
              <c16:uniqueId val="{00000007-454B-4DCE-B283-DBD18B0DB5C5}"/>
            </c:ext>
          </c:extLst>
        </c:ser>
        <c:dLbls>
          <c:showLegendKey val="0"/>
          <c:showVal val="0"/>
          <c:showCatName val="0"/>
          <c:showSerName val="0"/>
          <c:showPercent val="0"/>
          <c:showBubbleSize val="0"/>
        </c:dLbls>
        <c:gapWidth val="219"/>
        <c:overlap val="-27"/>
        <c:axId val="390479487"/>
        <c:axId val="393033055"/>
      </c:barChart>
      <c:catAx>
        <c:axId val="390479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93033055"/>
        <c:crosses val="autoZero"/>
        <c:auto val="1"/>
        <c:lblAlgn val="ctr"/>
        <c:lblOffset val="100"/>
        <c:noMultiLvlLbl val="0"/>
      </c:catAx>
      <c:valAx>
        <c:axId val="393033055"/>
        <c:scaling>
          <c:orientation val="minMax"/>
          <c:max val="75"/>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0479487"/>
        <c:crossesAt val="1"/>
        <c:crossBetween val="between"/>
      </c:valAx>
      <c:spPr>
        <a:noFill/>
        <a:ln>
          <a:solidFill>
            <a:schemeClr val="bg2">
              <a:alpha val="98000"/>
            </a:schemeClr>
          </a:solidFill>
        </a:ln>
        <a:effectLst/>
      </c:spPr>
    </c:plotArea>
    <c:plotVisOnly val="1"/>
    <c:dispBlanksAs val="gap"/>
    <c:showDLblsOverMax val="0"/>
  </c:chart>
  <c:spPr>
    <a:solidFill>
      <a:schemeClr val="bg1"/>
    </a:solidFill>
    <a:ln w="6350"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2B05E8-BFD8-4091-92A8-623FAFA53A17}" type="datetimeFigureOut">
              <a:rPr lang="fr-FR" smtClean="0"/>
              <a:t>09/03/2023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5F7CD-D96B-4161-B90F-1879AE32F68F}" type="slidenum">
              <a:rPr lang="fr-FR" smtClean="0"/>
              <a:t>‹#›</a:t>
            </a:fld>
            <a:endParaRPr lang="fr-FR"/>
          </a:p>
        </p:txBody>
      </p:sp>
    </p:spTree>
    <p:extLst>
      <p:ext uri="{BB962C8B-B14F-4D97-AF65-F5344CB8AC3E}">
        <p14:creationId xmlns:p14="http://schemas.microsoft.com/office/powerpoint/2010/main" val="186549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0965F7CD-D96B-4161-B90F-1879AE32F68F}" type="slidenum">
              <a:rPr lang="fr-FR" smtClean="0"/>
              <a:t>2</a:t>
            </a:fld>
            <a:endParaRPr lang="fr-FR"/>
          </a:p>
        </p:txBody>
      </p:sp>
    </p:spTree>
    <p:extLst>
      <p:ext uri="{BB962C8B-B14F-4D97-AF65-F5344CB8AC3E}">
        <p14:creationId xmlns:p14="http://schemas.microsoft.com/office/powerpoint/2010/main" val="654375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f286a380c9_0_5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solidFill>
                <a:schemeClr val="dk1"/>
              </a:solidFill>
            </a:endParaRPr>
          </a:p>
          <a:p>
            <a:pPr marL="158750" indent="0">
              <a:buNone/>
            </a:pPr>
            <a:r>
              <a:rPr lang="en-US" dirty="0">
                <a:effectLst/>
                <a:latin typeface="Helvetica Neue" panose="02000503000000020004" pitchFamily="2" charset="0"/>
              </a:rPr>
              <a:t>The core baseline finding that informed how the program team adapted the </a:t>
            </a:r>
            <a:r>
              <a:rPr lang="en-US" dirty="0" err="1">
                <a:effectLst/>
                <a:latin typeface="Helvetica Neue" panose="02000503000000020004" pitchFamily="2" charset="0"/>
              </a:rPr>
              <a:t>catalyse</a:t>
            </a:r>
            <a:r>
              <a:rPr lang="en-US" dirty="0">
                <a:effectLst/>
                <a:latin typeface="Helvetica Neue" panose="02000503000000020004" pitchFamily="2" charset="0"/>
              </a:rPr>
              <a:t> toolkit to the context was that horizontal trust between groups– this “bridging trust”-- was by far the weakest dimension of social cohesion across the sample. </a:t>
            </a:r>
            <a:br>
              <a:rPr lang="en-US" dirty="0">
                <a:effectLst/>
                <a:latin typeface="Helvetica Neue" panose="02000503000000020004" pitchFamily="2" charset="0"/>
              </a:rPr>
            </a:br>
            <a:endParaRPr lang="en-US" dirty="0">
              <a:effectLst/>
              <a:latin typeface="Helvetica Neue" panose="02000503000000020004" pitchFamily="2" charset="0"/>
            </a:endParaRPr>
          </a:p>
          <a:p>
            <a:pPr marL="158750" indent="0">
              <a:buNone/>
            </a:pPr>
            <a:r>
              <a:rPr lang="en-US" dirty="0">
                <a:effectLst/>
                <a:latin typeface="Helvetica Neue" panose="02000503000000020004" pitchFamily="2" charset="0"/>
              </a:rPr>
              <a:t>You can see this pattern on this graph— each axis corresponds to one of the six aspects of social cohesion that this program measured, and the concentric circles correspond to the average percentage of respondents answering “yes” to that question across all 40 villages. So what really jumps out  here is that trust is the overwhelming weak point.   </a:t>
            </a:r>
          </a:p>
          <a:p>
            <a:pPr marL="158750" indent="0">
              <a:buNone/>
            </a:pPr>
            <a:r>
              <a:rPr lang="en-US" dirty="0">
                <a:effectLst/>
                <a:latin typeface="Helvetica Neue" panose="02000503000000020004" pitchFamily="2" charset="0"/>
              </a:rPr>
              <a:t>        </a:t>
            </a:r>
          </a:p>
          <a:p>
            <a:pPr marL="158750" indent="0">
              <a:buNone/>
            </a:pPr>
            <a:r>
              <a:rPr lang="en-US" dirty="0">
                <a:effectLst/>
                <a:latin typeface="Helvetica Neue" panose="02000503000000020004" pitchFamily="2" charset="0"/>
              </a:rPr>
              <a:t>  </a:t>
            </a:r>
          </a:p>
          <a:p>
            <a:pPr marL="158750" indent="0">
              <a:buNone/>
            </a:pPr>
            <a:r>
              <a:rPr lang="en-US" dirty="0">
                <a:effectLst/>
                <a:latin typeface="Helvetica Neue" panose="02000503000000020004" pitchFamily="2" charset="0"/>
              </a:rPr>
              <a:t>In addition to mapping the general patterns across dimensions, we also used individual-level regression analyses to examine the relationships between these measures…While there is no clear link between cooperation, collective action, and trust, respondents who reported experiencing positive interactions with out-group members were more likely to be trusting and tolerant of these groups. </a:t>
            </a:r>
          </a:p>
          <a:p>
            <a:pPr marL="158750" indent="0">
              <a:buNone/>
            </a:pPr>
            <a:br>
              <a:rPr lang="en-US" dirty="0">
                <a:effectLst/>
                <a:latin typeface="Helvetica Neue" panose="02000503000000020004" pitchFamily="2" charset="0"/>
              </a:rPr>
            </a:br>
            <a:endParaRPr lang="en-US" dirty="0">
              <a:effectLst/>
              <a:latin typeface="Helvetica Neue" panose="02000503000000020004" pitchFamily="2" charset="0"/>
            </a:endParaRPr>
          </a:p>
          <a:p>
            <a:pPr marL="158750" indent="0">
              <a:buNone/>
            </a:pPr>
            <a:r>
              <a:rPr lang="en-US" dirty="0">
                <a:effectLst/>
                <a:latin typeface="Helvetica Neue" panose="02000503000000020004" pitchFamily="2" charset="0"/>
              </a:rPr>
              <a:t>The PEACE program team drew on these baseline findings directly when adapting the CATALYSE toolkit.  In particular, in training facilitators, they emphasized promoting positive interaction through careful management of initial meetings and by emphasizing inclusion, and meaningful participation in the design of initial interactions during the planning process. This was accomplished by meeting with a broad cross section of the community and allowing all groups an opportunity to speak and be heard. In addition, CATALYSE is an iterative planning process, meaning that it builds in multiple opportunities for planning and implementation of projects, which helps to sustain positive interactions and deepen trust over time.</a:t>
            </a:r>
          </a:p>
          <a:p>
            <a:pPr marL="0" lvl="0" indent="0" algn="l" rtl="0">
              <a:lnSpc>
                <a:spcPct val="100000"/>
              </a:lnSpc>
              <a:spcBef>
                <a:spcPts val="0"/>
              </a:spcBef>
              <a:spcAft>
                <a:spcPts val="0"/>
              </a:spcAft>
              <a:buSzPts val="1100"/>
              <a:buNone/>
            </a:pPr>
            <a:endParaRPr dirty="0"/>
          </a:p>
        </p:txBody>
      </p:sp>
      <p:sp>
        <p:nvSpPr>
          <p:cNvPr id="324" name="Google Shape;324;g1f286a380c9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3349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f286a380c9_0_5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dirty="0">
                <a:effectLst/>
                <a:latin typeface="Helvetica Neue" panose="02000503000000020004" pitchFamily="2" charset="0"/>
              </a:rPr>
              <a:t>While the </a:t>
            </a:r>
            <a:r>
              <a:rPr lang="en-US" dirty="0" err="1">
                <a:effectLst/>
                <a:latin typeface="Helvetica Neue" panose="02000503000000020004" pitchFamily="2" charset="0"/>
              </a:rPr>
              <a:t>catalyse</a:t>
            </a:r>
            <a:r>
              <a:rPr lang="en-US" dirty="0">
                <a:effectLst/>
                <a:latin typeface="Helvetica Neue" panose="02000503000000020004" pitchFamily="2" charset="0"/>
              </a:rPr>
              <a:t> process was the core active ingredient of the program across all communities, communities were able to select and implement a set of tailored mini-projects that addressed the other weak dimensions in social cohesion that they faced, which varied a lot from one community to another.</a:t>
            </a:r>
          </a:p>
          <a:p>
            <a:pPr marL="158750" indent="0">
              <a:buNone/>
            </a:pPr>
            <a:endParaRPr lang="en-US" dirty="0">
              <a:effectLst/>
              <a:latin typeface="Helvetica Neue" panose="02000503000000020004" pitchFamily="2" charset="0"/>
            </a:endParaRPr>
          </a:p>
          <a:p>
            <a:pPr marL="158750" indent="0">
              <a:buNone/>
            </a:pPr>
            <a:r>
              <a:rPr lang="en-US" dirty="0">
                <a:effectLst/>
                <a:latin typeface="Helvetica Neue" panose="02000503000000020004" pitchFamily="2" charset="0"/>
              </a:rPr>
              <a:t>Again, it is helpful to look at these patterns graphically to help understand this finding from the baseline and how it shaped program design and implementation. So what you see here is the same graph from the last slide in the upper left hand corner, and the other three graphs show the scores for three different villages, which are all in the same administrative department within </a:t>
            </a:r>
            <a:r>
              <a:rPr lang="en-US" dirty="0" err="1">
                <a:effectLst/>
                <a:latin typeface="Helvetica Neue" panose="02000503000000020004" pitchFamily="2" charset="0"/>
              </a:rPr>
              <a:t>Tillberi</a:t>
            </a:r>
            <a:r>
              <a:rPr lang="en-US" dirty="0">
                <a:effectLst/>
                <a:latin typeface="Helvetica Neue" panose="02000503000000020004" pitchFamily="2" charset="0"/>
              </a:rPr>
              <a:t>.  </a:t>
            </a:r>
          </a:p>
          <a:p>
            <a:pPr marL="158750" indent="0">
              <a:buNone/>
            </a:pPr>
            <a:endParaRPr lang="en-US" dirty="0">
              <a:effectLst/>
              <a:latin typeface="Helvetica Neue" panose="02000503000000020004" pitchFamily="2" charset="0"/>
            </a:endParaRPr>
          </a:p>
          <a:p>
            <a:pPr marL="158750" indent="0">
              <a:buNone/>
            </a:pPr>
            <a:r>
              <a:rPr lang="en-US" dirty="0">
                <a:effectLst/>
                <a:latin typeface="Helvetica Neue" panose="02000503000000020004" pitchFamily="2" charset="0"/>
              </a:rPr>
              <a:t>When you drill into the patterns village-by-village, it indicates is that the “shape” of social cohesion dynamics can differ widely even within a relatively small geographic area. This matters because the body of evidence and practice on social cohesion and violent conflict is starting to indicate that different dimensions of social cohesion are connected to different types of conflict drivers. </a:t>
            </a:r>
          </a:p>
          <a:p>
            <a:pPr marL="158750" indent="0">
              <a:buNone/>
            </a:pPr>
            <a:endParaRPr lang="en-US" dirty="0">
              <a:effectLst/>
              <a:latin typeface="Helvetica Neue" panose="02000503000000020004" pitchFamily="2" charset="0"/>
            </a:endParaRPr>
          </a:p>
          <a:p>
            <a:pPr marL="158750" indent="0">
              <a:buNone/>
            </a:pPr>
            <a:r>
              <a:rPr lang="en-US" dirty="0">
                <a:effectLst/>
                <a:latin typeface="Helvetica Neue" panose="02000503000000020004" pitchFamily="2" charset="0"/>
              </a:rPr>
              <a:t>For example contexts where a combination of trust, cooperation, and positive interactions are the weak point in local social cohesion are often characterized by disputes over access to natural resources such as land, water, and public services and are addressed by joint projects that focus on maintaining and rehabilitating infrastructure and resources. The community in </a:t>
            </a:r>
            <a:r>
              <a:rPr lang="en-US" dirty="0" err="1">
                <a:effectLst/>
                <a:latin typeface="Helvetica Neue" panose="02000503000000020004" pitchFamily="2" charset="0"/>
              </a:rPr>
              <a:t>Dolle</a:t>
            </a:r>
            <a:r>
              <a:rPr lang="en-US" dirty="0">
                <a:effectLst/>
                <a:latin typeface="Helvetica Neue" panose="02000503000000020004" pitchFamily="2" charset="0"/>
              </a:rPr>
              <a:t> (the village in the upper right hand corner) drew on this logic in the joint projects that it designed, implementing a grain mill and land forum alongside conflict management and mediation training to help improve cooperation over the use of natural resources and infrastructure.  </a:t>
            </a:r>
          </a:p>
          <a:p>
            <a:pPr marL="158750" indent="0">
              <a:buNone/>
            </a:pPr>
            <a:endParaRPr lang="en-US" dirty="0">
              <a:effectLst/>
              <a:latin typeface="Helvetica Neue" panose="02000503000000020004" pitchFamily="2" charset="0"/>
            </a:endParaRPr>
          </a:p>
          <a:p>
            <a:pPr marL="158750" indent="0">
              <a:buNone/>
            </a:pPr>
            <a:r>
              <a:rPr lang="en-US" dirty="0">
                <a:effectLst/>
                <a:latin typeface="Helvetica Neue" panose="02000503000000020004" pitchFamily="2" charset="0"/>
              </a:rPr>
              <a:t>In contrast, in contexts where social inclusion of youth and/or women are the weak dimension of social cohesion,  conflicts are driven around frustration about lack of opportunities to meaningfully participate in economic, political, and social life. This weakness is addressed by projects that incorporate marginalized groups into community decision-making and into conflict resolution structures. The community in </a:t>
            </a:r>
            <a:r>
              <a:rPr lang="en-US" dirty="0" err="1">
                <a:effectLst/>
                <a:latin typeface="Helvetica Neue" panose="02000503000000020004" pitchFamily="2" charset="0"/>
              </a:rPr>
              <a:t>Pamboudje</a:t>
            </a:r>
            <a:r>
              <a:rPr lang="en-US" dirty="0">
                <a:effectLst/>
                <a:latin typeface="Helvetica Neue" panose="02000503000000020004" pitchFamily="2" charset="0"/>
              </a:rPr>
              <a:t> (the village in the lower right hand corner) drew on this logic in the joint projects that it designed, emphasizing training women in leadership and incorporating them into inter-group dialogues and mediation, alongside investments in local infrastructure. </a:t>
            </a:r>
          </a:p>
          <a:p>
            <a:pPr marL="158750" indent="0">
              <a:buNone/>
            </a:pPr>
            <a:endParaRPr lang="en-US" dirty="0">
              <a:effectLst/>
              <a:latin typeface="Helvetica Neue" panose="02000503000000020004" pitchFamily="2" charset="0"/>
            </a:endParaRPr>
          </a:p>
          <a:p>
            <a:pPr marL="158750" indent="0">
              <a:buNone/>
            </a:pPr>
            <a:r>
              <a:rPr lang="en-US" dirty="0">
                <a:effectLst/>
                <a:latin typeface="Helvetica Neue" panose="02000503000000020004" pitchFamily="2" charset="0"/>
              </a:rPr>
              <a:t>The takeaway from this rapid snapshot of the PEACE program is that efforts to  improve social cohesion need to target village-level patterns of social cohesion and conflict drivers. This means that programs designed to strengthen social cohesion need the ability to measure and identify how components of social cohesion differ across context, and the flexibility to design and target interventions accordingly.</a:t>
            </a:r>
          </a:p>
          <a:p>
            <a:pPr marL="158750" indent="0">
              <a:buNone/>
            </a:pPr>
            <a:endParaRPr lang="en-US" dirty="0">
              <a:effectLst/>
              <a:latin typeface="Helvetica Neue" panose="02000503000000020004" pitchFamily="2" charset="0"/>
            </a:endParaRPr>
          </a:p>
          <a:p>
            <a:pPr marL="0" lvl="0" indent="0" algn="l" rtl="0">
              <a:lnSpc>
                <a:spcPct val="100000"/>
              </a:lnSpc>
              <a:spcBef>
                <a:spcPts val="0"/>
              </a:spcBef>
              <a:spcAft>
                <a:spcPts val="0"/>
              </a:spcAft>
              <a:buClr>
                <a:schemeClr val="dk1"/>
              </a:buClr>
              <a:buSzPts val="1100"/>
              <a:buFont typeface="Arial"/>
              <a:buNone/>
            </a:pPr>
            <a:r>
              <a:rPr lang="en-US" dirty="0"/>
              <a:t>Before I finish up, I want to briefly fast forward from the baseline to the program’s endline evaluation, to share some of the evidence about what this approach accomplished. This will be a very rapid review of key findings, but Maya will share the full report and executive with all of you afterwards.</a:t>
            </a:r>
            <a:endParaRPr dirty="0"/>
          </a:p>
        </p:txBody>
      </p:sp>
      <p:sp>
        <p:nvSpPr>
          <p:cNvPr id="331" name="Google Shape;331;g1f286a380c9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f286a380c9_0_5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20000"/>
              </a:lnSpc>
              <a:spcBef>
                <a:spcPts val="1200"/>
              </a:spcBef>
              <a:spcAft>
                <a:spcPts val="0"/>
              </a:spcAft>
              <a:buClr>
                <a:srgbClr val="4C515A"/>
              </a:buClr>
              <a:buSzPts val="1800"/>
              <a:buFont typeface="Arial"/>
              <a:buNone/>
            </a:pPr>
            <a:r>
              <a:rPr lang="en-US" sz="1100" b="1" dirty="0">
                <a:latin typeface="Arial"/>
                <a:ea typeface="Arial"/>
                <a:cs typeface="Arial"/>
                <a:sym typeface="Arial"/>
              </a:rPr>
              <a:t>Our first finding is that we did find that the PEACE program had targeted effects on increasing social cohesion within and between groups.</a:t>
            </a:r>
          </a:p>
          <a:p>
            <a:pPr marL="0" lvl="0" indent="0" algn="just" rtl="0">
              <a:lnSpc>
                <a:spcPct val="120000"/>
              </a:lnSpc>
              <a:spcBef>
                <a:spcPts val="1200"/>
              </a:spcBef>
              <a:spcAft>
                <a:spcPts val="0"/>
              </a:spcAft>
              <a:buClr>
                <a:srgbClr val="4C515A"/>
              </a:buClr>
              <a:buSzPts val="1800"/>
              <a:buFont typeface="Arial"/>
              <a:buNone/>
            </a:pPr>
            <a:r>
              <a:rPr lang="en-US" sz="1100" b="1" dirty="0">
                <a:latin typeface="Arial"/>
                <a:ea typeface="Arial"/>
                <a:cs typeface="Arial"/>
                <a:sym typeface="Arial"/>
              </a:rPr>
              <a:t>-Specifically, T</a:t>
            </a:r>
            <a:r>
              <a:rPr lang="en-US" sz="1400" dirty="0">
                <a:latin typeface="Arial"/>
                <a:ea typeface="Arial"/>
                <a:cs typeface="Arial"/>
                <a:sym typeface="Arial"/>
              </a:rPr>
              <a:t>he more PEACE activities implemented in a villa</a:t>
            </a:r>
            <a:r>
              <a:rPr lang="en-US" sz="1400" dirty="0">
                <a:highlight>
                  <a:srgbClr val="FFFFFF"/>
                </a:highlight>
                <a:latin typeface="Arial"/>
                <a:ea typeface="Arial"/>
                <a:cs typeface="Arial"/>
                <a:sym typeface="Arial"/>
              </a:rPr>
              <a:t>ge - and the more respondents participated in them - the greater the increase in whether respondents said that everyone in a village helps out in community activities and the more individuals reported increases in trust in members of their own identity group.</a:t>
            </a:r>
          </a:p>
          <a:p>
            <a:pPr marL="0" lvl="0" indent="0" algn="just" rtl="0">
              <a:lnSpc>
                <a:spcPct val="120000"/>
              </a:lnSpc>
              <a:spcBef>
                <a:spcPts val="1200"/>
              </a:spcBef>
              <a:spcAft>
                <a:spcPts val="0"/>
              </a:spcAft>
              <a:buClr>
                <a:srgbClr val="4C515A"/>
              </a:buClr>
              <a:buSzPts val="1800"/>
              <a:buFont typeface="Arial"/>
              <a:buNone/>
            </a:pPr>
            <a:endParaRPr lang="en-US" sz="1400" dirty="0">
              <a:highlight>
                <a:srgbClr val="FFFFFF"/>
              </a:highlight>
              <a:latin typeface="Arial"/>
              <a:ea typeface="Arial"/>
              <a:cs typeface="Arial"/>
              <a:sym typeface="Arial"/>
            </a:endParaRPr>
          </a:p>
          <a:p>
            <a:pPr marL="0" lvl="0" indent="0" algn="l" rtl="0">
              <a:lnSpc>
                <a:spcPct val="102000"/>
              </a:lnSpc>
              <a:spcBef>
                <a:spcPts val="600"/>
              </a:spcBef>
              <a:spcAft>
                <a:spcPts val="0"/>
              </a:spcAft>
              <a:buClr>
                <a:schemeClr val="dk1"/>
              </a:buClr>
              <a:buSzPts val="1100"/>
              <a:buFont typeface="Arial"/>
              <a:buNone/>
            </a:pPr>
            <a:r>
              <a:rPr lang="en-US" sz="1400" dirty="0">
                <a:highlight>
                  <a:srgbClr val="FFFFFF"/>
                </a:highlight>
                <a:latin typeface="Arial"/>
                <a:ea typeface="Arial"/>
                <a:cs typeface="Arial"/>
                <a:sym typeface="Arial"/>
              </a:rPr>
              <a:t>-W</a:t>
            </a:r>
            <a:r>
              <a:rPr lang="en-US" sz="1400" b="1" dirty="0">
                <a:highlight>
                  <a:srgbClr val="FFFFFF"/>
                </a:highlight>
                <a:latin typeface="Arial"/>
                <a:ea typeface="Arial"/>
                <a:cs typeface="Arial"/>
                <a:sym typeface="Arial"/>
              </a:rPr>
              <a:t>hen it came to improving trust </a:t>
            </a:r>
            <a:r>
              <a:rPr lang="en-US" sz="1400" b="1" i="1" dirty="0">
                <a:highlight>
                  <a:srgbClr val="FFFFFF"/>
                </a:highlight>
                <a:latin typeface="Arial"/>
                <a:ea typeface="Arial"/>
                <a:cs typeface="Arial"/>
                <a:sym typeface="Arial"/>
              </a:rPr>
              <a:t>of the most relevant out-groups</a:t>
            </a:r>
            <a:r>
              <a:rPr lang="en-US" sz="1400" b="1" dirty="0">
                <a:highlight>
                  <a:srgbClr val="FFFFFF"/>
                </a:highlight>
                <a:latin typeface="Arial"/>
                <a:ea typeface="Arial"/>
                <a:cs typeface="Arial"/>
                <a:sym typeface="Arial"/>
              </a:rPr>
              <a:t>, we found that infrastructure projects and cultural activities had a positive and statistically significant effect, but other activity types did not…</a:t>
            </a:r>
            <a:endParaRPr lang="en-US" sz="1400" dirty="0">
              <a:highlight>
                <a:srgbClr val="FFFFFF"/>
              </a:highlight>
              <a:latin typeface="Arial"/>
              <a:ea typeface="Arial"/>
              <a:cs typeface="Arial"/>
              <a:sym typeface="Arial"/>
            </a:endParaRPr>
          </a:p>
          <a:p>
            <a:pPr marL="0" lvl="0" indent="0" algn="just" rtl="0">
              <a:lnSpc>
                <a:spcPct val="120000"/>
              </a:lnSpc>
              <a:spcBef>
                <a:spcPts val="1200"/>
              </a:spcBef>
              <a:spcAft>
                <a:spcPts val="0"/>
              </a:spcAft>
              <a:buClr>
                <a:srgbClr val="4C515A"/>
              </a:buClr>
              <a:buSzPts val="1800"/>
              <a:buFont typeface="Arial"/>
              <a:buNone/>
            </a:pPr>
            <a:r>
              <a:rPr lang="en-US" sz="1100" b="1" dirty="0">
                <a:latin typeface="Arial"/>
                <a:ea typeface="Arial"/>
                <a:cs typeface="Arial"/>
                <a:sym typeface="Arial"/>
              </a:rPr>
              <a:t>Why? </a:t>
            </a:r>
            <a:r>
              <a:rPr lang="en-US" sz="1100" dirty="0">
                <a:latin typeface="Arial"/>
                <a:ea typeface="Arial"/>
                <a:cs typeface="Arial"/>
                <a:sym typeface="Arial"/>
              </a:rPr>
              <a:t>Interviews and observations by field monitors indicated that:</a:t>
            </a:r>
          </a:p>
          <a:p>
            <a:pPr marL="0" lvl="0" indent="0" algn="just" rtl="0">
              <a:lnSpc>
                <a:spcPct val="120000"/>
              </a:lnSpc>
              <a:spcBef>
                <a:spcPts val="1200"/>
              </a:spcBef>
              <a:spcAft>
                <a:spcPts val="0"/>
              </a:spcAft>
              <a:buClr>
                <a:srgbClr val="4C515A"/>
              </a:buClr>
              <a:buSzPts val="1800"/>
              <a:buFont typeface="Arial"/>
              <a:buNone/>
            </a:pPr>
            <a:r>
              <a:rPr lang="en-US" sz="1100" dirty="0">
                <a:latin typeface="Arial"/>
                <a:ea typeface="Arial"/>
                <a:cs typeface="Arial"/>
                <a:sym typeface="Arial"/>
              </a:rPr>
              <a:t>-Infrastructure/cultural activities engaged a greater number of people, required more coordination and collaboration between different groups and communities, and centered around addressing shared needs and participating in meaningful traditions.</a:t>
            </a:r>
          </a:p>
          <a:p>
            <a:pPr marL="0" lvl="0" indent="0" algn="just" rtl="0">
              <a:lnSpc>
                <a:spcPct val="120000"/>
              </a:lnSpc>
              <a:spcBef>
                <a:spcPts val="1200"/>
              </a:spcBef>
              <a:spcAft>
                <a:spcPts val="0"/>
              </a:spcAft>
              <a:buClr>
                <a:srgbClr val="4C515A"/>
              </a:buClr>
              <a:buSzPts val="1800"/>
              <a:buFont typeface="Arial"/>
              <a:buNone/>
            </a:pPr>
            <a:endParaRPr lang="en-US" sz="1100" dirty="0">
              <a:latin typeface="Arial"/>
              <a:ea typeface="Arial"/>
              <a:cs typeface="Arial"/>
              <a:sym typeface="Arial"/>
            </a:endParaRPr>
          </a:p>
          <a:p>
            <a:pPr marL="0" lvl="0" indent="0" algn="just" rtl="0">
              <a:lnSpc>
                <a:spcPct val="120000"/>
              </a:lnSpc>
              <a:spcBef>
                <a:spcPts val="1200"/>
              </a:spcBef>
              <a:spcAft>
                <a:spcPts val="0"/>
              </a:spcAft>
              <a:buClr>
                <a:srgbClr val="4C515A"/>
              </a:buClr>
              <a:buSzPts val="1800"/>
              <a:buFont typeface="Arial"/>
              <a:buNone/>
            </a:pPr>
            <a:r>
              <a:rPr lang="en-US" sz="1100" dirty="0">
                <a:latin typeface="Arial"/>
                <a:ea typeface="Arial"/>
                <a:cs typeface="Arial"/>
                <a:sym typeface="Arial"/>
              </a:rPr>
              <a:t>-</a:t>
            </a:r>
            <a:r>
              <a:rPr lang="en-US" sz="1100" dirty="0">
                <a:highlight>
                  <a:srgbClr val="FFFFFF"/>
                </a:highlight>
                <a:latin typeface="Arial"/>
                <a:ea typeface="Arial"/>
                <a:cs typeface="Arial"/>
                <a:sym typeface="Arial"/>
              </a:rPr>
              <a:t>In contrast, other types of  such as activities mediation and socio-economic activities were typically less communal in nature and targeted a smaller number of individuals within a village, which likely limited their impact on the key norms, behaviors, and attitudes that shape bridging social cohesion. </a:t>
            </a:r>
          </a:p>
          <a:p>
            <a:pPr marL="0" lvl="0" indent="0" algn="just" rtl="0">
              <a:lnSpc>
                <a:spcPct val="120000"/>
              </a:lnSpc>
              <a:spcBef>
                <a:spcPts val="1200"/>
              </a:spcBef>
              <a:spcAft>
                <a:spcPts val="0"/>
              </a:spcAft>
              <a:buClr>
                <a:srgbClr val="4C515A"/>
              </a:buClr>
              <a:buSzPts val="1800"/>
              <a:buFont typeface="Arial"/>
              <a:buNone/>
            </a:pPr>
            <a:endParaRPr lang="en-US" sz="1100" dirty="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p>
        </p:txBody>
      </p:sp>
      <p:sp>
        <p:nvSpPr>
          <p:cNvPr id="331" name="Google Shape;331;g1f286a380c9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5777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f286a380c9_0_5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2000"/>
              </a:spcBef>
              <a:spcAft>
                <a:spcPts val="0"/>
              </a:spcAft>
              <a:buClr>
                <a:schemeClr val="dk1"/>
              </a:buClr>
              <a:buSzPts val="1100"/>
              <a:buFont typeface="Arial"/>
              <a:buNone/>
            </a:pPr>
            <a:r>
              <a:rPr lang="en-US" sz="1100" dirty="0">
                <a:solidFill>
                  <a:srgbClr val="666666"/>
                </a:solidFill>
                <a:highlight>
                  <a:srgbClr val="FFFFFF"/>
                </a:highlight>
                <a:latin typeface="Arial"/>
                <a:ea typeface="Arial"/>
                <a:cs typeface="Arial"/>
                <a:sym typeface="Arial"/>
              </a:rPr>
              <a:t>Our results also suggest that PEACE made a number of  improvements in</a:t>
            </a:r>
            <a:r>
              <a:rPr lang="en-US" sz="1100" b="1" dirty="0">
                <a:solidFill>
                  <a:srgbClr val="666666"/>
                </a:solidFill>
                <a:highlight>
                  <a:srgbClr val="FFFFFF"/>
                </a:highlight>
                <a:latin typeface="Arial"/>
                <a:ea typeface="Arial"/>
                <a:cs typeface="Arial"/>
                <a:sym typeface="Arial"/>
              </a:rPr>
              <a:t> relations between citizens and governing actors</a:t>
            </a:r>
            <a:endParaRPr lang="en-US" b="1" dirty="0"/>
          </a:p>
          <a:p>
            <a:pPr marL="0" lvl="0" indent="0" algn="l" rtl="0">
              <a:lnSpc>
                <a:spcPct val="115000"/>
              </a:lnSpc>
              <a:spcBef>
                <a:spcPts val="0"/>
              </a:spcBef>
              <a:spcAft>
                <a:spcPts val="0"/>
              </a:spcAft>
              <a:buClr>
                <a:schemeClr val="dk1"/>
              </a:buClr>
              <a:buSzPts val="1100"/>
              <a:buFont typeface="Arial"/>
              <a:buNone/>
            </a:pPr>
            <a:endParaRPr lang="en-US" b="1" dirty="0"/>
          </a:p>
          <a:p>
            <a:pPr marL="0" lvl="0" indent="0" algn="l" rtl="0">
              <a:lnSpc>
                <a:spcPct val="115000"/>
              </a:lnSpc>
              <a:spcBef>
                <a:spcPts val="0"/>
              </a:spcBef>
              <a:spcAft>
                <a:spcPts val="0"/>
              </a:spcAft>
              <a:buClr>
                <a:schemeClr val="dk1"/>
              </a:buClr>
              <a:buSzPts val="1100"/>
              <a:buFont typeface="Arial"/>
              <a:buNone/>
            </a:pPr>
            <a:r>
              <a:rPr lang="en-US" sz="1100" dirty="0">
                <a:solidFill>
                  <a:srgbClr val="4C515A"/>
                </a:solidFill>
                <a:highlight>
                  <a:srgbClr val="FFFFFF"/>
                </a:highlight>
                <a:latin typeface="Arial"/>
                <a:ea typeface="Arial"/>
                <a:cs typeface="Arial"/>
                <a:sym typeface="Arial"/>
              </a:rPr>
              <a:t>We found a small, positive effect of PEACE activities on the availability of social services reported by survey respondents</a:t>
            </a:r>
            <a:r>
              <a:rPr lang="en-US" sz="1100" dirty="0">
                <a:solidFill>
                  <a:srgbClr val="4C515A"/>
                </a:solidFill>
                <a:latin typeface="Arial"/>
                <a:ea typeface="Arial"/>
                <a:cs typeface="Arial"/>
                <a:sym typeface="Arial"/>
              </a:rPr>
              <a:t>.  At midline, we found a 2.5 percent increase in people reporting improved services in communities where implementation had happened, and a 9.5 percent </a:t>
            </a:r>
            <a:r>
              <a:rPr lang="en-US" sz="1100" i="1" dirty="0">
                <a:solidFill>
                  <a:srgbClr val="4C515A"/>
                </a:solidFill>
                <a:latin typeface="Arial"/>
                <a:ea typeface="Arial"/>
                <a:cs typeface="Arial"/>
                <a:sym typeface="Arial"/>
              </a:rPr>
              <a:t>decrease</a:t>
            </a:r>
            <a:r>
              <a:rPr lang="en-US" sz="1100" dirty="0">
                <a:solidFill>
                  <a:srgbClr val="4C515A"/>
                </a:solidFill>
                <a:latin typeface="Arial"/>
                <a:ea typeface="Arial"/>
                <a:cs typeface="Arial"/>
                <a:sym typeface="Arial"/>
              </a:rPr>
              <a:t> in communities where the program had not yet been rolled out – a total difference of 14 percent.</a:t>
            </a:r>
          </a:p>
          <a:p>
            <a:pPr marL="0" lvl="0" indent="0" algn="l" rtl="0">
              <a:lnSpc>
                <a:spcPct val="115000"/>
              </a:lnSpc>
              <a:spcBef>
                <a:spcPts val="0"/>
              </a:spcBef>
              <a:spcAft>
                <a:spcPts val="0"/>
              </a:spcAft>
              <a:buClr>
                <a:schemeClr val="dk1"/>
              </a:buClr>
              <a:buSzPts val="1100"/>
              <a:buFont typeface="Arial"/>
              <a:buNone/>
            </a:pPr>
            <a:endParaRPr lang="en-US" sz="1100" dirty="0">
              <a:solidFill>
                <a:srgbClr val="4C515A"/>
              </a:solidFill>
              <a:latin typeface="Arial"/>
              <a:ea typeface="Arial"/>
              <a:cs typeface="Arial"/>
              <a:sym typeface="Arial"/>
            </a:endParaRPr>
          </a:p>
          <a:p>
            <a:pPr marL="0" lvl="0" indent="0" algn="l" rtl="0">
              <a:spcBef>
                <a:spcPts val="2000"/>
              </a:spcBef>
              <a:spcAft>
                <a:spcPts val="0"/>
              </a:spcAft>
              <a:buClr>
                <a:schemeClr val="dk1"/>
              </a:buClr>
              <a:buSzPts val="1100"/>
              <a:buFont typeface="Arial"/>
              <a:buNone/>
            </a:pPr>
            <a:r>
              <a:rPr lang="en-US" sz="1100" b="1" dirty="0">
                <a:solidFill>
                  <a:srgbClr val="666666"/>
                </a:solidFill>
                <a:highlight>
                  <a:srgbClr val="FFFFFF"/>
                </a:highlight>
                <a:latin typeface="Arial"/>
                <a:ea typeface="Arial"/>
                <a:cs typeface="Arial"/>
                <a:sym typeface="Arial"/>
              </a:rPr>
              <a:t>More broadly, we also found that </a:t>
            </a:r>
            <a:r>
              <a:rPr lang="en-US" sz="1100" dirty="0">
                <a:solidFill>
                  <a:srgbClr val="666666"/>
                </a:solidFill>
                <a:highlight>
                  <a:srgbClr val="FFFFFF"/>
                </a:highlight>
                <a:latin typeface="Arial"/>
                <a:ea typeface="Arial"/>
                <a:cs typeface="Arial"/>
                <a:sym typeface="Arial"/>
              </a:rPr>
              <a:t>communities that received more activities under PEACE experienced an increase in respondents reporting that leaders </a:t>
            </a:r>
            <a:r>
              <a:rPr lang="en-US" sz="1100" dirty="0" err="1">
                <a:solidFill>
                  <a:srgbClr val="666666"/>
                </a:solidFill>
                <a:highlight>
                  <a:srgbClr val="FFFFFF"/>
                </a:highlight>
                <a:latin typeface="Arial"/>
                <a:ea typeface="Arial"/>
                <a:cs typeface="Arial"/>
                <a:sym typeface="Arial"/>
              </a:rPr>
              <a:t>keet</a:t>
            </a:r>
            <a:r>
              <a:rPr lang="en-US" sz="1100" dirty="0">
                <a:solidFill>
                  <a:srgbClr val="666666"/>
                </a:solidFill>
                <a:highlight>
                  <a:srgbClr val="FFFFFF"/>
                </a:highlight>
                <a:latin typeface="Arial"/>
                <a:ea typeface="Arial"/>
                <a:cs typeface="Arial"/>
                <a:sym typeface="Arial"/>
              </a:rPr>
              <a:t> their commitments to the community. We found that in particular, infrastructure projects appeared to have the strongest impact on </a:t>
            </a:r>
            <a:r>
              <a:rPr lang="en-US" sz="1100" i="1" dirty="0">
                <a:solidFill>
                  <a:srgbClr val="666666"/>
                </a:solidFill>
                <a:highlight>
                  <a:srgbClr val="FFFFFF"/>
                </a:highlight>
                <a:latin typeface="Arial"/>
                <a:ea typeface="Arial"/>
                <a:cs typeface="Arial"/>
                <a:sym typeface="Arial"/>
              </a:rPr>
              <a:t>s</a:t>
            </a:r>
            <a:r>
              <a:rPr lang="en-US" sz="1100" dirty="0">
                <a:solidFill>
                  <a:srgbClr val="666666"/>
                </a:solidFill>
                <a:highlight>
                  <a:srgbClr val="FFFFFF"/>
                </a:highlight>
                <a:latin typeface="Arial"/>
                <a:ea typeface="Arial"/>
                <a:cs typeface="Arial"/>
                <a:sym typeface="Arial"/>
              </a:rPr>
              <a:t>tate-society relations. This is likely because building or rehabilitating infrastructure required the active involvement of state and community authorities, and activities produced tangible, visible results – from grain mills to cereal banks – that provided a stark reminder of the presence of government at the local level. The qualitative observations also highlight that infrastructure projects also shaped community perceptions of governing authorities due shifts in how they were managed.  For example, community members in two villages said that their grain mills “increased transparency in the management of food supplies, which has increased trust.”</a:t>
            </a:r>
          </a:p>
          <a:p>
            <a:pPr marL="0" lvl="0" indent="0" algn="just" rtl="0">
              <a:lnSpc>
                <a:spcPct val="120000"/>
              </a:lnSpc>
              <a:spcBef>
                <a:spcPts val="1200"/>
              </a:spcBef>
              <a:spcAft>
                <a:spcPts val="0"/>
              </a:spcAft>
              <a:buClr>
                <a:srgbClr val="4C515A"/>
              </a:buClr>
              <a:buSzPts val="1800"/>
              <a:buFont typeface="Arial"/>
              <a:buNone/>
            </a:pPr>
            <a:endParaRPr lang="en-US" sz="1100" dirty="0">
              <a:highlight>
                <a:srgbClr val="FFFFFF"/>
              </a:highlight>
              <a:latin typeface="Arial"/>
              <a:ea typeface="Arial"/>
              <a:cs typeface="Arial"/>
              <a:sym typeface="Arial"/>
            </a:endParaRPr>
          </a:p>
          <a:p>
            <a:pPr marL="158750" indent="0">
              <a:buNone/>
            </a:pPr>
            <a:endParaRPr lang="en-US" dirty="0">
              <a:effectLst/>
              <a:latin typeface="Helvetica Neue" panose="02000503000000020004" pitchFamily="2" charset="0"/>
            </a:endParaRPr>
          </a:p>
          <a:p>
            <a:pPr marL="158750" indent="0">
              <a:buNone/>
            </a:pPr>
            <a:r>
              <a:rPr lang="en-US" dirty="0">
                <a:effectLst/>
                <a:latin typeface="Helvetica Neue" panose="02000503000000020004" pitchFamily="2" charset="0"/>
              </a:rPr>
              <a:t>I’ll stop there to leave space for the broader discussion, but if there’s interest in the Q&amp;A, I’ll be happy to speak more about the PEACE program and our evaluation, including findings regarding both social inclusion and violence</a:t>
            </a:r>
            <a:r>
              <a:rPr lang="en-US" b="1" dirty="0">
                <a:effectLst/>
                <a:latin typeface="Helvetica Neue" panose="02000503000000020004" pitchFamily="2" charset="0"/>
              </a:rPr>
              <a:t>.</a:t>
            </a:r>
            <a:endParaRPr lang="en-US" dirty="0">
              <a:effectLst/>
              <a:latin typeface="Helvetica Neue" panose="02000503000000020004" pitchFamily="2" charset="0"/>
            </a:endParaRPr>
          </a:p>
          <a:p>
            <a:pPr marL="158750" indent="0">
              <a:buNone/>
            </a:pPr>
            <a:endParaRPr lang="en-US" dirty="0">
              <a:effectLst/>
              <a:latin typeface="Helvetica Neue" panose="02000503000000020004" pitchFamily="2" charset="0"/>
            </a:endParaRPr>
          </a:p>
          <a:p>
            <a:pPr marL="158750" indent="0">
              <a:buNone/>
            </a:pPr>
            <a:endParaRPr lang="en-US" dirty="0">
              <a:effectLst/>
              <a:latin typeface="Helvetica Neue" panose="02000503000000020004" pitchFamily="2" charset="0"/>
            </a:endParaRPr>
          </a:p>
          <a:p>
            <a:pPr marL="158750" indent="0">
              <a:buNone/>
            </a:pPr>
            <a:r>
              <a:rPr lang="en-US" dirty="0">
                <a:effectLst/>
                <a:latin typeface="Helvetica Neue" panose="02000503000000020004" pitchFamily="2" charset="0"/>
              </a:rPr>
              <a:t>I’ll also be happy to dive into broader discussions about our conceptual model, measurement toolkit, and programming approach, and how we’ve applied them in other contexts. Thank you.</a:t>
            </a:r>
          </a:p>
          <a:p>
            <a:pPr marL="0" lvl="0" indent="0" algn="l" rtl="0">
              <a:lnSpc>
                <a:spcPct val="100000"/>
              </a:lnSpc>
              <a:spcBef>
                <a:spcPts val="0"/>
              </a:spcBef>
              <a:spcAft>
                <a:spcPts val="0"/>
              </a:spcAft>
              <a:buClr>
                <a:schemeClr val="dk1"/>
              </a:buClr>
              <a:buSzPts val="1100"/>
              <a:buFont typeface="Arial"/>
              <a:buNone/>
            </a:pPr>
            <a:endParaRPr dirty="0"/>
          </a:p>
        </p:txBody>
      </p:sp>
      <p:sp>
        <p:nvSpPr>
          <p:cNvPr id="331" name="Google Shape;331;g1f286a380c9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665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F977CB2-5688-41D7-B5B1-B40791EF9C11}" type="slidenum">
              <a:rPr lang="en-US" smtClean="0"/>
              <a:t>4</a:t>
            </a:fld>
            <a:endParaRPr lang="en-US" dirty="0"/>
          </a:p>
        </p:txBody>
      </p:sp>
    </p:spTree>
    <p:extLst>
      <p:ext uri="{BB962C8B-B14F-4D97-AF65-F5344CB8AC3E}">
        <p14:creationId xmlns:p14="http://schemas.microsoft.com/office/powerpoint/2010/main" val="2394300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F977CB2-5688-41D7-B5B1-B40791EF9C11}" type="slidenum">
              <a:rPr lang="en-US" smtClean="0"/>
              <a:t>5</a:t>
            </a:fld>
            <a:endParaRPr lang="en-US" dirty="0"/>
          </a:p>
        </p:txBody>
      </p:sp>
    </p:spTree>
    <p:extLst>
      <p:ext uri="{BB962C8B-B14F-4D97-AF65-F5344CB8AC3E}">
        <p14:creationId xmlns:p14="http://schemas.microsoft.com/office/powerpoint/2010/main" val="362124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F977CB2-5688-41D7-B5B1-B40791EF9C11}" type="slidenum">
              <a:rPr lang="en-US" smtClean="0"/>
              <a:t>6</a:t>
            </a:fld>
            <a:endParaRPr lang="en-US" dirty="0"/>
          </a:p>
        </p:txBody>
      </p:sp>
    </p:spTree>
    <p:extLst>
      <p:ext uri="{BB962C8B-B14F-4D97-AF65-F5344CB8AC3E}">
        <p14:creationId xmlns:p14="http://schemas.microsoft.com/office/powerpoint/2010/main" val="112554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F977CB2-5688-41D7-B5B1-B40791EF9C11}" type="slidenum">
              <a:rPr lang="en-US" smtClean="0"/>
              <a:t>8</a:t>
            </a:fld>
            <a:endParaRPr lang="en-US" dirty="0"/>
          </a:p>
        </p:txBody>
      </p:sp>
    </p:spTree>
    <p:extLst>
      <p:ext uri="{BB962C8B-B14F-4D97-AF65-F5344CB8AC3E}">
        <p14:creationId xmlns:p14="http://schemas.microsoft.com/office/powerpoint/2010/main" val="415386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f286a380c9_0_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f286a380c9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I’m going to spend our time together speaking a bit about Mercy Corps’ conceptual model for measuring and strengthening social cohesion.  I’ll then share a concrete application of our  approach in action in the context of a program that we implemented in Niger from 2019-2021.</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f286a380c9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f286a380c9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We build our approach to measuring social cohesion on the  understanding that the concept captures the ability of communities to collaborate with one another and with decision-makers for the common good. We operationalize this by focusing on six measurable dimensions:  </a:t>
            </a:r>
            <a:r>
              <a:rPr lang="en-US" b="1" dirty="0">
                <a:effectLst/>
                <a:latin typeface="Helvetica Neue" panose="02000503000000020004" pitchFamily="2" charset="0"/>
              </a:rPr>
              <a:t>trust, belonging, shared identity, attitudes towards other groups, collective action norms, and civic engagement.  Each of </a:t>
            </a:r>
            <a:r>
              <a:rPr lang="en-US" dirty="0">
                <a:effectLst/>
                <a:latin typeface="Helvetica Neue" panose="02000503000000020004" pitchFamily="2" charset="0"/>
              </a:rPr>
              <a:t>these dimensions can be measured horizontally- both </a:t>
            </a:r>
            <a:r>
              <a:rPr lang="en-US" b="1" dirty="0">
                <a:effectLst/>
                <a:latin typeface="Helvetica Neue" panose="02000503000000020004" pitchFamily="2" charset="0"/>
              </a:rPr>
              <a:t>within and between groups,</a:t>
            </a:r>
            <a:r>
              <a:rPr lang="en-US" dirty="0">
                <a:effectLst/>
                <a:latin typeface="Helvetica Neue" panose="02000503000000020004" pitchFamily="2" charset="0"/>
              </a:rPr>
              <a:t> and vertically- between </a:t>
            </a:r>
            <a:r>
              <a:rPr lang="en-US" b="1" dirty="0">
                <a:effectLst/>
                <a:latin typeface="Helvetica Neue" panose="02000503000000020004" pitchFamily="2" charset="0"/>
              </a:rPr>
              <a:t>citizens and the state. </a:t>
            </a:r>
            <a:endParaRPr lang="en-US" dirty="0">
              <a:effectLst/>
              <a:latin typeface="Helvetica Neue" panose="02000503000000020004" pitchFamily="2" charset="0"/>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f286a380c9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f286a380c9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effectLst/>
                <a:latin typeface="Helvetica Neue" panose="02000503000000020004" pitchFamily="2" charset="0"/>
              </a:rPr>
              <a:t>This list of dimensions comes from a social cohesion measurement toolkit for CDD operations that Mercy Corps developed with the World Bank in 2020. In developing that toolkit, we conducted a structured review of over 70 pieces of empirical research on social cohesion and classified and grouped the existing approaches, going from a set of 23 dimensions and over 2600 survey questions into this set of six dimensions and 18 questions that we recommend using to measure social cohesion.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158750" indent="0">
              <a:buNone/>
            </a:pPr>
            <a:r>
              <a:rPr lang="en-US" dirty="0">
                <a:effectLst/>
                <a:latin typeface="Helvetica Neue" panose="02000503000000020004" pitchFamily="2" charset="0"/>
              </a:rPr>
              <a:t>In our recent programming and research, we’ve been learning two major things about using this type of disaggregated, multi-dimensional approach to measuring social cohesion:</a:t>
            </a:r>
          </a:p>
          <a:p>
            <a:pPr marL="158750" indent="0">
              <a:buNone/>
            </a:pPr>
            <a:r>
              <a:rPr lang="en-US" dirty="0">
                <a:effectLst/>
                <a:latin typeface="Helvetica Neue" panose="02000503000000020004" pitchFamily="2" charset="0"/>
              </a:rPr>
              <a:t>One is that even though there have been advances in creating shared definitions and indicators, approaches to measuring social cohesion remain fragmented, and some of that is going to be unavoidable.</a:t>
            </a:r>
          </a:p>
          <a:p>
            <a:pPr marL="158750" indent="0">
              <a:buNone/>
            </a:pPr>
            <a:br>
              <a:rPr lang="en-US" dirty="0">
                <a:effectLst/>
                <a:latin typeface="Helvetica Neue" panose="02000503000000020004" pitchFamily="2" charset="0"/>
              </a:rPr>
            </a:br>
            <a:endParaRPr lang="en-US" dirty="0">
              <a:effectLst/>
              <a:latin typeface="Helvetica Neue" panose="02000503000000020004" pitchFamily="2" charset="0"/>
            </a:endParaRPr>
          </a:p>
          <a:p>
            <a:pPr marL="158750" indent="0">
              <a:buNone/>
            </a:pPr>
            <a:r>
              <a:rPr lang="en-US" dirty="0">
                <a:effectLst/>
                <a:latin typeface="Helvetica Neue" panose="02000503000000020004" pitchFamily="2" charset="0"/>
              </a:rPr>
              <a:t>As an example from Mercy Corps… even with the measurement toolkit out in the world for three years, we’re still wrapping up the endlines for a number of program evaluations that started before we worked on the toolkit, meaning that the exact dimensions and measures in those studies are a bit misaligned with our newer thinking. This range is even greater in the broader field, with many implementers and evaluators using their own definitions and instruments…</a:t>
            </a:r>
            <a:br>
              <a:rPr lang="en-US" dirty="0">
                <a:effectLst/>
                <a:latin typeface="Helvetica Neue" panose="02000503000000020004" pitchFamily="2" charset="0"/>
              </a:rPr>
            </a:br>
            <a:endParaRPr lang="en-US" dirty="0">
              <a:effectLst/>
              <a:latin typeface="Helvetica Neue" panose="02000503000000020004" pitchFamily="2" charset="0"/>
            </a:endParaRPr>
          </a:p>
          <a:p>
            <a:pPr marL="158750" indent="0">
              <a:buNone/>
            </a:pPr>
            <a:r>
              <a:rPr lang="en-US" dirty="0">
                <a:effectLst/>
                <a:latin typeface="Helvetica Neue" panose="02000503000000020004" pitchFamily="2" charset="0"/>
              </a:rPr>
              <a:t>How we recommend navigating this going forward is striving for consistency in the underlying concepts, but allowing the specific questions to evolve in response to a given program and context. This will mean using standardized questions like the one in the CDD measurement toolkit as the starting point for </a:t>
            </a:r>
            <a:r>
              <a:rPr lang="en-US" dirty="0" err="1">
                <a:effectLst/>
                <a:latin typeface="Helvetica Neue" panose="02000503000000020004" pitchFamily="2" charset="0"/>
              </a:rPr>
              <a:t>evaluat</a:t>
            </a:r>
            <a:r>
              <a:rPr lang="en-US" dirty="0">
                <a:effectLst/>
                <a:latin typeface="Helvetica Neue" panose="02000503000000020004" pitchFamily="2" charset="0"/>
              </a:rPr>
              <a:t> ions, but adding to and subtracting from that list in a transparent and intentional way, when adapting to the local context, programmatic theory of change, and logistical constraints in a given intervention or evaluation.</a:t>
            </a:r>
          </a:p>
          <a:p>
            <a:pPr marL="158750" indent="0">
              <a:buNone/>
            </a:pPr>
            <a:endParaRPr lang="en-US" dirty="0">
              <a:effectLst/>
              <a:latin typeface="Helvetica Neue" panose="02000503000000020004" pitchFamily="2" charset="0"/>
            </a:endParaRPr>
          </a:p>
          <a:p>
            <a:pPr marL="158750" indent="0">
              <a:buNone/>
            </a:pPr>
            <a:r>
              <a:rPr lang="en-US" dirty="0">
                <a:effectLst/>
                <a:latin typeface="Helvetica Neue" panose="02000503000000020004" pitchFamily="2" charset="0"/>
              </a:rPr>
              <a:t>A second thing we’re learning about measurement is that the relative strength or weakness of these different dimensions can vary substantially within and across communities and societies, and that this variation militates against moving towards a single index that compresses all of these dimensions into a single measure. </a:t>
            </a:r>
          </a:p>
          <a:p>
            <a:pPr marL="158750" indent="0">
              <a:buNone/>
            </a:pPr>
            <a:br>
              <a:rPr lang="en-US" dirty="0">
                <a:effectLst/>
                <a:latin typeface="Helvetica Neue" panose="02000503000000020004" pitchFamily="2" charset="0"/>
              </a:rPr>
            </a:br>
            <a:endParaRPr lang="en-US" dirty="0">
              <a:effectLst/>
              <a:latin typeface="Helvetica Neue" panose="02000503000000020004" pitchFamily="2" charset="0"/>
            </a:endParaRPr>
          </a:p>
          <a:p>
            <a:pPr marL="158750" indent="0">
              <a:buNone/>
            </a:pPr>
            <a:r>
              <a:rPr lang="en-US" dirty="0">
                <a:effectLst/>
                <a:latin typeface="Helvetica Neue" panose="02000503000000020004" pitchFamily="2" charset="0"/>
              </a:rPr>
              <a:t>This and similar findings from other studies has led us to be really</a:t>
            </a:r>
            <a:r>
              <a:rPr lang="en-US" b="1" dirty="0">
                <a:effectLst/>
                <a:latin typeface="Helvetica Neue" panose="02000503000000020004" pitchFamily="2" charset="0"/>
              </a:rPr>
              <a:t> wary of relying on aggregate indices of social cohesion and  to focus instead on disaggregation at the level of these underlying dimensions for the purposes of diagnosis, program design, and evaluation. </a:t>
            </a:r>
            <a:endParaRPr lang="en-US" dirty="0">
              <a:effectLst/>
              <a:latin typeface="Helvetica Neue" panose="02000503000000020004" pitchFamily="2" charset="0"/>
            </a:endParaRPr>
          </a:p>
          <a:p>
            <a:pPr marL="158750" indent="0">
              <a:buNone/>
            </a:pPr>
            <a:endParaRPr lang="en-US" dirty="0">
              <a:effectLst/>
              <a:latin typeface="Helvetica Neue" panose="02000503000000020004" pitchFamily="2"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22845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f286a380c9_0_5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dirty="0">
                <a:effectLst/>
                <a:latin typeface="Helvetica Neue" panose="02000503000000020004" pitchFamily="2" charset="0"/>
              </a:rPr>
              <a:t>I’m going to share a bit about what both of these lessons look like in the case of a USAID-funded peacebuilding program that Mercy Corps implemented in the </a:t>
            </a:r>
            <a:r>
              <a:rPr lang="en-US" dirty="0" err="1">
                <a:effectLst/>
                <a:latin typeface="Helvetica Neue" panose="02000503000000020004" pitchFamily="2" charset="0"/>
              </a:rPr>
              <a:t>Tillaberi</a:t>
            </a:r>
            <a:r>
              <a:rPr lang="en-US" dirty="0">
                <a:effectLst/>
                <a:latin typeface="Helvetica Neue" panose="02000503000000020004" pitchFamily="2" charset="0"/>
              </a:rPr>
              <a:t> region of Niger from 2019 to 2021.</a:t>
            </a:r>
          </a:p>
          <a:p>
            <a:pPr marL="158750" indent="0">
              <a:buNone/>
            </a:pPr>
            <a:br>
              <a:rPr lang="en-US" dirty="0">
                <a:effectLst/>
                <a:latin typeface="Helvetica Neue" panose="02000503000000020004" pitchFamily="2" charset="0"/>
              </a:rPr>
            </a:br>
            <a:endParaRPr lang="en-US" dirty="0">
              <a:effectLst/>
              <a:latin typeface="Helvetica Neue" panose="02000503000000020004" pitchFamily="2" charset="0"/>
            </a:endParaRPr>
          </a:p>
          <a:p>
            <a:pPr marL="158750" indent="0">
              <a:buNone/>
            </a:pPr>
            <a:r>
              <a:rPr lang="en-US" dirty="0">
                <a:effectLst/>
                <a:latin typeface="Helvetica Neue" panose="02000503000000020004" pitchFamily="2" charset="0"/>
              </a:rPr>
              <a:t>The core idea behind the PEACE program’s theory of change is that if communities meaningfully participate in the design of joint projects across social divisions between, then  this bridging aspect of social cohesion will be strengthened and community vulnerability to recruitment by violent extremist organizations will be reduced. </a:t>
            </a:r>
          </a:p>
          <a:p>
            <a:pPr marL="158750" indent="0">
              <a:buNone/>
            </a:pPr>
            <a:r>
              <a:rPr lang="en-US" dirty="0">
                <a:effectLst/>
                <a:latin typeface="Helvetica Neue" panose="02000503000000020004" pitchFamily="2" charset="0"/>
              </a:rPr>
              <a:t> </a:t>
            </a:r>
          </a:p>
          <a:p>
            <a:pPr marL="158750" indent="0">
              <a:buNone/>
            </a:pPr>
            <a:r>
              <a:rPr lang="en-US" dirty="0">
                <a:effectLst/>
                <a:latin typeface="Helvetica Neue" panose="02000503000000020004" pitchFamily="2" charset="0"/>
              </a:rPr>
              <a:t>Within the set of 40 villages in our program area, the program team used Mercy Corps’ CATALYSE toolkit to facilitate an inclusive process to bring all groups within a community together to design, implement, and monitor community projects that were intended to build social cohesion. </a:t>
            </a:r>
          </a:p>
          <a:p>
            <a:pPr marL="158750" indent="0">
              <a:buNone/>
            </a:pPr>
            <a:endParaRPr lang="en-US" dirty="0">
              <a:effectLst/>
              <a:latin typeface="Helvetica Neue" panose="02000503000000020004" pitchFamily="2" charset="0"/>
            </a:endParaRPr>
          </a:p>
          <a:p>
            <a:pPr marL="158750" indent="0">
              <a:buNone/>
            </a:pPr>
            <a:r>
              <a:rPr lang="en-US" dirty="0">
                <a:effectLst/>
                <a:latin typeface="Helvetica Neue" panose="02000503000000020004" pitchFamily="2" charset="0"/>
              </a:rPr>
              <a:t>The PEACE program’s adaptation of the CATALYSE toolkit contained a “menu” of community projects that strengthen different dimensions of social cohesion, along with an indicative theory of change and sample projects.  The broad types of community projects included in this menu are on the right side of this slide. In the community planning sessions, the program team used the data from the  baseline survey along with these project examples to work with communities to design a set activities that responded to that community’s specific needs</a:t>
            </a:r>
          </a:p>
          <a:p>
            <a:pPr marL="158750" indent="0">
              <a:buNone/>
            </a:pPr>
            <a:br>
              <a:rPr lang="en-US" dirty="0">
                <a:effectLst/>
                <a:latin typeface="Helvetica Neue" panose="02000503000000020004" pitchFamily="2" charset="0"/>
              </a:rPr>
            </a:br>
            <a:endParaRPr lang="en-US" dirty="0">
              <a:effectLst/>
              <a:latin typeface="Helvetica Neue" panose="02000503000000020004" pitchFamily="2" charset="0"/>
            </a:endParaRPr>
          </a:p>
          <a:p>
            <a:pPr marL="158750" indent="0">
              <a:buNone/>
            </a:pPr>
            <a:r>
              <a:rPr lang="en-US" dirty="0">
                <a:effectLst/>
                <a:latin typeface="Helvetica Neue" panose="02000503000000020004" pitchFamily="2" charset="0"/>
              </a:rPr>
              <a:t>This mix of the CATALYSE participatory process plus targeted social cohesion projects is typical of Mercy Corps overall programming approach to social cohesion, and we’ll be publishing our programming guide that summarizes this approach later this year. </a:t>
            </a:r>
          </a:p>
          <a:p>
            <a:pPr marL="158750" indent="0">
              <a:buNone/>
            </a:pPr>
            <a:br>
              <a:rPr lang="en-US" dirty="0">
                <a:effectLst/>
                <a:latin typeface="Helvetica Neue" panose="02000503000000020004" pitchFamily="2" charset="0"/>
              </a:rPr>
            </a:br>
            <a:endParaRPr lang="en-US" dirty="0">
              <a:effectLst/>
              <a:latin typeface="Helvetica Neue" panose="02000503000000020004" pitchFamily="2" charset="0"/>
            </a:endParaRPr>
          </a:p>
          <a:p>
            <a:pPr marL="158750" indent="0">
              <a:buNone/>
            </a:pPr>
            <a:r>
              <a:rPr lang="en-US" dirty="0">
                <a:effectLst/>
                <a:latin typeface="Helvetica Neue" panose="02000503000000020004" pitchFamily="2" charset="0"/>
              </a:rPr>
              <a:t>I’m going to spend the rest of my remarks illustrating how the PEACE program used its baseline data to adapt both of these aspects to Mercy Corps’ social cohesion approach in this particular context.  To emphasize again, this is a program that started just before we had finalized our measurement toolkit in 2020, so some of the dimensions and measures that you’ll see on the next few slides are little different from the framework that we’re using now… but the overall structure of the measures and their underlying meaning is broadly similar. </a:t>
            </a:r>
          </a:p>
          <a:p>
            <a:pPr marL="0" lvl="0" indent="0" algn="l" rtl="0">
              <a:lnSpc>
                <a:spcPct val="100000"/>
              </a:lnSpc>
              <a:spcBef>
                <a:spcPts val="0"/>
              </a:spcBef>
              <a:spcAft>
                <a:spcPts val="0"/>
              </a:spcAft>
              <a:buSzPts val="1100"/>
              <a:buNone/>
            </a:pPr>
            <a:endParaRPr dirty="0"/>
          </a:p>
        </p:txBody>
      </p:sp>
      <p:sp>
        <p:nvSpPr>
          <p:cNvPr id="324" name="Google Shape;324;g1f286a380c9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45BD-0D48-16B1-9BEA-D81156EA5E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853234AC-1B87-4769-12F5-E45DE1D29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EBEA4466-F8C5-2F57-377B-DA81D79FA77B}"/>
              </a:ext>
            </a:extLst>
          </p:cNvPr>
          <p:cNvSpPr>
            <a:spLocks noGrp="1"/>
          </p:cNvSpPr>
          <p:nvPr>
            <p:ph type="dt" sz="half" idx="10"/>
          </p:nvPr>
        </p:nvSpPr>
        <p:spPr/>
        <p:txBody>
          <a:bodyPr/>
          <a:lstStyle/>
          <a:p>
            <a:fld id="{A2F69877-6CE0-45CD-B029-E0F79D1CD354}" type="datetimeFigureOut">
              <a:rPr lang="fr-FR" smtClean="0"/>
              <a:t>09/03/2023</a:t>
            </a:fld>
            <a:endParaRPr lang="fr-FR"/>
          </a:p>
        </p:txBody>
      </p:sp>
      <p:sp>
        <p:nvSpPr>
          <p:cNvPr id="5" name="Footer Placeholder 4">
            <a:extLst>
              <a:ext uri="{FF2B5EF4-FFF2-40B4-BE49-F238E27FC236}">
                <a16:creationId xmlns:a16="http://schemas.microsoft.com/office/drawing/2014/main" id="{529BEFEC-4A02-5A56-8E9E-940E1595235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4BD0465-7057-104A-94B4-D10535A9DB67}"/>
              </a:ext>
            </a:extLst>
          </p:cNvPr>
          <p:cNvSpPr>
            <a:spLocks noGrp="1"/>
          </p:cNvSpPr>
          <p:nvPr>
            <p:ph type="sldNum" sz="quarter" idx="12"/>
          </p:nvPr>
        </p:nvSpPr>
        <p:spPr/>
        <p:txBody>
          <a:bodyPr/>
          <a:lstStyle/>
          <a:p>
            <a:fld id="{4D1B474D-2D6D-4728-93B3-116C024EA94E}" type="slidenum">
              <a:rPr lang="fr-FR" smtClean="0"/>
              <a:t>‹#›</a:t>
            </a:fld>
            <a:endParaRPr lang="fr-FR"/>
          </a:p>
        </p:txBody>
      </p:sp>
    </p:spTree>
    <p:extLst>
      <p:ext uri="{BB962C8B-B14F-4D97-AF65-F5344CB8AC3E}">
        <p14:creationId xmlns:p14="http://schemas.microsoft.com/office/powerpoint/2010/main" val="808098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3846-0D22-883F-5F08-6454168C1764}"/>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545C1571-710B-B345-1B91-DCC38E85D9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E0D159A-9DB8-63CD-FBBC-39EEC3311194}"/>
              </a:ext>
            </a:extLst>
          </p:cNvPr>
          <p:cNvSpPr>
            <a:spLocks noGrp="1"/>
          </p:cNvSpPr>
          <p:nvPr>
            <p:ph type="dt" sz="half" idx="10"/>
          </p:nvPr>
        </p:nvSpPr>
        <p:spPr/>
        <p:txBody>
          <a:bodyPr/>
          <a:lstStyle/>
          <a:p>
            <a:fld id="{A2F69877-6CE0-45CD-B029-E0F79D1CD354}" type="datetimeFigureOut">
              <a:rPr lang="fr-FR" smtClean="0"/>
              <a:t>09/03/2023</a:t>
            </a:fld>
            <a:endParaRPr lang="fr-FR"/>
          </a:p>
        </p:txBody>
      </p:sp>
      <p:sp>
        <p:nvSpPr>
          <p:cNvPr id="5" name="Footer Placeholder 4">
            <a:extLst>
              <a:ext uri="{FF2B5EF4-FFF2-40B4-BE49-F238E27FC236}">
                <a16:creationId xmlns:a16="http://schemas.microsoft.com/office/drawing/2014/main" id="{42162E82-0FFF-9CC2-EAE5-949898A9188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3D261F9-C661-F57E-B186-876E0CC8A00F}"/>
              </a:ext>
            </a:extLst>
          </p:cNvPr>
          <p:cNvSpPr>
            <a:spLocks noGrp="1"/>
          </p:cNvSpPr>
          <p:nvPr>
            <p:ph type="sldNum" sz="quarter" idx="12"/>
          </p:nvPr>
        </p:nvSpPr>
        <p:spPr/>
        <p:txBody>
          <a:bodyPr/>
          <a:lstStyle/>
          <a:p>
            <a:fld id="{4D1B474D-2D6D-4728-93B3-116C024EA94E}" type="slidenum">
              <a:rPr lang="fr-FR" smtClean="0"/>
              <a:t>‹#›</a:t>
            </a:fld>
            <a:endParaRPr lang="fr-FR"/>
          </a:p>
        </p:txBody>
      </p:sp>
    </p:spTree>
    <p:extLst>
      <p:ext uri="{BB962C8B-B14F-4D97-AF65-F5344CB8AC3E}">
        <p14:creationId xmlns:p14="http://schemas.microsoft.com/office/powerpoint/2010/main" val="3445894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0400D6-7F30-A480-A7B1-F5FA9818B5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00B4B33D-BE9E-F2C6-4166-E90BF8E9E5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F5814085-D5B0-5C43-CF75-93F4473FF32A}"/>
              </a:ext>
            </a:extLst>
          </p:cNvPr>
          <p:cNvSpPr>
            <a:spLocks noGrp="1"/>
          </p:cNvSpPr>
          <p:nvPr>
            <p:ph type="dt" sz="half" idx="10"/>
          </p:nvPr>
        </p:nvSpPr>
        <p:spPr/>
        <p:txBody>
          <a:bodyPr/>
          <a:lstStyle/>
          <a:p>
            <a:fld id="{A2F69877-6CE0-45CD-B029-E0F79D1CD354}" type="datetimeFigureOut">
              <a:rPr lang="fr-FR" smtClean="0"/>
              <a:t>09/03/2023</a:t>
            </a:fld>
            <a:endParaRPr lang="fr-FR"/>
          </a:p>
        </p:txBody>
      </p:sp>
      <p:sp>
        <p:nvSpPr>
          <p:cNvPr id="5" name="Footer Placeholder 4">
            <a:extLst>
              <a:ext uri="{FF2B5EF4-FFF2-40B4-BE49-F238E27FC236}">
                <a16:creationId xmlns:a16="http://schemas.microsoft.com/office/drawing/2014/main" id="{125FDF31-C186-7EED-BF16-492542230BC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5A008DE-FBE6-9079-3480-E58D5C64796E}"/>
              </a:ext>
            </a:extLst>
          </p:cNvPr>
          <p:cNvSpPr>
            <a:spLocks noGrp="1"/>
          </p:cNvSpPr>
          <p:nvPr>
            <p:ph type="sldNum" sz="quarter" idx="12"/>
          </p:nvPr>
        </p:nvSpPr>
        <p:spPr/>
        <p:txBody>
          <a:bodyPr/>
          <a:lstStyle/>
          <a:p>
            <a:fld id="{4D1B474D-2D6D-4728-93B3-116C024EA94E}" type="slidenum">
              <a:rPr lang="fr-FR" smtClean="0"/>
              <a:t>‹#›</a:t>
            </a:fld>
            <a:endParaRPr lang="fr-FR"/>
          </a:p>
        </p:txBody>
      </p:sp>
    </p:spTree>
    <p:extLst>
      <p:ext uri="{BB962C8B-B14F-4D97-AF65-F5344CB8AC3E}">
        <p14:creationId xmlns:p14="http://schemas.microsoft.com/office/powerpoint/2010/main" val="2055050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FFAA2-1105-43FD-85A7-C4F27AD1B7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BB2745-C4E2-4193-BDFA-642B8871C8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7366E0-EF38-4552-81D4-5C46531FF99D}"/>
              </a:ext>
            </a:extLst>
          </p:cNvPr>
          <p:cNvSpPr>
            <a:spLocks noGrp="1"/>
          </p:cNvSpPr>
          <p:nvPr>
            <p:ph type="dt" sz="half" idx="10"/>
          </p:nvPr>
        </p:nvSpPr>
        <p:spPr/>
        <p:txBody>
          <a:bodyPr/>
          <a:lstStyle/>
          <a:p>
            <a:fld id="{AADC4239-225A-4016-A1AE-FF2FAE1FBE8F}" type="datetimeFigureOut">
              <a:rPr lang="en-US" smtClean="0"/>
              <a:t>3/9/2023</a:t>
            </a:fld>
            <a:endParaRPr lang="en-US"/>
          </a:p>
        </p:txBody>
      </p:sp>
      <p:sp>
        <p:nvSpPr>
          <p:cNvPr id="5" name="Footer Placeholder 4">
            <a:extLst>
              <a:ext uri="{FF2B5EF4-FFF2-40B4-BE49-F238E27FC236}">
                <a16:creationId xmlns:a16="http://schemas.microsoft.com/office/drawing/2014/main" id="{7B4D3016-8348-4D1B-A941-F9E8A9406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B070C-AEAF-499A-82E0-3DE68C1BD5F7}"/>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188444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AB2A-820B-48FB-8CA2-18C296406A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BA9C36-34BB-493B-9F2F-7900807235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6DEF7-7AE9-471A-9082-1A314C151736}"/>
              </a:ext>
            </a:extLst>
          </p:cNvPr>
          <p:cNvSpPr>
            <a:spLocks noGrp="1"/>
          </p:cNvSpPr>
          <p:nvPr>
            <p:ph type="dt" sz="half" idx="10"/>
          </p:nvPr>
        </p:nvSpPr>
        <p:spPr/>
        <p:txBody>
          <a:bodyPr/>
          <a:lstStyle/>
          <a:p>
            <a:fld id="{AADC4239-225A-4016-A1AE-FF2FAE1FBE8F}" type="datetimeFigureOut">
              <a:rPr lang="en-US" smtClean="0"/>
              <a:t>3/9/2023</a:t>
            </a:fld>
            <a:endParaRPr lang="en-US"/>
          </a:p>
        </p:txBody>
      </p:sp>
      <p:sp>
        <p:nvSpPr>
          <p:cNvPr id="5" name="Footer Placeholder 4">
            <a:extLst>
              <a:ext uri="{FF2B5EF4-FFF2-40B4-BE49-F238E27FC236}">
                <a16:creationId xmlns:a16="http://schemas.microsoft.com/office/drawing/2014/main" id="{8C4C0FAA-1472-4581-8618-09D502F9B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7A17E-D09B-4E81-B4A1-AE3D42B4C5A5}"/>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2155078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54E34-AF6A-4550-9B56-21D70431D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8615F9-04BF-40F7-8275-92546B421F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AF029D-837F-4828-8F3D-FA37DBD4A660}"/>
              </a:ext>
            </a:extLst>
          </p:cNvPr>
          <p:cNvSpPr>
            <a:spLocks noGrp="1"/>
          </p:cNvSpPr>
          <p:nvPr>
            <p:ph type="dt" sz="half" idx="10"/>
          </p:nvPr>
        </p:nvSpPr>
        <p:spPr/>
        <p:txBody>
          <a:bodyPr/>
          <a:lstStyle/>
          <a:p>
            <a:fld id="{AADC4239-225A-4016-A1AE-FF2FAE1FBE8F}" type="datetimeFigureOut">
              <a:rPr lang="en-US" smtClean="0"/>
              <a:t>3/9/2023</a:t>
            </a:fld>
            <a:endParaRPr lang="en-US"/>
          </a:p>
        </p:txBody>
      </p:sp>
      <p:sp>
        <p:nvSpPr>
          <p:cNvPr id="5" name="Footer Placeholder 4">
            <a:extLst>
              <a:ext uri="{FF2B5EF4-FFF2-40B4-BE49-F238E27FC236}">
                <a16:creationId xmlns:a16="http://schemas.microsoft.com/office/drawing/2014/main" id="{9A223B99-5D20-4364-B5C7-5CDDBA3B1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BB795-6AB0-476F-8A5F-522144F33AD7}"/>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23537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17E6-4576-47C2-B981-1E00EC3AAC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AD827A-99EE-47CE-9B47-FBCA00907F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5C0FA7-32CA-47C8-9E87-FC23DA4A1D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FF6235-D944-4987-9FA9-10BA2BAB6415}"/>
              </a:ext>
            </a:extLst>
          </p:cNvPr>
          <p:cNvSpPr>
            <a:spLocks noGrp="1"/>
          </p:cNvSpPr>
          <p:nvPr>
            <p:ph type="dt" sz="half" idx="10"/>
          </p:nvPr>
        </p:nvSpPr>
        <p:spPr/>
        <p:txBody>
          <a:bodyPr/>
          <a:lstStyle/>
          <a:p>
            <a:fld id="{AADC4239-225A-4016-A1AE-FF2FAE1FBE8F}" type="datetimeFigureOut">
              <a:rPr lang="en-US" smtClean="0"/>
              <a:t>3/9/2023</a:t>
            </a:fld>
            <a:endParaRPr lang="en-US"/>
          </a:p>
        </p:txBody>
      </p:sp>
      <p:sp>
        <p:nvSpPr>
          <p:cNvPr id="6" name="Footer Placeholder 5">
            <a:extLst>
              <a:ext uri="{FF2B5EF4-FFF2-40B4-BE49-F238E27FC236}">
                <a16:creationId xmlns:a16="http://schemas.microsoft.com/office/drawing/2014/main" id="{40C0CBD5-6341-476C-8632-08508E7F1D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8F154-DD23-4831-A903-BE9867C4E47E}"/>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11113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A1872-4137-4EBE-9E39-65A1A9998F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7535FC-03D0-4A11-BDEC-4B55431238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FD7DD3-81CD-473B-8854-55ED93FCEA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3D8CF8-8B28-47E3-9C0D-A69B3A31AD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D45CDA-C9E0-4535-B0AC-ECDDEA7263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A771AE-13DB-4339-9029-5EA2D0EF6346}"/>
              </a:ext>
            </a:extLst>
          </p:cNvPr>
          <p:cNvSpPr>
            <a:spLocks noGrp="1"/>
          </p:cNvSpPr>
          <p:nvPr>
            <p:ph type="dt" sz="half" idx="10"/>
          </p:nvPr>
        </p:nvSpPr>
        <p:spPr/>
        <p:txBody>
          <a:bodyPr/>
          <a:lstStyle/>
          <a:p>
            <a:fld id="{AADC4239-225A-4016-A1AE-FF2FAE1FBE8F}" type="datetimeFigureOut">
              <a:rPr lang="en-US" smtClean="0"/>
              <a:t>3/9/2023</a:t>
            </a:fld>
            <a:endParaRPr lang="en-US"/>
          </a:p>
        </p:txBody>
      </p:sp>
      <p:sp>
        <p:nvSpPr>
          <p:cNvPr id="8" name="Footer Placeholder 7">
            <a:extLst>
              <a:ext uri="{FF2B5EF4-FFF2-40B4-BE49-F238E27FC236}">
                <a16:creationId xmlns:a16="http://schemas.microsoft.com/office/drawing/2014/main" id="{17475091-8859-43DB-B8E4-E000E30679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ECC1E3-31AE-4EF0-BBB5-2ACE1D7B0EC0}"/>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4008812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0FE2-6E67-40F4-B012-E5B74915D1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F8FD73-412C-41AE-9E90-F26131E6B530}"/>
              </a:ext>
            </a:extLst>
          </p:cNvPr>
          <p:cNvSpPr>
            <a:spLocks noGrp="1"/>
          </p:cNvSpPr>
          <p:nvPr>
            <p:ph type="dt" sz="half" idx="10"/>
          </p:nvPr>
        </p:nvSpPr>
        <p:spPr/>
        <p:txBody>
          <a:bodyPr/>
          <a:lstStyle/>
          <a:p>
            <a:fld id="{AADC4239-225A-4016-A1AE-FF2FAE1FBE8F}" type="datetimeFigureOut">
              <a:rPr lang="en-US" smtClean="0"/>
              <a:t>3/9/2023</a:t>
            </a:fld>
            <a:endParaRPr lang="en-US"/>
          </a:p>
        </p:txBody>
      </p:sp>
      <p:sp>
        <p:nvSpPr>
          <p:cNvPr id="4" name="Footer Placeholder 3">
            <a:extLst>
              <a:ext uri="{FF2B5EF4-FFF2-40B4-BE49-F238E27FC236}">
                <a16:creationId xmlns:a16="http://schemas.microsoft.com/office/drawing/2014/main" id="{1C2AA697-FA07-4A07-BBE9-AA8EAD1B56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BE3ED2-5911-4DF0-8DD6-1A463994BEED}"/>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3261107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90E558-14FF-4C93-96FD-F9BFE9B1D4A1}"/>
              </a:ext>
            </a:extLst>
          </p:cNvPr>
          <p:cNvSpPr>
            <a:spLocks noGrp="1"/>
          </p:cNvSpPr>
          <p:nvPr>
            <p:ph type="dt" sz="half" idx="10"/>
          </p:nvPr>
        </p:nvSpPr>
        <p:spPr/>
        <p:txBody>
          <a:bodyPr/>
          <a:lstStyle/>
          <a:p>
            <a:fld id="{AADC4239-225A-4016-A1AE-FF2FAE1FBE8F}" type="datetimeFigureOut">
              <a:rPr lang="en-US" smtClean="0"/>
              <a:t>3/9/2023</a:t>
            </a:fld>
            <a:endParaRPr lang="en-US"/>
          </a:p>
        </p:txBody>
      </p:sp>
      <p:sp>
        <p:nvSpPr>
          <p:cNvPr id="3" name="Footer Placeholder 2">
            <a:extLst>
              <a:ext uri="{FF2B5EF4-FFF2-40B4-BE49-F238E27FC236}">
                <a16:creationId xmlns:a16="http://schemas.microsoft.com/office/drawing/2014/main" id="{D86198B6-C601-4801-9773-E402EFCAC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FDD3AD-917D-4D3E-90AD-E05893ABF834}"/>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1876436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97EE-8FE0-447D-B784-E1483AF8E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64F277-D163-4A4D-A85C-895EB1ECF0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071E59-2AC5-4ECD-917D-588AA242F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F4FA28-EF1F-424A-9CA0-2E489EFBBA59}"/>
              </a:ext>
            </a:extLst>
          </p:cNvPr>
          <p:cNvSpPr>
            <a:spLocks noGrp="1"/>
          </p:cNvSpPr>
          <p:nvPr>
            <p:ph type="dt" sz="half" idx="10"/>
          </p:nvPr>
        </p:nvSpPr>
        <p:spPr/>
        <p:txBody>
          <a:bodyPr/>
          <a:lstStyle/>
          <a:p>
            <a:fld id="{AADC4239-225A-4016-A1AE-FF2FAE1FBE8F}" type="datetimeFigureOut">
              <a:rPr lang="en-US" smtClean="0"/>
              <a:t>3/9/2023</a:t>
            </a:fld>
            <a:endParaRPr lang="en-US"/>
          </a:p>
        </p:txBody>
      </p:sp>
      <p:sp>
        <p:nvSpPr>
          <p:cNvPr id="6" name="Footer Placeholder 5">
            <a:extLst>
              <a:ext uri="{FF2B5EF4-FFF2-40B4-BE49-F238E27FC236}">
                <a16:creationId xmlns:a16="http://schemas.microsoft.com/office/drawing/2014/main" id="{E3449ADA-93FF-42CC-B604-5CB0AFFDDC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C600A-D663-4119-85D8-30E2A17D57F5}"/>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277099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EE34B-35EA-4FD6-CD02-2847C9AD8A1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F58602D0-EB3F-EE19-0D6C-5EFA976A15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A787635-C0F5-3ED7-097A-201F32B1F26F}"/>
              </a:ext>
            </a:extLst>
          </p:cNvPr>
          <p:cNvSpPr>
            <a:spLocks noGrp="1"/>
          </p:cNvSpPr>
          <p:nvPr>
            <p:ph type="dt" sz="half" idx="10"/>
          </p:nvPr>
        </p:nvSpPr>
        <p:spPr/>
        <p:txBody>
          <a:bodyPr/>
          <a:lstStyle/>
          <a:p>
            <a:fld id="{A2F69877-6CE0-45CD-B029-E0F79D1CD354}" type="datetimeFigureOut">
              <a:rPr lang="fr-FR" smtClean="0"/>
              <a:t>09/03/2023</a:t>
            </a:fld>
            <a:endParaRPr lang="fr-FR"/>
          </a:p>
        </p:txBody>
      </p:sp>
      <p:sp>
        <p:nvSpPr>
          <p:cNvPr id="5" name="Footer Placeholder 4">
            <a:extLst>
              <a:ext uri="{FF2B5EF4-FFF2-40B4-BE49-F238E27FC236}">
                <a16:creationId xmlns:a16="http://schemas.microsoft.com/office/drawing/2014/main" id="{E9D7AAFA-AD55-E4EF-436C-26DD56AEE58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80F8537-A63A-093C-192D-720255DF5122}"/>
              </a:ext>
            </a:extLst>
          </p:cNvPr>
          <p:cNvSpPr>
            <a:spLocks noGrp="1"/>
          </p:cNvSpPr>
          <p:nvPr>
            <p:ph type="sldNum" sz="quarter" idx="12"/>
          </p:nvPr>
        </p:nvSpPr>
        <p:spPr/>
        <p:txBody>
          <a:bodyPr/>
          <a:lstStyle/>
          <a:p>
            <a:fld id="{4D1B474D-2D6D-4728-93B3-116C024EA94E}" type="slidenum">
              <a:rPr lang="fr-FR" smtClean="0"/>
              <a:t>‹#›</a:t>
            </a:fld>
            <a:endParaRPr lang="fr-FR"/>
          </a:p>
        </p:txBody>
      </p:sp>
    </p:spTree>
    <p:extLst>
      <p:ext uri="{BB962C8B-B14F-4D97-AF65-F5344CB8AC3E}">
        <p14:creationId xmlns:p14="http://schemas.microsoft.com/office/powerpoint/2010/main" val="829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61949-D809-4310-A431-514C48FFCA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A16007-21E8-4428-BC37-542242AC3D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5FAA0C-6DCD-4B02-9FDF-A01467865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0C8C26-31DE-432B-B9AD-3CADA0072462}"/>
              </a:ext>
            </a:extLst>
          </p:cNvPr>
          <p:cNvSpPr>
            <a:spLocks noGrp="1"/>
          </p:cNvSpPr>
          <p:nvPr>
            <p:ph type="dt" sz="half" idx="10"/>
          </p:nvPr>
        </p:nvSpPr>
        <p:spPr/>
        <p:txBody>
          <a:bodyPr/>
          <a:lstStyle/>
          <a:p>
            <a:fld id="{AADC4239-225A-4016-A1AE-FF2FAE1FBE8F}" type="datetimeFigureOut">
              <a:rPr lang="en-US" smtClean="0"/>
              <a:t>3/9/2023</a:t>
            </a:fld>
            <a:endParaRPr lang="en-US"/>
          </a:p>
        </p:txBody>
      </p:sp>
      <p:sp>
        <p:nvSpPr>
          <p:cNvPr id="6" name="Footer Placeholder 5">
            <a:extLst>
              <a:ext uri="{FF2B5EF4-FFF2-40B4-BE49-F238E27FC236}">
                <a16:creationId xmlns:a16="http://schemas.microsoft.com/office/drawing/2014/main" id="{CF9CF98D-0813-40AE-99A4-ED48A11D1F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57945F-FB81-4470-85E2-EA6FCF629CB9}"/>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3945278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D8F2-C257-40F5-9A2F-6F5730983C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315A60-4D25-4B9E-A91E-7ABB0E8DA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2205B-1CB8-4FD5-BF40-70EC3000F765}"/>
              </a:ext>
            </a:extLst>
          </p:cNvPr>
          <p:cNvSpPr>
            <a:spLocks noGrp="1"/>
          </p:cNvSpPr>
          <p:nvPr>
            <p:ph type="dt" sz="half" idx="10"/>
          </p:nvPr>
        </p:nvSpPr>
        <p:spPr/>
        <p:txBody>
          <a:bodyPr/>
          <a:lstStyle/>
          <a:p>
            <a:fld id="{AADC4239-225A-4016-A1AE-FF2FAE1FBE8F}" type="datetimeFigureOut">
              <a:rPr lang="en-US" smtClean="0"/>
              <a:t>3/9/2023</a:t>
            </a:fld>
            <a:endParaRPr lang="en-US"/>
          </a:p>
        </p:txBody>
      </p:sp>
      <p:sp>
        <p:nvSpPr>
          <p:cNvPr id="5" name="Footer Placeholder 4">
            <a:extLst>
              <a:ext uri="{FF2B5EF4-FFF2-40B4-BE49-F238E27FC236}">
                <a16:creationId xmlns:a16="http://schemas.microsoft.com/office/drawing/2014/main" id="{CC507424-3000-47A3-9E14-91F13EB76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A352A-795D-4E1E-A654-849492645262}"/>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4196183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59694E-6016-45EA-9407-3CA867BE9E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8C1553-6866-4165-B416-4D13E245DF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0619-B093-43CE-979E-BD77088FCFAA}"/>
              </a:ext>
            </a:extLst>
          </p:cNvPr>
          <p:cNvSpPr>
            <a:spLocks noGrp="1"/>
          </p:cNvSpPr>
          <p:nvPr>
            <p:ph type="dt" sz="half" idx="10"/>
          </p:nvPr>
        </p:nvSpPr>
        <p:spPr/>
        <p:txBody>
          <a:bodyPr/>
          <a:lstStyle/>
          <a:p>
            <a:fld id="{AADC4239-225A-4016-A1AE-FF2FAE1FBE8F}" type="datetimeFigureOut">
              <a:rPr lang="en-US" smtClean="0"/>
              <a:t>3/9/2023</a:t>
            </a:fld>
            <a:endParaRPr lang="en-US"/>
          </a:p>
        </p:txBody>
      </p:sp>
      <p:sp>
        <p:nvSpPr>
          <p:cNvPr id="5" name="Footer Placeholder 4">
            <a:extLst>
              <a:ext uri="{FF2B5EF4-FFF2-40B4-BE49-F238E27FC236}">
                <a16:creationId xmlns:a16="http://schemas.microsoft.com/office/drawing/2014/main" id="{93F55098-85D4-4045-B5DC-444F8F86B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D7827-13F0-469A-A5DE-41A531C949F6}"/>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3777951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1">
  <p:cSld name="Title 1">
    <p:spTree>
      <p:nvGrpSpPr>
        <p:cNvPr id="1" name="Shape 178"/>
        <p:cNvGrpSpPr/>
        <p:nvPr/>
      </p:nvGrpSpPr>
      <p:grpSpPr>
        <a:xfrm>
          <a:off x="0" y="0"/>
          <a:ext cx="0" cy="0"/>
          <a:chOff x="0" y="0"/>
          <a:chExt cx="0" cy="0"/>
        </a:xfrm>
      </p:grpSpPr>
      <p:sp>
        <p:nvSpPr>
          <p:cNvPr id="179" name="Google Shape;179;p39"/>
          <p:cNvSpPr>
            <a:spLocks noGrp="1"/>
          </p:cNvSpPr>
          <p:nvPr>
            <p:ph type="pic" idx="2"/>
          </p:nvPr>
        </p:nvSpPr>
        <p:spPr>
          <a:xfrm>
            <a:off x="0" y="0"/>
            <a:ext cx="3795600" cy="6858000"/>
          </a:xfrm>
          <a:prstGeom prst="rect">
            <a:avLst/>
          </a:prstGeom>
          <a:solidFill>
            <a:srgbClr val="D8D8D8"/>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80" name="Google Shape;180;p39"/>
          <p:cNvSpPr txBox="1"/>
          <p:nvPr/>
        </p:nvSpPr>
        <p:spPr>
          <a:xfrm>
            <a:off x="4384432" y="1723291"/>
            <a:ext cx="8577600" cy="16220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4400"/>
              <a:buFont typeface="Arial Black"/>
              <a:buNone/>
            </a:pPr>
            <a:endParaRPr sz="5867" b="1" i="0" u="none" strike="noStrike" cap="none">
              <a:solidFill>
                <a:srgbClr val="D01D2B"/>
              </a:solidFill>
              <a:latin typeface="Arial Black"/>
              <a:ea typeface="Arial Black"/>
              <a:cs typeface="Arial Black"/>
              <a:sym typeface="Arial Black"/>
            </a:endParaRPr>
          </a:p>
        </p:txBody>
      </p:sp>
      <p:sp>
        <p:nvSpPr>
          <p:cNvPr id="181" name="Google Shape;181;p39"/>
          <p:cNvSpPr txBox="1"/>
          <p:nvPr/>
        </p:nvSpPr>
        <p:spPr>
          <a:xfrm>
            <a:off x="4384433" y="3552089"/>
            <a:ext cx="8577600" cy="1338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3200"/>
              <a:buFont typeface="Times New Roman"/>
              <a:buNone/>
            </a:pPr>
            <a:endParaRPr sz="4267" b="0" i="0" u="none" strike="noStrike" cap="none">
              <a:solidFill>
                <a:schemeClr val="dk1"/>
              </a:solidFill>
              <a:latin typeface="Times New Roman"/>
              <a:ea typeface="Times New Roman"/>
              <a:cs typeface="Times New Roman"/>
              <a:sym typeface="Times New Roman"/>
            </a:endParaRPr>
          </a:p>
        </p:txBody>
      </p:sp>
      <p:sp>
        <p:nvSpPr>
          <p:cNvPr id="182" name="Google Shape;182;p39"/>
          <p:cNvSpPr txBox="1">
            <a:spLocks noGrp="1"/>
          </p:cNvSpPr>
          <p:nvPr>
            <p:ph type="body" idx="1"/>
          </p:nvPr>
        </p:nvSpPr>
        <p:spPr>
          <a:xfrm>
            <a:off x="4384433" y="4878357"/>
            <a:ext cx="5358000" cy="253600"/>
          </a:xfrm>
          <a:prstGeom prst="rect">
            <a:avLst/>
          </a:prstGeom>
          <a:noFill/>
          <a:ln>
            <a:noFill/>
          </a:ln>
        </p:spPr>
        <p:txBody>
          <a:bodyPr spcFirstLastPara="1" wrap="square" lIns="0" tIns="0" rIns="0" bIns="0" anchor="t" anchorCtr="0">
            <a:noAutofit/>
          </a:bodyPr>
          <a:lstStyle>
            <a:lvl1pPr marL="609585" marR="0" lvl="0" indent="-304792" algn="l" rtl="0">
              <a:spcBef>
                <a:spcPts val="0"/>
              </a:spcBef>
              <a:spcAft>
                <a:spcPts val="0"/>
              </a:spcAft>
              <a:buClr>
                <a:schemeClr val="dk1"/>
              </a:buClr>
              <a:buSzPts val="1400"/>
              <a:buFont typeface="Arial"/>
              <a:buNone/>
              <a:defRPr sz="1867" b="1"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83" name="Google Shape;183;p39"/>
          <p:cNvSpPr txBox="1">
            <a:spLocks noGrp="1"/>
          </p:cNvSpPr>
          <p:nvPr>
            <p:ph type="ctrTitle"/>
          </p:nvPr>
        </p:nvSpPr>
        <p:spPr>
          <a:xfrm>
            <a:off x="4384435" y="1672488"/>
            <a:ext cx="7579600" cy="1622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rgbClr val="D01D2B"/>
              </a:buClr>
              <a:buSzPts val="4400"/>
              <a:buFont typeface="Arial Black"/>
              <a:buNone/>
              <a:defRPr sz="5867" b="1" i="0" u="none" strike="noStrike" cap="none">
                <a:solidFill>
                  <a:srgbClr val="D01D2B"/>
                </a:solidFill>
                <a:latin typeface="Arial Black"/>
                <a:ea typeface="Arial Black"/>
                <a:cs typeface="Arial Black"/>
                <a:sym typeface="Arial Black"/>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184" name="Google Shape;184;p39"/>
          <p:cNvSpPr txBox="1">
            <a:spLocks noGrp="1"/>
          </p:cNvSpPr>
          <p:nvPr>
            <p:ph type="subTitle" idx="3"/>
          </p:nvPr>
        </p:nvSpPr>
        <p:spPr>
          <a:xfrm>
            <a:off x="4384435" y="3501287"/>
            <a:ext cx="7579600" cy="1155200"/>
          </a:xfrm>
          <a:prstGeom prst="rect">
            <a:avLst/>
          </a:prstGeom>
          <a:noFill/>
          <a:ln>
            <a:noFill/>
          </a:ln>
        </p:spPr>
        <p:txBody>
          <a:bodyPr spcFirstLastPara="1" wrap="square" lIns="0" tIns="0" rIns="0" bIns="0" anchor="t" anchorCtr="0">
            <a:noAutofit/>
          </a:bodyPr>
          <a:lstStyle>
            <a:lvl1pPr marR="0" lvl="0" algn="l" rtl="0">
              <a:lnSpc>
                <a:spcPct val="90000"/>
              </a:lnSpc>
              <a:spcBef>
                <a:spcPts val="1600"/>
              </a:spcBef>
              <a:spcAft>
                <a:spcPts val="0"/>
              </a:spcAft>
              <a:buClr>
                <a:schemeClr val="dk1"/>
              </a:buClr>
              <a:buSzPts val="3200"/>
              <a:buFont typeface="Times New Roman"/>
              <a:buNone/>
              <a:defRPr sz="4267" b="0" i="0" u="none" strike="noStrike" cap="none">
                <a:solidFill>
                  <a:schemeClr val="dk1"/>
                </a:solidFill>
                <a:latin typeface="Times New Roman"/>
                <a:ea typeface="Times New Roman"/>
                <a:cs typeface="Times New Roman"/>
                <a:sym typeface="Times New Roman"/>
              </a:defRPr>
            </a:lvl1pPr>
            <a:lvl2pPr marR="0" lvl="1" algn="ctr" rtl="0">
              <a:spcBef>
                <a:spcPts val="8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2pPr>
            <a:lvl3pPr marR="0" lvl="2"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3pPr>
            <a:lvl4pPr marR="0" lvl="3"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R="0" lvl="4"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R="0" lvl="5"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6pPr>
            <a:lvl7pPr marR="0" lvl="6"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7pPr>
            <a:lvl8pPr marR="0" lvl="7"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8pPr>
            <a:lvl9pPr marR="0" lvl="8"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9pPr>
          </a:lstStyle>
          <a:p>
            <a:endParaRPr/>
          </a:p>
        </p:txBody>
      </p:sp>
      <p:sp>
        <p:nvSpPr>
          <p:cNvPr id="185" name="Google Shape;185;p39"/>
          <p:cNvSpPr txBox="1">
            <a:spLocks noGrp="1"/>
          </p:cNvSpPr>
          <p:nvPr>
            <p:ph type="body" idx="4"/>
          </p:nvPr>
        </p:nvSpPr>
        <p:spPr>
          <a:xfrm>
            <a:off x="4384433" y="5140700"/>
            <a:ext cx="5358000" cy="253600"/>
          </a:xfrm>
          <a:prstGeom prst="rect">
            <a:avLst/>
          </a:prstGeom>
          <a:noFill/>
          <a:ln>
            <a:noFill/>
          </a:ln>
        </p:spPr>
        <p:txBody>
          <a:bodyPr spcFirstLastPara="1" wrap="square" lIns="0" tIns="0" rIns="0" bIns="0" anchor="t" anchorCtr="0">
            <a:noAutofit/>
          </a:bodyPr>
          <a:lstStyle>
            <a:lvl1pPr marL="609585" marR="0" lvl="0" indent="-304792" algn="l" rtl="0">
              <a:spcBef>
                <a:spcPts val="0"/>
              </a:spcBef>
              <a:spcAft>
                <a:spcPts val="0"/>
              </a:spcAft>
              <a:buClr>
                <a:schemeClr val="dk1"/>
              </a:buClr>
              <a:buSzPts val="12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86" name="Google Shape;186;p39"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6"/>
            <a:ext cx="1187935" cy="419180"/>
          </a:xfrm>
          <a:prstGeom prst="rect">
            <a:avLst/>
          </a:prstGeom>
          <a:noFill/>
          <a:ln>
            <a:noFill/>
          </a:ln>
        </p:spPr>
      </p:pic>
      <p:sp>
        <p:nvSpPr>
          <p:cNvPr id="187" name="Google Shape;187;p39"/>
          <p:cNvSpPr txBox="1">
            <a:spLocks noGrp="1"/>
          </p:cNvSpPr>
          <p:nvPr>
            <p:ph type="body" idx="5"/>
          </p:nvPr>
        </p:nvSpPr>
        <p:spPr>
          <a:xfrm>
            <a:off x="4384433" y="5572501"/>
            <a:ext cx="5358000" cy="253600"/>
          </a:xfrm>
          <a:prstGeom prst="rect">
            <a:avLst/>
          </a:prstGeom>
          <a:noFill/>
          <a:ln>
            <a:noFill/>
          </a:ln>
        </p:spPr>
        <p:txBody>
          <a:bodyPr spcFirstLastPara="1" wrap="square" lIns="0" tIns="0" rIns="0" bIns="0" anchor="t" anchorCtr="0">
            <a:noAutofit/>
          </a:bodyPr>
          <a:lstStyle>
            <a:lvl1pPr marL="609585" marR="0" lvl="0" indent="-304792" algn="l" rtl="0">
              <a:spcBef>
                <a:spcPts val="0"/>
              </a:spcBef>
              <a:spcAft>
                <a:spcPts val="0"/>
              </a:spcAft>
              <a:buClr>
                <a:schemeClr val="dk1"/>
              </a:buClr>
              <a:buSzPts val="1400"/>
              <a:buFont typeface="Arial"/>
              <a:buNone/>
              <a:defRPr sz="1867" b="1"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88" name="Google Shape;188;p39"/>
          <p:cNvSpPr txBox="1">
            <a:spLocks noGrp="1"/>
          </p:cNvSpPr>
          <p:nvPr>
            <p:ph type="body" idx="6"/>
          </p:nvPr>
        </p:nvSpPr>
        <p:spPr>
          <a:xfrm>
            <a:off x="4384433" y="5834844"/>
            <a:ext cx="5358000" cy="253600"/>
          </a:xfrm>
          <a:prstGeom prst="rect">
            <a:avLst/>
          </a:prstGeom>
          <a:noFill/>
          <a:ln>
            <a:noFill/>
          </a:ln>
        </p:spPr>
        <p:txBody>
          <a:bodyPr spcFirstLastPara="1" wrap="square" lIns="0" tIns="0" rIns="0" bIns="0" anchor="t" anchorCtr="0">
            <a:noAutofit/>
          </a:bodyPr>
          <a:lstStyle>
            <a:lvl1pPr marL="609585" marR="0" lvl="0" indent="-304792" algn="l" rtl="0">
              <a:spcBef>
                <a:spcPts val="0"/>
              </a:spcBef>
              <a:spcAft>
                <a:spcPts val="0"/>
              </a:spcAft>
              <a:buClr>
                <a:schemeClr val="dk1"/>
              </a:buClr>
              <a:buSzPts val="12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12751238"/>
      </p:ext>
    </p:extLst>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9"/>
        <p:cNvGrpSpPr/>
        <p:nvPr/>
      </p:nvGrpSpPr>
      <p:grpSpPr>
        <a:xfrm>
          <a:off x="0" y="0"/>
          <a:ext cx="0" cy="0"/>
          <a:chOff x="0" y="0"/>
          <a:chExt cx="0" cy="0"/>
        </a:xfrm>
      </p:grpSpPr>
      <p:sp>
        <p:nvSpPr>
          <p:cNvPr id="190" name="Google Shape;190;p40"/>
          <p:cNvSpPr txBox="1">
            <a:spLocks noGrp="1"/>
          </p:cNvSpPr>
          <p:nvPr>
            <p:ph type="body" idx="1"/>
          </p:nvPr>
        </p:nvSpPr>
        <p:spPr>
          <a:xfrm>
            <a:off x="2220833" y="2132472"/>
            <a:ext cx="8878800" cy="1594000"/>
          </a:xfrm>
          <a:prstGeom prst="rect">
            <a:avLst/>
          </a:prstGeom>
          <a:noFill/>
          <a:ln>
            <a:noFill/>
          </a:ln>
        </p:spPr>
        <p:txBody>
          <a:bodyPr spcFirstLastPara="1" wrap="square" lIns="0" tIns="0" rIns="0" bIns="0" anchor="t" anchorCtr="0">
            <a:noAutofit/>
          </a:bodyPr>
          <a:lstStyle>
            <a:lvl1pPr marL="609585" marR="0" lvl="0" indent="-304792" algn="l" rtl="0">
              <a:spcBef>
                <a:spcPts val="1600"/>
              </a:spcBef>
              <a:spcAft>
                <a:spcPts val="0"/>
              </a:spcAft>
              <a:buClr>
                <a:schemeClr val="dk1"/>
              </a:buClr>
              <a:buSzPts val="3200"/>
              <a:buFont typeface="Times New Roman"/>
              <a:buNone/>
              <a:defRPr sz="4267" b="1" i="1" u="none" strike="noStrike" cap="none">
                <a:solidFill>
                  <a:schemeClr val="dk1"/>
                </a:solidFill>
                <a:latin typeface="Times New Roman"/>
                <a:ea typeface="Times New Roman"/>
                <a:cs typeface="Times New Roman"/>
                <a:sym typeface="Times New Roman"/>
              </a:defRPr>
            </a:lvl1pPr>
            <a:lvl2pPr marL="1219170" marR="0" lvl="1" indent="-304792" algn="l" rtl="0">
              <a:spcBef>
                <a:spcPts val="800"/>
              </a:spcBef>
              <a:spcAft>
                <a:spcPts val="0"/>
              </a:spcAft>
              <a:buClr>
                <a:srgbClr val="949699"/>
              </a:buClr>
              <a:buSzPts val="1800"/>
              <a:buFont typeface="Arial"/>
              <a:buNone/>
              <a:defRPr sz="2400" b="0" i="0" u="none" strike="noStrike" cap="none">
                <a:solidFill>
                  <a:srgbClr val="949699"/>
                </a:solidFill>
                <a:latin typeface="Arial"/>
                <a:ea typeface="Arial"/>
                <a:cs typeface="Arial"/>
                <a:sym typeface="Arial"/>
              </a:defRPr>
            </a:lvl2pPr>
            <a:lvl3pPr marL="1828754" marR="0" lvl="2" indent="-304792" algn="l" rtl="0">
              <a:spcBef>
                <a:spcPts val="4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3pPr>
            <a:lvl4pPr marL="2438339" marR="0" lvl="3"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3047924" marR="0" lvl="4"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657509" marR="0" lvl="5"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6pPr>
            <a:lvl7pPr marL="4267093" marR="0" lvl="6"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7pPr>
            <a:lvl8pPr marL="4876678" marR="0" lvl="7"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8pPr>
            <a:lvl9pPr marL="5486263" marR="0" lvl="8"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9pPr>
          </a:lstStyle>
          <a:p>
            <a:endParaRPr/>
          </a:p>
        </p:txBody>
      </p:sp>
      <p:pic>
        <p:nvPicPr>
          <p:cNvPr id="191" name="Google Shape;191;p40"/>
          <p:cNvPicPr preferRelativeResize="0"/>
          <p:nvPr/>
        </p:nvPicPr>
        <p:blipFill rotWithShape="1">
          <a:blip r:embed="rId2">
            <a:alphaModFix/>
          </a:blip>
          <a:srcRect/>
          <a:stretch/>
        </p:blipFill>
        <p:spPr>
          <a:xfrm>
            <a:off x="1016001" y="2132473"/>
            <a:ext cx="552451" cy="1593851"/>
          </a:xfrm>
          <a:prstGeom prst="rect">
            <a:avLst/>
          </a:prstGeom>
          <a:noFill/>
          <a:ln>
            <a:noFill/>
          </a:ln>
        </p:spPr>
      </p:pic>
      <p:sp>
        <p:nvSpPr>
          <p:cNvPr id="192" name="Google Shape;192;p40"/>
          <p:cNvSpPr txBox="1">
            <a:spLocks noGrp="1"/>
          </p:cNvSpPr>
          <p:nvPr>
            <p:ph type="body" idx="2"/>
          </p:nvPr>
        </p:nvSpPr>
        <p:spPr>
          <a:xfrm>
            <a:off x="2220833" y="3886200"/>
            <a:ext cx="8878800" cy="228800"/>
          </a:xfrm>
          <a:prstGeom prst="rect">
            <a:avLst/>
          </a:prstGeom>
          <a:noFill/>
          <a:ln>
            <a:noFill/>
          </a:ln>
        </p:spPr>
        <p:txBody>
          <a:bodyPr spcFirstLastPara="1" wrap="square" lIns="0" tIns="0" rIns="0" bIns="0" anchor="t" anchorCtr="0">
            <a:noAutofit/>
          </a:bodyPr>
          <a:lstStyle>
            <a:lvl1pPr marL="609585" marR="0" lvl="0" indent="-304792" algn="l" rtl="0">
              <a:spcBef>
                <a:spcPts val="0"/>
              </a:spcBef>
              <a:spcAft>
                <a:spcPts val="0"/>
              </a:spcAft>
              <a:buClr>
                <a:srgbClr val="96979B"/>
              </a:buClr>
              <a:buSzPts val="1100"/>
              <a:buFont typeface="Arial"/>
              <a:buNone/>
              <a:defRPr sz="1467" b="0" i="0" u="none" strike="noStrike" cap="none">
                <a:solidFill>
                  <a:srgbClr val="96979B"/>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93" name="Google Shape;193;p40" descr="/Users/mmarosz/Desktop/GoGoGo/MC_NEW_BRAND/11. Final Logo Files/Horizontal/Digital/MCbrand_Logo_Horizontal_PMS_186_PC.png"/>
          <p:cNvPicPr preferRelativeResize="0"/>
          <p:nvPr/>
        </p:nvPicPr>
        <p:blipFill rotWithShape="1">
          <a:blip r:embed="rId3">
            <a:alphaModFix/>
          </a:blip>
          <a:srcRect/>
          <a:stretch/>
        </p:blipFill>
        <p:spPr>
          <a:xfrm>
            <a:off x="10186847" y="6141426"/>
            <a:ext cx="1187935" cy="419180"/>
          </a:xfrm>
          <a:prstGeom prst="rect">
            <a:avLst/>
          </a:prstGeom>
          <a:noFill/>
          <a:ln>
            <a:noFill/>
          </a:ln>
        </p:spPr>
      </p:pic>
    </p:spTree>
    <p:extLst>
      <p:ext uri="{BB962C8B-B14F-4D97-AF65-F5344CB8AC3E}">
        <p14:creationId xmlns:p14="http://schemas.microsoft.com/office/powerpoint/2010/main" val="684951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with Title ">
  <p:cSld name="Text with Title ">
    <p:spTree>
      <p:nvGrpSpPr>
        <p:cNvPr id="1" name="Shape 194"/>
        <p:cNvGrpSpPr/>
        <p:nvPr/>
      </p:nvGrpSpPr>
      <p:grpSpPr>
        <a:xfrm>
          <a:off x="0" y="0"/>
          <a:ext cx="0" cy="0"/>
          <a:chOff x="0" y="0"/>
          <a:chExt cx="0" cy="0"/>
        </a:xfrm>
      </p:grpSpPr>
      <p:sp>
        <p:nvSpPr>
          <p:cNvPr id="195" name="Google Shape;195;p41"/>
          <p:cNvSpPr txBox="1">
            <a:spLocks noGrp="1"/>
          </p:cNvSpPr>
          <p:nvPr>
            <p:ph type="title"/>
          </p:nvPr>
        </p:nvSpPr>
        <p:spPr>
          <a:xfrm>
            <a:off x="609600" y="794815"/>
            <a:ext cx="10972800" cy="10340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2"/>
              </a:buClr>
              <a:buSzPts val="4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196" name="Google Shape;196;p41"/>
          <p:cNvSpPr txBox="1">
            <a:spLocks noGrp="1"/>
          </p:cNvSpPr>
          <p:nvPr>
            <p:ph type="body" idx="1"/>
          </p:nvPr>
        </p:nvSpPr>
        <p:spPr>
          <a:xfrm>
            <a:off x="609600" y="491619"/>
            <a:ext cx="10972800" cy="212800"/>
          </a:xfrm>
          <a:prstGeom prst="rect">
            <a:avLst/>
          </a:prstGeom>
          <a:noFill/>
          <a:ln>
            <a:noFill/>
          </a:ln>
        </p:spPr>
        <p:txBody>
          <a:bodyPr spcFirstLastPara="1" wrap="square" lIns="0" tIns="0" rIns="0" bIns="0" anchor="b" anchorCtr="0">
            <a:noAutofit/>
          </a:bodyPr>
          <a:lstStyle>
            <a:lvl1pPr marL="609585" marR="0" lvl="0" indent="-304792" algn="l" rtl="0">
              <a:spcBef>
                <a:spcPts val="0"/>
              </a:spcBef>
              <a:spcAft>
                <a:spcPts val="0"/>
              </a:spcAft>
              <a:buClr>
                <a:srgbClr val="8F95A1"/>
              </a:buClr>
              <a:buSzPts val="14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97" name="Google Shape;197;p41"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6"/>
            <a:ext cx="1187935" cy="419180"/>
          </a:xfrm>
          <a:prstGeom prst="rect">
            <a:avLst/>
          </a:prstGeom>
          <a:noFill/>
          <a:ln>
            <a:noFill/>
          </a:ln>
        </p:spPr>
      </p:pic>
    </p:spTree>
    <p:extLst>
      <p:ext uri="{BB962C8B-B14F-4D97-AF65-F5344CB8AC3E}">
        <p14:creationId xmlns:p14="http://schemas.microsoft.com/office/powerpoint/2010/main" val="4055104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with Intro and 2 Columns">
  <p:cSld name="Text with Intro and 2 Columns">
    <p:spTree>
      <p:nvGrpSpPr>
        <p:cNvPr id="1" name="Shape 203"/>
        <p:cNvGrpSpPr/>
        <p:nvPr/>
      </p:nvGrpSpPr>
      <p:grpSpPr>
        <a:xfrm>
          <a:off x="0" y="0"/>
          <a:ext cx="0" cy="0"/>
          <a:chOff x="0" y="0"/>
          <a:chExt cx="0" cy="0"/>
        </a:xfrm>
      </p:grpSpPr>
      <p:sp>
        <p:nvSpPr>
          <p:cNvPr id="204" name="Google Shape;204;p43"/>
          <p:cNvSpPr txBox="1">
            <a:spLocks noGrp="1"/>
          </p:cNvSpPr>
          <p:nvPr>
            <p:ph type="body" idx="1"/>
          </p:nvPr>
        </p:nvSpPr>
        <p:spPr>
          <a:xfrm>
            <a:off x="609600" y="2743200"/>
            <a:ext cx="5255200" cy="3238400"/>
          </a:xfrm>
          <a:prstGeom prst="rect">
            <a:avLst/>
          </a:prstGeom>
          <a:noFill/>
          <a:ln>
            <a:noFill/>
          </a:ln>
        </p:spPr>
        <p:txBody>
          <a:bodyPr spcFirstLastPara="1" wrap="square" lIns="0" tIns="0" rIns="0" bIns="0"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05" name="Google Shape;205;p43"/>
          <p:cNvSpPr txBox="1">
            <a:spLocks noGrp="1"/>
          </p:cNvSpPr>
          <p:nvPr>
            <p:ph type="body" idx="2"/>
          </p:nvPr>
        </p:nvSpPr>
        <p:spPr>
          <a:xfrm>
            <a:off x="6339840" y="2743200"/>
            <a:ext cx="5242400" cy="3238400"/>
          </a:xfrm>
          <a:prstGeom prst="rect">
            <a:avLst/>
          </a:prstGeom>
          <a:noFill/>
          <a:ln>
            <a:noFill/>
          </a:ln>
        </p:spPr>
        <p:txBody>
          <a:bodyPr spcFirstLastPara="1" wrap="square" lIns="0" tIns="0" rIns="0" bIns="0" anchor="t" anchorCtr="0">
            <a:noAutofit/>
          </a:bodyPr>
          <a:lstStyle>
            <a:lvl1pPr marL="609585" marR="0" lvl="0" indent="-487668" algn="l" rtl="0">
              <a:spcBef>
                <a:spcPts val="1600"/>
              </a:spcBef>
              <a:spcAft>
                <a:spcPts val="0"/>
              </a:spcAft>
              <a:buClr>
                <a:schemeClr val="dk1"/>
              </a:buClr>
              <a:buSzPts val="216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06" name="Google Shape;206;p43"/>
          <p:cNvSpPr txBox="1">
            <a:spLocks noGrp="1"/>
          </p:cNvSpPr>
          <p:nvPr>
            <p:ph type="title"/>
          </p:nvPr>
        </p:nvSpPr>
        <p:spPr>
          <a:xfrm>
            <a:off x="609600" y="794815"/>
            <a:ext cx="10972800" cy="5176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2"/>
              </a:buClr>
              <a:buSzPts val="4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207" name="Google Shape;207;p43"/>
          <p:cNvSpPr txBox="1">
            <a:spLocks noGrp="1"/>
          </p:cNvSpPr>
          <p:nvPr>
            <p:ph type="body" idx="3"/>
          </p:nvPr>
        </p:nvSpPr>
        <p:spPr>
          <a:xfrm>
            <a:off x="609600" y="491619"/>
            <a:ext cx="10972800" cy="212800"/>
          </a:xfrm>
          <a:prstGeom prst="rect">
            <a:avLst/>
          </a:prstGeom>
          <a:noFill/>
          <a:ln>
            <a:noFill/>
          </a:ln>
        </p:spPr>
        <p:txBody>
          <a:bodyPr spcFirstLastPara="1" wrap="square" lIns="0" tIns="0" rIns="0" bIns="0" anchor="b" anchorCtr="0">
            <a:noAutofit/>
          </a:bodyPr>
          <a:lstStyle>
            <a:lvl1pPr marL="609585" marR="0" lvl="0" indent="-304792" algn="l" rtl="0">
              <a:spcBef>
                <a:spcPts val="0"/>
              </a:spcBef>
              <a:spcAft>
                <a:spcPts val="0"/>
              </a:spcAft>
              <a:buClr>
                <a:srgbClr val="8F95A1"/>
              </a:buClr>
              <a:buSzPts val="14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08" name="Google Shape;208;p43"/>
          <p:cNvSpPr txBox="1">
            <a:spLocks noGrp="1"/>
          </p:cNvSpPr>
          <p:nvPr>
            <p:ph type="body" idx="4"/>
          </p:nvPr>
        </p:nvSpPr>
        <p:spPr>
          <a:xfrm>
            <a:off x="609600" y="1532467"/>
            <a:ext cx="10972800" cy="1134400"/>
          </a:xfrm>
          <a:prstGeom prst="rect">
            <a:avLst/>
          </a:prstGeom>
          <a:noFill/>
          <a:ln>
            <a:noFill/>
          </a:ln>
        </p:spPr>
        <p:txBody>
          <a:bodyPr spcFirstLastPara="1" wrap="square" lIns="0" tIns="0" rIns="0" bIns="0" anchor="t" anchorCtr="0">
            <a:noAutofit/>
          </a:bodyPr>
          <a:lstStyle>
            <a:lvl1pPr marL="609585" marR="0" lvl="0" indent="-304792" algn="l" rtl="0">
              <a:spcBef>
                <a:spcPts val="1600"/>
              </a:spcBef>
              <a:spcAft>
                <a:spcPts val="0"/>
              </a:spcAft>
              <a:buClr>
                <a:schemeClr val="dk1"/>
              </a:buClr>
              <a:buSzPts val="1800"/>
              <a:buFont typeface="Arial"/>
              <a:buNone/>
              <a:defRPr sz="2400" b="1"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09" name="Google Shape;209;p43"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6"/>
            <a:ext cx="1187935" cy="419180"/>
          </a:xfrm>
          <a:prstGeom prst="rect">
            <a:avLst/>
          </a:prstGeom>
          <a:noFill/>
          <a:ln>
            <a:noFill/>
          </a:ln>
        </p:spPr>
      </p:pic>
    </p:spTree>
    <p:extLst>
      <p:ext uri="{BB962C8B-B14F-4D97-AF65-F5344CB8AC3E}">
        <p14:creationId xmlns:p14="http://schemas.microsoft.com/office/powerpoint/2010/main" val="341104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with 2 Columns">
  <p:cSld name="Text with 2 Columns">
    <p:spTree>
      <p:nvGrpSpPr>
        <p:cNvPr id="1" name="Shape 210"/>
        <p:cNvGrpSpPr/>
        <p:nvPr/>
      </p:nvGrpSpPr>
      <p:grpSpPr>
        <a:xfrm>
          <a:off x="0" y="0"/>
          <a:ext cx="0" cy="0"/>
          <a:chOff x="0" y="0"/>
          <a:chExt cx="0" cy="0"/>
        </a:xfrm>
      </p:grpSpPr>
      <p:sp>
        <p:nvSpPr>
          <p:cNvPr id="211" name="Google Shape;211;p44"/>
          <p:cNvSpPr txBox="1">
            <a:spLocks noGrp="1"/>
          </p:cNvSpPr>
          <p:nvPr>
            <p:ph type="body" idx="1"/>
          </p:nvPr>
        </p:nvSpPr>
        <p:spPr>
          <a:xfrm>
            <a:off x="609600" y="2039939"/>
            <a:ext cx="5255200" cy="3941600"/>
          </a:xfrm>
          <a:prstGeom prst="rect">
            <a:avLst/>
          </a:prstGeom>
          <a:noFill/>
          <a:ln>
            <a:noFill/>
          </a:ln>
        </p:spPr>
        <p:txBody>
          <a:bodyPr spcFirstLastPara="1" wrap="square" lIns="0" tIns="0" rIns="0" bIns="0"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12" name="Google Shape;212;p44"/>
          <p:cNvSpPr txBox="1">
            <a:spLocks noGrp="1"/>
          </p:cNvSpPr>
          <p:nvPr>
            <p:ph type="body" idx="2"/>
          </p:nvPr>
        </p:nvSpPr>
        <p:spPr>
          <a:xfrm>
            <a:off x="6339840" y="2039939"/>
            <a:ext cx="5242400" cy="3941600"/>
          </a:xfrm>
          <a:prstGeom prst="rect">
            <a:avLst/>
          </a:prstGeom>
          <a:noFill/>
          <a:ln>
            <a:noFill/>
          </a:ln>
        </p:spPr>
        <p:txBody>
          <a:bodyPr spcFirstLastPara="1" wrap="square" lIns="0" tIns="0" rIns="0" bIns="0" anchor="t" anchorCtr="0">
            <a:noAutofit/>
          </a:bodyPr>
          <a:lstStyle>
            <a:lvl1pPr marL="609585" marR="0" lvl="0" indent="-487668" algn="l" rtl="0">
              <a:spcBef>
                <a:spcPts val="1600"/>
              </a:spcBef>
              <a:spcAft>
                <a:spcPts val="0"/>
              </a:spcAft>
              <a:buClr>
                <a:schemeClr val="dk1"/>
              </a:buClr>
              <a:buSzPts val="216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13" name="Google Shape;213;p44"/>
          <p:cNvSpPr txBox="1">
            <a:spLocks noGrp="1"/>
          </p:cNvSpPr>
          <p:nvPr>
            <p:ph type="title"/>
          </p:nvPr>
        </p:nvSpPr>
        <p:spPr>
          <a:xfrm>
            <a:off x="609600" y="794815"/>
            <a:ext cx="10972800" cy="10340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2"/>
              </a:buClr>
              <a:buSzPts val="4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214" name="Google Shape;214;p44"/>
          <p:cNvSpPr txBox="1">
            <a:spLocks noGrp="1"/>
          </p:cNvSpPr>
          <p:nvPr>
            <p:ph type="body" idx="3"/>
          </p:nvPr>
        </p:nvSpPr>
        <p:spPr>
          <a:xfrm>
            <a:off x="609600" y="491619"/>
            <a:ext cx="10972800" cy="212800"/>
          </a:xfrm>
          <a:prstGeom prst="rect">
            <a:avLst/>
          </a:prstGeom>
          <a:noFill/>
          <a:ln>
            <a:noFill/>
          </a:ln>
        </p:spPr>
        <p:txBody>
          <a:bodyPr spcFirstLastPara="1" wrap="square" lIns="0" tIns="0" rIns="0" bIns="0" anchor="b" anchorCtr="0">
            <a:noAutofit/>
          </a:bodyPr>
          <a:lstStyle>
            <a:lvl1pPr marL="609585" marR="0" lvl="0" indent="-304792" algn="l" rtl="0">
              <a:spcBef>
                <a:spcPts val="0"/>
              </a:spcBef>
              <a:spcAft>
                <a:spcPts val="0"/>
              </a:spcAft>
              <a:buClr>
                <a:srgbClr val="8E94A0"/>
              </a:buClr>
              <a:buSzPts val="1400"/>
              <a:buFont typeface="Arial"/>
              <a:buNone/>
              <a:defRPr sz="1867" b="0" i="0" u="none" strike="noStrike" cap="none">
                <a:solidFill>
                  <a:srgbClr val="8E94A0"/>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15" name="Google Shape;215;p44"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6"/>
            <a:ext cx="1187935" cy="419180"/>
          </a:xfrm>
          <a:prstGeom prst="rect">
            <a:avLst/>
          </a:prstGeom>
          <a:noFill/>
          <a:ln>
            <a:noFill/>
          </a:ln>
        </p:spPr>
      </p:pic>
    </p:spTree>
    <p:extLst>
      <p:ext uri="{BB962C8B-B14F-4D97-AF65-F5344CB8AC3E}">
        <p14:creationId xmlns:p14="http://schemas.microsoft.com/office/powerpoint/2010/main" val="2964586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losing Slide Red 1">
  <p:cSld name="Closing Slide Red 1">
    <p:bg>
      <p:bgPr>
        <a:solidFill>
          <a:schemeClr val="dk2"/>
        </a:solidFill>
        <a:effectLst/>
      </p:bgPr>
    </p:bg>
    <p:spTree>
      <p:nvGrpSpPr>
        <p:cNvPr id="1" name="Shape 216"/>
        <p:cNvGrpSpPr/>
        <p:nvPr/>
      </p:nvGrpSpPr>
      <p:grpSpPr>
        <a:xfrm>
          <a:off x="0" y="0"/>
          <a:ext cx="0" cy="0"/>
          <a:chOff x="0" y="0"/>
          <a:chExt cx="0" cy="0"/>
        </a:xfrm>
      </p:grpSpPr>
      <p:sp>
        <p:nvSpPr>
          <p:cNvPr id="217" name="Google Shape;217;p45"/>
          <p:cNvSpPr txBox="1">
            <a:spLocks noGrp="1"/>
          </p:cNvSpPr>
          <p:nvPr>
            <p:ph type="title"/>
          </p:nvPr>
        </p:nvSpPr>
        <p:spPr>
          <a:xfrm>
            <a:off x="609600" y="2916371"/>
            <a:ext cx="10972800" cy="1021600"/>
          </a:xfrm>
          <a:prstGeom prst="rect">
            <a:avLst/>
          </a:prstGeom>
          <a:noFill/>
          <a:ln>
            <a:noFill/>
          </a:ln>
        </p:spPr>
        <p:txBody>
          <a:bodyPr spcFirstLastPara="1" wrap="square" lIns="0" tIns="0" rIns="0" bIns="0" anchor="ctr" anchorCtr="0">
            <a:noAutofit/>
          </a:bodyPr>
          <a:lstStyle>
            <a:lvl1pPr marR="0" lvl="0" algn="ctr" rtl="0">
              <a:lnSpc>
                <a:spcPct val="80000"/>
              </a:lnSpc>
              <a:spcBef>
                <a:spcPts val="0"/>
              </a:spcBef>
              <a:spcAft>
                <a:spcPts val="0"/>
              </a:spcAft>
              <a:buClr>
                <a:schemeClr val="lt1"/>
              </a:buClr>
              <a:buSzPts val="8000"/>
              <a:buFont typeface="Times New Roman"/>
              <a:buNone/>
              <a:defRPr sz="10666" b="1" i="1" u="none" strike="noStrike" cap="none">
                <a:solidFill>
                  <a:schemeClr val="lt1"/>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3323849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act Red">
  <p:cSld name="Contact Red">
    <p:spTree>
      <p:nvGrpSpPr>
        <p:cNvPr id="1" name="Shape 218"/>
        <p:cNvGrpSpPr/>
        <p:nvPr/>
      </p:nvGrpSpPr>
      <p:grpSpPr>
        <a:xfrm>
          <a:off x="0" y="0"/>
          <a:ext cx="0" cy="0"/>
          <a:chOff x="0" y="0"/>
          <a:chExt cx="0" cy="0"/>
        </a:xfrm>
      </p:grpSpPr>
      <p:sp>
        <p:nvSpPr>
          <p:cNvPr id="219" name="Google Shape;219;p46"/>
          <p:cNvSpPr/>
          <p:nvPr/>
        </p:nvSpPr>
        <p:spPr>
          <a:xfrm>
            <a:off x="0" y="0"/>
            <a:ext cx="6766560" cy="6873240"/>
          </a:xfrm>
          <a:custGeom>
            <a:avLst/>
            <a:gdLst/>
            <a:ahLst/>
            <a:cxnLst/>
            <a:rect l="l" t="t" r="r" b="b"/>
            <a:pathLst>
              <a:path w="5074920" h="6873240" extrusionOk="0">
                <a:moveTo>
                  <a:pt x="0" y="0"/>
                </a:moveTo>
                <a:lnTo>
                  <a:pt x="4015740" y="15240"/>
                </a:lnTo>
                <a:lnTo>
                  <a:pt x="5074920" y="3444240"/>
                </a:lnTo>
                <a:lnTo>
                  <a:pt x="4015740" y="6873240"/>
                </a:lnTo>
                <a:lnTo>
                  <a:pt x="0" y="6858000"/>
                </a:lnTo>
                <a:lnTo>
                  <a:pt x="0" y="0"/>
                </a:lnTo>
                <a:close/>
              </a:path>
            </a:pathLst>
          </a:custGeom>
          <a:solidFill>
            <a:schemeClr val="dk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220" name="Google Shape;220;p46" descr="MCbrand_Logo_Vertical_PMS_186_PC.png"/>
          <p:cNvPicPr preferRelativeResize="0"/>
          <p:nvPr/>
        </p:nvPicPr>
        <p:blipFill rotWithShape="1">
          <a:blip r:embed="rId2">
            <a:alphaModFix/>
          </a:blip>
          <a:srcRect/>
          <a:stretch/>
        </p:blipFill>
        <p:spPr>
          <a:xfrm>
            <a:off x="8146913" y="2012979"/>
            <a:ext cx="1541540" cy="1987520"/>
          </a:xfrm>
          <a:prstGeom prst="rect">
            <a:avLst/>
          </a:prstGeom>
          <a:noFill/>
          <a:ln>
            <a:noFill/>
          </a:ln>
        </p:spPr>
      </p:pic>
      <p:sp>
        <p:nvSpPr>
          <p:cNvPr id="221" name="Google Shape;221;p46"/>
          <p:cNvSpPr txBox="1">
            <a:spLocks noGrp="1"/>
          </p:cNvSpPr>
          <p:nvPr>
            <p:ph type="subTitle" idx="1"/>
          </p:nvPr>
        </p:nvSpPr>
        <p:spPr>
          <a:xfrm>
            <a:off x="6482597" y="4656525"/>
            <a:ext cx="5384000" cy="322000"/>
          </a:xfrm>
          <a:prstGeom prst="rect">
            <a:avLst/>
          </a:prstGeom>
          <a:noFill/>
          <a:ln>
            <a:noFill/>
          </a:ln>
        </p:spPr>
        <p:txBody>
          <a:bodyPr spcFirstLastPara="1" wrap="square" lIns="0" tIns="0" rIns="0" bIns="0" anchor="t" anchorCtr="0">
            <a:noAutofit/>
          </a:bodyPr>
          <a:lstStyle>
            <a:lvl1pPr marR="0" lvl="0" algn="ctr" rtl="0">
              <a:lnSpc>
                <a:spcPct val="90000"/>
              </a:lnSpc>
              <a:spcBef>
                <a:spcPts val="1600"/>
              </a:spcBef>
              <a:spcAft>
                <a:spcPts val="0"/>
              </a:spcAft>
              <a:buClr>
                <a:schemeClr val="dk1"/>
              </a:buClr>
              <a:buSzPts val="1400"/>
              <a:buFont typeface="Arial"/>
              <a:buNone/>
              <a:defRPr sz="1867" b="1" i="0" u="none" strike="noStrike" cap="none">
                <a:solidFill>
                  <a:schemeClr val="dk1"/>
                </a:solidFill>
                <a:latin typeface="Arial"/>
                <a:ea typeface="Arial"/>
                <a:cs typeface="Arial"/>
                <a:sym typeface="Arial"/>
              </a:defRPr>
            </a:lvl1pPr>
            <a:lvl2pPr marR="0" lvl="1" algn="ctr" rtl="0">
              <a:spcBef>
                <a:spcPts val="8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2pPr>
            <a:lvl3pPr marR="0" lvl="2"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3pPr>
            <a:lvl4pPr marR="0" lvl="3"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R="0" lvl="4"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R="0" lvl="5"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6pPr>
            <a:lvl7pPr marR="0" lvl="6"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7pPr>
            <a:lvl8pPr marR="0" lvl="7"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8pPr>
            <a:lvl9pPr marR="0" lvl="8"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9pPr>
          </a:lstStyle>
          <a:p>
            <a:endParaRPr/>
          </a:p>
        </p:txBody>
      </p:sp>
      <p:sp>
        <p:nvSpPr>
          <p:cNvPr id="222" name="Google Shape;222;p46"/>
          <p:cNvSpPr txBox="1">
            <a:spLocks noGrp="1"/>
          </p:cNvSpPr>
          <p:nvPr>
            <p:ph type="body" idx="2"/>
          </p:nvPr>
        </p:nvSpPr>
        <p:spPr>
          <a:xfrm>
            <a:off x="6482448" y="4978399"/>
            <a:ext cx="5384400" cy="1193600"/>
          </a:xfrm>
          <a:prstGeom prst="rect">
            <a:avLst/>
          </a:prstGeom>
          <a:noFill/>
          <a:ln>
            <a:noFill/>
          </a:ln>
        </p:spPr>
        <p:txBody>
          <a:bodyPr spcFirstLastPara="1" wrap="square" lIns="0" tIns="0" rIns="0" bIns="0" anchor="t" anchorCtr="0">
            <a:noAutofit/>
          </a:bodyPr>
          <a:lstStyle>
            <a:lvl1pPr marL="609585" marR="0" lvl="0" indent="-304792" algn="ctr" rtl="0">
              <a:spcBef>
                <a:spcPts val="0"/>
              </a:spcBef>
              <a:spcAft>
                <a:spcPts val="0"/>
              </a:spcAft>
              <a:buClr>
                <a:schemeClr val="dk1"/>
              </a:buClr>
              <a:buSzPts val="12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9758466"/>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8F06-45F1-9442-6EF8-AD11F5FCE6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B7ACBF45-D2D4-FED1-47EA-F89E66D0BD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E98F29-265B-83F4-E51A-7C4306341FE7}"/>
              </a:ext>
            </a:extLst>
          </p:cNvPr>
          <p:cNvSpPr>
            <a:spLocks noGrp="1"/>
          </p:cNvSpPr>
          <p:nvPr>
            <p:ph type="dt" sz="half" idx="10"/>
          </p:nvPr>
        </p:nvSpPr>
        <p:spPr/>
        <p:txBody>
          <a:bodyPr/>
          <a:lstStyle/>
          <a:p>
            <a:fld id="{A2F69877-6CE0-45CD-B029-E0F79D1CD354}" type="datetimeFigureOut">
              <a:rPr lang="fr-FR" smtClean="0"/>
              <a:t>09/03/2023</a:t>
            </a:fld>
            <a:endParaRPr lang="fr-FR"/>
          </a:p>
        </p:txBody>
      </p:sp>
      <p:sp>
        <p:nvSpPr>
          <p:cNvPr id="5" name="Footer Placeholder 4">
            <a:extLst>
              <a:ext uri="{FF2B5EF4-FFF2-40B4-BE49-F238E27FC236}">
                <a16:creationId xmlns:a16="http://schemas.microsoft.com/office/drawing/2014/main" id="{3932EB5C-DBF7-3F46-9FCA-13304118B2A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9B795D6-B666-46E8-1A6B-1FF132B940DB}"/>
              </a:ext>
            </a:extLst>
          </p:cNvPr>
          <p:cNvSpPr>
            <a:spLocks noGrp="1"/>
          </p:cNvSpPr>
          <p:nvPr>
            <p:ph type="sldNum" sz="quarter" idx="12"/>
          </p:nvPr>
        </p:nvSpPr>
        <p:spPr/>
        <p:txBody>
          <a:bodyPr/>
          <a:lstStyle/>
          <a:p>
            <a:fld id="{4D1B474D-2D6D-4728-93B3-116C024EA94E}" type="slidenum">
              <a:rPr lang="fr-FR" smtClean="0"/>
              <a:t>‹#›</a:t>
            </a:fld>
            <a:endParaRPr lang="fr-FR"/>
          </a:p>
        </p:txBody>
      </p:sp>
    </p:spTree>
    <p:extLst>
      <p:ext uri="{BB962C8B-B14F-4D97-AF65-F5344CB8AC3E}">
        <p14:creationId xmlns:p14="http://schemas.microsoft.com/office/powerpoint/2010/main" val="1797365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pen/Close">
  <p:cSld name="Open/Close">
    <p:spTree>
      <p:nvGrpSpPr>
        <p:cNvPr id="1" name="Shape 223"/>
        <p:cNvGrpSpPr/>
        <p:nvPr/>
      </p:nvGrpSpPr>
      <p:grpSpPr>
        <a:xfrm>
          <a:off x="0" y="0"/>
          <a:ext cx="0" cy="0"/>
          <a:chOff x="0" y="0"/>
          <a:chExt cx="0" cy="0"/>
        </a:xfrm>
      </p:grpSpPr>
      <p:sp>
        <p:nvSpPr>
          <p:cNvPr id="224" name="Google Shape;224;p47"/>
          <p:cNvSpPr>
            <a:spLocks noGrp="1"/>
          </p:cNvSpPr>
          <p:nvPr>
            <p:ph type="pic" idx="2"/>
          </p:nvPr>
        </p:nvSpPr>
        <p:spPr>
          <a:xfrm>
            <a:off x="0" y="0"/>
            <a:ext cx="12192000" cy="6858000"/>
          </a:xfrm>
          <a:prstGeom prst="rect">
            <a:avLst/>
          </a:prstGeom>
          <a:solidFill>
            <a:srgbClr val="F2F2F2"/>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25" name="Google Shape;225;p47"/>
          <p:cNvSpPr txBox="1">
            <a:spLocks noGrp="1"/>
          </p:cNvSpPr>
          <p:nvPr>
            <p:ph type="title"/>
          </p:nvPr>
        </p:nvSpPr>
        <p:spPr>
          <a:xfrm>
            <a:off x="609600" y="1986731"/>
            <a:ext cx="10972800" cy="1021600"/>
          </a:xfrm>
          <a:prstGeom prst="rect">
            <a:avLst/>
          </a:prstGeom>
          <a:noFill/>
          <a:ln>
            <a:noFill/>
          </a:ln>
        </p:spPr>
        <p:txBody>
          <a:bodyPr spcFirstLastPara="1" wrap="square" lIns="0" tIns="0" rIns="0" bIns="0" anchor="t" anchorCtr="0">
            <a:noAutofit/>
          </a:bodyPr>
          <a:lstStyle>
            <a:lvl1pPr marR="0" lvl="0" algn="ctr" rtl="0">
              <a:lnSpc>
                <a:spcPct val="80000"/>
              </a:lnSpc>
              <a:spcBef>
                <a:spcPts val="0"/>
              </a:spcBef>
              <a:spcAft>
                <a:spcPts val="0"/>
              </a:spcAft>
              <a:buClr>
                <a:schemeClr val="lt1"/>
              </a:buClr>
              <a:buSzPts val="13000"/>
              <a:buFont typeface="Times New Roman"/>
              <a:buNone/>
              <a:defRPr sz="17333" b="1" i="1" u="none" strike="noStrike" cap="none">
                <a:solidFill>
                  <a:schemeClr val="lt1"/>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pic>
        <p:nvPicPr>
          <p:cNvPr id="226" name="Google Shape;226;p47" descr="/Users/mmarosz/Desktop/GoGoGo/MC_BRAND/11. Final Logo Files/MCbrand_Logo_Horizontal/Digital/MCbrand_Logo_Horizontal_White.png"/>
          <p:cNvPicPr preferRelativeResize="0"/>
          <p:nvPr/>
        </p:nvPicPr>
        <p:blipFill rotWithShape="1">
          <a:blip r:embed="rId2">
            <a:alphaModFix/>
          </a:blip>
          <a:srcRect/>
          <a:stretch/>
        </p:blipFill>
        <p:spPr>
          <a:xfrm>
            <a:off x="10186848" y="6141426"/>
            <a:ext cx="1187937" cy="419181"/>
          </a:xfrm>
          <a:prstGeom prst="rect">
            <a:avLst/>
          </a:prstGeom>
          <a:noFill/>
          <a:ln>
            <a:noFill/>
          </a:ln>
        </p:spPr>
      </p:pic>
    </p:spTree>
    <p:extLst>
      <p:ext uri="{BB962C8B-B14F-4D97-AF65-F5344CB8AC3E}">
        <p14:creationId xmlns:p14="http://schemas.microsoft.com/office/powerpoint/2010/main" val="1231815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pen 2">
  <p:cSld name="Open 2">
    <p:bg>
      <p:bgPr>
        <a:solidFill>
          <a:schemeClr val="dk2"/>
        </a:solidFill>
        <a:effectLst/>
      </p:bgPr>
    </p:bg>
    <p:spTree>
      <p:nvGrpSpPr>
        <p:cNvPr id="1" name="Shape 227"/>
        <p:cNvGrpSpPr/>
        <p:nvPr/>
      </p:nvGrpSpPr>
      <p:grpSpPr>
        <a:xfrm>
          <a:off x="0" y="0"/>
          <a:ext cx="0" cy="0"/>
          <a:chOff x="0" y="0"/>
          <a:chExt cx="0" cy="0"/>
        </a:xfrm>
      </p:grpSpPr>
      <p:sp>
        <p:nvSpPr>
          <p:cNvPr id="228" name="Google Shape;228;p48"/>
          <p:cNvSpPr txBox="1">
            <a:spLocks noGrp="1"/>
          </p:cNvSpPr>
          <p:nvPr>
            <p:ph type="title"/>
          </p:nvPr>
        </p:nvSpPr>
        <p:spPr>
          <a:xfrm>
            <a:off x="609600" y="1986731"/>
            <a:ext cx="10972800" cy="1021600"/>
          </a:xfrm>
          <a:prstGeom prst="rect">
            <a:avLst/>
          </a:prstGeom>
          <a:noFill/>
          <a:ln>
            <a:noFill/>
          </a:ln>
        </p:spPr>
        <p:txBody>
          <a:bodyPr spcFirstLastPara="1" wrap="square" lIns="0" tIns="0" rIns="0" bIns="0" anchor="t" anchorCtr="0">
            <a:noAutofit/>
          </a:bodyPr>
          <a:lstStyle>
            <a:lvl1pPr marR="0" lvl="0" algn="ctr" rtl="0">
              <a:lnSpc>
                <a:spcPct val="80000"/>
              </a:lnSpc>
              <a:spcBef>
                <a:spcPts val="0"/>
              </a:spcBef>
              <a:spcAft>
                <a:spcPts val="0"/>
              </a:spcAft>
              <a:buClr>
                <a:schemeClr val="lt1"/>
              </a:buClr>
              <a:buSzPts val="13000"/>
              <a:buFont typeface="Times New Roman"/>
              <a:buNone/>
              <a:defRPr sz="17333" b="1" i="1" u="none" strike="noStrike" cap="none">
                <a:solidFill>
                  <a:schemeClr val="lt1"/>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pic>
        <p:nvPicPr>
          <p:cNvPr id="229" name="Google Shape;229;p48" descr="/Users/mmarosz/Desktop/GoGoGo/MC_NEW_BRAND/11. Final Logo Files/Horizontal/Digital/MCbrand_Logo_Horizontal_White.png"/>
          <p:cNvPicPr preferRelativeResize="0"/>
          <p:nvPr/>
        </p:nvPicPr>
        <p:blipFill rotWithShape="1">
          <a:blip r:embed="rId2">
            <a:alphaModFix/>
          </a:blip>
          <a:srcRect/>
          <a:stretch/>
        </p:blipFill>
        <p:spPr>
          <a:xfrm>
            <a:off x="3849286" y="4346219"/>
            <a:ext cx="3370071" cy="1189179"/>
          </a:xfrm>
          <a:prstGeom prst="rect">
            <a:avLst/>
          </a:prstGeom>
          <a:noFill/>
          <a:ln>
            <a:noFill/>
          </a:ln>
        </p:spPr>
      </p:pic>
    </p:spTree>
    <p:extLst>
      <p:ext uri="{BB962C8B-B14F-4D97-AF65-F5344CB8AC3E}">
        <p14:creationId xmlns:p14="http://schemas.microsoft.com/office/powerpoint/2010/main" val="1199201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2">
  <p:cSld name="Title 2">
    <p:bg>
      <p:bgPr>
        <a:solidFill>
          <a:schemeClr val="lt1"/>
        </a:solidFill>
        <a:effectLst/>
      </p:bgPr>
    </p:bg>
    <p:spTree>
      <p:nvGrpSpPr>
        <p:cNvPr id="1" name="Shape 230"/>
        <p:cNvGrpSpPr/>
        <p:nvPr/>
      </p:nvGrpSpPr>
      <p:grpSpPr>
        <a:xfrm>
          <a:off x="0" y="0"/>
          <a:ext cx="0" cy="0"/>
          <a:chOff x="0" y="0"/>
          <a:chExt cx="0" cy="0"/>
        </a:xfrm>
      </p:grpSpPr>
      <p:sp>
        <p:nvSpPr>
          <p:cNvPr id="231" name="Google Shape;231;p49"/>
          <p:cNvSpPr/>
          <p:nvPr/>
        </p:nvSpPr>
        <p:spPr>
          <a:xfrm>
            <a:off x="2" y="0"/>
            <a:ext cx="1965329" cy="6858000"/>
          </a:xfrm>
          <a:custGeom>
            <a:avLst/>
            <a:gdLst/>
            <a:ahLst/>
            <a:cxnLst/>
            <a:rect l="l" t="t" r="r" b="b"/>
            <a:pathLst>
              <a:path w="1473997" h="6858000" extrusionOk="0">
                <a:moveTo>
                  <a:pt x="0" y="0"/>
                </a:moveTo>
                <a:lnTo>
                  <a:pt x="412165" y="0"/>
                </a:lnTo>
                <a:lnTo>
                  <a:pt x="1473997" y="3429001"/>
                </a:lnTo>
                <a:lnTo>
                  <a:pt x="412165" y="6858000"/>
                </a:lnTo>
                <a:lnTo>
                  <a:pt x="0" y="6858000"/>
                </a:lnTo>
                <a:close/>
              </a:path>
            </a:pathLst>
          </a:custGeom>
          <a:solidFill>
            <a:schemeClr val="dk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32" name="Google Shape;232;p49"/>
          <p:cNvSpPr txBox="1">
            <a:spLocks noGrp="1"/>
          </p:cNvSpPr>
          <p:nvPr>
            <p:ph type="ctrTitle"/>
          </p:nvPr>
        </p:nvSpPr>
        <p:spPr>
          <a:xfrm>
            <a:off x="2722592" y="1723291"/>
            <a:ext cx="9241200" cy="1622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dk1"/>
              </a:buClr>
              <a:buSzPts val="4400"/>
              <a:buFont typeface="Arial Black"/>
              <a:buNone/>
              <a:defRPr sz="5867" b="1" i="0" u="none" strike="noStrike" cap="none">
                <a:solidFill>
                  <a:schemeClr val="dk1"/>
                </a:solidFill>
                <a:latin typeface="Arial Black"/>
                <a:ea typeface="Arial Black"/>
                <a:cs typeface="Arial Black"/>
                <a:sym typeface="Arial Black"/>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233" name="Google Shape;233;p49"/>
          <p:cNvSpPr txBox="1">
            <a:spLocks noGrp="1"/>
          </p:cNvSpPr>
          <p:nvPr>
            <p:ph type="subTitle" idx="1"/>
          </p:nvPr>
        </p:nvSpPr>
        <p:spPr>
          <a:xfrm>
            <a:off x="2722592" y="3552089"/>
            <a:ext cx="9241200" cy="1164800"/>
          </a:xfrm>
          <a:prstGeom prst="rect">
            <a:avLst/>
          </a:prstGeom>
          <a:noFill/>
          <a:ln>
            <a:noFill/>
          </a:ln>
        </p:spPr>
        <p:txBody>
          <a:bodyPr spcFirstLastPara="1" wrap="square" lIns="0" tIns="0" rIns="0" bIns="0" anchor="t" anchorCtr="0">
            <a:noAutofit/>
          </a:bodyPr>
          <a:lstStyle>
            <a:lvl1pPr marR="0" lvl="0" algn="l" rtl="0">
              <a:lnSpc>
                <a:spcPct val="90000"/>
              </a:lnSpc>
              <a:spcBef>
                <a:spcPts val="1600"/>
              </a:spcBef>
              <a:spcAft>
                <a:spcPts val="0"/>
              </a:spcAft>
              <a:buClr>
                <a:schemeClr val="dk1"/>
              </a:buClr>
              <a:buSzPts val="3200"/>
              <a:buFont typeface="Times New Roman"/>
              <a:buNone/>
              <a:defRPr sz="4267" b="0" i="0" u="none" strike="noStrike" cap="none">
                <a:solidFill>
                  <a:schemeClr val="dk1"/>
                </a:solidFill>
                <a:latin typeface="Times New Roman"/>
                <a:ea typeface="Times New Roman"/>
                <a:cs typeface="Times New Roman"/>
                <a:sym typeface="Times New Roman"/>
              </a:defRPr>
            </a:lvl1pPr>
            <a:lvl2pPr marR="0" lvl="1" algn="ctr" rtl="0">
              <a:spcBef>
                <a:spcPts val="8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2pPr>
            <a:lvl3pPr marR="0" lvl="2"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3pPr>
            <a:lvl4pPr marR="0" lvl="3"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R="0" lvl="4"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R="0" lvl="5"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6pPr>
            <a:lvl7pPr marR="0" lvl="6"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7pPr>
            <a:lvl8pPr marR="0" lvl="7"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8pPr>
            <a:lvl9pPr marR="0" lvl="8"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9pPr>
          </a:lstStyle>
          <a:p>
            <a:endParaRPr/>
          </a:p>
        </p:txBody>
      </p:sp>
      <p:pic>
        <p:nvPicPr>
          <p:cNvPr id="234" name="Google Shape;234;p49"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6"/>
            <a:ext cx="1187935" cy="419180"/>
          </a:xfrm>
          <a:prstGeom prst="rect">
            <a:avLst/>
          </a:prstGeom>
          <a:noFill/>
          <a:ln>
            <a:noFill/>
          </a:ln>
        </p:spPr>
      </p:pic>
      <p:sp>
        <p:nvSpPr>
          <p:cNvPr id="235" name="Google Shape;235;p49"/>
          <p:cNvSpPr txBox="1">
            <a:spLocks noGrp="1"/>
          </p:cNvSpPr>
          <p:nvPr>
            <p:ph type="body" idx="2"/>
          </p:nvPr>
        </p:nvSpPr>
        <p:spPr>
          <a:xfrm>
            <a:off x="2722593" y="4878357"/>
            <a:ext cx="5358000" cy="253600"/>
          </a:xfrm>
          <a:prstGeom prst="rect">
            <a:avLst/>
          </a:prstGeom>
          <a:noFill/>
          <a:ln>
            <a:noFill/>
          </a:ln>
        </p:spPr>
        <p:txBody>
          <a:bodyPr spcFirstLastPara="1" wrap="square" lIns="0" tIns="0" rIns="0" bIns="0" anchor="t" anchorCtr="0">
            <a:noAutofit/>
          </a:bodyPr>
          <a:lstStyle>
            <a:lvl1pPr marL="609585" marR="0" lvl="0" indent="-304792" algn="l" rtl="0">
              <a:spcBef>
                <a:spcPts val="0"/>
              </a:spcBef>
              <a:spcAft>
                <a:spcPts val="0"/>
              </a:spcAft>
              <a:buClr>
                <a:schemeClr val="dk1"/>
              </a:buClr>
              <a:buSzPts val="1400"/>
              <a:buFont typeface="Arial"/>
              <a:buNone/>
              <a:defRPr sz="1867" b="1"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6" name="Google Shape;236;p49"/>
          <p:cNvSpPr txBox="1">
            <a:spLocks noGrp="1"/>
          </p:cNvSpPr>
          <p:nvPr>
            <p:ph type="body" idx="3"/>
          </p:nvPr>
        </p:nvSpPr>
        <p:spPr>
          <a:xfrm>
            <a:off x="2722593" y="5140700"/>
            <a:ext cx="5358000" cy="253600"/>
          </a:xfrm>
          <a:prstGeom prst="rect">
            <a:avLst/>
          </a:prstGeom>
          <a:noFill/>
          <a:ln>
            <a:noFill/>
          </a:ln>
        </p:spPr>
        <p:txBody>
          <a:bodyPr spcFirstLastPara="1" wrap="square" lIns="0" tIns="0" rIns="0" bIns="0" anchor="t" anchorCtr="0">
            <a:noAutofit/>
          </a:bodyPr>
          <a:lstStyle>
            <a:lvl1pPr marL="609585" marR="0" lvl="0" indent="-304792" algn="l" rtl="0">
              <a:spcBef>
                <a:spcPts val="0"/>
              </a:spcBef>
              <a:spcAft>
                <a:spcPts val="0"/>
              </a:spcAft>
              <a:buClr>
                <a:schemeClr val="dk1"/>
              </a:buClr>
              <a:buSzPts val="12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7" name="Google Shape;237;p49"/>
          <p:cNvSpPr txBox="1">
            <a:spLocks noGrp="1"/>
          </p:cNvSpPr>
          <p:nvPr>
            <p:ph type="body" idx="4"/>
          </p:nvPr>
        </p:nvSpPr>
        <p:spPr>
          <a:xfrm>
            <a:off x="2722593" y="5572501"/>
            <a:ext cx="5358000" cy="253600"/>
          </a:xfrm>
          <a:prstGeom prst="rect">
            <a:avLst/>
          </a:prstGeom>
          <a:noFill/>
          <a:ln>
            <a:noFill/>
          </a:ln>
        </p:spPr>
        <p:txBody>
          <a:bodyPr spcFirstLastPara="1" wrap="square" lIns="0" tIns="0" rIns="0" bIns="0" anchor="t" anchorCtr="0">
            <a:noAutofit/>
          </a:bodyPr>
          <a:lstStyle>
            <a:lvl1pPr marL="609585" marR="0" lvl="0" indent="-304792" algn="l" rtl="0">
              <a:spcBef>
                <a:spcPts val="0"/>
              </a:spcBef>
              <a:spcAft>
                <a:spcPts val="0"/>
              </a:spcAft>
              <a:buClr>
                <a:schemeClr val="dk1"/>
              </a:buClr>
              <a:buSzPts val="1400"/>
              <a:buFont typeface="Arial"/>
              <a:buNone/>
              <a:defRPr sz="1867" b="1"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8" name="Google Shape;238;p49"/>
          <p:cNvSpPr txBox="1">
            <a:spLocks noGrp="1"/>
          </p:cNvSpPr>
          <p:nvPr>
            <p:ph type="body" idx="5"/>
          </p:nvPr>
        </p:nvSpPr>
        <p:spPr>
          <a:xfrm>
            <a:off x="2722593" y="5834844"/>
            <a:ext cx="5358000" cy="253600"/>
          </a:xfrm>
          <a:prstGeom prst="rect">
            <a:avLst/>
          </a:prstGeom>
          <a:noFill/>
          <a:ln>
            <a:noFill/>
          </a:ln>
        </p:spPr>
        <p:txBody>
          <a:bodyPr spcFirstLastPara="1" wrap="square" lIns="0" tIns="0" rIns="0" bIns="0" anchor="t" anchorCtr="0">
            <a:noAutofit/>
          </a:bodyPr>
          <a:lstStyle>
            <a:lvl1pPr marL="609585" marR="0" lvl="0" indent="-304792" algn="l" rtl="0">
              <a:spcBef>
                <a:spcPts val="0"/>
              </a:spcBef>
              <a:spcAft>
                <a:spcPts val="0"/>
              </a:spcAft>
              <a:buClr>
                <a:schemeClr val="dk1"/>
              </a:buClr>
              <a:buSzPts val="12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53122367"/>
      </p:ext>
    </p:extLst>
  </p:cSld>
  <p:clrMapOvr>
    <a:masterClrMapping/>
  </p:clrMapOvr>
  <p:transitio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p:cSld name="Picture">
    <p:spTree>
      <p:nvGrpSpPr>
        <p:cNvPr id="1" name="Shape 239"/>
        <p:cNvGrpSpPr/>
        <p:nvPr/>
      </p:nvGrpSpPr>
      <p:grpSpPr>
        <a:xfrm>
          <a:off x="0" y="0"/>
          <a:ext cx="0" cy="0"/>
          <a:chOff x="0" y="0"/>
          <a:chExt cx="0" cy="0"/>
        </a:xfrm>
      </p:grpSpPr>
      <p:sp>
        <p:nvSpPr>
          <p:cNvPr id="240" name="Google Shape;240;p50"/>
          <p:cNvSpPr>
            <a:spLocks noGrp="1"/>
          </p:cNvSpPr>
          <p:nvPr>
            <p:ph type="pic" idx="2"/>
          </p:nvPr>
        </p:nvSpPr>
        <p:spPr>
          <a:xfrm>
            <a:off x="0" y="0"/>
            <a:ext cx="12192000" cy="6858000"/>
          </a:xfrm>
          <a:prstGeom prst="rect">
            <a:avLst/>
          </a:prstGeom>
          <a:solidFill>
            <a:srgbClr val="D8D8D8"/>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946298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Chevron">
  <p:cSld name="Picture Chevron">
    <p:spTree>
      <p:nvGrpSpPr>
        <p:cNvPr id="1" name="Shape 241"/>
        <p:cNvGrpSpPr/>
        <p:nvPr/>
      </p:nvGrpSpPr>
      <p:grpSpPr>
        <a:xfrm>
          <a:off x="0" y="0"/>
          <a:ext cx="0" cy="0"/>
          <a:chOff x="0" y="0"/>
          <a:chExt cx="0" cy="0"/>
        </a:xfrm>
      </p:grpSpPr>
      <p:sp>
        <p:nvSpPr>
          <p:cNvPr id="242" name="Google Shape;242;p51"/>
          <p:cNvSpPr>
            <a:spLocks noGrp="1"/>
          </p:cNvSpPr>
          <p:nvPr>
            <p:ph type="pic" idx="2"/>
          </p:nvPr>
        </p:nvSpPr>
        <p:spPr>
          <a:xfrm>
            <a:off x="0" y="0"/>
            <a:ext cx="10970400" cy="6858000"/>
          </a:xfrm>
          <a:prstGeom prst="rect">
            <a:avLst/>
          </a:prstGeom>
          <a:solidFill>
            <a:srgbClr val="D8D8D8"/>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43" name="Google Shape;243;p51"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6"/>
            <a:ext cx="1187935" cy="419180"/>
          </a:xfrm>
          <a:prstGeom prst="rect">
            <a:avLst/>
          </a:prstGeom>
          <a:noFill/>
          <a:ln>
            <a:noFill/>
          </a:ln>
        </p:spPr>
      </p:pic>
    </p:spTree>
    <p:extLst>
      <p:ext uri="{BB962C8B-B14F-4D97-AF65-F5344CB8AC3E}">
        <p14:creationId xmlns:p14="http://schemas.microsoft.com/office/powerpoint/2010/main" val="2391019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xt with 2 Columns/Quote">
  <p:cSld name="Text with 2 Columns/Quote">
    <p:spTree>
      <p:nvGrpSpPr>
        <p:cNvPr id="1" name="Shape 244"/>
        <p:cNvGrpSpPr/>
        <p:nvPr/>
      </p:nvGrpSpPr>
      <p:grpSpPr>
        <a:xfrm>
          <a:off x="0" y="0"/>
          <a:ext cx="0" cy="0"/>
          <a:chOff x="0" y="0"/>
          <a:chExt cx="0" cy="0"/>
        </a:xfrm>
      </p:grpSpPr>
      <p:sp>
        <p:nvSpPr>
          <p:cNvPr id="245" name="Google Shape;245;p52"/>
          <p:cNvSpPr txBox="1">
            <a:spLocks noGrp="1"/>
          </p:cNvSpPr>
          <p:nvPr>
            <p:ph type="body" idx="1"/>
          </p:nvPr>
        </p:nvSpPr>
        <p:spPr>
          <a:xfrm>
            <a:off x="609600" y="2039939"/>
            <a:ext cx="5255200" cy="3941600"/>
          </a:xfrm>
          <a:prstGeom prst="rect">
            <a:avLst/>
          </a:prstGeom>
          <a:noFill/>
          <a:ln>
            <a:noFill/>
          </a:ln>
        </p:spPr>
        <p:txBody>
          <a:bodyPr spcFirstLastPara="1" wrap="square" lIns="0" tIns="0" rIns="0" bIns="0"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46" name="Google Shape;246;p52"/>
          <p:cNvSpPr txBox="1">
            <a:spLocks noGrp="1"/>
          </p:cNvSpPr>
          <p:nvPr>
            <p:ph type="body" idx="2"/>
          </p:nvPr>
        </p:nvSpPr>
        <p:spPr>
          <a:xfrm>
            <a:off x="6339840" y="2039939"/>
            <a:ext cx="5242400" cy="3941600"/>
          </a:xfrm>
          <a:prstGeom prst="rect">
            <a:avLst/>
          </a:prstGeom>
          <a:noFill/>
          <a:ln>
            <a:noFill/>
          </a:ln>
        </p:spPr>
        <p:txBody>
          <a:bodyPr spcFirstLastPara="1" wrap="square" lIns="182875" tIns="182875" rIns="182875" bIns="182875" anchor="ctr" anchorCtr="0">
            <a:noAutofit/>
          </a:bodyPr>
          <a:lstStyle>
            <a:lvl1pPr marL="609585" marR="0" lvl="0" indent="-304792" algn="l" rtl="0">
              <a:spcBef>
                <a:spcPts val="1600"/>
              </a:spcBef>
              <a:spcAft>
                <a:spcPts val="0"/>
              </a:spcAft>
              <a:buClr>
                <a:schemeClr val="dk1"/>
              </a:buClr>
              <a:buSzPts val="2880"/>
              <a:buFont typeface="Times New Roman"/>
              <a:buNone/>
              <a:defRPr sz="3200" b="1" i="1" u="none" strike="noStrike" cap="none">
                <a:solidFill>
                  <a:schemeClr val="dk1"/>
                </a:solidFill>
                <a:latin typeface="Times New Roman"/>
                <a:ea typeface="Times New Roman"/>
                <a:cs typeface="Times New Roman"/>
                <a:sym typeface="Times New Roman"/>
              </a:defRPr>
            </a:lvl1pPr>
            <a:lvl2pPr marL="1219170" marR="0" lvl="1" indent="-304792" algn="l" rtl="0">
              <a:spcBef>
                <a:spcPts val="800"/>
              </a:spcBef>
              <a:spcAft>
                <a:spcPts val="0"/>
              </a:spcAft>
              <a:buClr>
                <a:schemeClr val="dk1"/>
              </a:buClr>
              <a:buSzPts val="1600"/>
              <a:buFont typeface="Arial"/>
              <a:buNone/>
              <a:defRPr sz="2133" b="1" i="1" u="none" strike="noStrike" cap="none">
                <a:solidFill>
                  <a:schemeClr val="dk1"/>
                </a:solidFill>
                <a:latin typeface="Times New Roman"/>
                <a:ea typeface="Times New Roman"/>
                <a:cs typeface="Times New Roman"/>
                <a:sym typeface="Times New Roman"/>
              </a:defRPr>
            </a:lvl2pPr>
            <a:lvl3pPr marL="1828754" marR="0" lvl="2" indent="-304792" algn="l" rtl="0">
              <a:spcBef>
                <a:spcPts val="400"/>
              </a:spcBef>
              <a:spcAft>
                <a:spcPts val="0"/>
              </a:spcAft>
              <a:buClr>
                <a:schemeClr val="dk1"/>
              </a:buClr>
              <a:buSzPts val="1400"/>
              <a:buFont typeface="Arial"/>
              <a:buNone/>
              <a:defRPr sz="1867" b="1" i="1" u="none" strike="noStrike" cap="none">
                <a:solidFill>
                  <a:schemeClr val="dk1"/>
                </a:solidFill>
                <a:latin typeface="Times New Roman"/>
                <a:ea typeface="Times New Roman"/>
                <a:cs typeface="Times New Roman"/>
                <a:sym typeface="Times New Roman"/>
              </a:defRPr>
            </a:lvl3pPr>
            <a:lvl4pPr marL="2438339" marR="0" lvl="3" indent="-304792" algn="l" rtl="0">
              <a:spcBef>
                <a:spcPts val="400"/>
              </a:spcBef>
              <a:spcAft>
                <a:spcPts val="0"/>
              </a:spcAft>
              <a:buClr>
                <a:schemeClr val="dk1"/>
              </a:buClr>
              <a:buSzPts val="1400"/>
              <a:buFont typeface="Arial"/>
              <a:buNone/>
              <a:defRPr sz="1867" b="1" i="1" u="none" strike="noStrike" cap="none">
                <a:solidFill>
                  <a:schemeClr val="dk1"/>
                </a:solidFill>
                <a:latin typeface="Times New Roman"/>
                <a:ea typeface="Times New Roman"/>
                <a:cs typeface="Times New Roman"/>
                <a:sym typeface="Times New Roman"/>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47" name="Google Shape;247;p52"/>
          <p:cNvSpPr txBox="1">
            <a:spLocks noGrp="1"/>
          </p:cNvSpPr>
          <p:nvPr>
            <p:ph type="title"/>
          </p:nvPr>
        </p:nvSpPr>
        <p:spPr>
          <a:xfrm>
            <a:off x="609600" y="794815"/>
            <a:ext cx="10972800" cy="10340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2"/>
              </a:buClr>
              <a:buSzPts val="4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248" name="Google Shape;248;p52"/>
          <p:cNvSpPr txBox="1">
            <a:spLocks noGrp="1"/>
          </p:cNvSpPr>
          <p:nvPr>
            <p:ph type="body" idx="3"/>
          </p:nvPr>
        </p:nvSpPr>
        <p:spPr>
          <a:xfrm>
            <a:off x="609600" y="491619"/>
            <a:ext cx="10972800" cy="212800"/>
          </a:xfrm>
          <a:prstGeom prst="rect">
            <a:avLst/>
          </a:prstGeom>
          <a:noFill/>
          <a:ln>
            <a:noFill/>
          </a:ln>
        </p:spPr>
        <p:txBody>
          <a:bodyPr spcFirstLastPara="1" wrap="square" lIns="0" tIns="0" rIns="0" bIns="0" anchor="b" anchorCtr="0">
            <a:noAutofit/>
          </a:bodyPr>
          <a:lstStyle>
            <a:lvl1pPr marL="609585" marR="0" lvl="0" indent="-304792" algn="l" rtl="0">
              <a:spcBef>
                <a:spcPts val="0"/>
              </a:spcBef>
              <a:spcAft>
                <a:spcPts val="0"/>
              </a:spcAft>
              <a:buClr>
                <a:srgbClr val="8F95A1"/>
              </a:buClr>
              <a:buSzPts val="14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49" name="Google Shape;249;p52"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6"/>
            <a:ext cx="1187935" cy="419180"/>
          </a:xfrm>
          <a:prstGeom prst="rect">
            <a:avLst/>
          </a:prstGeom>
          <a:noFill/>
          <a:ln>
            <a:noFill/>
          </a:ln>
        </p:spPr>
      </p:pic>
    </p:spTree>
    <p:extLst>
      <p:ext uri="{BB962C8B-B14F-4D97-AF65-F5344CB8AC3E}">
        <p14:creationId xmlns:p14="http://schemas.microsoft.com/office/powerpoint/2010/main" val="16403139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ext with 3 Images">
  <p:cSld name="Text with 3 Images">
    <p:spTree>
      <p:nvGrpSpPr>
        <p:cNvPr id="1" name="Shape 250"/>
        <p:cNvGrpSpPr/>
        <p:nvPr/>
      </p:nvGrpSpPr>
      <p:grpSpPr>
        <a:xfrm>
          <a:off x="0" y="0"/>
          <a:ext cx="0" cy="0"/>
          <a:chOff x="0" y="0"/>
          <a:chExt cx="0" cy="0"/>
        </a:xfrm>
      </p:grpSpPr>
      <p:sp>
        <p:nvSpPr>
          <p:cNvPr id="251" name="Google Shape;251;p53"/>
          <p:cNvSpPr txBox="1">
            <a:spLocks noGrp="1"/>
          </p:cNvSpPr>
          <p:nvPr>
            <p:ph type="body" idx="1"/>
          </p:nvPr>
        </p:nvSpPr>
        <p:spPr>
          <a:xfrm>
            <a:off x="609601" y="2039939"/>
            <a:ext cx="5892800" cy="3942400"/>
          </a:xfrm>
          <a:prstGeom prst="rect">
            <a:avLst/>
          </a:prstGeom>
          <a:noFill/>
          <a:ln>
            <a:noFill/>
          </a:ln>
        </p:spPr>
        <p:txBody>
          <a:bodyPr spcFirstLastPara="1" wrap="square" lIns="0" tIns="0" rIns="0" bIns="0"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2" name="Google Shape;252;p53"/>
          <p:cNvSpPr txBox="1">
            <a:spLocks noGrp="1"/>
          </p:cNvSpPr>
          <p:nvPr>
            <p:ph type="title"/>
          </p:nvPr>
        </p:nvSpPr>
        <p:spPr>
          <a:xfrm>
            <a:off x="609600" y="794815"/>
            <a:ext cx="10972800" cy="10592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2"/>
              </a:buClr>
              <a:buSzPts val="4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253" name="Google Shape;253;p53"/>
          <p:cNvSpPr txBox="1">
            <a:spLocks noGrp="1"/>
          </p:cNvSpPr>
          <p:nvPr>
            <p:ph type="body" idx="2"/>
          </p:nvPr>
        </p:nvSpPr>
        <p:spPr>
          <a:xfrm>
            <a:off x="609600" y="491619"/>
            <a:ext cx="10972800" cy="212800"/>
          </a:xfrm>
          <a:prstGeom prst="rect">
            <a:avLst/>
          </a:prstGeom>
          <a:noFill/>
          <a:ln>
            <a:noFill/>
          </a:ln>
        </p:spPr>
        <p:txBody>
          <a:bodyPr spcFirstLastPara="1" wrap="square" lIns="0" tIns="0" rIns="0" bIns="0" anchor="b" anchorCtr="0">
            <a:noAutofit/>
          </a:bodyPr>
          <a:lstStyle>
            <a:lvl1pPr marL="609585" marR="0" lvl="0" indent="-304792" algn="l" rtl="0">
              <a:spcBef>
                <a:spcPts val="0"/>
              </a:spcBef>
              <a:spcAft>
                <a:spcPts val="0"/>
              </a:spcAft>
              <a:buClr>
                <a:srgbClr val="8F95A1"/>
              </a:buClr>
              <a:buSzPts val="14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4" name="Google Shape;254;p53"/>
          <p:cNvSpPr>
            <a:spLocks noGrp="1"/>
          </p:cNvSpPr>
          <p:nvPr>
            <p:ph type="pic" idx="3"/>
          </p:nvPr>
        </p:nvSpPr>
        <p:spPr>
          <a:xfrm>
            <a:off x="6864351" y="2039937"/>
            <a:ext cx="4718000" cy="1998800"/>
          </a:xfrm>
          <a:prstGeom prst="rect">
            <a:avLst/>
          </a:prstGeom>
          <a:solidFill>
            <a:srgbClr val="D8D8D8"/>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5" name="Google Shape;255;p53"/>
          <p:cNvSpPr>
            <a:spLocks noGrp="1"/>
          </p:cNvSpPr>
          <p:nvPr>
            <p:ph type="pic" idx="4"/>
          </p:nvPr>
        </p:nvSpPr>
        <p:spPr>
          <a:xfrm>
            <a:off x="6864352" y="4191000"/>
            <a:ext cx="2189200" cy="1639600"/>
          </a:xfrm>
          <a:prstGeom prst="rect">
            <a:avLst/>
          </a:prstGeom>
          <a:solidFill>
            <a:srgbClr val="D8D8D8"/>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6" name="Google Shape;256;p53"/>
          <p:cNvSpPr>
            <a:spLocks noGrp="1"/>
          </p:cNvSpPr>
          <p:nvPr>
            <p:ph type="pic" idx="5"/>
          </p:nvPr>
        </p:nvSpPr>
        <p:spPr>
          <a:xfrm>
            <a:off x="9268177" y="4191000"/>
            <a:ext cx="2314400" cy="1639600"/>
          </a:xfrm>
          <a:prstGeom prst="rect">
            <a:avLst/>
          </a:prstGeom>
          <a:solidFill>
            <a:srgbClr val="D8D8D8"/>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57" name="Google Shape;257;p53"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6"/>
            <a:ext cx="1187935" cy="419180"/>
          </a:xfrm>
          <a:prstGeom prst="rect">
            <a:avLst/>
          </a:prstGeom>
          <a:noFill/>
          <a:ln>
            <a:noFill/>
          </a:ln>
        </p:spPr>
      </p:pic>
    </p:spTree>
    <p:extLst>
      <p:ext uri="{BB962C8B-B14F-4D97-AF65-F5344CB8AC3E}">
        <p14:creationId xmlns:p14="http://schemas.microsoft.com/office/powerpoint/2010/main" val="3828420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xt with Wide Chevron">
  <p:cSld name="Text with Wide Chevron">
    <p:spTree>
      <p:nvGrpSpPr>
        <p:cNvPr id="1" name="Shape 258"/>
        <p:cNvGrpSpPr/>
        <p:nvPr/>
      </p:nvGrpSpPr>
      <p:grpSpPr>
        <a:xfrm>
          <a:off x="0" y="0"/>
          <a:ext cx="0" cy="0"/>
          <a:chOff x="0" y="0"/>
          <a:chExt cx="0" cy="0"/>
        </a:xfrm>
      </p:grpSpPr>
      <p:sp>
        <p:nvSpPr>
          <p:cNvPr id="259" name="Google Shape;259;p54"/>
          <p:cNvSpPr>
            <a:spLocks noGrp="1"/>
          </p:cNvSpPr>
          <p:nvPr>
            <p:ph type="pic" idx="2"/>
          </p:nvPr>
        </p:nvSpPr>
        <p:spPr>
          <a:xfrm>
            <a:off x="5356576" y="0"/>
            <a:ext cx="6835600" cy="6858000"/>
          </a:xfrm>
          <a:prstGeom prst="rect">
            <a:avLst/>
          </a:prstGeom>
          <a:solidFill>
            <a:srgbClr val="F2F2F2"/>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60" name="Google Shape;260;p54"/>
          <p:cNvSpPr txBox="1">
            <a:spLocks noGrp="1"/>
          </p:cNvSpPr>
          <p:nvPr>
            <p:ph type="body" idx="1"/>
          </p:nvPr>
        </p:nvSpPr>
        <p:spPr>
          <a:xfrm>
            <a:off x="609600" y="2039939"/>
            <a:ext cx="5255200" cy="3941600"/>
          </a:xfrm>
          <a:prstGeom prst="rect">
            <a:avLst/>
          </a:prstGeom>
          <a:noFill/>
          <a:ln>
            <a:noFill/>
          </a:ln>
        </p:spPr>
        <p:txBody>
          <a:bodyPr spcFirstLastPara="1" wrap="square" lIns="0" tIns="0" rIns="0" bIns="0"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61" name="Google Shape;261;p54"/>
          <p:cNvSpPr txBox="1">
            <a:spLocks noGrp="1"/>
          </p:cNvSpPr>
          <p:nvPr>
            <p:ph type="title"/>
          </p:nvPr>
        </p:nvSpPr>
        <p:spPr>
          <a:xfrm>
            <a:off x="609600" y="794815"/>
            <a:ext cx="5255200" cy="10340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2"/>
              </a:buClr>
              <a:buSzPts val="4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262" name="Google Shape;262;p54"/>
          <p:cNvSpPr txBox="1">
            <a:spLocks noGrp="1"/>
          </p:cNvSpPr>
          <p:nvPr>
            <p:ph type="body" idx="3"/>
          </p:nvPr>
        </p:nvSpPr>
        <p:spPr>
          <a:xfrm>
            <a:off x="609600" y="491619"/>
            <a:ext cx="4775200" cy="212800"/>
          </a:xfrm>
          <a:prstGeom prst="rect">
            <a:avLst/>
          </a:prstGeom>
          <a:noFill/>
          <a:ln>
            <a:noFill/>
          </a:ln>
        </p:spPr>
        <p:txBody>
          <a:bodyPr spcFirstLastPara="1" wrap="square" lIns="0" tIns="0" rIns="0" bIns="0" anchor="b" anchorCtr="0">
            <a:noAutofit/>
          </a:bodyPr>
          <a:lstStyle>
            <a:lvl1pPr marL="609585" marR="0" lvl="0" indent="-304792" algn="l" rtl="0">
              <a:spcBef>
                <a:spcPts val="0"/>
              </a:spcBef>
              <a:spcAft>
                <a:spcPts val="0"/>
              </a:spcAft>
              <a:buClr>
                <a:srgbClr val="8F95A1"/>
              </a:buClr>
              <a:buSzPts val="14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63" name="Google Shape;263;p54" descr="/Users/mmarosz/Desktop/GoGoGo/MC_NEW_BRAND/11. Final Logo Files/Horizontal/Digital/MCbrand_Logo_Horizontal_PMS_186_PC.png"/>
          <p:cNvPicPr preferRelativeResize="0"/>
          <p:nvPr/>
        </p:nvPicPr>
        <p:blipFill rotWithShape="1">
          <a:blip r:embed="rId2">
            <a:alphaModFix/>
          </a:blip>
          <a:srcRect/>
          <a:stretch/>
        </p:blipFill>
        <p:spPr>
          <a:xfrm>
            <a:off x="3327120" y="6156246"/>
            <a:ext cx="1187935" cy="419180"/>
          </a:xfrm>
          <a:prstGeom prst="rect">
            <a:avLst/>
          </a:prstGeom>
          <a:noFill/>
          <a:ln>
            <a:noFill/>
          </a:ln>
        </p:spPr>
      </p:pic>
    </p:spTree>
    <p:extLst>
      <p:ext uri="{BB962C8B-B14F-4D97-AF65-F5344CB8AC3E}">
        <p14:creationId xmlns:p14="http://schemas.microsoft.com/office/powerpoint/2010/main" val="2628779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ext with Narrow Chevron">
  <p:cSld name="Text with Narrow Chevron">
    <p:spTree>
      <p:nvGrpSpPr>
        <p:cNvPr id="1" name="Shape 264"/>
        <p:cNvGrpSpPr/>
        <p:nvPr/>
      </p:nvGrpSpPr>
      <p:grpSpPr>
        <a:xfrm>
          <a:off x="0" y="0"/>
          <a:ext cx="0" cy="0"/>
          <a:chOff x="0" y="0"/>
          <a:chExt cx="0" cy="0"/>
        </a:xfrm>
      </p:grpSpPr>
      <p:sp>
        <p:nvSpPr>
          <p:cNvPr id="265" name="Google Shape;265;p55"/>
          <p:cNvSpPr>
            <a:spLocks noGrp="1"/>
          </p:cNvSpPr>
          <p:nvPr>
            <p:ph type="pic" idx="2"/>
          </p:nvPr>
        </p:nvSpPr>
        <p:spPr>
          <a:xfrm>
            <a:off x="9239485" y="0"/>
            <a:ext cx="2952400" cy="6858000"/>
          </a:xfrm>
          <a:prstGeom prst="rect">
            <a:avLst/>
          </a:prstGeom>
          <a:solidFill>
            <a:srgbClr val="F2F2F2"/>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66" name="Google Shape;266;p55"/>
          <p:cNvSpPr txBox="1">
            <a:spLocks noGrp="1"/>
          </p:cNvSpPr>
          <p:nvPr>
            <p:ph type="body" idx="1"/>
          </p:nvPr>
        </p:nvSpPr>
        <p:spPr>
          <a:xfrm>
            <a:off x="609600" y="2039939"/>
            <a:ext cx="8315600" cy="3941600"/>
          </a:xfrm>
          <a:prstGeom prst="rect">
            <a:avLst/>
          </a:prstGeom>
          <a:noFill/>
          <a:ln>
            <a:noFill/>
          </a:ln>
        </p:spPr>
        <p:txBody>
          <a:bodyPr spcFirstLastPara="1" wrap="square" lIns="0" tIns="0" rIns="0" bIns="0"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67" name="Google Shape;267;p55"/>
          <p:cNvSpPr txBox="1">
            <a:spLocks noGrp="1"/>
          </p:cNvSpPr>
          <p:nvPr>
            <p:ph type="title"/>
          </p:nvPr>
        </p:nvSpPr>
        <p:spPr>
          <a:xfrm>
            <a:off x="609600" y="794815"/>
            <a:ext cx="8315600" cy="10340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2"/>
              </a:buClr>
              <a:buSzPts val="4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268" name="Google Shape;268;p55"/>
          <p:cNvSpPr txBox="1">
            <a:spLocks noGrp="1"/>
          </p:cNvSpPr>
          <p:nvPr>
            <p:ph type="body" idx="3"/>
          </p:nvPr>
        </p:nvSpPr>
        <p:spPr>
          <a:xfrm>
            <a:off x="609600" y="491619"/>
            <a:ext cx="8315600" cy="212800"/>
          </a:xfrm>
          <a:prstGeom prst="rect">
            <a:avLst/>
          </a:prstGeom>
          <a:noFill/>
          <a:ln>
            <a:noFill/>
          </a:ln>
        </p:spPr>
        <p:txBody>
          <a:bodyPr spcFirstLastPara="1" wrap="square" lIns="0" tIns="0" rIns="0" bIns="0" anchor="b" anchorCtr="0">
            <a:noAutofit/>
          </a:bodyPr>
          <a:lstStyle>
            <a:lvl1pPr marL="609585" marR="0" lvl="0" indent="-304792" algn="l" rtl="0">
              <a:spcBef>
                <a:spcPts val="0"/>
              </a:spcBef>
              <a:spcAft>
                <a:spcPts val="0"/>
              </a:spcAft>
              <a:buClr>
                <a:srgbClr val="8F95A1"/>
              </a:buClr>
              <a:buSzPts val="14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69" name="Google Shape;269;p55" descr="/Users/mmarosz/Desktop/GoGoGo/MC_NEW_BRAND/11. Final Logo Files/Horizontal/Digital/MCbrand_Logo_Horizontal_PMS_186_PC.png"/>
          <p:cNvPicPr preferRelativeResize="0"/>
          <p:nvPr/>
        </p:nvPicPr>
        <p:blipFill rotWithShape="1">
          <a:blip r:embed="rId2">
            <a:alphaModFix/>
          </a:blip>
          <a:srcRect/>
          <a:stretch/>
        </p:blipFill>
        <p:spPr>
          <a:xfrm>
            <a:off x="7223043" y="6156246"/>
            <a:ext cx="1187935" cy="419180"/>
          </a:xfrm>
          <a:prstGeom prst="rect">
            <a:avLst/>
          </a:prstGeom>
          <a:noFill/>
          <a:ln>
            <a:noFill/>
          </a:ln>
        </p:spPr>
      </p:pic>
    </p:spTree>
    <p:extLst>
      <p:ext uri="{BB962C8B-B14F-4D97-AF65-F5344CB8AC3E}">
        <p14:creationId xmlns:p14="http://schemas.microsoft.com/office/powerpoint/2010/main" val="3423390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losing Red ">
  <p:cSld name="Closing Red ">
    <p:bg>
      <p:bgPr>
        <a:solidFill>
          <a:schemeClr val="lt1"/>
        </a:solidFill>
        <a:effectLst/>
      </p:bgPr>
    </p:bg>
    <p:spTree>
      <p:nvGrpSpPr>
        <p:cNvPr id="1" name="Shape 270"/>
        <p:cNvGrpSpPr/>
        <p:nvPr/>
      </p:nvGrpSpPr>
      <p:grpSpPr>
        <a:xfrm>
          <a:off x="0" y="0"/>
          <a:ext cx="0" cy="0"/>
          <a:chOff x="0" y="0"/>
          <a:chExt cx="0" cy="0"/>
        </a:xfrm>
      </p:grpSpPr>
      <p:sp>
        <p:nvSpPr>
          <p:cNvPr id="271" name="Google Shape;271;p56"/>
          <p:cNvSpPr/>
          <p:nvPr/>
        </p:nvSpPr>
        <p:spPr>
          <a:xfrm>
            <a:off x="-1594107" y="0"/>
            <a:ext cx="3560781" cy="6858000"/>
          </a:xfrm>
          <a:custGeom>
            <a:avLst/>
            <a:gdLst/>
            <a:ahLst/>
            <a:cxnLst/>
            <a:rect l="l" t="t" r="r" b="b"/>
            <a:pathLst>
              <a:path w="2670586" h="6858000" extrusionOk="0">
                <a:moveTo>
                  <a:pt x="0" y="0"/>
                </a:moveTo>
                <a:lnTo>
                  <a:pt x="263095" y="0"/>
                </a:lnTo>
                <a:lnTo>
                  <a:pt x="273543" y="0"/>
                </a:lnTo>
                <a:lnTo>
                  <a:pt x="537606" y="0"/>
                </a:lnTo>
                <a:lnTo>
                  <a:pt x="1608754" y="0"/>
                </a:lnTo>
                <a:lnTo>
                  <a:pt x="2670586" y="3429001"/>
                </a:lnTo>
                <a:lnTo>
                  <a:pt x="1608754" y="6858000"/>
                </a:lnTo>
                <a:lnTo>
                  <a:pt x="537606" y="6858000"/>
                </a:lnTo>
                <a:lnTo>
                  <a:pt x="273543" y="6858000"/>
                </a:lnTo>
                <a:lnTo>
                  <a:pt x="263095" y="6858000"/>
                </a:lnTo>
                <a:lnTo>
                  <a:pt x="0" y="6858000"/>
                </a:lnTo>
                <a:close/>
              </a:path>
            </a:pathLst>
          </a:custGeom>
          <a:solidFill>
            <a:schemeClr val="dk2"/>
          </a:solidFill>
          <a:ln>
            <a:noFill/>
          </a:ln>
        </p:spPr>
        <p:txBody>
          <a:bodyPr spcFirstLastPara="1" wrap="square" lIns="121900" tIns="60933" rIns="121900" bIns="60933" anchor="ctr" anchorCtr="0">
            <a:noAutofit/>
          </a:bodyPr>
          <a:lstStyle/>
          <a:p>
            <a:pPr marL="0" marR="0" lvl="0" indent="0" algn="r" rtl="0">
              <a:spcBef>
                <a:spcPts val="0"/>
              </a:spcBef>
              <a:spcAft>
                <a:spcPts val="0"/>
              </a:spcAft>
              <a:buNone/>
            </a:pPr>
            <a:endParaRPr sz="2400">
              <a:solidFill>
                <a:schemeClr val="lt1"/>
              </a:solidFill>
              <a:latin typeface="Arial"/>
              <a:ea typeface="Arial"/>
              <a:cs typeface="Arial"/>
              <a:sym typeface="Arial"/>
            </a:endParaRPr>
          </a:p>
        </p:txBody>
      </p:sp>
      <p:sp>
        <p:nvSpPr>
          <p:cNvPr id="272" name="Google Shape;272;p56"/>
          <p:cNvSpPr txBox="1">
            <a:spLocks noGrp="1"/>
          </p:cNvSpPr>
          <p:nvPr>
            <p:ph type="ctrTitle"/>
          </p:nvPr>
        </p:nvSpPr>
        <p:spPr>
          <a:xfrm>
            <a:off x="2709333" y="2798756"/>
            <a:ext cx="8873200" cy="1265200"/>
          </a:xfrm>
          <a:prstGeom prst="rect">
            <a:avLst/>
          </a:prstGeom>
          <a:noFill/>
          <a:ln>
            <a:noFill/>
          </a:ln>
        </p:spPr>
        <p:txBody>
          <a:bodyPr spcFirstLastPara="1" wrap="square" lIns="0" tIns="0" rIns="0" bIns="0" anchor="t" anchorCtr="0">
            <a:noAutofit/>
          </a:bodyPr>
          <a:lstStyle>
            <a:lvl1pPr marR="0" lvl="0" algn="ctr" rtl="0">
              <a:lnSpc>
                <a:spcPct val="90000"/>
              </a:lnSpc>
              <a:spcBef>
                <a:spcPts val="0"/>
              </a:spcBef>
              <a:spcAft>
                <a:spcPts val="0"/>
              </a:spcAft>
              <a:buClr>
                <a:schemeClr val="dk2"/>
              </a:buClr>
              <a:buSzPts val="8000"/>
              <a:buFont typeface="Times New Roman"/>
              <a:buNone/>
              <a:defRPr sz="10666" b="1" i="1"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pic>
        <p:nvPicPr>
          <p:cNvPr id="273" name="Google Shape;273;p56"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6"/>
            <a:ext cx="1187935" cy="419180"/>
          </a:xfrm>
          <a:prstGeom prst="rect">
            <a:avLst/>
          </a:prstGeom>
          <a:noFill/>
          <a:ln>
            <a:noFill/>
          </a:ln>
        </p:spPr>
      </p:pic>
    </p:spTree>
    <p:extLst>
      <p:ext uri="{BB962C8B-B14F-4D97-AF65-F5344CB8AC3E}">
        <p14:creationId xmlns:p14="http://schemas.microsoft.com/office/powerpoint/2010/main" val="193994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4CF44-2A83-3F98-5F1D-9C0B70107717}"/>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9C80364D-FEB0-49FB-D09B-E0436AF4C1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BD7BA6FF-066C-BA90-950E-535C4FE6C2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AA4DA591-B387-FD0A-5365-96A48BEF25B2}"/>
              </a:ext>
            </a:extLst>
          </p:cNvPr>
          <p:cNvSpPr>
            <a:spLocks noGrp="1"/>
          </p:cNvSpPr>
          <p:nvPr>
            <p:ph type="dt" sz="half" idx="10"/>
          </p:nvPr>
        </p:nvSpPr>
        <p:spPr/>
        <p:txBody>
          <a:bodyPr/>
          <a:lstStyle/>
          <a:p>
            <a:fld id="{A2F69877-6CE0-45CD-B029-E0F79D1CD354}" type="datetimeFigureOut">
              <a:rPr lang="fr-FR" smtClean="0"/>
              <a:t>09/03/2023</a:t>
            </a:fld>
            <a:endParaRPr lang="fr-FR"/>
          </a:p>
        </p:txBody>
      </p:sp>
      <p:sp>
        <p:nvSpPr>
          <p:cNvPr id="6" name="Footer Placeholder 5">
            <a:extLst>
              <a:ext uri="{FF2B5EF4-FFF2-40B4-BE49-F238E27FC236}">
                <a16:creationId xmlns:a16="http://schemas.microsoft.com/office/drawing/2014/main" id="{C6FEE404-46AA-37EC-0EE8-A82C9534C41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4B76A749-210F-BB45-0022-EC7DB4F07422}"/>
              </a:ext>
            </a:extLst>
          </p:cNvPr>
          <p:cNvSpPr>
            <a:spLocks noGrp="1"/>
          </p:cNvSpPr>
          <p:nvPr>
            <p:ph type="sldNum" sz="quarter" idx="12"/>
          </p:nvPr>
        </p:nvSpPr>
        <p:spPr/>
        <p:txBody>
          <a:bodyPr/>
          <a:lstStyle/>
          <a:p>
            <a:fld id="{4D1B474D-2D6D-4728-93B3-116C024EA94E}" type="slidenum">
              <a:rPr lang="fr-FR" smtClean="0"/>
              <a:t>‹#›</a:t>
            </a:fld>
            <a:endParaRPr lang="fr-FR"/>
          </a:p>
        </p:txBody>
      </p:sp>
    </p:spTree>
    <p:extLst>
      <p:ext uri="{BB962C8B-B14F-4D97-AF65-F5344CB8AC3E}">
        <p14:creationId xmlns:p14="http://schemas.microsoft.com/office/powerpoint/2010/main" val="18977346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act with Image">
  <p:cSld name="Contact with Image">
    <p:spTree>
      <p:nvGrpSpPr>
        <p:cNvPr id="1" name="Shape 274"/>
        <p:cNvGrpSpPr/>
        <p:nvPr/>
      </p:nvGrpSpPr>
      <p:grpSpPr>
        <a:xfrm>
          <a:off x="0" y="0"/>
          <a:ext cx="0" cy="0"/>
          <a:chOff x="0" y="0"/>
          <a:chExt cx="0" cy="0"/>
        </a:xfrm>
      </p:grpSpPr>
      <p:sp>
        <p:nvSpPr>
          <p:cNvPr id="275" name="Google Shape;275;p57"/>
          <p:cNvSpPr>
            <a:spLocks noGrp="1"/>
          </p:cNvSpPr>
          <p:nvPr>
            <p:ph type="pic" idx="2"/>
          </p:nvPr>
        </p:nvSpPr>
        <p:spPr>
          <a:xfrm>
            <a:off x="0" y="0"/>
            <a:ext cx="6743600" cy="6858000"/>
          </a:xfrm>
          <a:prstGeom prst="rect">
            <a:avLst/>
          </a:prstGeom>
          <a:solidFill>
            <a:srgbClr val="D8D8D8"/>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76" name="Google Shape;276;p57" descr="MCbrand_Logo_Vertical_PMS_186_PC.png"/>
          <p:cNvPicPr preferRelativeResize="0"/>
          <p:nvPr/>
        </p:nvPicPr>
        <p:blipFill rotWithShape="1">
          <a:blip r:embed="rId2">
            <a:alphaModFix/>
          </a:blip>
          <a:srcRect/>
          <a:stretch/>
        </p:blipFill>
        <p:spPr>
          <a:xfrm>
            <a:off x="8146913" y="2012979"/>
            <a:ext cx="1541540" cy="1987520"/>
          </a:xfrm>
          <a:prstGeom prst="rect">
            <a:avLst/>
          </a:prstGeom>
          <a:noFill/>
          <a:ln>
            <a:noFill/>
          </a:ln>
        </p:spPr>
      </p:pic>
      <p:sp>
        <p:nvSpPr>
          <p:cNvPr id="277" name="Google Shape;277;p57"/>
          <p:cNvSpPr txBox="1">
            <a:spLocks noGrp="1"/>
          </p:cNvSpPr>
          <p:nvPr>
            <p:ph type="subTitle" idx="1"/>
          </p:nvPr>
        </p:nvSpPr>
        <p:spPr>
          <a:xfrm>
            <a:off x="6482597" y="4656525"/>
            <a:ext cx="5384000" cy="322000"/>
          </a:xfrm>
          <a:prstGeom prst="rect">
            <a:avLst/>
          </a:prstGeom>
          <a:noFill/>
          <a:ln>
            <a:noFill/>
          </a:ln>
        </p:spPr>
        <p:txBody>
          <a:bodyPr spcFirstLastPara="1" wrap="square" lIns="0" tIns="0" rIns="0" bIns="0" anchor="t" anchorCtr="0">
            <a:noAutofit/>
          </a:bodyPr>
          <a:lstStyle>
            <a:lvl1pPr marR="0" lvl="0" algn="ctr" rtl="0">
              <a:lnSpc>
                <a:spcPct val="90000"/>
              </a:lnSpc>
              <a:spcBef>
                <a:spcPts val="1600"/>
              </a:spcBef>
              <a:spcAft>
                <a:spcPts val="0"/>
              </a:spcAft>
              <a:buClr>
                <a:schemeClr val="dk1"/>
              </a:buClr>
              <a:buSzPts val="1400"/>
              <a:buFont typeface="Arial"/>
              <a:buNone/>
              <a:defRPr sz="1867" b="1" i="0" u="none" strike="noStrike" cap="none">
                <a:solidFill>
                  <a:schemeClr val="dk1"/>
                </a:solidFill>
                <a:latin typeface="Arial"/>
                <a:ea typeface="Arial"/>
                <a:cs typeface="Arial"/>
                <a:sym typeface="Arial"/>
              </a:defRPr>
            </a:lvl1pPr>
            <a:lvl2pPr marR="0" lvl="1" algn="ctr" rtl="0">
              <a:spcBef>
                <a:spcPts val="8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2pPr>
            <a:lvl3pPr marR="0" lvl="2"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3pPr>
            <a:lvl4pPr marR="0" lvl="3"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R="0" lvl="4"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R="0" lvl="5"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6pPr>
            <a:lvl7pPr marR="0" lvl="6"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7pPr>
            <a:lvl8pPr marR="0" lvl="7"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8pPr>
            <a:lvl9pPr marR="0" lvl="8"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9pPr>
          </a:lstStyle>
          <a:p>
            <a:endParaRPr/>
          </a:p>
        </p:txBody>
      </p:sp>
      <p:sp>
        <p:nvSpPr>
          <p:cNvPr id="278" name="Google Shape;278;p57"/>
          <p:cNvSpPr txBox="1">
            <a:spLocks noGrp="1"/>
          </p:cNvSpPr>
          <p:nvPr>
            <p:ph type="body" idx="3"/>
          </p:nvPr>
        </p:nvSpPr>
        <p:spPr>
          <a:xfrm>
            <a:off x="6482448" y="4978399"/>
            <a:ext cx="5384400" cy="1193600"/>
          </a:xfrm>
          <a:prstGeom prst="rect">
            <a:avLst/>
          </a:prstGeom>
          <a:noFill/>
          <a:ln>
            <a:noFill/>
          </a:ln>
        </p:spPr>
        <p:txBody>
          <a:bodyPr spcFirstLastPara="1" wrap="square" lIns="0" tIns="0" rIns="0" bIns="0" anchor="t" anchorCtr="0">
            <a:noAutofit/>
          </a:bodyPr>
          <a:lstStyle>
            <a:lvl1pPr marL="609585" marR="0" lvl="0" indent="-304792" algn="ctr" rtl="0">
              <a:spcBef>
                <a:spcPts val="0"/>
              </a:spcBef>
              <a:spcAft>
                <a:spcPts val="0"/>
              </a:spcAft>
              <a:buClr>
                <a:schemeClr val="dk1"/>
              </a:buClr>
              <a:buSzPts val="12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9615517"/>
      </p:ext>
    </p:extLst>
  </p:cSld>
  <p:clrMapOvr>
    <a:masterClrMapping/>
  </p:clrMapOvr>
  <p:transition spd="slow">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279"/>
        <p:cNvGrpSpPr/>
        <p:nvPr/>
      </p:nvGrpSpPr>
      <p:grpSpPr>
        <a:xfrm>
          <a:off x="0" y="0"/>
          <a:ext cx="0" cy="0"/>
          <a:chOff x="0" y="0"/>
          <a:chExt cx="0" cy="0"/>
        </a:xfrm>
      </p:grpSpPr>
      <p:sp>
        <p:nvSpPr>
          <p:cNvPr id="280" name="Google Shape;280;p58"/>
          <p:cNvSpPr txBox="1">
            <a:spLocks noGrp="1"/>
          </p:cNvSpPr>
          <p:nvPr>
            <p:ph type="body" idx="1"/>
          </p:nvPr>
        </p:nvSpPr>
        <p:spPr>
          <a:xfrm>
            <a:off x="2220833" y="2335669"/>
            <a:ext cx="8398800" cy="1102000"/>
          </a:xfrm>
          <a:prstGeom prst="rect">
            <a:avLst/>
          </a:prstGeom>
          <a:noFill/>
          <a:ln>
            <a:noFill/>
          </a:ln>
        </p:spPr>
        <p:txBody>
          <a:bodyPr spcFirstLastPara="1" wrap="square" lIns="0" tIns="0" rIns="0" bIns="0" anchor="ctr" anchorCtr="0">
            <a:noAutofit/>
          </a:bodyPr>
          <a:lstStyle>
            <a:lvl1pPr marL="609585" marR="0" lvl="0" indent="-304792"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rgbClr val="949699"/>
              </a:buClr>
              <a:buSzPts val="1800"/>
              <a:buFont typeface="Arial"/>
              <a:buNone/>
              <a:defRPr sz="2400" b="0" i="0" u="none" strike="noStrike" cap="none">
                <a:solidFill>
                  <a:srgbClr val="949699"/>
                </a:solidFill>
                <a:latin typeface="Arial"/>
                <a:ea typeface="Arial"/>
                <a:cs typeface="Arial"/>
                <a:sym typeface="Arial"/>
              </a:defRPr>
            </a:lvl2pPr>
            <a:lvl3pPr marL="1828754" marR="0" lvl="2" indent="-304792" algn="l" rtl="0">
              <a:spcBef>
                <a:spcPts val="4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3pPr>
            <a:lvl4pPr marL="2438339" marR="0" lvl="3"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3047924" marR="0" lvl="4"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657509" marR="0" lvl="5"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6pPr>
            <a:lvl7pPr marL="4267093" marR="0" lvl="6"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7pPr>
            <a:lvl8pPr marL="4876678" marR="0" lvl="7"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8pPr>
            <a:lvl9pPr marL="5486263" marR="0" lvl="8"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9pPr>
          </a:lstStyle>
          <a:p>
            <a:endParaRPr/>
          </a:p>
        </p:txBody>
      </p:sp>
      <p:pic>
        <p:nvPicPr>
          <p:cNvPr id="281" name="Google Shape;281;p58"/>
          <p:cNvPicPr preferRelativeResize="0"/>
          <p:nvPr/>
        </p:nvPicPr>
        <p:blipFill rotWithShape="1">
          <a:blip r:embed="rId2">
            <a:alphaModFix/>
          </a:blip>
          <a:srcRect/>
          <a:stretch/>
        </p:blipFill>
        <p:spPr>
          <a:xfrm>
            <a:off x="1298223" y="2335670"/>
            <a:ext cx="381899" cy="1101797"/>
          </a:xfrm>
          <a:prstGeom prst="rect">
            <a:avLst/>
          </a:prstGeom>
          <a:noFill/>
          <a:ln>
            <a:noFill/>
          </a:ln>
        </p:spPr>
      </p:pic>
      <p:sp>
        <p:nvSpPr>
          <p:cNvPr id="282" name="Google Shape;282;p58"/>
          <p:cNvSpPr txBox="1">
            <a:spLocks noGrp="1"/>
          </p:cNvSpPr>
          <p:nvPr>
            <p:ph type="body" idx="2"/>
          </p:nvPr>
        </p:nvSpPr>
        <p:spPr>
          <a:xfrm>
            <a:off x="2220833" y="762000"/>
            <a:ext cx="8398800" cy="1102000"/>
          </a:xfrm>
          <a:prstGeom prst="rect">
            <a:avLst/>
          </a:prstGeom>
          <a:noFill/>
          <a:ln>
            <a:noFill/>
          </a:ln>
        </p:spPr>
        <p:txBody>
          <a:bodyPr spcFirstLastPara="1" wrap="square" lIns="0" tIns="0" rIns="0" bIns="0" anchor="ctr" anchorCtr="0">
            <a:noAutofit/>
          </a:bodyPr>
          <a:lstStyle>
            <a:lvl1pPr marL="609585" marR="0" lvl="0" indent="-304792" algn="l" rtl="0">
              <a:spcBef>
                <a:spcPts val="1600"/>
              </a:spcBef>
              <a:spcAft>
                <a:spcPts val="0"/>
              </a:spcAft>
              <a:buClr>
                <a:schemeClr val="dk1"/>
              </a:buClr>
              <a:buSzPts val="2400"/>
              <a:buFont typeface="Times New Roman"/>
              <a:buNone/>
              <a:defRPr sz="3200" b="1" i="1" u="none" strike="noStrike" cap="none">
                <a:solidFill>
                  <a:schemeClr val="dk1"/>
                </a:solidFill>
                <a:latin typeface="Times New Roman"/>
                <a:ea typeface="Times New Roman"/>
                <a:cs typeface="Times New Roman"/>
                <a:sym typeface="Times New Roman"/>
              </a:defRPr>
            </a:lvl1pPr>
            <a:lvl2pPr marL="1219170" marR="0" lvl="1" indent="-304792" algn="l" rtl="0">
              <a:spcBef>
                <a:spcPts val="800"/>
              </a:spcBef>
              <a:spcAft>
                <a:spcPts val="0"/>
              </a:spcAft>
              <a:buClr>
                <a:srgbClr val="949699"/>
              </a:buClr>
              <a:buSzPts val="1800"/>
              <a:buFont typeface="Arial"/>
              <a:buNone/>
              <a:defRPr sz="2400" b="0" i="0" u="none" strike="noStrike" cap="none">
                <a:solidFill>
                  <a:srgbClr val="949699"/>
                </a:solidFill>
                <a:latin typeface="Arial"/>
                <a:ea typeface="Arial"/>
                <a:cs typeface="Arial"/>
                <a:sym typeface="Arial"/>
              </a:defRPr>
            </a:lvl2pPr>
            <a:lvl3pPr marL="1828754" marR="0" lvl="2" indent="-304792" algn="l" rtl="0">
              <a:spcBef>
                <a:spcPts val="4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3pPr>
            <a:lvl4pPr marL="2438339" marR="0" lvl="3"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3047924" marR="0" lvl="4"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657509" marR="0" lvl="5"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6pPr>
            <a:lvl7pPr marL="4267093" marR="0" lvl="6"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7pPr>
            <a:lvl8pPr marL="4876678" marR="0" lvl="7"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8pPr>
            <a:lvl9pPr marL="5486263" marR="0" lvl="8"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9pPr>
          </a:lstStyle>
          <a:p>
            <a:endParaRPr/>
          </a:p>
        </p:txBody>
      </p:sp>
      <p:sp>
        <p:nvSpPr>
          <p:cNvPr id="283" name="Google Shape;283;p58"/>
          <p:cNvSpPr txBox="1">
            <a:spLocks noGrp="1"/>
          </p:cNvSpPr>
          <p:nvPr>
            <p:ph type="body" idx="3"/>
          </p:nvPr>
        </p:nvSpPr>
        <p:spPr>
          <a:xfrm>
            <a:off x="2220833" y="4191000"/>
            <a:ext cx="8398800" cy="1102000"/>
          </a:xfrm>
          <a:prstGeom prst="rect">
            <a:avLst/>
          </a:prstGeom>
          <a:noFill/>
          <a:ln>
            <a:noFill/>
          </a:ln>
        </p:spPr>
        <p:txBody>
          <a:bodyPr spcFirstLastPara="1" wrap="square" lIns="0" tIns="0" rIns="0" bIns="0" anchor="ctr" anchorCtr="0">
            <a:noAutofit/>
          </a:bodyPr>
          <a:lstStyle>
            <a:lvl1pPr marL="609585" marR="0" lvl="0" indent="-304792"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rgbClr val="949699"/>
              </a:buClr>
              <a:buSzPts val="1800"/>
              <a:buFont typeface="Arial"/>
              <a:buNone/>
              <a:defRPr sz="2400" b="0" i="0" u="none" strike="noStrike" cap="none">
                <a:solidFill>
                  <a:srgbClr val="949699"/>
                </a:solidFill>
                <a:latin typeface="Arial"/>
                <a:ea typeface="Arial"/>
                <a:cs typeface="Arial"/>
                <a:sym typeface="Arial"/>
              </a:defRPr>
            </a:lvl2pPr>
            <a:lvl3pPr marL="1828754" marR="0" lvl="2" indent="-304792" algn="l" rtl="0">
              <a:spcBef>
                <a:spcPts val="4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3pPr>
            <a:lvl4pPr marL="2438339" marR="0" lvl="3"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3047924" marR="0" lvl="4"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657509" marR="0" lvl="5"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6pPr>
            <a:lvl7pPr marL="4267093" marR="0" lvl="6"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7pPr>
            <a:lvl8pPr marL="4876678" marR="0" lvl="7"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8pPr>
            <a:lvl9pPr marL="5486263" marR="0" lvl="8"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9pPr>
          </a:lstStyle>
          <a:p>
            <a:endParaRPr/>
          </a:p>
        </p:txBody>
      </p:sp>
      <p:pic>
        <p:nvPicPr>
          <p:cNvPr id="284" name="Google Shape;284;p58"/>
          <p:cNvPicPr preferRelativeResize="0"/>
          <p:nvPr/>
        </p:nvPicPr>
        <p:blipFill rotWithShape="1">
          <a:blip r:embed="rId2">
            <a:alphaModFix/>
          </a:blip>
          <a:srcRect/>
          <a:stretch/>
        </p:blipFill>
        <p:spPr>
          <a:xfrm>
            <a:off x="1298223" y="4191000"/>
            <a:ext cx="381899" cy="1101797"/>
          </a:xfrm>
          <a:prstGeom prst="rect">
            <a:avLst/>
          </a:prstGeom>
          <a:noFill/>
          <a:ln>
            <a:noFill/>
          </a:ln>
        </p:spPr>
      </p:pic>
      <p:pic>
        <p:nvPicPr>
          <p:cNvPr id="285" name="Google Shape;285;p58" descr="/Users/mmarosz/Desktop/GoGoGo/MC_NEW_BRAND/11. Final Logo Files/Horizontal/Digital/MCbrand_Logo_Horizontal_PMS_186_PC.png"/>
          <p:cNvPicPr preferRelativeResize="0"/>
          <p:nvPr/>
        </p:nvPicPr>
        <p:blipFill rotWithShape="1">
          <a:blip r:embed="rId3">
            <a:alphaModFix/>
          </a:blip>
          <a:srcRect/>
          <a:stretch/>
        </p:blipFill>
        <p:spPr>
          <a:xfrm>
            <a:off x="10186847" y="6141426"/>
            <a:ext cx="1187935" cy="419180"/>
          </a:xfrm>
          <a:prstGeom prst="rect">
            <a:avLst/>
          </a:prstGeom>
          <a:noFill/>
          <a:ln>
            <a:noFill/>
          </a:ln>
        </p:spPr>
      </p:pic>
    </p:spTree>
    <p:extLst>
      <p:ext uri="{BB962C8B-B14F-4D97-AF65-F5344CB8AC3E}">
        <p14:creationId xmlns:p14="http://schemas.microsoft.com/office/powerpoint/2010/main" val="400671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2">
  <p:cSld name="Title 2">
    <p:bg>
      <p:bgPr>
        <a:solidFill>
          <a:schemeClr val="lt1"/>
        </a:solidFill>
        <a:effectLst/>
      </p:bgPr>
    </p:bg>
    <p:spTree>
      <p:nvGrpSpPr>
        <p:cNvPr id="1" name="Shape 53"/>
        <p:cNvGrpSpPr/>
        <p:nvPr/>
      </p:nvGrpSpPr>
      <p:grpSpPr>
        <a:xfrm>
          <a:off x="0" y="0"/>
          <a:ext cx="0" cy="0"/>
          <a:chOff x="0" y="0"/>
          <a:chExt cx="0" cy="0"/>
        </a:xfrm>
      </p:grpSpPr>
      <p:sp>
        <p:nvSpPr>
          <p:cNvPr id="54" name="Google Shape;54;p14"/>
          <p:cNvSpPr/>
          <p:nvPr/>
        </p:nvSpPr>
        <p:spPr>
          <a:xfrm>
            <a:off x="1" y="0"/>
            <a:ext cx="1965200" cy="6858000"/>
          </a:xfrm>
          <a:custGeom>
            <a:avLst/>
            <a:gdLst/>
            <a:ahLst/>
            <a:cxnLst/>
            <a:rect l="l" t="t" r="r" b="b"/>
            <a:pathLst>
              <a:path w="120000" h="120000" extrusionOk="0">
                <a:moveTo>
                  <a:pt x="0" y="0"/>
                </a:moveTo>
                <a:lnTo>
                  <a:pt x="33554" y="0"/>
                </a:lnTo>
                <a:lnTo>
                  <a:pt x="120000" y="60000"/>
                </a:lnTo>
                <a:lnTo>
                  <a:pt x="33554" y="120000"/>
                </a:lnTo>
                <a:lnTo>
                  <a:pt x="0" y="120000"/>
                </a:lnTo>
                <a:close/>
              </a:path>
            </a:pathLst>
          </a:custGeom>
          <a:solidFill>
            <a:schemeClr val="dk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5" name="Google Shape;55;p14"/>
          <p:cNvSpPr txBox="1">
            <a:spLocks noGrp="1"/>
          </p:cNvSpPr>
          <p:nvPr>
            <p:ph type="ctrTitle"/>
          </p:nvPr>
        </p:nvSpPr>
        <p:spPr>
          <a:xfrm>
            <a:off x="2722592" y="1723291"/>
            <a:ext cx="9241200" cy="16220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Arial Black"/>
              <a:buNone/>
              <a:defRPr sz="5867" b="1" i="0" u="none" strike="noStrike" cap="none">
                <a:solidFill>
                  <a:schemeClr val="dk1"/>
                </a:solidFill>
                <a:latin typeface="Arial Black"/>
                <a:ea typeface="Arial Black"/>
                <a:cs typeface="Arial Black"/>
                <a:sym typeface="Arial Black"/>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56" name="Google Shape;56;p14"/>
          <p:cNvSpPr txBox="1">
            <a:spLocks noGrp="1"/>
          </p:cNvSpPr>
          <p:nvPr>
            <p:ph type="subTitle" idx="1"/>
          </p:nvPr>
        </p:nvSpPr>
        <p:spPr>
          <a:xfrm>
            <a:off x="2722592" y="3552089"/>
            <a:ext cx="9241200" cy="11648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600"/>
              </a:spcBef>
              <a:spcAft>
                <a:spcPts val="0"/>
              </a:spcAft>
              <a:buClr>
                <a:schemeClr val="dk1"/>
              </a:buClr>
              <a:buSzPts val="1800"/>
              <a:buFont typeface="Times New Roman"/>
              <a:buNone/>
              <a:defRPr sz="4267" b="0" i="0" u="none" strike="noStrike" cap="none">
                <a:solidFill>
                  <a:schemeClr val="dk1"/>
                </a:solidFill>
                <a:latin typeface="Times New Roman"/>
                <a:ea typeface="Times New Roman"/>
                <a:cs typeface="Times New Roman"/>
                <a:sym typeface="Times New Roman"/>
              </a:defRPr>
            </a:lvl1pPr>
            <a:lvl2pPr marL="609585" marR="0" lvl="1" indent="0" algn="ctr" rtl="0">
              <a:spcBef>
                <a:spcPts val="8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2pPr>
            <a:lvl3pPr marL="1219170" marR="0" lvl="2"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3pPr>
            <a:lvl4pPr marL="1828754" marR="0" lvl="3"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2438339" marR="0" lvl="4"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047924" marR="0" lvl="5"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6pPr>
            <a:lvl7pPr marL="3657509" marR="0" lvl="6"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7pPr>
            <a:lvl8pPr marL="4267093" marR="0" lvl="7"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8pPr>
            <a:lvl9pPr marL="4876678" marR="0" lvl="8"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9pPr>
          </a:lstStyle>
          <a:p>
            <a:endParaRPr/>
          </a:p>
        </p:txBody>
      </p:sp>
      <p:pic>
        <p:nvPicPr>
          <p:cNvPr id="57" name="Google Shape;57;p14"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
        <p:nvSpPr>
          <p:cNvPr id="58" name="Google Shape;58;p14"/>
          <p:cNvSpPr txBox="1">
            <a:spLocks noGrp="1"/>
          </p:cNvSpPr>
          <p:nvPr>
            <p:ph type="body" idx="2"/>
          </p:nvPr>
        </p:nvSpPr>
        <p:spPr>
          <a:xfrm>
            <a:off x="2722593" y="4878357"/>
            <a:ext cx="5358000" cy="2540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0"/>
              </a:spcBef>
              <a:spcAft>
                <a:spcPts val="0"/>
              </a:spcAft>
              <a:buClr>
                <a:schemeClr val="dk1"/>
              </a:buClr>
              <a:buSzPts val="1800"/>
              <a:buFont typeface="Arial"/>
              <a:buNone/>
              <a:defRPr sz="1867" b="1"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9" name="Google Shape;59;p14"/>
          <p:cNvSpPr txBox="1">
            <a:spLocks noGrp="1"/>
          </p:cNvSpPr>
          <p:nvPr>
            <p:ph type="body" idx="3"/>
          </p:nvPr>
        </p:nvSpPr>
        <p:spPr>
          <a:xfrm>
            <a:off x="2722593" y="5140700"/>
            <a:ext cx="5358000" cy="2540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0" name="Google Shape;60;p14"/>
          <p:cNvSpPr txBox="1">
            <a:spLocks noGrp="1"/>
          </p:cNvSpPr>
          <p:nvPr>
            <p:ph type="body" idx="4"/>
          </p:nvPr>
        </p:nvSpPr>
        <p:spPr>
          <a:xfrm>
            <a:off x="2722593" y="5572501"/>
            <a:ext cx="5358000" cy="2540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0"/>
              </a:spcBef>
              <a:spcAft>
                <a:spcPts val="0"/>
              </a:spcAft>
              <a:buClr>
                <a:schemeClr val="dk1"/>
              </a:buClr>
              <a:buSzPts val="1800"/>
              <a:buFont typeface="Arial"/>
              <a:buNone/>
              <a:defRPr sz="1867" b="1"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1" name="Google Shape;61;p14"/>
          <p:cNvSpPr txBox="1">
            <a:spLocks noGrp="1"/>
          </p:cNvSpPr>
          <p:nvPr>
            <p:ph type="body" idx="5"/>
          </p:nvPr>
        </p:nvSpPr>
        <p:spPr>
          <a:xfrm>
            <a:off x="2722593" y="5834844"/>
            <a:ext cx="5358000" cy="2540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30148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ext with Narrow Chevron">
  <p:cSld name="Text with Narrow Chevron">
    <p:spTree>
      <p:nvGrpSpPr>
        <p:cNvPr id="1" name="Shape 62"/>
        <p:cNvGrpSpPr/>
        <p:nvPr/>
      </p:nvGrpSpPr>
      <p:grpSpPr>
        <a:xfrm>
          <a:off x="0" y="0"/>
          <a:ext cx="0" cy="0"/>
          <a:chOff x="0" y="0"/>
          <a:chExt cx="0" cy="0"/>
        </a:xfrm>
      </p:grpSpPr>
      <p:sp>
        <p:nvSpPr>
          <p:cNvPr id="63" name="Google Shape;63;p15"/>
          <p:cNvSpPr>
            <a:spLocks noGrp="1"/>
          </p:cNvSpPr>
          <p:nvPr>
            <p:ph type="pic" idx="2"/>
          </p:nvPr>
        </p:nvSpPr>
        <p:spPr>
          <a:xfrm>
            <a:off x="9239485" y="0"/>
            <a:ext cx="2952400" cy="6858000"/>
          </a:xfrm>
          <a:prstGeom prst="rect">
            <a:avLst/>
          </a:prstGeom>
          <a:solidFill>
            <a:srgbClr val="F2F2F2"/>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4" name="Google Shape;64;p15"/>
          <p:cNvSpPr txBox="1">
            <a:spLocks noGrp="1"/>
          </p:cNvSpPr>
          <p:nvPr>
            <p:ph type="body" idx="1"/>
          </p:nvPr>
        </p:nvSpPr>
        <p:spPr>
          <a:xfrm>
            <a:off x="609600" y="2039939"/>
            <a:ext cx="8315600" cy="3941600"/>
          </a:xfrm>
          <a:prstGeom prst="rect">
            <a:avLst/>
          </a:prstGeom>
          <a:noFill/>
          <a:ln>
            <a:noFill/>
          </a:ln>
        </p:spPr>
        <p:txBody>
          <a:bodyPr spcFirstLastPara="1" wrap="square" lIns="91425" tIns="91425" rIns="91425" bIns="91425"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5" name="Google Shape;65;p15"/>
          <p:cNvSpPr txBox="1">
            <a:spLocks noGrp="1"/>
          </p:cNvSpPr>
          <p:nvPr>
            <p:ph type="title"/>
          </p:nvPr>
        </p:nvSpPr>
        <p:spPr>
          <a:xfrm>
            <a:off x="609600" y="794815"/>
            <a:ext cx="8315600" cy="10340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Clr>
                <a:schemeClr val="dk2"/>
              </a:buClr>
              <a:buSzPts val="1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66" name="Google Shape;66;p15"/>
          <p:cNvSpPr txBox="1">
            <a:spLocks noGrp="1"/>
          </p:cNvSpPr>
          <p:nvPr>
            <p:ph type="body" idx="3"/>
          </p:nvPr>
        </p:nvSpPr>
        <p:spPr>
          <a:xfrm>
            <a:off x="609600" y="491619"/>
            <a:ext cx="8315600" cy="212800"/>
          </a:xfrm>
          <a:prstGeom prst="rect">
            <a:avLst/>
          </a:prstGeom>
          <a:noFill/>
          <a:ln>
            <a:noFill/>
          </a:ln>
        </p:spPr>
        <p:txBody>
          <a:bodyPr spcFirstLastPara="1" wrap="square" lIns="91425" tIns="91425" rIns="91425" bIns="91425" anchor="b" anchorCtr="0">
            <a:noAutofit/>
          </a:bodyPr>
          <a:lstStyle>
            <a:lvl1pPr marL="609585" marR="0" lvl="0" indent="-304792" algn="l" rtl="0">
              <a:spcBef>
                <a:spcPts val="0"/>
              </a:spcBef>
              <a:spcAft>
                <a:spcPts val="0"/>
              </a:spcAft>
              <a:buClr>
                <a:srgbClr val="8F95A1"/>
              </a:buClr>
              <a:buSzPts val="18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67" name="Google Shape;67;p15" descr="/Users/mmarosz/Desktop/GoGoGo/MC_NEW_BRAND/11. Final Logo Files/Horizontal/Digital/MCbrand_Logo_Horizontal_PMS_186_PC.png"/>
          <p:cNvPicPr preferRelativeResize="0"/>
          <p:nvPr/>
        </p:nvPicPr>
        <p:blipFill rotWithShape="1">
          <a:blip r:embed="rId2">
            <a:alphaModFix/>
          </a:blip>
          <a:srcRect/>
          <a:stretch/>
        </p:blipFill>
        <p:spPr>
          <a:xfrm>
            <a:off x="7223043" y="6156245"/>
            <a:ext cx="1584000" cy="419200"/>
          </a:xfrm>
          <a:prstGeom prst="rect">
            <a:avLst/>
          </a:prstGeom>
          <a:noFill/>
          <a:ln>
            <a:noFill/>
          </a:ln>
        </p:spPr>
      </p:pic>
    </p:spTree>
    <p:extLst>
      <p:ext uri="{BB962C8B-B14F-4D97-AF65-F5344CB8AC3E}">
        <p14:creationId xmlns:p14="http://schemas.microsoft.com/office/powerpoint/2010/main" val="2274643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xt with 2 Columns">
  <p:cSld name="Text with 2 Columns">
    <p:spTree>
      <p:nvGrpSpPr>
        <p:cNvPr id="1" name="Shape 68"/>
        <p:cNvGrpSpPr/>
        <p:nvPr/>
      </p:nvGrpSpPr>
      <p:grpSpPr>
        <a:xfrm>
          <a:off x="0" y="0"/>
          <a:ext cx="0" cy="0"/>
          <a:chOff x="0" y="0"/>
          <a:chExt cx="0" cy="0"/>
        </a:xfrm>
      </p:grpSpPr>
      <p:sp>
        <p:nvSpPr>
          <p:cNvPr id="69" name="Google Shape;69;p16"/>
          <p:cNvSpPr txBox="1">
            <a:spLocks noGrp="1"/>
          </p:cNvSpPr>
          <p:nvPr>
            <p:ph type="body" idx="1"/>
          </p:nvPr>
        </p:nvSpPr>
        <p:spPr>
          <a:xfrm>
            <a:off x="609600" y="2039939"/>
            <a:ext cx="5255200" cy="3941600"/>
          </a:xfrm>
          <a:prstGeom prst="rect">
            <a:avLst/>
          </a:prstGeom>
          <a:noFill/>
          <a:ln>
            <a:noFill/>
          </a:ln>
        </p:spPr>
        <p:txBody>
          <a:bodyPr spcFirstLastPara="1" wrap="square" lIns="91425" tIns="91425" rIns="91425" bIns="91425"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0" name="Google Shape;70;p16"/>
          <p:cNvSpPr txBox="1">
            <a:spLocks noGrp="1"/>
          </p:cNvSpPr>
          <p:nvPr>
            <p:ph type="body" idx="2"/>
          </p:nvPr>
        </p:nvSpPr>
        <p:spPr>
          <a:xfrm>
            <a:off x="6339840" y="2039939"/>
            <a:ext cx="5242400" cy="3941600"/>
          </a:xfrm>
          <a:prstGeom prst="rect">
            <a:avLst/>
          </a:prstGeom>
          <a:noFill/>
          <a:ln>
            <a:noFill/>
          </a:ln>
        </p:spPr>
        <p:txBody>
          <a:bodyPr spcFirstLastPara="1" wrap="square" lIns="91425" tIns="91425" rIns="91425" bIns="91425" anchor="t" anchorCtr="0">
            <a:noAutofit/>
          </a:bodyPr>
          <a:lstStyle>
            <a:lvl1pPr marL="609585" marR="0" lvl="0" indent="-487668" algn="l" rtl="0">
              <a:spcBef>
                <a:spcPts val="1600"/>
              </a:spcBef>
              <a:spcAft>
                <a:spcPts val="0"/>
              </a:spcAft>
              <a:buClr>
                <a:schemeClr val="dk1"/>
              </a:buClr>
              <a:buSzPts val="216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1" name="Google Shape;71;p16"/>
          <p:cNvSpPr txBox="1">
            <a:spLocks noGrp="1"/>
          </p:cNvSpPr>
          <p:nvPr>
            <p:ph type="title"/>
          </p:nvPr>
        </p:nvSpPr>
        <p:spPr>
          <a:xfrm>
            <a:off x="609600" y="794815"/>
            <a:ext cx="10972800" cy="10340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Clr>
                <a:schemeClr val="dk2"/>
              </a:buClr>
              <a:buSzPts val="1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72" name="Google Shape;72;p16"/>
          <p:cNvSpPr txBox="1">
            <a:spLocks noGrp="1"/>
          </p:cNvSpPr>
          <p:nvPr>
            <p:ph type="body" idx="3"/>
          </p:nvPr>
        </p:nvSpPr>
        <p:spPr>
          <a:xfrm>
            <a:off x="609600" y="491619"/>
            <a:ext cx="10972800" cy="212800"/>
          </a:xfrm>
          <a:prstGeom prst="rect">
            <a:avLst/>
          </a:prstGeom>
          <a:noFill/>
          <a:ln>
            <a:noFill/>
          </a:ln>
        </p:spPr>
        <p:txBody>
          <a:bodyPr spcFirstLastPara="1" wrap="square" lIns="91425" tIns="91425" rIns="91425" bIns="91425" anchor="b" anchorCtr="0">
            <a:noAutofit/>
          </a:bodyPr>
          <a:lstStyle>
            <a:lvl1pPr marL="609585" marR="0" lvl="0" indent="-304792" algn="l" rtl="0">
              <a:spcBef>
                <a:spcPts val="0"/>
              </a:spcBef>
              <a:spcAft>
                <a:spcPts val="0"/>
              </a:spcAft>
              <a:buClr>
                <a:srgbClr val="8E94A0"/>
              </a:buClr>
              <a:buSzPts val="1800"/>
              <a:buFont typeface="Arial"/>
              <a:buNone/>
              <a:defRPr sz="1867" b="0" i="0" u="none" strike="noStrike" cap="none">
                <a:solidFill>
                  <a:srgbClr val="8E94A0"/>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73" name="Google Shape;73;p16"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474129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09600" y="794815"/>
            <a:ext cx="10972800" cy="10340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Clr>
                <a:schemeClr val="dk2"/>
              </a:buClr>
              <a:buSzPts val="1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76" name="Google Shape;76;p17"/>
          <p:cNvSpPr txBox="1">
            <a:spLocks noGrp="1"/>
          </p:cNvSpPr>
          <p:nvPr>
            <p:ph type="body" idx="1"/>
          </p:nvPr>
        </p:nvSpPr>
        <p:spPr>
          <a:xfrm>
            <a:off x="609600" y="2039939"/>
            <a:ext cx="10972800" cy="3941600"/>
          </a:xfrm>
          <a:prstGeom prst="rect">
            <a:avLst/>
          </a:prstGeom>
          <a:noFill/>
          <a:ln>
            <a:noFill/>
          </a:ln>
        </p:spPr>
        <p:txBody>
          <a:bodyPr spcFirstLastPara="1" wrap="square" lIns="91425" tIns="91425" rIns="91425" bIns="91425"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40256" algn="l" rtl="0">
              <a:spcBef>
                <a:spcPts val="4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7" name="Google Shape;77;p17"/>
          <p:cNvSpPr txBox="1">
            <a:spLocks noGrp="1"/>
          </p:cNvSpPr>
          <p:nvPr>
            <p:ph type="body" idx="2"/>
          </p:nvPr>
        </p:nvSpPr>
        <p:spPr>
          <a:xfrm>
            <a:off x="609600" y="491619"/>
            <a:ext cx="10972800" cy="212800"/>
          </a:xfrm>
          <a:prstGeom prst="rect">
            <a:avLst/>
          </a:prstGeom>
          <a:noFill/>
          <a:ln>
            <a:noFill/>
          </a:ln>
        </p:spPr>
        <p:txBody>
          <a:bodyPr spcFirstLastPara="1" wrap="square" lIns="91425" tIns="91425" rIns="91425" bIns="91425" anchor="b" anchorCtr="0">
            <a:noAutofit/>
          </a:bodyPr>
          <a:lstStyle>
            <a:lvl1pPr marL="609585" marR="0" lvl="0" indent="-304792" algn="l" rtl="0">
              <a:spcBef>
                <a:spcPts val="0"/>
              </a:spcBef>
              <a:spcAft>
                <a:spcPts val="0"/>
              </a:spcAft>
              <a:buClr>
                <a:srgbClr val="8F95A1"/>
              </a:buClr>
              <a:buSzPts val="18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78" name="Google Shape;78;p17"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6389558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act Red">
  <p:cSld name="Contact Red">
    <p:spTree>
      <p:nvGrpSpPr>
        <p:cNvPr id="1" name="Shape 79"/>
        <p:cNvGrpSpPr/>
        <p:nvPr/>
      </p:nvGrpSpPr>
      <p:grpSpPr>
        <a:xfrm>
          <a:off x="0" y="0"/>
          <a:ext cx="0" cy="0"/>
          <a:chOff x="0" y="0"/>
          <a:chExt cx="0" cy="0"/>
        </a:xfrm>
      </p:grpSpPr>
      <p:sp>
        <p:nvSpPr>
          <p:cNvPr id="80" name="Google Shape;80;p18"/>
          <p:cNvSpPr/>
          <p:nvPr/>
        </p:nvSpPr>
        <p:spPr>
          <a:xfrm>
            <a:off x="0" y="0"/>
            <a:ext cx="6766400" cy="6873200"/>
          </a:xfrm>
          <a:custGeom>
            <a:avLst/>
            <a:gdLst/>
            <a:ahLst/>
            <a:cxnLst/>
            <a:rect l="l" t="t" r="r" b="b"/>
            <a:pathLst>
              <a:path w="120000" h="120000" extrusionOk="0">
                <a:moveTo>
                  <a:pt x="0" y="0"/>
                </a:moveTo>
                <a:lnTo>
                  <a:pt x="94954" y="266"/>
                </a:lnTo>
                <a:lnTo>
                  <a:pt x="120000" y="60133"/>
                </a:lnTo>
                <a:lnTo>
                  <a:pt x="94954" y="120000"/>
                </a:lnTo>
                <a:lnTo>
                  <a:pt x="0" y="119733"/>
                </a:lnTo>
                <a:lnTo>
                  <a:pt x="0" y="0"/>
                </a:lnTo>
                <a:close/>
              </a:path>
            </a:pathLst>
          </a:custGeom>
          <a:solidFill>
            <a:schemeClr val="dk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81" name="Google Shape;81;p18" descr="MCbrand_Logo_Vertical_PMS_186_PC.png"/>
          <p:cNvPicPr preferRelativeResize="0"/>
          <p:nvPr/>
        </p:nvPicPr>
        <p:blipFill rotWithShape="1">
          <a:blip r:embed="rId2">
            <a:alphaModFix/>
          </a:blip>
          <a:srcRect/>
          <a:stretch/>
        </p:blipFill>
        <p:spPr>
          <a:xfrm>
            <a:off x="8146912" y="2012979"/>
            <a:ext cx="2055200" cy="1987600"/>
          </a:xfrm>
          <a:prstGeom prst="rect">
            <a:avLst/>
          </a:prstGeom>
          <a:noFill/>
          <a:ln>
            <a:noFill/>
          </a:ln>
        </p:spPr>
      </p:pic>
      <p:sp>
        <p:nvSpPr>
          <p:cNvPr id="82" name="Google Shape;82;p18"/>
          <p:cNvSpPr txBox="1">
            <a:spLocks noGrp="1"/>
          </p:cNvSpPr>
          <p:nvPr>
            <p:ph type="subTitle" idx="1"/>
          </p:nvPr>
        </p:nvSpPr>
        <p:spPr>
          <a:xfrm>
            <a:off x="6482597" y="4656525"/>
            <a:ext cx="5384000" cy="322000"/>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600"/>
              </a:spcBef>
              <a:spcAft>
                <a:spcPts val="0"/>
              </a:spcAft>
              <a:buClr>
                <a:schemeClr val="dk1"/>
              </a:buClr>
              <a:buSzPts val="1800"/>
              <a:buFont typeface="Arial"/>
              <a:buNone/>
              <a:defRPr sz="1867" b="1" i="0" u="none" strike="noStrike" cap="none">
                <a:solidFill>
                  <a:schemeClr val="dk1"/>
                </a:solidFill>
                <a:latin typeface="Arial"/>
                <a:ea typeface="Arial"/>
                <a:cs typeface="Arial"/>
                <a:sym typeface="Arial"/>
              </a:defRPr>
            </a:lvl1pPr>
            <a:lvl2pPr marL="609585" marR="0" lvl="1" indent="0" algn="ctr" rtl="0">
              <a:spcBef>
                <a:spcPts val="8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2pPr>
            <a:lvl3pPr marL="1219170" marR="0" lvl="2"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3pPr>
            <a:lvl4pPr marL="1828754" marR="0" lvl="3"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2438339" marR="0" lvl="4"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047924" marR="0" lvl="5"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6pPr>
            <a:lvl7pPr marL="3657509" marR="0" lvl="6"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7pPr>
            <a:lvl8pPr marL="4267093" marR="0" lvl="7"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8pPr>
            <a:lvl9pPr marL="4876678" marR="0" lvl="8"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9pPr>
          </a:lstStyle>
          <a:p>
            <a:endParaRPr/>
          </a:p>
        </p:txBody>
      </p:sp>
      <p:sp>
        <p:nvSpPr>
          <p:cNvPr id="83" name="Google Shape;83;p18"/>
          <p:cNvSpPr txBox="1">
            <a:spLocks noGrp="1"/>
          </p:cNvSpPr>
          <p:nvPr>
            <p:ph type="body" idx="2"/>
          </p:nvPr>
        </p:nvSpPr>
        <p:spPr>
          <a:xfrm>
            <a:off x="6482448" y="4978399"/>
            <a:ext cx="5384400" cy="1194000"/>
          </a:xfrm>
          <a:prstGeom prst="rect">
            <a:avLst/>
          </a:prstGeom>
          <a:noFill/>
          <a:ln>
            <a:noFill/>
          </a:ln>
        </p:spPr>
        <p:txBody>
          <a:bodyPr spcFirstLastPara="1" wrap="square" lIns="91425" tIns="91425" rIns="91425" bIns="91425" anchor="t" anchorCtr="0">
            <a:noAutofit/>
          </a:bodyPr>
          <a:lstStyle>
            <a:lvl1pPr marL="609585" marR="0" lvl="0" indent="-304792" algn="ctr" rtl="0">
              <a:spcBef>
                <a:spcPts val="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98202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pen/Close">
  <p:cSld name="Open/Close">
    <p:spTree>
      <p:nvGrpSpPr>
        <p:cNvPr id="1" name="Shape 84"/>
        <p:cNvGrpSpPr/>
        <p:nvPr/>
      </p:nvGrpSpPr>
      <p:grpSpPr>
        <a:xfrm>
          <a:off x="0" y="0"/>
          <a:ext cx="0" cy="0"/>
          <a:chOff x="0" y="0"/>
          <a:chExt cx="0" cy="0"/>
        </a:xfrm>
      </p:grpSpPr>
      <p:sp>
        <p:nvSpPr>
          <p:cNvPr id="85" name="Google Shape;85;p19"/>
          <p:cNvSpPr>
            <a:spLocks noGrp="1"/>
          </p:cNvSpPr>
          <p:nvPr>
            <p:ph type="pic" idx="2"/>
          </p:nvPr>
        </p:nvSpPr>
        <p:spPr>
          <a:xfrm>
            <a:off x="0" y="0"/>
            <a:ext cx="12192000" cy="6858000"/>
          </a:xfrm>
          <a:prstGeom prst="rect">
            <a:avLst/>
          </a:prstGeom>
          <a:solidFill>
            <a:srgbClr val="F2F2F2"/>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6" name="Google Shape;86;p19"/>
          <p:cNvSpPr txBox="1">
            <a:spLocks noGrp="1"/>
          </p:cNvSpPr>
          <p:nvPr>
            <p:ph type="title"/>
          </p:nvPr>
        </p:nvSpPr>
        <p:spPr>
          <a:xfrm>
            <a:off x="609600" y="1986731"/>
            <a:ext cx="10972800" cy="1021600"/>
          </a:xfrm>
          <a:prstGeom prst="rect">
            <a:avLst/>
          </a:prstGeom>
          <a:noFill/>
          <a:ln>
            <a:noFill/>
          </a:ln>
        </p:spPr>
        <p:txBody>
          <a:bodyPr spcFirstLastPara="1" wrap="square" lIns="91425" tIns="91425" rIns="91425" bIns="91425" anchor="t" anchorCtr="0">
            <a:noAutofit/>
          </a:bodyPr>
          <a:lstStyle>
            <a:lvl1pPr marL="0" marR="0" lvl="0" indent="0" algn="ctr" rtl="0">
              <a:lnSpc>
                <a:spcPct val="80000"/>
              </a:lnSpc>
              <a:spcBef>
                <a:spcPts val="0"/>
              </a:spcBef>
              <a:spcAft>
                <a:spcPts val="0"/>
              </a:spcAft>
              <a:buClr>
                <a:schemeClr val="lt1"/>
              </a:buClr>
              <a:buSzPts val="1400"/>
              <a:buFont typeface="Times New Roman"/>
              <a:buNone/>
              <a:defRPr sz="17333" b="1" i="1" u="none" strike="noStrike" cap="none">
                <a:solidFill>
                  <a:schemeClr val="lt1"/>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pic>
        <p:nvPicPr>
          <p:cNvPr id="87" name="Google Shape;87;p19" descr="/Users/mmarosz/Desktop/GoGoGo/MC_BRAND/11. Final Logo Files/MCbrand_Logo_Horizontal/Digital/MCbrand_Logo_Horizontal_White.png"/>
          <p:cNvPicPr preferRelativeResize="0"/>
          <p:nvPr/>
        </p:nvPicPr>
        <p:blipFill rotWithShape="1">
          <a:blip r:embed="rId2">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1846140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1">
  <p:cSld name="Title 1">
    <p:spTree>
      <p:nvGrpSpPr>
        <p:cNvPr id="1" name="Shape 88"/>
        <p:cNvGrpSpPr/>
        <p:nvPr/>
      </p:nvGrpSpPr>
      <p:grpSpPr>
        <a:xfrm>
          <a:off x="0" y="0"/>
          <a:ext cx="0" cy="0"/>
          <a:chOff x="0" y="0"/>
          <a:chExt cx="0" cy="0"/>
        </a:xfrm>
      </p:grpSpPr>
      <p:sp>
        <p:nvSpPr>
          <p:cNvPr id="89" name="Google Shape;89;p20"/>
          <p:cNvSpPr>
            <a:spLocks noGrp="1"/>
          </p:cNvSpPr>
          <p:nvPr>
            <p:ph type="pic" idx="2"/>
          </p:nvPr>
        </p:nvSpPr>
        <p:spPr>
          <a:xfrm>
            <a:off x="0" y="0"/>
            <a:ext cx="3795600" cy="6858000"/>
          </a:xfrm>
          <a:prstGeom prst="rect">
            <a:avLst/>
          </a:prstGeom>
          <a:solidFill>
            <a:srgbClr val="D8D8D8"/>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0" name="Google Shape;90;p20"/>
          <p:cNvSpPr txBox="1"/>
          <p:nvPr/>
        </p:nvSpPr>
        <p:spPr>
          <a:xfrm>
            <a:off x="4384432" y="1723291"/>
            <a:ext cx="8577600" cy="16220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Font typeface="Arial Black"/>
              <a:buNone/>
            </a:pPr>
            <a:endParaRPr sz="5867" b="1" i="0" cap="none">
              <a:solidFill>
                <a:srgbClr val="D01D2B"/>
              </a:solidFill>
              <a:latin typeface="Arial Black"/>
              <a:ea typeface="Arial Black"/>
              <a:cs typeface="Arial Black"/>
              <a:sym typeface="Arial Black"/>
            </a:endParaRPr>
          </a:p>
        </p:txBody>
      </p:sp>
      <p:sp>
        <p:nvSpPr>
          <p:cNvPr id="91" name="Google Shape;91;p20"/>
          <p:cNvSpPr txBox="1"/>
          <p:nvPr/>
        </p:nvSpPr>
        <p:spPr>
          <a:xfrm>
            <a:off x="4384433" y="3552089"/>
            <a:ext cx="8577600" cy="1338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Font typeface="Times New Roman"/>
              <a:buNone/>
            </a:pPr>
            <a:endParaRPr sz="4267" b="0" i="0" cap="none">
              <a:solidFill>
                <a:schemeClr val="dk1"/>
              </a:solidFill>
              <a:latin typeface="Times New Roman"/>
              <a:ea typeface="Times New Roman"/>
              <a:cs typeface="Times New Roman"/>
              <a:sym typeface="Times New Roman"/>
            </a:endParaRPr>
          </a:p>
        </p:txBody>
      </p:sp>
      <p:sp>
        <p:nvSpPr>
          <p:cNvPr id="92" name="Google Shape;92;p20"/>
          <p:cNvSpPr txBox="1">
            <a:spLocks noGrp="1"/>
          </p:cNvSpPr>
          <p:nvPr>
            <p:ph type="body" idx="1"/>
          </p:nvPr>
        </p:nvSpPr>
        <p:spPr>
          <a:xfrm>
            <a:off x="4384433" y="4878357"/>
            <a:ext cx="5358000" cy="2540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0"/>
              </a:spcBef>
              <a:spcAft>
                <a:spcPts val="0"/>
              </a:spcAft>
              <a:buClr>
                <a:schemeClr val="dk1"/>
              </a:buClr>
              <a:buSzPts val="1800"/>
              <a:buFont typeface="Arial"/>
              <a:buNone/>
              <a:defRPr sz="1867" b="1"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3" name="Google Shape;93;p20"/>
          <p:cNvSpPr txBox="1">
            <a:spLocks noGrp="1"/>
          </p:cNvSpPr>
          <p:nvPr>
            <p:ph type="ctrTitle"/>
          </p:nvPr>
        </p:nvSpPr>
        <p:spPr>
          <a:xfrm>
            <a:off x="4384435" y="1672488"/>
            <a:ext cx="7579600" cy="16220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D01D2B"/>
              </a:buClr>
              <a:buSzPts val="1400"/>
              <a:buFont typeface="Arial Black"/>
              <a:buNone/>
              <a:defRPr sz="5867" b="1" i="0" u="none" strike="noStrike" cap="none">
                <a:solidFill>
                  <a:srgbClr val="D01D2B"/>
                </a:solidFill>
                <a:latin typeface="Arial Black"/>
                <a:ea typeface="Arial Black"/>
                <a:cs typeface="Arial Black"/>
                <a:sym typeface="Arial Black"/>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94" name="Google Shape;94;p20"/>
          <p:cNvSpPr txBox="1">
            <a:spLocks noGrp="1"/>
          </p:cNvSpPr>
          <p:nvPr>
            <p:ph type="subTitle" idx="3"/>
          </p:nvPr>
        </p:nvSpPr>
        <p:spPr>
          <a:xfrm>
            <a:off x="4384435" y="3501287"/>
            <a:ext cx="7579600" cy="11552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600"/>
              </a:spcBef>
              <a:spcAft>
                <a:spcPts val="0"/>
              </a:spcAft>
              <a:buClr>
                <a:schemeClr val="dk1"/>
              </a:buClr>
              <a:buSzPts val="1800"/>
              <a:buFont typeface="Times New Roman"/>
              <a:buNone/>
              <a:defRPr sz="4267" b="0" i="0" u="none" strike="noStrike" cap="none">
                <a:solidFill>
                  <a:schemeClr val="dk1"/>
                </a:solidFill>
                <a:latin typeface="Times New Roman"/>
                <a:ea typeface="Times New Roman"/>
                <a:cs typeface="Times New Roman"/>
                <a:sym typeface="Times New Roman"/>
              </a:defRPr>
            </a:lvl1pPr>
            <a:lvl2pPr marL="609585" marR="0" lvl="1" indent="0" algn="ctr" rtl="0">
              <a:spcBef>
                <a:spcPts val="8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2pPr>
            <a:lvl3pPr marL="1219170" marR="0" lvl="2"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3pPr>
            <a:lvl4pPr marL="1828754" marR="0" lvl="3"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2438339" marR="0" lvl="4"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047924" marR="0" lvl="5"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6pPr>
            <a:lvl7pPr marL="3657509" marR="0" lvl="6"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7pPr>
            <a:lvl8pPr marL="4267093" marR="0" lvl="7"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8pPr>
            <a:lvl9pPr marL="4876678" marR="0" lvl="8"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9pPr>
          </a:lstStyle>
          <a:p>
            <a:endParaRPr/>
          </a:p>
        </p:txBody>
      </p:sp>
      <p:sp>
        <p:nvSpPr>
          <p:cNvPr id="95" name="Google Shape;95;p20"/>
          <p:cNvSpPr txBox="1">
            <a:spLocks noGrp="1"/>
          </p:cNvSpPr>
          <p:nvPr>
            <p:ph type="body" idx="4"/>
          </p:nvPr>
        </p:nvSpPr>
        <p:spPr>
          <a:xfrm>
            <a:off x="4384433" y="5140700"/>
            <a:ext cx="5358000" cy="2540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96" name="Google Shape;96;p20"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
        <p:nvSpPr>
          <p:cNvPr id="97" name="Google Shape;97;p20"/>
          <p:cNvSpPr txBox="1">
            <a:spLocks noGrp="1"/>
          </p:cNvSpPr>
          <p:nvPr>
            <p:ph type="body" idx="5"/>
          </p:nvPr>
        </p:nvSpPr>
        <p:spPr>
          <a:xfrm>
            <a:off x="4384433" y="5572501"/>
            <a:ext cx="5358000" cy="2540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0"/>
              </a:spcBef>
              <a:spcAft>
                <a:spcPts val="0"/>
              </a:spcAft>
              <a:buClr>
                <a:schemeClr val="dk1"/>
              </a:buClr>
              <a:buSzPts val="1800"/>
              <a:buFont typeface="Arial"/>
              <a:buNone/>
              <a:defRPr sz="1867" b="1"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8" name="Google Shape;98;p20"/>
          <p:cNvSpPr txBox="1">
            <a:spLocks noGrp="1"/>
          </p:cNvSpPr>
          <p:nvPr>
            <p:ph type="body" idx="6"/>
          </p:nvPr>
        </p:nvSpPr>
        <p:spPr>
          <a:xfrm>
            <a:off x="4384433" y="5834844"/>
            <a:ext cx="5358000" cy="2540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07943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pen 2">
  <p:cSld name="Open 2">
    <p:bg>
      <p:bgPr>
        <a:solidFill>
          <a:schemeClr val="dk2"/>
        </a:solidFill>
        <a:effectLst/>
      </p:bgPr>
    </p:bg>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09600" y="1986731"/>
            <a:ext cx="10972800" cy="1021600"/>
          </a:xfrm>
          <a:prstGeom prst="rect">
            <a:avLst/>
          </a:prstGeom>
          <a:noFill/>
          <a:ln>
            <a:noFill/>
          </a:ln>
        </p:spPr>
        <p:txBody>
          <a:bodyPr spcFirstLastPara="1" wrap="square" lIns="91425" tIns="91425" rIns="91425" bIns="91425" anchor="t" anchorCtr="0">
            <a:noAutofit/>
          </a:bodyPr>
          <a:lstStyle>
            <a:lvl1pPr marL="0" marR="0" lvl="0" indent="0" algn="ctr" rtl="0">
              <a:lnSpc>
                <a:spcPct val="80000"/>
              </a:lnSpc>
              <a:spcBef>
                <a:spcPts val="0"/>
              </a:spcBef>
              <a:spcAft>
                <a:spcPts val="0"/>
              </a:spcAft>
              <a:buClr>
                <a:schemeClr val="lt1"/>
              </a:buClr>
              <a:buSzPts val="1400"/>
              <a:buFont typeface="Times New Roman"/>
              <a:buNone/>
              <a:defRPr sz="17333" b="1" i="1" u="none" strike="noStrike" cap="none">
                <a:solidFill>
                  <a:schemeClr val="lt1"/>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pic>
        <p:nvPicPr>
          <p:cNvPr id="101" name="Google Shape;101;p21" descr="/Users/mmarosz/Desktop/GoGoGo/MC_NEW_BRAND/11. Final Logo Files/Horizontal/Digital/MCbrand_Logo_Horizontal_White.png"/>
          <p:cNvPicPr preferRelativeResize="0"/>
          <p:nvPr/>
        </p:nvPicPr>
        <p:blipFill rotWithShape="1">
          <a:blip r:embed="rId2">
            <a:alphaModFix/>
          </a:blip>
          <a:srcRect/>
          <a:stretch/>
        </p:blipFill>
        <p:spPr>
          <a:xfrm>
            <a:off x="3849285" y="4346219"/>
            <a:ext cx="4493600" cy="1189200"/>
          </a:xfrm>
          <a:prstGeom prst="rect">
            <a:avLst/>
          </a:prstGeom>
          <a:noFill/>
          <a:ln>
            <a:noFill/>
          </a:ln>
        </p:spPr>
      </p:pic>
    </p:spTree>
    <p:extLst>
      <p:ext uri="{BB962C8B-B14F-4D97-AF65-F5344CB8AC3E}">
        <p14:creationId xmlns:p14="http://schemas.microsoft.com/office/powerpoint/2010/main" val="40090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351A-ECFF-0E51-CA83-ABE104ACCDEB}"/>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900B9DD0-CFB9-E6F8-876B-3AA91CF0E8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A6B18A-4F08-584C-210A-E18898F39B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7F3E6050-9D7B-0DB2-C2D5-A577ACBF41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55A97A-2101-BD66-8717-B36843A3CE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28F911C4-CB9A-A995-96A6-AE671EC6EFEA}"/>
              </a:ext>
            </a:extLst>
          </p:cNvPr>
          <p:cNvSpPr>
            <a:spLocks noGrp="1"/>
          </p:cNvSpPr>
          <p:nvPr>
            <p:ph type="dt" sz="half" idx="10"/>
          </p:nvPr>
        </p:nvSpPr>
        <p:spPr/>
        <p:txBody>
          <a:bodyPr/>
          <a:lstStyle/>
          <a:p>
            <a:fld id="{A2F69877-6CE0-45CD-B029-E0F79D1CD354}" type="datetimeFigureOut">
              <a:rPr lang="fr-FR" smtClean="0"/>
              <a:t>09/03/2023</a:t>
            </a:fld>
            <a:endParaRPr lang="fr-FR"/>
          </a:p>
        </p:txBody>
      </p:sp>
      <p:sp>
        <p:nvSpPr>
          <p:cNvPr id="8" name="Footer Placeholder 7">
            <a:extLst>
              <a:ext uri="{FF2B5EF4-FFF2-40B4-BE49-F238E27FC236}">
                <a16:creationId xmlns:a16="http://schemas.microsoft.com/office/drawing/2014/main" id="{287CF184-84D6-743F-9A10-4D6DCF4D8EED}"/>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9964C75A-ED9D-292E-29F8-27425DBBEE59}"/>
              </a:ext>
            </a:extLst>
          </p:cNvPr>
          <p:cNvSpPr>
            <a:spLocks noGrp="1"/>
          </p:cNvSpPr>
          <p:nvPr>
            <p:ph type="sldNum" sz="quarter" idx="12"/>
          </p:nvPr>
        </p:nvSpPr>
        <p:spPr/>
        <p:txBody>
          <a:bodyPr/>
          <a:lstStyle/>
          <a:p>
            <a:fld id="{4D1B474D-2D6D-4728-93B3-116C024EA94E}" type="slidenum">
              <a:rPr lang="fr-FR" smtClean="0"/>
              <a:t>‹#›</a:t>
            </a:fld>
            <a:endParaRPr lang="fr-FR"/>
          </a:p>
        </p:txBody>
      </p:sp>
    </p:spTree>
    <p:extLst>
      <p:ext uri="{BB962C8B-B14F-4D97-AF65-F5344CB8AC3E}">
        <p14:creationId xmlns:p14="http://schemas.microsoft.com/office/powerpoint/2010/main" val="23849310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p:cSld name="Picture">
    <p:spTree>
      <p:nvGrpSpPr>
        <p:cNvPr id="1" name="Shape 102"/>
        <p:cNvGrpSpPr/>
        <p:nvPr/>
      </p:nvGrpSpPr>
      <p:grpSpPr>
        <a:xfrm>
          <a:off x="0" y="0"/>
          <a:ext cx="0" cy="0"/>
          <a:chOff x="0" y="0"/>
          <a:chExt cx="0" cy="0"/>
        </a:xfrm>
      </p:grpSpPr>
      <p:sp>
        <p:nvSpPr>
          <p:cNvPr id="103" name="Google Shape;103;p22"/>
          <p:cNvSpPr>
            <a:spLocks noGrp="1"/>
          </p:cNvSpPr>
          <p:nvPr>
            <p:ph type="pic" idx="2"/>
          </p:nvPr>
        </p:nvSpPr>
        <p:spPr>
          <a:xfrm>
            <a:off x="0" y="0"/>
            <a:ext cx="12192000" cy="6858000"/>
          </a:xfrm>
          <a:prstGeom prst="rect">
            <a:avLst/>
          </a:prstGeom>
          <a:solidFill>
            <a:srgbClr val="D8D8D8"/>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458637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Chevron">
  <p:cSld name="Picture Chevron">
    <p:spTree>
      <p:nvGrpSpPr>
        <p:cNvPr id="1" name="Shape 104"/>
        <p:cNvGrpSpPr/>
        <p:nvPr/>
      </p:nvGrpSpPr>
      <p:grpSpPr>
        <a:xfrm>
          <a:off x="0" y="0"/>
          <a:ext cx="0" cy="0"/>
          <a:chOff x="0" y="0"/>
          <a:chExt cx="0" cy="0"/>
        </a:xfrm>
      </p:grpSpPr>
      <p:sp>
        <p:nvSpPr>
          <p:cNvPr id="105" name="Google Shape;105;p23"/>
          <p:cNvSpPr>
            <a:spLocks noGrp="1"/>
          </p:cNvSpPr>
          <p:nvPr>
            <p:ph type="pic" idx="2"/>
          </p:nvPr>
        </p:nvSpPr>
        <p:spPr>
          <a:xfrm>
            <a:off x="0" y="0"/>
            <a:ext cx="10970400" cy="6858000"/>
          </a:xfrm>
          <a:prstGeom prst="rect">
            <a:avLst/>
          </a:prstGeom>
          <a:solidFill>
            <a:srgbClr val="D8D8D8"/>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06" name="Google Shape;106;p23"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19419520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ext with Title ">
  <p:cSld name="Text with Title ">
    <p:spTree>
      <p:nvGrpSpPr>
        <p:cNvPr id="1" name="Shape 107"/>
        <p:cNvGrpSpPr/>
        <p:nvPr/>
      </p:nvGrpSpPr>
      <p:grpSpPr>
        <a:xfrm>
          <a:off x="0" y="0"/>
          <a:ext cx="0" cy="0"/>
          <a:chOff x="0" y="0"/>
          <a:chExt cx="0" cy="0"/>
        </a:xfrm>
      </p:grpSpPr>
      <p:sp>
        <p:nvSpPr>
          <p:cNvPr id="108" name="Google Shape;108;p24"/>
          <p:cNvSpPr txBox="1">
            <a:spLocks noGrp="1"/>
          </p:cNvSpPr>
          <p:nvPr>
            <p:ph type="title"/>
          </p:nvPr>
        </p:nvSpPr>
        <p:spPr>
          <a:xfrm>
            <a:off x="609600" y="794815"/>
            <a:ext cx="10972800" cy="10340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Clr>
                <a:schemeClr val="dk2"/>
              </a:buClr>
              <a:buSzPts val="1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109" name="Google Shape;109;p24"/>
          <p:cNvSpPr txBox="1">
            <a:spLocks noGrp="1"/>
          </p:cNvSpPr>
          <p:nvPr>
            <p:ph type="body" idx="1"/>
          </p:nvPr>
        </p:nvSpPr>
        <p:spPr>
          <a:xfrm>
            <a:off x="609600" y="491619"/>
            <a:ext cx="10972800" cy="212800"/>
          </a:xfrm>
          <a:prstGeom prst="rect">
            <a:avLst/>
          </a:prstGeom>
          <a:noFill/>
          <a:ln>
            <a:noFill/>
          </a:ln>
        </p:spPr>
        <p:txBody>
          <a:bodyPr spcFirstLastPara="1" wrap="square" lIns="91425" tIns="91425" rIns="91425" bIns="91425" anchor="b" anchorCtr="0">
            <a:noAutofit/>
          </a:bodyPr>
          <a:lstStyle>
            <a:lvl1pPr marL="609585" marR="0" lvl="0" indent="-304792" algn="l" rtl="0">
              <a:spcBef>
                <a:spcPts val="0"/>
              </a:spcBef>
              <a:spcAft>
                <a:spcPts val="0"/>
              </a:spcAft>
              <a:buClr>
                <a:srgbClr val="8F95A1"/>
              </a:buClr>
              <a:buSzPts val="18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10" name="Google Shape;110;p24"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15743409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ext with Intro and 2 Columns">
  <p:cSld name="Text with Intro and 2 Columns">
    <p:spTree>
      <p:nvGrpSpPr>
        <p:cNvPr id="1" name="Shape 111"/>
        <p:cNvGrpSpPr/>
        <p:nvPr/>
      </p:nvGrpSpPr>
      <p:grpSpPr>
        <a:xfrm>
          <a:off x="0" y="0"/>
          <a:ext cx="0" cy="0"/>
          <a:chOff x="0" y="0"/>
          <a:chExt cx="0" cy="0"/>
        </a:xfrm>
      </p:grpSpPr>
      <p:sp>
        <p:nvSpPr>
          <p:cNvPr id="112" name="Google Shape;112;p25"/>
          <p:cNvSpPr txBox="1">
            <a:spLocks noGrp="1"/>
          </p:cNvSpPr>
          <p:nvPr>
            <p:ph type="body" idx="1"/>
          </p:nvPr>
        </p:nvSpPr>
        <p:spPr>
          <a:xfrm>
            <a:off x="609600" y="2743200"/>
            <a:ext cx="5255200" cy="3238400"/>
          </a:xfrm>
          <a:prstGeom prst="rect">
            <a:avLst/>
          </a:prstGeom>
          <a:noFill/>
          <a:ln>
            <a:noFill/>
          </a:ln>
        </p:spPr>
        <p:txBody>
          <a:bodyPr spcFirstLastPara="1" wrap="square" lIns="91425" tIns="91425" rIns="91425" bIns="91425"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13" name="Google Shape;113;p25"/>
          <p:cNvSpPr txBox="1">
            <a:spLocks noGrp="1"/>
          </p:cNvSpPr>
          <p:nvPr>
            <p:ph type="body" idx="2"/>
          </p:nvPr>
        </p:nvSpPr>
        <p:spPr>
          <a:xfrm>
            <a:off x="6339840" y="2743200"/>
            <a:ext cx="5242400" cy="3238400"/>
          </a:xfrm>
          <a:prstGeom prst="rect">
            <a:avLst/>
          </a:prstGeom>
          <a:noFill/>
          <a:ln>
            <a:noFill/>
          </a:ln>
        </p:spPr>
        <p:txBody>
          <a:bodyPr spcFirstLastPara="1" wrap="square" lIns="91425" tIns="91425" rIns="91425" bIns="91425" anchor="t" anchorCtr="0">
            <a:noAutofit/>
          </a:bodyPr>
          <a:lstStyle>
            <a:lvl1pPr marL="609585" marR="0" lvl="0" indent="-487668" algn="l" rtl="0">
              <a:spcBef>
                <a:spcPts val="1600"/>
              </a:spcBef>
              <a:spcAft>
                <a:spcPts val="0"/>
              </a:spcAft>
              <a:buClr>
                <a:schemeClr val="dk1"/>
              </a:buClr>
              <a:buSzPts val="216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14" name="Google Shape;114;p25"/>
          <p:cNvSpPr txBox="1">
            <a:spLocks noGrp="1"/>
          </p:cNvSpPr>
          <p:nvPr>
            <p:ph type="title"/>
          </p:nvPr>
        </p:nvSpPr>
        <p:spPr>
          <a:xfrm>
            <a:off x="609600" y="794815"/>
            <a:ext cx="10972800" cy="5176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Clr>
                <a:schemeClr val="dk2"/>
              </a:buClr>
              <a:buSzPts val="1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115" name="Google Shape;115;p25"/>
          <p:cNvSpPr txBox="1">
            <a:spLocks noGrp="1"/>
          </p:cNvSpPr>
          <p:nvPr>
            <p:ph type="body" idx="3"/>
          </p:nvPr>
        </p:nvSpPr>
        <p:spPr>
          <a:xfrm>
            <a:off x="609600" y="491619"/>
            <a:ext cx="10972800" cy="212800"/>
          </a:xfrm>
          <a:prstGeom prst="rect">
            <a:avLst/>
          </a:prstGeom>
          <a:noFill/>
          <a:ln>
            <a:noFill/>
          </a:ln>
        </p:spPr>
        <p:txBody>
          <a:bodyPr spcFirstLastPara="1" wrap="square" lIns="91425" tIns="91425" rIns="91425" bIns="91425" anchor="b" anchorCtr="0">
            <a:noAutofit/>
          </a:bodyPr>
          <a:lstStyle>
            <a:lvl1pPr marL="609585" marR="0" lvl="0" indent="-304792" algn="l" rtl="0">
              <a:spcBef>
                <a:spcPts val="0"/>
              </a:spcBef>
              <a:spcAft>
                <a:spcPts val="0"/>
              </a:spcAft>
              <a:buClr>
                <a:srgbClr val="8F95A1"/>
              </a:buClr>
              <a:buSzPts val="18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16" name="Google Shape;116;p25"/>
          <p:cNvSpPr txBox="1">
            <a:spLocks noGrp="1"/>
          </p:cNvSpPr>
          <p:nvPr>
            <p:ph type="body" idx="4"/>
          </p:nvPr>
        </p:nvSpPr>
        <p:spPr>
          <a:xfrm>
            <a:off x="609600" y="1532467"/>
            <a:ext cx="10972800" cy="11344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1600"/>
              </a:spcBef>
              <a:spcAft>
                <a:spcPts val="0"/>
              </a:spcAft>
              <a:buClr>
                <a:schemeClr val="dk1"/>
              </a:buClr>
              <a:buSzPts val="1800"/>
              <a:buFont typeface="Arial"/>
              <a:buNone/>
              <a:defRPr sz="2400" b="1"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17" name="Google Shape;117;p25"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109571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ext with 2 Columns/Quote">
  <p:cSld name="Text with 2 Columns/Quote">
    <p:spTree>
      <p:nvGrpSpPr>
        <p:cNvPr id="1" name="Shape 118"/>
        <p:cNvGrpSpPr/>
        <p:nvPr/>
      </p:nvGrpSpPr>
      <p:grpSpPr>
        <a:xfrm>
          <a:off x="0" y="0"/>
          <a:ext cx="0" cy="0"/>
          <a:chOff x="0" y="0"/>
          <a:chExt cx="0" cy="0"/>
        </a:xfrm>
      </p:grpSpPr>
      <p:sp>
        <p:nvSpPr>
          <p:cNvPr id="119" name="Google Shape;119;p26"/>
          <p:cNvSpPr txBox="1">
            <a:spLocks noGrp="1"/>
          </p:cNvSpPr>
          <p:nvPr>
            <p:ph type="body" idx="1"/>
          </p:nvPr>
        </p:nvSpPr>
        <p:spPr>
          <a:xfrm>
            <a:off x="609600" y="2039939"/>
            <a:ext cx="5255200" cy="3941600"/>
          </a:xfrm>
          <a:prstGeom prst="rect">
            <a:avLst/>
          </a:prstGeom>
          <a:noFill/>
          <a:ln>
            <a:noFill/>
          </a:ln>
        </p:spPr>
        <p:txBody>
          <a:bodyPr spcFirstLastPara="1" wrap="square" lIns="91425" tIns="91425" rIns="91425" bIns="91425"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0" name="Google Shape;120;p26"/>
          <p:cNvSpPr txBox="1">
            <a:spLocks noGrp="1"/>
          </p:cNvSpPr>
          <p:nvPr>
            <p:ph type="body" idx="2"/>
          </p:nvPr>
        </p:nvSpPr>
        <p:spPr>
          <a:xfrm>
            <a:off x="6339840" y="2039939"/>
            <a:ext cx="5242400" cy="3941600"/>
          </a:xfrm>
          <a:prstGeom prst="rect">
            <a:avLst/>
          </a:prstGeom>
          <a:noFill/>
          <a:ln>
            <a:noFill/>
          </a:ln>
        </p:spPr>
        <p:txBody>
          <a:bodyPr spcFirstLastPara="1" wrap="square" lIns="91425" tIns="91425" rIns="91425" bIns="91425" anchor="ctr" anchorCtr="0">
            <a:noAutofit/>
          </a:bodyPr>
          <a:lstStyle>
            <a:lvl1pPr marL="609585" marR="0" lvl="0" indent="-304792" algn="l" rtl="0">
              <a:spcBef>
                <a:spcPts val="1600"/>
              </a:spcBef>
              <a:spcAft>
                <a:spcPts val="0"/>
              </a:spcAft>
              <a:buClr>
                <a:schemeClr val="dk1"/>
              </a:buClr>
              <a:buSzPts val="1800"/>
              <a:buFont typeface="Times New Roman"/>
              <a:buNone/>
              <a:defRPr sz="3200" b="1" i="1" u="none" strike="noStrike" cap="none">
                <a:solidFill>
                  <a:schemeClr val="dk1"/>
                </a:solidFill>
                <a:latin typeface="Times New Roman"/>
                <a:ea typeface="Times New Roman"/>
                <a:cs typeface="Times New Roman"/>
                <a:sym typeface="Times New Roman"/>
              </a:defRPr>
            </a:lvl1pPr>
            <a:lvl2pPr marL="1219170" marR="0" lvl="1" indent="-304792" algn="l" rtl="0">
              <a:spcBef>
                <a:spcPts val="800"/>
              </a:spcBef>
              <a:spcAft>
                <a:spcPts val="0"/>
              </a:spcAft>
              <a:buClr>
                <a:schemeClr val="dk1"/>
              </a:buClr>
              <a:buSzPts val="1600"/>
              <a:buFont typeface="Arial"/>
              <a:buNone/>
              <a:defRPr sz="2133" b="1" i="1" u="none" strike="noStrike" cap="none">
                <a:solidFill>
                  <a:schemeClr val="dk1"/>
                </a:solidFill>
                <a:latin typeface="Times New Roman"/>
                <a:ea typeface="Times New Roman"/>
                <a:cs typeface="Times New Roman"/>
                <a:sym typeface="Times New Roman"/>
              </a:defRPr>
            </a:lvl2pPr>
            <a:lvl3pPr marL="1828754" marR="0" lvl="2" indent="-304792" algn="l" rtl="0">
              <a:spcBef>
                <a:spcPts val="400"/>
              </a:spcBef>
              <a:spcAft>
                <a:spcPts val="0"/>
              </a:spcAft>
              <a:buClr>
                <a:schemeClr val="dk1"/>
              </a:buClr>
              <a:buSzPts val="1400"/>
              <a:buFont typeface="Arial"/>
              <a:buNone/>
              <a:defRPr sz="1867" b="1" i="1" u="none" strike="noStrike" cap="none">
                <a:solidFill>
                  <a:schemeClr val="dk1"/>
                </a:solidFill>
                <a:latin typeface="Times New Roman"/>
                <a:ea typeface="Times New Roman"/>
                <a:cs typeface="Times New Roman"/>
                <a:sym typeface="Times New Roman"/>
              </a:defRPr>
            </a:lvl3pPr>
            <a:lvl4pPr marL="2438339" marR="0" lvl="3" indent="-304792" algn="l" rtl="0">
              <a:spcBef>
                <a:spcPts val="400"/>
              </a:spcBef>
              <a:spcAft>
                <a:spcPts val="0"/>
              </a:spcAft>
              <a:buClr>
                <a:schemeClr val="dk1"/>
              </a:buClr>
              <a:buSzPts val="1400"/>
              <a:buFont typeface="Arial"/>
              <a:buNone/>
              <a:defRPr sz="1867" b="1" i="1" u="none" strike="noStrike" cap="none">
                <a:solidFill>
                  <a:schemeClr val="dk1"/>
                </a:solidFill>
                <a:latin typeface="Times New Roman"/>
                <a:ea typeface="Times New Roman"/>
                <a:cs typeface="Times New Roman"/>
                <a:sym typeface="Times New Roman"/>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1" name="Google Shape;121;p26"/>
          <p:cNvSpPr txBox="1">
            <a:spLocks noGrp="1"/>
          </p:cNvSpPr>
          <p:nvPr>
            <p:ph type="title"/>
          </p:nvPr>
        </p:nvSpPr>
        <p:spPr>
          <a:xfrm>
            <a:off x="609600" y="794815"/>
            <a:ext cx="10972800" cy="10340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Clr>
                <a:schemeClr val="dk2"/>
              </a:buClr>
              <a:buSzPts val="1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122" name="Google Shape;122;p26"/>
          <p:cNvSpPr txBox="1">
            <a:spLocks noGrp="1"/>
          </p:cNvSpPr>
          <p:nvPr>
            <p:ph type="body" idx="3"/>
          </p:nvPr>
        </p:nvSpPr>
        <p:spPr>
          <a:xfrm>
            <a:off x="609600" y="491619"/>
            <a:ext cx="10972800" cy="212800"/>
          </a:xfrm>
          <a:prstGeom prst="rect">
            <a:avLst/>
          </a:prstGeom>
          <a:noFill/>
          <a:ln>
            <a:noFill/>
          </a:ln>
        </p:spPr>
        <p:txBody>
          <a:bodyPr spcFirstLastPara="1" wrap="square" lIns="91425" tIns="91425" rIns="91425" bIns="91425" anchor="b" anchorCtr="0">
            <a:noAutofit/>
          </a:bodyPr>
          <a:lstStyle>
            <a:lvl1pPr marL="609585" marR="0" lvl="0" indent="-304792" algn="l" rtl="0">
              <a:spcBef>
                <a:spcPts val="0"/>
              </a:spcBef>
              <a:spcAft>
                <a:spcPts val="0"/>
              </a:spcAft>
              <a:buClr>
                <a:srgbClr val="8F95A1"/>
              </a:buClr>
              <a:buSzPts val="18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23" name="Google Shape;123;p26"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2344194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ext with 3 Images">
  <p:cSld name="Text with 3 Images">
    <p:spTree>
      <p:nvGrpSpPr>
        <p:cNvPr id="1" name="Shape 124"/>
        <p:cNvGrpSpPr/>
        <p:nvPr/>
      </p:nvGrpSpPr>
      <p:grpSpPr>
        <a:xfrm>
          <a:off x="0" y="0"/>
          <a:ext cx="0" cy="0"/>
          <a:chOff x="0" y="0"/>
          <a:chExt cx="0" cy="0"/>
        </a:xfrm>
      </p:grpSpPr>
      <p:sp>
        <p:nvSpPr>
          <p:cNvPr id="125" name="Google Shape;125;p27"/>
          <p:cNvSpPr txBox="1">
            <a:spLocks noGrp="1"/>
          </p:cNvSpPr>
          <p:nvPr>
            <p:ph type="body" idx="1"/>
          </p:nvPr>
        </p:nvSpPr>
        <p:spPr>
          <a:xfrm>
            <a:off x="609601" y="2039939"/>
            <a:ext cx="5892800" cy="3942400"/>
          </a:xfrm>
          <a:prstGeom prst="rect">
            <a:avLst/>
          </a:prstGeom>
          <a:noFill/>
          <a:ln>
            <a:noFill/>
          </a:ln>
        </p:spPr>
        <p:txBody>
          <a:bodyPr spcFirstLastPara="1" wrap="square" lIns="91425" tIns="91425" rIns="91425" bIns="91425"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6" name="Google Shape;126;p27"/>
          <p:cNvSpPr txBox="1">
            <a:spLocks noGrp="1"/>
          </p:cNvSpPr>
          <p:nvPr>
            <p:ph type="title"/>
          </p:nvPr>
        </p:nvSpPr>
        <p:spPr>
          <a:xfrm>
            <a:off x="609600" y="794815"/>
            <a:ext cx="10972800" cy="10592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Clr>
                <a:schemeClr val="dk2"/>
              </a:buClr>
              <a:buSzPts val="1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127" name="Google Shape;127;p27"/>
          <p:cNvSpPr txBox="1">
            <a:spLocks noGrp="1"/>
          </p:cNvSpPr>
          <p:nvPr>
            <p:ph type="body" idx="2"/>
          </p:nvPr>
        </p:nvSpPr>
        <p:spPr>
          <a:xfrm>
            <a:off x="609600" y="491619"/>
            <a:ext cx="10972800" cy="212800"/>
          </a:xfrm>
          <a:prstGeom prst="rect">
            <a:avLst/>
          </a:prstGeom>
          <a:noFill/>
          <a:ln>
            <a:noFill/>
          </a:ln>
        </p:spPr>
        <p:txBody>
          <a:bodyPr spcFirstLastPara="1" wrap="square" lIns="91425" tIns="91425" rIns="91425" bIns="91425" anchor="b" anchorCtr="0">
            <a:noAutofit/>
          </a:bodyPr>
          <a:lstStyle>
            <a:lvl1pPr marL="609585" marR="0" lvl="0" indent="-304792" algn="l" rtl="0">
              <a:spcBef>
                <a:spcPts val="0"/>
              </a:spcBef>
              <a:spcAft>
                <a:spcPts val="0"/>
              </a:spcAft>
              <a:buClr>
                <a:srgbClr val="8F95A1"/>
              </a:buClr>
              <a:buSzPts val="18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8" name="Google Shape;128;p27"/>
          <p:cNvSpPr>
            <a:spLocks noGrp="1"/>
          </p:cNvSpPr>
          <p:nvPr>
            <p:ph type="pic" idx="3"/>
          </p:nvPr>
        </p:nvSpPr>
        <p:spPr>
          <a:xfrm>
            <a:off x="6864351" y="2039937"/>
            <a:ext cx="4718000" cy="1998800"/>
          </a:xfrm>
          <a:prstGeom prst="rect">
            <a:avLst/>
          </a:prstGeom>
          <a:solidFill>
            <a:srgbClr val="D8D8D8"/>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9" name="Google Shape;129;p27"/>
          <p:cNvSpPr>
            <a:spLocks noGrp="1"/>
          </p:cNvSpPr>
          <p:nvPr>
            <p:ph type="pic" idx="4"/>
          </p:nvPr>
        </p:nvSpPr>
        <p:spPr>
          <a:xfrm>
            <a:off x="6864352" y="4191000"/>
            <a:ext cx="2189200" cy="1639600"/>
          </a:xfrm>
          <a:prstGeom prst="rect">
            <a:avLst/>
          </a:prstGeom>
          <a:solidFill>
            <a:srgbClr val="D8D8D8"/>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0" name="Google Shape;130;p27"/>
          <p:cNvSpPr>
            <a:spLocks noGrp="1"/>
          </p:cNvSpPr>
          <p:nvPr>
            <p:ph type="pic" idx="5"/>
          </p:nvPr>
        </p:nvSpPr>
        <p:spPr>
          <a:xfrm>
            <a:off x="9268177" y="4191000"/>
            <a:ext cx="2314400" cy="1639600"/>
          </a:xfrm>
          <a:prstGeom prst="rect">
            <a:avLst/>
          </a:prstGeom>
          <a:solidFill>
            <a:srgbClr val="D8D8D8"/>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31" name="Google Shape;131;p27"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39769849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ext with Wide Chevron">
  <p:cSld name="Text with Wide Chevron">
    <p:spTree>
      <p:nvGrpSpPr>
        <p:cNvPr id="1" name="Shape 132"/>
        <p:cNvGrpSpPr/>
        <p:nvPr/>
      </p:nvGrpSpPr>
      <p:grpSpPr>
        <a:xfrm>
          <a:off x="0" y="0"/>
          <a:ext cx="0" cy="0"/>
          <a:chOff x="0" y="0"/>
          <a:chExt cx="0" cy="0"/>
        </a:xfrm>
      </p:grpSpPr>
      <p:sp>
        <p:nvSpPr>
          <p:cNvPr id="133" name="Google Shape;133;p28"/>
          <p:cNvSpPr>
            <a:spLocks noGrp="1"/>
          </p:cNvSpPr>
          <p:nvPr>
            <p:ph type="pic" idx="2"/>
          </p:nvPr>
        </p:nvSpPr>
        <p:spPr>
          <a:xfrm>
            <a:off x="5356576" y="0"/>
            <a:ext cx="6835600" cy="6858000"/>
          </a:xfrm>
          <a:prstGeom prst="rect">
            <a:avLst/>
          </a:prstGeom>
          <a:solidFill>
            <a:srgbClr val="F2F2F2"/>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4" name="Google Shape;134;p28"/>
          <p:cNvSpPr txBox="1">
            <a:spLocks noGrp="1"/>
          </p:cNvSpPr>
          <p:nvPr>
            <p:ph type="body" idx="1"/>
          </p:nvPr>
        </p:nvSpPr>
        <p:spPr>
          <a:xfrm>
            <a:off x="609600" y="2039939"/>
            <a:ext cx="5255200" cy="3941600"/>
          </a:xfrm>
          <a:prstGeom prst="rect">
            <a:avLst/>
          </a:prstGeom>
          <a:noFill/>
          <a:ln>
            <a:noFill/>
          </a:ln>
        </p:spPr>
        <p:txBody>
          <a:bodyPr spcFirstLastPara="1" wrap="square" lIns="91425" tIns="91425" rIns="91425" bIns="91425"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5" name="Google Shape;135;p28"/>
          <p:cNvSpPr txBox="1">
            <a:spLocks noGrp="1"/>
          </p:cNvSpPr>
          <p:nvPr>
            <p:ph type="title"/>
          </p:nvPr>
        </p:nvSpPr>
        <p:spPr>
          <a:xfrm>
            <a:off x="609600" y="794815"/>
            <a:ext cx="5255200" cy="10340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Clr>
                <a:schemeClr val="dk2"/>
              </a:buClr>
              <a:buSzPts val="1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136" name="Google Shape;136;p28"/>
          <p:cNvSpPr txBox="1">
            <a:spLocks noGrp="1"/>
          </p:cNvSpPr>
          <p:nvPr>
            <p:ph type="body" idx="3"/>
          </p:nvPr>
        </p:nvSpPr>
        <p:spPr>
          <a:xfrm>
            <a:off x="609600" y="491619"/>
            <a:ext cx="4775200" cy="212800"/>
          </a:xfrm>
          <a:prstGeom prst="rect">
            <a:avLst/>
          </a:prstGeom>
          <a:noFill/>
          <a:ln>
            <a:noFill/>
          </a:ln>
        </p:spPr>
        <p:txBody>
          <a:bodyPr spcFirstLastPara="1" wrap="square" lIns="91425" tIns="91425" rIns="91425" bIns="91425" anchor="b" anchorCtr="0">
            <a:noAutofit/>
          </a:bodyPr>
          <a:lstStyle>
            <a:lvl1pPr marL="609585" marR="0" lvl="0" indent="-304792" algn="l" rtl="0">
              <a:spcBef>
                <a:spcPts val="0"/>
              </a:spcBef>
              <a:spcAft>
                <a:spcPts val="0"/>
              </a:spcAft>
              <a:buClr>
                <a:srgbClr val="8F95A1"/>
              </a:buClr>
              <a:buSzPts val="18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37" name="Google Shape;137;p28" descr="/Users/mmarosz/Desktop/GoGoGo/MC_NEW_BRAND/11. Final Logo Files/Horizontal/Digital/MCbrand_Logo_Horizontal_PMS_186_PC.png"/>
          <p:cNvPicPr preferRelativeResize="0"/>
          <p:nvPr/>
        </p:nvPicPr>
        <p:blipFill rotWithShape="1">
          <a:blip r:embed="rId2">
            <a:alphaModFix/>
          </a:blip>
          <a:srcRect/>
          <a:stretch/>
        </p:blipFill>
        <p:spPr>
          <a:xfrm>
            <a:off x="3327120" y="6156245"/>
            <a:ext cx="1584000" cy="419200"/>
          </a:xfrm>
          <a:prstGeom prst="rect">
            <a:avLst/>
          </a:prstGeom>
          <a:noFill/>
          <a:ln>
            <a:noFill/>
          </a:ln>
        </p:spPr>
      </p:pic>
    </p:spTree>
    <p:extLst>
      <p:ext uri="{BB962C8B-B14F-4D97-AF65-F5344CB8AC3E}">
        <p14:creationId xmlns:p14="http://schemas.microsoft.com/office/powerpoint/2010/main" val="29711016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losing Slide Red 1">
  <p:cSld name="Closing Slide Red 1">
    <p:bg>
      <p:bgPr>
        <a:solidFill>
          <a:schemeClr val="dk2"/>
        </a:solidFill>
        <a:effectLst/>
      </p:bgPr>
    </p:bg>
    <p:spTree>
      <p:nvGrpSpPr>
        <p:cNvPr id="1" name="Shape 138"/>
        <p:cNvGrpSpPr/>
        <p:nvPr/>
      </p:nvGrpSpPr>
      <p:grpSpPr>
        <a:xfrm>
          <a:off x="0" y="0"/>
          <a:ext cx="0" cy="0"/>
          <a:chOff x="0" y="0"/>
          <a:chExt cx="0" cy="0"/>
        </a:xfrm>
      </p:grpSpPr>
      <p:sp>
        <p:nvSpPr>
          <p:cNvPr id="139" name="Google Shape;139;p29"/>
          <p:cNvSpPr txBox="1">
            <a:spLocks noGrp="1"/>
          </p:cNvSpPr>
          <p:nvPr>
            <p:ph type="title"/>
          </p:nvPr>
        </p:nvSpPr>
        <p:spPr>
          <a:xfrm>
            <a:off x="609600" y="2916371"/>
            <a:ext cx="10972800" cy="1021600"/>
          </a:xfrm>
          <a:prstGeom prst="rect">
            <a:avLst/>
          </a:prstGeom>
          <a:noFill/>
          <a:ln>
            <a:noFill/>
          </a:ln>
        </p:spPr>
        <p:txBody>
          <a:bodyPr spcFirstLastPara="1" wrap="square" lIns="91425" tIns="91425" rIns="91425" bIns="91425" anchor="ctr" anchorCtr="0">
            <a:noAutofit/>
          </a:bodyPr>
          <a:lstStyle>
            <a:lvl1pPr marL="0" marR="0" lvl="0" indent="0" algn="ctr" rtl="0">
              <a:lnSpc>
                <a:spcPct val="80000"/>
              </a:lnSpc>
              <a:spcBef>
                <a:spcPts val="0"/>
              </a:spcBef>
              <a:spcAft>
                <a:spcPts val="0"/>
              </a:spcAft>
              <a:buClr>
                <a:schemeClr val="lt1"/>
              </a:buClr>
              <a:buSzPts val="1400"/>
              <a:buFont typeface="Times New Roman"/>
              <a:buNone/>
              <a:defRPr sz="10666" b="1" i="1" u="none" strike="noStrike" cap="none">
                <a:solidFill>
                  <a:schemeClr val="lt1"/>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28716722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losing Red ">
  <p:cSld name="Closing Red ">
    <p:bg>
      <p:bgPr>
        <a:solidFill>
          <a:schemeClr val="lt1"/>
        </a:solidFill>
        <a:effectLst/>
      </p:bgPr>
    </p:bg>
    <p:spTree>
      <p:nvGrpSpPr>
        <p:cNvPr id="1" name="Shape 140"/>
        <p:cNvGrpSpPr/>
        <p:nvPr/>
      </p:nvGrpSpPr>
      <p:grpSpPr>
        <a:xfrm>
          <a:off x="0" y="0"/>
          <a:ext cx="0" cy="0"/>
          <a:chOff x="0" y="0"/>
          <a:chExt cx="0" cy="0"/>
        </a:xfrm>
      </p:grpSpPr>
      <p:sp>
        <p:nvSpPr>
          <p:cNvPr id="141" name="Google Shape;141;p30"/>
          <p:cNvSpPr/>
          <p:nvPr/>
        </p:nvSpPr>
        <p:spPr>
          <a:xfrm>
            <a:off x="-1594107" y="0"/>
            <a:ext cx="3560800" cy="6858000"/>
          </a:xfrm>
          <a:custGeom>
            <a:avLst/>
            <a:gdLst/>
            <a:ahLst/>
            <a:cxnLst/>
            <a:rect l="l" t="t" r="r" b="b"/>
            <a:pathLst>
              <a:path w="120000" h="120000" extrusionOk="0">
                <a:moveTo>
                  <a:pt x="0" y="0"/>
                </a:moveTo>
                <a:lnTo>
                  <a:pt x="11821" y="0"/>
                </a:lnTo>
                <a:lnTo>
                  <a:pt x="12291" y="0"/>
                </a:lnTo>
                <a:lnTo>
                  <a:pt x="24156" y="0"/>
                </a:lnTo>
                <a:lnTo>
                  <a:pt x="72287" y="0"/>
                </a:lnTo>
                <a:lnTo>
                  <a:pt x="119999" y="60000"/>
                </a:lnTo>
                <a:lnTo>
                  <a:pt x="72287" y="120000"/>
                </a:lnTo>
                <a:lnTo>
                  <a:pt x="24156" y="120000"/>
                </a:lnTo>
                <a:lnTo>
                  <a:pt x="12291" y="120000"/>
                </a:lnTo>
                <a:lnTo>
                  <a:pt x="11821" y="120000"/>
                </a:lnTo>
                <a:lnTo>
                  <a:pt x="0" y="120000"/>
                </a:lnTo>
                <a:close/>
              </a:path>
            </a:pathLst>
          </a:custGeom>
          <a:solidFill>
            <a:schemeClr val="dk2"/>
          </a:solidFill>
          <a:ln>
            <a:noFill/>
          </a:ln>
        </p:spPr>
        <p:txBody>
          <a:bodyPr spcFirstLastPara="1" wrap="square" lIns="121900" tIns="60933" rIns="121900" bIns="60933" anchor="ctr" anchorCtr="0">
            <a:noAutofit/>
          </a:bodyPr>
          <a:lstStyle/>
          <a:p>
            <a:pPr marL="0" marR="0" lvl="0" indent="0" algn="r" rtl="0">
              <a:spcBef>
                <a:spcPts val="0"/>
              </a:spcBef>
              <a:spcAft>
                <a:spcPts val="0"/>
              </a:spcAft>
              <a:buNone/>
            </a:pPr>
            <a:endParaRPr sz="2400">
              <a:solidFill>
                <a:schemeClr val="lt1"/>
              </a:solidFill>
              <a:latin typeface="Arial"/>
              <a:ea typeface="Arial"/>
              <a:cs typeface="Arial"/>
              <a:sym typeface="Arial"/>
            </a:endParaRPr>
          </a:p>
        </p:txBody>
      </p:sp>
      <p:sp>
        <p:nvSpPr>
          <p:cNvPr id="142" name="Google Shape;142;p30"/>
          <p:cNvSpPr txBox="1">
            <a:spLocks noGrp="1"/>
          </p:cNvSpPr>
          <p:nvPr>
            <p:ph type="ctrTitle"/>
          </p:nvPr>
        </p:nvSpPr>
        <p:spPr>
          <a:xfrm>
            <a:off x="2709333" y="2798756"/>
            <a:ext cx="8873200" cy="1265200"/>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0"/>
              </a:spcBef>
              <a:spcAft>
                <a:spcPts val="0"/>
              </a:spcAft>
              <a:buClr>
                <a:schemeClr val="dk2"/>
              </a:buClr>
              <a:buSzPts val="1400"/>
              <a:buFont typeface="Times New Roman"/>
              <a:buNone/>
              <a:defRPr sz="10666" b="1" i="1"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pic>
        <p:nvPicPr>
          <p:cNvPr id="143" name="Google Shape;143;p30"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587111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act with Image">
  <p:cSld name="Contact with Image">
    <p:spTree>
      <p:nvGrpSpPr>
        <p:cNvPr id="1" name="Shape 144"/>
        <p:cNvGrpSpPr/>
        <p:nvPr/>
      </p:nvGrpSpPr>
      <p:grpSpPr>
        <a:xfrm>
          <a:off x="0" y="0"/>
          <a:ext cx="0" cy="0"/>
          <a:chOff x="0" y="0"/>
          <a:chExt cx="0" cy="0"/>
        </a:xfrm>
      </p:grpSpPr>
      <p:sp>
        <p:nvSpPr>
          <p:cNvPr id="145" name="Google Shape;145;p31"/>
          <p:cNvSpPr>
            <a:spLocks noGrp="1"/>
          </p:cNvSpPr>
          <p:nvPr>
            <p:ph type="pic" idx="2"/>
          </p:nvPr>
        </p:nvSpPr>
        <p:spPr>
          <a:xfrm>
            <a:off x="0" y="0"/>
            <a:ext cx="6743600" cy="6858000"/>
          </a:xfrm>
          <a:prstGeom prst="rect">
            <a:avLst/>
          </a:prstGeom>
          <a:solidFill>
            <a:srgbClr val="D8D8D8"/>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46" name="Google Shape;146;p31" descr="MCbrand_Logo_Vertical_PMS_186_PC.png"/>
          <p:cNvPicPr preferRelativeResize="0"/>
          <p:nvPr/>
        </p:nvPicPr>
        <p:blipFill rotWithShape="1">
          <a:blip r:embed="rId2">
            <a:alphaModFix/>
          </a:blip>
          <a:srcRect/>
          <a:stretch/>
        </p:blipFill>
        <p:spPr>
          <a:xfrm>
            <a:off x="8146912" y="2012979"/>
            <a:ext cx="2055200" cy="1987600"/>
          </a:xfrm>
          <a:prstGeom prst="rect">
            <a:avLst/>
          </a:prstGeom>
          <a:noFill/>
          <a:ln>
            <a:noFill/>
          </a:ln>
        </p:spPr>
      </p:pic>
      <p:sp>
        <p:nvSpPr>
          <p:cNvPr id="147" name="Google Shape;147;p31"/>
          <p:cNvSpPr txBox="1">
            <a:spLocks noGrp="1"/>
          </p:cNvSpPr>
          <p:nvPr>
            <p:ph type="subTitle" idx="1"/>
          </p:nvPr>
        </p:nvSpPr>
        <p:spPr>
          <a:xfrm>
            <a:off x="6482597" y="4656525"/>
            <a:ext cx="5384000" cy="322000"/>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600"/>
              </a:spcBef>
              <a:spcAft>
                <a:spcPts val="0"/>
              </a:spcAft>
              <a:buClr>
                <a:schemeClr val="dk1"/>
              </a:buClr>
              <a:buSzPts val="1800"/>
              <a:buFont typeface="Arial"/>
              <a:buNone/>
              <a:defRPr sz="1867" b="1" i="0" u="none" strike="noStrike" cap="none">
                <a:solidFill>
                  <a:schemeClr val="dk1"/>
                </a:solidFill>
                <a:latin typeface="Arial"/>
                <a:ea typeface="Arial"/>
                <a:cs typeface="Arial"/>
                <a:sym typeface="Arial"/>
              </a:defRPr>
            </a:lvl1pPr>
            <a:lvl2pPr marL="609585" marR="0" lvl="1" indent="0" algn="ctr" rtl="0">
              <a:spcBef>
                <a:spcPts val="8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2pPr>
            <a:lvl3pPr marL="1219170" marR="0" lvl="2"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3pPr>
            <a:lvl4pPr marL="1828754" marR="0" lvl="3"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2438339" marR="0" lvl="4"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047924" marR="0" lvl="5"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6pPr>
            <a:lvl7pPr marL="3657509" marR="0" lvl="6"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7pPr>
            <a:lvl8pPr marL="4267093" marR="0" lvl="7"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8pPr>
            <a:lvl9pPr marL="4876678" marR="0" lvl="8"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9pPr>
          </a:lstStyle>
          <a:p>
            <a:endParaRPr/>
          </a:p>
        </p:txBody>
      </p:sp>
      <p:sp>
        <p:nvSpPr>
          <p:cNvPr id="148" name="Google Shape;148;p31"/>
          <p:cNvSpPr txBox="1">
            <a:spLocks noGrp="1"/>
          </p:cNvSpPr>
          <p:nvPr>
            <p:ph type="body" idx="3"/>
          </p:nvPr>
        </p:nvSpPr>
        <p:spPr>
          <a:xfrm>
            <a:off x="6482448" y="4978399"/>
            <a:ext cx="5384400" cy="1194000"/>
          </a:xfrm>
          <a:prstGeom prst="rect">
            <a:avLst/>
          </a:prstGeom>
          <a:noFill/>
          <a:ln>
            <a:noFill/>
          </a:ln>
        </p:spPr>
        <p:txBody>
          <a:bodyPr spcFirstLastPara="1" wrap="square" lIns="91425" tIns="91425" rIns="91425" bIns="91425" anchor="t" anchorCtr="0">
            <a:noAutofit/>
          </a:bodyPr>
          <a:lstStyle>
            <a:lvl1pPr marL="609585" marR="0" lvl="0" indent="-304792" algn="ctr" rtl="0">
              <a:spcBef>
                <a:spcPts val="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3820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0522-A496-2537-7810-B3B19E3366B3}"/>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401B09F1-9384-ADF5-DF82-1895BDB98281}"/>
              </a:ext>
            </a:extLst>
          </p:cNvPr>
          <p:cNvSpPr>
            <a:spLocks noGrp="1"/>
          </p:cNvSpPr>
          <p:nvPr>
            <p:ph type="dt" sz="half" idx="10"/>
          </p:nvPr>
        </p:nvSpPr>
        <p:spPr/>
        <p:txBody>
          <a:bodyPr/>
          <a:lstStyle/>
          <a:p>
            <a:fld id="{A2F69877-6CE0-45CD-B029-E0F79D1CD354}" type="datetimeFigureOut">
              <a:rPr lang="fr-FR" smtClean="0"/>
              <a:t>09/03/2023</a:t>
            </a:fld>
            <a:endParaRPr lang="fr-FR"/>
          </a:p>
        </p:txBody>
      </p:sp>
      <p:sp>
        <p:nvSpPr>
          <p:cNvPr id="4" name="Footer Placeholder 3">
            <a:extLst>
              <a:ext uri="{FF2B5EF4-FFF2-40B4-BE49-F238E27FC236}">
                <a16:creationId xmlns:a16="http://schemas.microsoft.com/office/drawing/2014/main" id="{9BB05E41-AC8C-6816-2F6A-B950DF3B5227}"/>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8F1A435B-EF96-8FF1-1E41-693A224690FF}"/>
              </a:ext>
            </a:extLst>
          </p:cNvPr>
          <p:cNvSpPr>
            <a:spLocks noGrp="1"/>
          </p:cNvSpPr>
          <p:nvPr>
            <p:ph type="sldNum" sz="quarter" idx="12"/>
          </p:nvPr>
        </p:nvSpPr>
        <p:spPr/>
        <p:txBody>
          <a:bodyPr/>
          <a:lstStyle/>
          <a:p>
            <a:fld id="{4D1B474D-2D6D-4728-93B3-116C024EA94E}" type="slidenum">
              <a:rPr lang="fr-FR" smtClean="0"/>
              <a:t>‹#›</a:t>
            </a:fld>
            <a:endParaRPr lang="fr-FR"/>
          </a:p>
        </p:txBody>
      </p:sp>
    </p:spTree>
    <p:extLst>
      <p:ext uri="{BB962C8B-B14F-4D97-AF65-F5344CB8AC3E}">
        <p14:creationId xmlns:p14="http://schemas.microsoft.com/office/powerpoint/2010/main" val="37344081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9"/>
        <p:cNvGrpSpPr/>
        <p:nvPr/>
      </p:nvGrpSpPr>
      <p:grpSpPr>
        <a:xfrm>
          <a:off x="0" y="0"/>
          <a:ext cx="0" cy="0"/>
          <a:chOff x="0" y="0"/>
          <a:chExt cx="0" cy="0"/>
        </a:xfrm>
      </p:grpSpPr>
      <p:sp>
        <p:nvSpPr>
          <p:cNvPr id="150" name="Google Shape;150;p32"/>
          <p:cNvSpPr txBox="1">
            <a:spLocks noGrp="1"/>
          </p:cNvSpPr>
          <p:nvPr>
            <p:ph type="body" idx="1"/>
          </p:nvPr>
        </p:nvSpPr>
        <p:spPr>
          <a:xfrm>
            <a:off x="2220833" y="2132472"/>
            <a:ext cx="8878800" cy="15940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1600"/>
              </a:spcBef>
              <a:spcAft>
                <a:spcPts val="0"/>
              </a:spcAft>
              <a:buClr>
                <a:schemeClr val="dk1"/>
              </a:buClr>
              <a:buSzPts val="1800"/>
              <a:buFont typeface="Times New Roman"/>
              <a:buNone/>
              <a:defRPr sz="4267" b="1" i="1" u="none" strike="noStrike" cap="none">
                <a:solidFill>
                  <a:schemeClr val="dk1"/>
                </a:solidFill>
                <a:latin typeface="Times New Roman"/>
                <a:ea typeface="Times New Roman"/>
                <a:cs typeface="Times New Roman"/>
                <a:sym typeface="Times New Roman"/>
              </a:defRPr>
            </a:lvl1pPr>
            <a:lvl2pPr marL="1219170" marR="0" lvl="1" indent="-304792" algn="l" rtl="0">
              <a:spcBef>
                <a:spcPts val="800"/>
              </a:spcBef>
              <a:spcAft>
                <a:spcPts val="0"/>
              </a:spcAft>
              <a:buClr>
                <a:srgbClr val="949699"/>
              </a:buClr>
              <a:buSzPts val="1600"/>
              <a:buFont typeface="Arial"/>
              <a:buNone/>
              <a:defRPr sz="2400" b="0" i="0" u="none" strike="noStrike" cap="none">
                <a:solidFill>
                  <a:srgbClr val="949699"/>
                </a:solidFill>
                <a:latin typeface="Arial"/>
                <a:ea typeface="Arial"/>
                <a:cs typeface="Arial"/>
                <a:sym typeface="Arial"/>
              </a:defRPr>
            </a:lvl2pPr>
            <a:lvl3pPr marL="1828754" marR="0" lvl="2" indent="-304792" algn="l" rtl="0">
              <a:spcBef>
                <a:spcPts val="400"/>
              </a:spcBef>
              <a:spcAft>
                <a:spcPts val="0"/>
              </a:spcAft>
              <a:buClr>
                <a:srgbClr val="949699"/>
              </a:buClr>
              <a:buSzPts val="1400"/>
              <a:buFont typeface="Arial"/>
              <a:buNone/>
              <a:defRPr sz="2133" b="0" i="0" u="none" strike="noStrike" cap="none">
                <a:solidFill>
                  <a:srgbClr val="949699"/>
                </a:solidFill>
                <a:latin typeface="Arial"/>
                <a:ea typeface="Arial"/>
                <a:cs typeface="Arial"/>
                <a:sym typeface="Arial"/>
              </a:defRPr>
            </a:lvl3pPr>
            <a:lvl4pPr marL="2438339" marR="0" lvl="3"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3047924" marR="0" lvl="4"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657509" marR="0" lvl="5"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6pPr>
            <a:lvl7pPr marL="4267093" marR="0" lvl="6"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7pPr>
            <a:lvl8pPr marL="4876678" marR="0" lvl="7"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8pPr>
            <a:lvl9pPr marL="5486263" marR="0" lvl="8"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9pPr>
          </a:lstStyle>
          <a:p>
            <a:endParaRPr/>
          </a:p>
        </p:txBody>
      </p:sp>
      <p:pic>
        <p:nvPicPr>
          <p:cNvPr id="151" name="Google Shape;151;p32"/>
          <p:cNvPicPr preferRelativeResize="0"/>
          <p:nvPr/>
        </p:nvPicPr>
        <p:blipFill rotWithShape="1">
          <a:blip r:embed="rId2">
            <a:alphaModFix/>
          </a:blip>
          <a:srcRect/>
          <a:stretch/>
        </p:blipFill>
        <p:spPr>
          <a:xfrm>
            <a:off x="1016001" y="2132473"/>
            <a:ext cx="736400" cy="1594000"/>
          </a:xfrm>
          <a:prstGeom prst="rect">
            <a:avLst/>
          </a:prstGeom>
          <a:noFill/>
          <a:ln>
            <a:noFill/>
          </a:ln>
        </p:spPr>
      </p:pic>
      <p:sp>
        <p:nvSpPr>
          <p:cNvPr id="152" name="Google Shape;152;p32"/>
          <p:cNvSpPr txBox="1">
            <a:spLocks noGrp="1"/>
          </p:cNvSpPr>
          <p:nvPr>
            <p:ph type="body" idx="2"/>
          </p:nvPr>
        </p:nvSpPr>
        <p:spPr>
          <a:xfrm>
            <a:off x="2220833" y="3886200"/>
            <a:ext cx="8878800" cy="2288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0"/>
              </a:spcBef>
              <a:spcAft>
                <a:spcPts val="0"/>
              </a:spcAft>
              <a:buClr>
                <a:srgbClr val="96979B"/>
              </a:buClr>
              <a:buSzPts val="1800"/>
              <a:buFont typeface="Arial"/>
              <a:buNone/>
              <a:defRPr sz="1467" b="0" i="0" u="none" strike="noStrike" cap="none">
                <a:solidFill>
                  <a:srgbClr val="96979B"/>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53" name="Google Shape;153;p32" descr="/Users/mmarosz/Desktop/GoGoGo/MC_NEW_BRAND/11. Final Logo Files/Horizontal/Digital/MCbrand_Logo_Horizontal_PMS_186_PC.png"/>
          <p:cNvPicPr preferRelativeResize="0"/>
          <p:nvPr/>
        </p:nvPicPr>
        <p:blipFill rotWithShape="1">
          <a:blip r:embed="rId3">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16233685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154"/>
        <p:cNvGrpSpPr/>
        <p:nvPr/>
      </p:nvGrpSpPr>
      <p:grpSpPr>
        <a:xfrm>
          <a:off x="0" y="0"/>
          <a:ext cx="0" cy="0"/>
          <a:chOff x="0" y="0"/>
          <a:chExt cx="0" cy="0"/>
        </a:xfrm>
      </p:grpSpPr>
      <p:sp>
        <p:nvSpPr>
          <p:cNvPr id="155" name="Google Shape;155;p33"/>
          <p:cNvSpPr txBox="1">
            <a:spLocks noGrp="1"/>
          </p:cNvSpPr>
          <p:nvPr>
            <p:ph type="body" idx="1"/>
          </p:nvPr>
        </p:nvSpPr>
        <p:spPr>
          <a:xfrm>
            <a:off x="2220833" y="2335669"/>
            <a:ext cx="8398800" cy="1101600"/>
          </a:xfrm>
          <a:prstGeom prst="rect">
            <a:avLst/>
          </a:prstGeom>
          <a:noFill/>
          <a:ln>
            <a:noFill/>
          </a:ln>
        </p:spPr>
        <p:txBody>
          <a:bodyPr spcFirstLastPara="1" wrap="square" lIns="91425" tIns="91425" rIns="91425" bIns="91425" anchor="ctr" anchorCtr="0">
            <a:noAutofit/>
          </a:bodyPr>
          <a:lstStyle>
            <a:lvl1pPr marL="609585" marR="0" lvl="0" indent="-304792"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rgbClr val="949699"/>
              </a:buClr>
              <a:buSzPts val="1600"/>
              <a:buFont typeface="Arial"/>
              <a:buNone/>
              <a:defRPr sz="2400" b="0" i="0" u="none" strike="noStrike" cap="none">
                <a:solidFill>
                  <a:srgbClr val="949699"/>
                </a:solidFill>
                <a:latin typeface="Arial"/>
                <a:ea typeface="Arial"/>
                <a:cs typeface="Arial"/>
                <a:sym typeface="Arial"/>
              </a:defRPr>
            </a:lvl2pPr>
            <a:lvl3pPr marL="1828754" marR="0" lvl="2" indent="-304792" algn="l" rtl="0">
              <a:spcBef>
                <a:spcPts val="400"/>
              </a:spcBef>
              <a:spcAft>
                <a:spcPts val="0"/>
              </a:spcAft>
              <a:buClr>
                <a:srgbClr val="949699"/>
              </a:buClr>
              <a:buSzPts val="1400"/>
              <a:buFont typeface="Arial"/>
              <a:buNone/>
              <a:defRPr sz="2133" b="0" i="0" u="none" strike="noStrike" cap="none">
                <a:solidFill>
                  <a:srgbClr val="949699"/>
                </a:solidFill>
                <a:latin typeface="Arial"/>
                <a:ea typeface="Arial"/>
                <a:cs typeface="Arial"/>
                <a:sym typeface="Arial"/>
              </a:defRPr>
            </a:lvl3pPr>
            <a:lvl4pPr marL="2438339" marR="0" lvl="3"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3047924" marR="0" lvl="4"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657509" marR="0" lvl="5"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6pPr>
            <a:lvl7pPr marL="4267093" marR="0" lvl="6"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7pPr>
            <a:lvl8pPr marL="4876678" marR="0" lvl="7"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8pPr>
            <a:lvl9pPr marL="5486263" marR="0" lvl="8"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9pPr>
          </a:lstStyle>
          <a:p>
            <a:endParaRPr/>
          </a:p>
        </p:txBody>
      </p:sp>
      <p:pic>
        <p:nvPicPr>
          <p:cNvPr id="156" name="Google Shape;156;p33"/>
          <p:cNvPicPr preferRelativeResize="0"/>
          <p:nvPr/>
        </p:nvPicPr>
        <p:blipFill rotWithShape="1">
          <a:blip r:embed="rId2">
            <a:alphaModFix/>
          </a:blip>
          <a:srcRect/>
          <a:stretch/>
        </p:blipFill>
        <p:spPr>
          <a:xfrm>
            <a:off x="1298223" y="2335669"/>
            <a:ext cx="509200" cy="1101600"/>
          </a:xfrm>
          <a:prstGeom prst="rect">
            <a:avLst/>
          </a:prstGeom>
          <a:noFill/>
          <a:ln>
            <a:noFill/>
          </a:ln>
        </p:spPr>
      </p:pic>
      <p:sp>
        <p:nvSpPr>
          <p:cNvPr id="157" name="Google Shape;157;p33"/>
          <p:cNvSpPr txBox="1">
            <a:spLocks noGrp="1"/>
          </p:cNvSpPr>
          <p:nvPr>
            <p:ph type="body" idx="2"/>
          </p:nvPr>
        </p:nvSpPr>
        <p:spPr>
          <a:xfrm>
            <a:off x="2220833" y="762000"/>
            <a:ext cx="8398800" cy="1101600"/>
          </a:xfrm>
          <a:prstGeom prst="rect">
            <a:avLst/>
          </a:prstGeom>
          <a:noFill/>
          <a:ln>
            <a:noFill/>
          </a:ln>
        </p:spPr>
        <p:txBody>
          <a:bodyPr spcFirstLastPara="1" wrap="square" lIns="91425" tIns="91425" rIns="91425" bIns="91425" anchor="ctr" anchorCtr="0">
            <a:noAutofit/>
          </a:bodyPr>
          <a:lstStyle>
            <a:lvl1pPr marL="609585" marR="0" lvl="0" indent="-304792" algn="l" rtl="0">
              <a:spcBef>
                <a:spcPts val="1600"/>
              </a:spcBef>
              <a:spcAft>
                <a:spcPts val="0"/>
              </a:spcAft>
              <a:buClr>
                <a:schemeClr val="dk1"/>
              </a:buClr>
              <a:buSzPts val="1800"/>
              <a:buFont typeface="Times New Roman"/>
              <a:buNone/>
              <a:defRPr sz="3200" b="1" i="1" u="none" strike="noStrike" cap="none">
                <a:solidFill>
                  <a:schemeClr val="dk1"/>
                </a:solidFill>
                <a:latin typeface="Times New Roman"/>
                <a:ea typeface="Times New Roman"/>
                <a:cs typeface="Times New Roman"/>
                <a:sym typeface="Times New Roman"/>
              </a:defRPr>
            </a:lvl1pPr>
            <a:lvl2pPr marL="1219170" marR="0" lvl="1" indent="-304792" algn="l" rtl="0">
              <a:spcBef>
                <a:spcPts val="800"/>
              </a:spcBef>
              <a:spcAft>
                <a:spcPts val="0"/>
              </a:spcAft>
              <a:buClr>
                <a:srgbClr val="949699"/>
              </a:buClr>
              <a:buSzPts val="1600"/>
              <a:buFont typeface="Arial"/>
              <a:buNone/>
              <a:defRPr sz="2400" b="0" i="0" u="none" strike="noStrike" cap="none">
                <a:solidFill>
                  <a:srgbClr val="949699"/>
                </a:solidFill>
                <a:latin typeface="Arial"/>
                <a:ea typeface="Arial"/>
                <a:cs typeface="Arial"/>
                <a:sym typeface="Arial"/>
              </a:defRPr>
            </a:lvl2pPr>
            <a:lvl3pPr marL="1828754" marR="0" lvl="2" indent="-304792" algn="l" rtl="0">
              <a:spcBef>
                <a:spcPts val="400"/>
              </a:spcBef>
              <a:spcAft>
                <a:spcPts val="0"/>
              </a:spcAft>
              <a:buClr>
                <a:srgbClr val="949699"/>
              </a:buClr>
              <a:buSzPts val="1400"/>
              <a:buFont typeface="Arial"/>
              <a:buNone/>
              <a:defRPr sz="2133" b="0" i="0" u="none" strike="noStrike" cap="none">
                <a:solidFill>
                  <a:srgbClr val="949699"/>
                </a:solidFill>
                <a:latin typeface="Arial"/>
                <a:ea typeface="Arial"/>
                <a:cs typeface="Arial"/>
                <a:sym typeface="Arial"/>
              </a:defRPr>
            </a:lvl3pPr>
            <a:lvl4pPr marL="2438339" marR="0" lvl="3"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3047924" marR="0" lvl="4"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657509" marR="0" lvl="5"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6pPr>
            <a:lvl7pPr marL="4267093" marR="0" lvl="6"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7pPr>
            <a:lvl8pPr marL="4876678" marR="0" lvl="7"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8pPr>
            <a:lvl9pPr marL="5486263" marR="0" lvl="8"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9pPr>
          </a:lstStyle>
          <a:p>
            <a:endParaRPr/>
          </a:p>
        </p:txBody>
      </p:sp>
      <p:sp>
        <p:nvSpPr>
          <p:cNvPr id="158" name="Google Shape;158;p33"/>
          <p:cNvSpPr txBox="1">
            <a:spLocks noGrp="1"/>
          </p:cNvSpPr>
          <p:nvPr>
            <p:ph type="body" idx="3"/>
          </p:nvPr>
        </p:nvSpPr>
        <p:spPr>
          <a:xfrm>
            <a:off x="2220833" y="4191000"/>
            <a:ext cx="8398800" cy="1101600"/>
          </a:xfrm>
          <a:prstGeom prst="rect">
            <a:avLst/>
          </a:prstGeom>
          <a:noFill/>
          <a:ln>
            <a:noFill/>
          </a:ln>
        </p:spPr>
        <p:txBody>
          <a:bodyPr spcFirstLastPara="1" wrap="square" lIns="91425" tIns="91425" rIns="91425" bIns="91425" anchor="ctr" anchorCtr="0">
            <a:noAutofit/>
          </a:bodyPr>
          <a:lstStyle>
            <a:lvl1pPr marL="609585" marR="0" lvl="0" indent="-304792"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rgbClr val="949699"/>
              </a:buClr>
              <a:buSzPts val="1600"/>
              <a:buFont typeface="Arial"/>
              <a:buNone/>
              <a:defRPr sz="2400" b="0" i="0" u="none" strike="noStrike" cap="none">
                <a:solidFill>
                  <a:srgbClr val="949699"/>
                </a:solidFill>
                <a:latin typeface="Arial"/>
                <a:ea typeface="Arial"/>
                <a:cs typeface="Arial"/>
                <a:sym typeface="Arial"/>
              </a:defRPr>
            </a:lvl2pPr>
            <a:lvl3pPr marL="1828754" marR="0" lvl="2" indent="-304792" algn="l" rtl="0">
              <a:spcBef>
                <a:spcPts val="400"/>
              </a:spcBef>
              <a:spcAft>
                <a:spcPts val="0"/>
              </a:spcAft>
              <a:buClr>
                <a:srgbClr val="949699"/>
              </a:buClr>
              <a:buSzPts val="1400"/>
              <a:buFont typeface="Arial"/>
              <a:buNone/>
              <a:defRPr sz="2133" b="0" i="0" u="none" strike="noStrike" cap="none">
                <a:solidFill>
                  <a:srgbClr val="949699"/>
                </a:solidFill>
                <a:latin typeface="Arial"/>
                <a:ea typeface="Arial"/>
                <a:cs typeface="Arial"/>
                <a:sym typeface="Arial"/>
              </a:defRPr>
            </a:lvl3pPr>
            <a:lvl4pPr marL="2438339" marR="0" lvl="3"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3047924" marR="0" lvl="4"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657509" marR="0" lvl="5"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6pPr>
            <a:lvl7pPr marL="4267093" marR="0" lvl="6"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7pPr>
            <a:lvl8pPr marL="4876678" marR="0" lvl="7"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8pPr>
            <a:lvl9pPr marL="5486263" marR="0" lvl="8"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9pPr>
          </a:lstStyle>
          <a:p>
            <a:endParaRPr/>
          </a:p>
        </p:txBody>
      </p:sp>
      <p:pic>
        <p:nvPicPr>
          <p:cNvPr id="159" name="Google Shape;159;p33"/>
          <p:cNvPicPr preferRelativeResize="0"/>
          <p:nvPr/>
        </p:nvPicPr>
        <p:blipFill rotWithShape="1">
          <a:blip r:embed="rId2">
            <a:alphaModFix/>
          </a:blip>
          <a:srcRect/>
          <a:stretch/>
        </p:blipFill>
        <p:spPr>
          <a:xfrm>
            <a:off x="1298223" y="4191000"/>
            <a:ext cx="509200" cy="1101600"/>
          </a:xfrm>
          <a:prstGeom prst="rect">
            <a:avLst/>
          </a:prstGeom>
          <a:noFill/>
          <a:ln>
            <a:noFill/>
          </a:ln>
        </p:spPr>
      </p:pic>
      <p:pic>
        <p:nvPicPr>
          <p:cNvPr id="160" name="Google Shape;160;p33" descr="/Users/mmarosz/Desktop/GoGoGo/MC_NEW_BRAND/11. Final Logo Files/Horizontal/Digital/MCbrand_Logo_Horizontal_PMS_186_PC.png"/>
          <p:cNvPicPr preferRelativeResize="0"/>
          <p:nvPr/>
        </p:nvPicPr>
        <p:blipFill rotWithShape="1">
          <a:blip r:embed="rId3">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38976480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5"/>
        <p:cNvGrpSpPr/>
        <p:nvPr/>
      </p:nvGrpSpPr>
      <p:grpSpPr>
        <a:xfrm>
          <a:off x="0" y="0"/>
          <a:ext cx="0" cy="0"/>
          <a:chOff x="0" y="0"/>
          <a:chExt cx="0" cy="0"/>
        </a:xfrm>
      </p:grpSpPr>
      <p:sp>
        <p:nvSpPr>
          <p:cNvPr id="166" name="Google Shape;166;p3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p35"/>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1600"/>
              </a:spcBef>
              <a:spcAft>
                <a:spcPts val="0"/>
              </a:spcAft>
              <a:buSzPts val="1800"/>
              <a:buChar char="•"/>
              <a:defRPr/>
            </a:lvl1pPr>
            <a:lvl2pPr marL="1219170" lvl="1" indent="-440256" rtl="0">
              <a:spcBef>
                <a:spcPts val="800"/>
              </a:spcBef>
              <a:spcAft>
                <a:spcPts val="0"/>
              </a:spcAft>
              <a:buSzPts val="1600"/>
              <a:buChar char="–"/>
              <a:defRPr/>
            </a:lvl2pPr>
            <a:lvl3pPr marL="1828754" lvl="2" indent="-423323" rtl="0">
              <a:spcBef>
                <a:spcPts val="400"/>
              </a:spcBef>
              <a:spcAft>
                <a:spcPts val="0"/>
              </a:spcAft>
              <a:buSzPts val="1400"/>
              <a:buChar char="•"/>
              <a:defRPr/>
            </a:lvl3pPr>
            <a:lvl4pPr marL="2438339" lvl="3" indent="-423323" rtl="0">
              <a:spcBef>
                <a:spcPts val="400"/>
              </a:spcBef>
              <a:spcAft>
                <a:spcPts val="0"/>
              </a:spcAft>
              <a:buSzPts val="1400"/>
              <a:buChar char="–"/>
              <a:defRPr/>
            </a:lvl4pPr>
            <a:lvl5pPr marL="3047924" lvl="4" indent="-423323" rtl="0">
              <a:spcBef>
                <a:spcPts val="400"/>
              </a:spcBef>
              <a:spcAft>
                <a:spcPts val="0"/>
              </a:spcAft>
              <a:buSzPts val="14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endParaRPr/>
          </a:p>
        </p:txBody>
      </p:sp>
      <p:sp>
        <p:nvSpPr>
          <p:cNvPr id="168" name="Google Shape;168;p3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26718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 Two Column">
  <p:cSld name="Content - Two Column">
    <p:bg>
      <p:bgPr>
        <a:blipFill>
          <a:blip r:embed="rId2">
            <a:alphaModFix/>
          </a:blip>
          <a:stretch>
            <a:fillRect/>
          </a:stretch>
        </a:blipFill>
        <a:effectLst/>
      </p:bgPr>
    </p:bg>
    <p:spTree>
      <p:nvGrpSpPr>
        <p:cNvPr id="1" name="Shape 171"/>
        <p:cNvGrpSpPr/>
        <p:nvPr/>
      </p:nvGrpSpPr>
      <p:grpSpPr>
        <a:xfrm>
          <a:off x="0" y="0"/>
          <a:ext cx="0" cy="0"/>
          <a:chOff x="0" y="0"/>
          <a:chExt cx="0" cy="0"/>
        </a:xfrm>
      </p:grpSpPr>
      <p:sp>
        <p:nvSpPr>
          <p:cNvPr id="172" name="Google Shape;172;p37"/>
          <p:cNvSpPr txBox="1">
            <a:spLocks noGrp="1"/>
          </p:cNvSpPr>
          <p:nvPr>
            <p:ph type="body" idx="1"/>
          </p:nvPr>
        </p:nvSpPr>
        <p:spPr>
          <a:xfrm>
            <a:off x="1737359" y="1614567"/>
            <a:ext cx="4586800" cy="4800800"/>
          </a:xfrm>
          <a:prstGeom prst="rect">
            <a:avLst/>
          </a:prstGeom>
          <a:noFill/>
          <a:ln>
            <a:noFill/>
          </a:ln>
        </p:spPr>
        <p:txBody>
          <a:bodyPr spcFirstLastPara="1" wrap="square" lIns="68575" tIns="34275" rIns="68575" bIns="34275" anchor="t" anchorCtr="0">
            <a:normAutofit/>
          </a:bodyPr>
          <a:lstStyle>
            <a:lvl1pPr marL="609585" lvl="0" indent="-423323" algn="l" rtl="0">
              <a:lnSpc>
                <a:spcPct val="120000"/>
              </a:lnSpc>
              <a:spcBef>
                <a:spcPts val="1067"/>
              </a:spcBef>
              <a:spcAft>
                <a:spcPts val="0"/>
              </a:spcAft>
              <a:buSzPts val="1400"/>
              <a:buChar char="•"/>
              <a:defRPr/>
            </a:lvl1pPr>
            <a:lvl2pPr marL="1219170" lvl="1" indent="-423323" algn="l" rtl="0">
              <a:lnSpc>
                <a:spcPct val="120000"/>
              </a:lnSpc>
              <a:spcBef>
                <a:spcPts val="533"/>
              </a:spcBef>
              <a:spcAft>
                <a:spcPts val="0"/>
              </a:spcAft>
              <a:buSzPts val="1400"/>
              <a:buChar char="•"/>
              <a:defRPr/>
            </a:lvl2pPr>
            <a:lvl3pPr marL="1828754" lvl="2" indent="-423323" algn="l" rtl="0">
              <a:lnSpc>
                <a:spcPct val="120000"/>
              </a:lnSpc>
              <a:spcBef>
                <a:spcPts val="533"/>
              </a:spcBef>
              <a:spcAft>
                <a:spcPts val="0"/>
              </a:spcAft>
              <a:buSzPts val="1400"/>
              <a:buChar char="•"/>
              <a:defRPr/>
            </a:lvl3pPr>
            <a:lvl4pPr marL="2438339" lvl="3" indent="-423323" algn="l" rtl="0">
              <a:lnSpc>
                <a:spcPct val="120000"/>
              </a:lnSpc>
              <a:spcBef>
                <a:spcPts val="533"/>
              </a:spcBef>
              <a:spcAft>
                <a:spcPts val="0"/>
              </a:spcAft>
              <a:buSzPts val="1400"/>
              <a:buChar char="•"/>
              <a:defRPr/>
            </a:lvl4pPr>
            <a:lvl5pPr marL="3047924" lvl="4" indent="-423323" algn="l" rtl="0">
              <a:lnSpc>
                <a:spcPct val="120000"/>
              </a:lnSpc>
              <a:spcBef>
                <a:spcPts val="533"/>
              </a:spcBef>
              <a:spcAft>
                <a:spcPts val="0"/>
              </a:spcAft>
              <a:buSzPts val="1400"/>
              <a:buChar char="•"/>
              <a:defRPr/>
            </a:lvl5pPr>
            <a:lvl6pPr marL="3657509" lvl="5" indent="-423323" algn="l" rtl="0">
              <a:lnSpc>
                <a:spcPct val="120000"/>
              </a:lnSpc>
              <a:spcBef>
                <a:spcPts val="533"/>
              </a:spcBef>
              <a:spcAft>
                <a:spcPts val="0"/>
              </a:spcAft>
              <a:buSzPts val="1400"/>
              <a:buChar char="•"/>
              <a:defRPr/>
            </a:lvl6pPr>
            <a:lvl7pPr marL="4267093" lvl="6" indent="-423323" algn="l" rtl="0">
              <a:lnSpc>
                <a:spcPct val="120000"/>
              </a:lnSpc>
              <a:spcBef>
                <a:spcPts val="533"/>
              </a:spcBef>
              <a:spcAft>
                <a:spcPts val="0"/>
              </a:spcAft>
              <a:buSzPts val="1400"/>
              <a:buChar char="•"/>
              <a:defRPr/>
            </a:lvl7pPr>
            <a:lvl8pPr marL="4876678" lvl="7" indent="-423323" algn="l" rtl="0">
              <a:lnSpc>
                <a:spcPct val="120000"/>
              </a:lnSpc>
              <a:spcBef>
                <a:spcPts val="533"/>
              </a:spcBef>
              <a:spcAft>
                <a:spcPts val="0"/>
              </a:spcAft>
              <a:buSzPts val="1400"/>
              <a:buChar char="•"/>
              <a:defRPr/>
            </a:lvl8pPr>
            <a:lvl9pPr marL="5486263" lvl="8" indent="-423323" algn="l" rtl="0">
              <a:lnSpc>
                <a:spcPct val="120000"/>
              </a:lnSpc>
              <a:spcBef>
                <a:spcPts val="533"/>
              </a:spcBef>
              <a:spcAft>
                <a:spcPts val="0"/>
              </a:spcAft>
              <a:buSzPts val="1400"/>
              <a:buChar char="•"/>
              <a:defRPr/>
            </a:lvl9pPr>
          </a:lstStyle>
          <a:p>
            <a:endParaRPr/>
          </a:p>
        </p:txBody>
      </p:sp>
      <p:sp>
        <p:nvSpPr>
          <p:cNvPr id="173" name="Google Shape;173;p37"/>
          <p:cNvSpPr txBox="1">
            <a:spLocks noGrp="1"/>
          </p:cNvSpPr>
          <p:nvPr>
            <p:ph type="body" idx="2"/>
          </p:nvPr>
        </p:nvSpPr>
        <p:spPr>
          <a:xfrm>
            <a:off x="6692136" y="1612441"/>
            <a:ext cx="4586000" cy="4800800"/>
          </a:xfrm>
          <a:prstGeom prst="rect">
            <a:avLst/>
          </a:prstGeom>
          <a:noFill/>
          <a:ln>
            <a:noFill/>
          </a:ln>
        </p:spPr>
        <p:txBody>
          <a:bodyPr spcFirstLastPara="1" wrap="square" lIns="68575" tIns="34275" rIns="68575" bIns="34275" anchor="t" anchorCtr="0">
            <a:normAutofit/>
          </a:bodyPr>
          <a:lstStyle>
            <a:lvl1pPr marL="609585" lvl="0" indent="-423323" algn="l" rtl="0">
              <a:lnSpc>
                <a:spcPct val="120000"/>
              </a:lnSpc>
              <a:spcBef>
                <a:spcPts val="1067"/>
              </a:spcBef>
              <a:spcAft>
                <a:spcPts val="0"/>
              </a:spcAft>
              <a:buSzPts val="1400"/>
              <a:buChar char="•"/>
              <a:defRPr/>
            </a:lvl1pPr>
            <a:lvl2pPr marL="1219170" lvl="1" indent="-423323" algn="l" rtl="0">
              <a:lnSpc>
                <a:spcPct val="120000"/>
              </a:lnSpc>
              <a:spcBef>
                <a:spcPts val="533"/>
              </a:spcBef>
              <a:spcAft>
                <a:spcPts val="0"/>
              </a:spcAft>
              <a:buSzPts val="1400"/>
              <a:buChar char="•"/>
              <a:defRPr/>
            </a:lvl2pPr>
            <a:lvl3pPr marL="1828754" lvl="2" indent="-423323" algn="l" rtl="0">
              <a:lnSpc>
                <a:spcPct val="120000"/>
              </a:lnSpc>
              <a:spcBef>
                <a:spcPts val="533"/>
              </a:spcBef>
              <a:spcAft>
                <a:spcPts val="0"/>
              </a:spcAft>
              <a:buSzPts val="1400"/>
              <a:buChar char="•"/>
              <a:defRPr/>
            </a:lvl3pPr>
            <a:lvl4pPr marL="2438339" lvl="3" indent="-423323" algn="l" rtl="0">
              <a:lnSpc>
                <a:spcPct val="120000"/>
              </a:lnSpc>
              <a:spcBef>
                <a:spcPts val="533"/>
              </a:spcBef>
              <a:spcAft>
                <a:spcPts val="0"/>
              </a:spcAft>
              <a:buSzPts val="1400"/>
              <a:buChar char="•"/>
              <a:defRPr/>
            </a:lvl4pPr>
            <a:lvl5pPr marL="3047924" lvl="4" indent="-423323" algn="l" rtl="0">
              <a:lnSpc>
                <a:spcPct val="120000"/>
              </a:lnSpc>
              <a:spcBef>
                <a:spcPts val="533"/>
              </a:spcBef>
              <a:spcAft>
                <a:spcPts val="0"/>
              </a:spcAft>
              <a:buSzPts val="1400"/>
              <a:buChar char="•"/>
              <a:defRPr/>
            </a:lvl5pPr>
            <a:lvl6pPr marL="3657509" lvl="5" indent="-423323" algn="l" rtl="0">
              <a:lnSpc>
                <a:spcPct val="120000"/>
              </a:lnSpc>
              <a:spcBef>
                <a:spcPts val="533"/>
              </a:spcBef>
              <a:spcAft>
                <a:spcPts val="0"/>
              </a:spcAft>
              <a:buSzPts val="1400"/>
              <a:buChar char="•"/>
              <a:defRPr/>
            </a:lvl6pPr>
            <a:lvl7pPr marL="4267093" lvl="6" indent="-423323" algn="l" rtl="0">
              <a:lnSpc>
                <a:spcPct val="120000"/>
              </a:lnSpc>
              <a:spcBef>
                <a:spcPts val="533"/>
              </a:spcBef>
              <a:spcAft>
                <a:spcPts val="0"/>
              </a:spcAft>
              <a:buSzPts val="1400"/>
              <a:buChar char="•"/>
              <a:defRPr/>
            </a:lvl7pPr>
            <a:lvl8pPr marL="4876678" lvl="7" indent="-423323" algn="l" rtl="0">
              <a:lnSpc>
                <a:spcPct val="120000"/>
              </a:lnSpc>
              <a:spcBef>
                <a:spcPts val="533"/>
              </a:spcBef>
              <a:spcAft>
                <a:spcPts val="0"/>
              </a:spcAft>
              <a:buSzPts val="1400"/>
              <a:buChar char="•"/>
              <a:defRPr/>
            </a:lvl8pPr>
            <a:lvl9pPr marL="5486263" lvl="8" indent="-423323" algn="l" rtl="0">
              <a:lnSpc>
                <a:spcPct val="120000"/>
              </a:lnSpc>
              <a:spcBef>
                <a:spcPts val="533"/>
              </a:spcBef>
              <a:spcAft>
                <a:spcPts val="0"/>
              </a:spcAft>
              <a:buSzPts val="1400"/>
              <a:buChar char="•"/>
              <a:defRPr/>
            </a:lvl9pPr>
          </a:lstStyle>
          <a:p>
            <a:endParaRPr/>
          </a:p>
        </p:txBody>
      </p:sp>
      <p:sp>
        <p:nvSpPr>
          <p:cNvPr id="174" name="Google Shape;174;p37"/>
          <p:cNvSpPr txBox="1">
            <a:spLocks noGrp="1"/>
          </p:cNvSpPr>
          <p:nvPr>
            <p:ph type="title"/>
          </p:nvPr>
        </p:nvSpPr>
        <p:spPr>
          <a:xfrm>
            <a:off x="1737360" y="109065"/>
            <a:ext cx="9540800" cy="109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000"/>
              <a:buFont typeface="Gill Sans"/>
              <a:buNone/>
              <a:defRPr sz="4000" b="0" cap="none">
                <a:solidFill>
                  <a:schemeClr val="accent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06562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5BF56E-9715-9688-14B4-4D3E129D7A17}"/>
              </a:ext>
            </a:extLst>
          </p:cNvPr>
          <p:cNvSpPr>
            <a:spLocks noGrp="1"/>
          </p:cNvSpPr>
          <p:nvPr>
            <p:ph type="dt" sz="half" idx="10"/>
          </p:nvPr>
        </p:nvSpPr>
        <p:spPr/>
        <p:txBody>
          <a:bodyPr/>
          <a:lstStyle/>
          <a:p>
            <a:fld id="{A2F69877-6CE0-45CD-B029-E0F79D1CD354}" type="datetimeFigureOut">
              <a:rPr lang="fr-FR" smtClean="0"/>
              <a:t>09/03/2023</a:t>
            </a:fld>
            <a:endParaRPr lang="fr-FR"/>
          </a:p>
        </p:txBody>
      </p:sp>
      <p:sp>
        <p:nvSpPr>
          <p:cNvPr id="3" name="Footer Placeholder 2">
            <a:extLst>
              <a:ext uri="{FF2B5EF4-FFF2-40B4-BE49-F238E27FC236}">
                <a16:creationId xmlns:a16="http://schemas.microsoft.com/office/drawing/2014/main" id="{C303324A-EF09-764D-B7FC-0FF397648183}"/>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B5270CD1-8460-324F-6F70-AE49264D1BBA}"/>
              </a:ext>
            </a:extLst>
          </p:cNvPr>
          <p:cNvSpPr>
            <a:spLocks noGrp="1"/>
          </p:cNvSpPr>
          <p:nvPr>
            <p:ph type="sldNum" sz="quarter" idx="12"/>
          </p:nvPr>
        </p:nvSpPr>
        <p:spPr/>
        <p:txBody>
          <a:bodyPr/>
          <a:lstStyle/>
          <a:p>
            <a:fld id="{4D1B474D-2D6D-4728-93B3-116C024EA94E}" type="slidenum">
              <a:rPr lang="fr-FR" smtClean="0"/>
              <a:t>‹#›</a:t>
            </a:fld>
            <a:endParaRPr lang="fr-FR"/>
          </a:p>
        </p:txBody>
      </p:sp>
    </p:spTree>
    <p:extLst>
      <p:ext uri="{BB962C8B-B14F-4D97-AF65-F5344CB8AC3E}">
        <p14:creationId xmlns:p14="http://schemas.microsoft.com/office/powerpoint/2010/main" val="345101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06AE-3B13-03BD-B8F1-02A6F1A44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85D9BBEA-4C91-9391-E23E-8EB47DCC5A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78CC9173-6EA2-5D51-3FDC-345DC2142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871562-FC7E-529A-FDA4-7F0787838080}"/>
              </a:ext>
            </a:extLst>
          </p:cNvPr>
          <p:cNvSpPr>
            <a:spLocks noGrp="1"/>
          </p:cNvSpPr>
          <p:nvPr>
            <p:ph type="dt" sz="half" idx="10"/>
          </p:nvPr>
        </p:nvSpPr>
        <p:spPr/>
        <p:txBody>
          <a:bodyPr/>
          <a:lstStyle/>
          <a:p>
            <a:fld id="{A2F69877-6CE0-45CD-B029-E0F79D1CD354}" type="datetimeFigureOut">
              <a:rPr lang="fr-FR" smtClean="0"/>
              <a:t>09/03/2023</a:t>
            </a:fld>
            <a:endParaRPr lang="fr-FR"/>
          </a:p>
        </p:txBody>
      </p:sp>
      <p:sp>
        <p:nvSpPr>
          <p:cNvPr id="6" name="Footer Placeholder 5">
            <a:extLst>
              <a:ext uri="{FF2B5EF4-FFF2-40B4-BE49-F238E27FC236}">
                <a16:creationId xmlns:a16="http://schemas.microsoft.com/office/drawing/2014/main" id="{37AE3F42-53EE-8B03-B3FA-DB5EBC858D6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873E1D46-01A0-C62A-8D19-D13642A88336}"/>
              </a:ext>
            </a:extLst>
          </p:cNvPr>
          <p:cNvSpPr>
            <a:spLocks noGrp="1"/>
          </p:cNvSpPr>
          <p:nvPr>
            <p:ph type="sldNum" sz="quarter" idx="12"/>
          </p:nvPr>
        </p:nvSpPr>
        <p:spPr/>
        <p:txBody>
          <a:bodyPr/>
          <a:lstStyle/>
          <a:p>
            <a:fld id="{4D1B474D-2D6D-4728-93B3-116C024EA94E}" type="slidenum">
              <a:rPr lang="fr-FR" smtClean="0"/>
              <a:t>‹#›</a:t>
            </a:fld>
            <a:endParaRPr lang="fr-FR"/>
          </a:p>
        </p:txBody>
      </p:sp>
    </p:spTree>
    <p:extLst>
      <p:ext uri="{BB962C8B-B14F-4D97-AF65-F5344CB8AC3E}">
        <p14:creationId xmlns:p14="http://schemas.microsoft.com/office/powerpoint/2010/main" val="1325269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5EC0-14E2-2A26-68A2-12E56B07C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52335FAA-101E-6F40-C76E-07CF423AE1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001AA58B-5F04-0D56-CF6D-3B2EDC1B3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B53FF7-1297-6804-8727-97BA5A926A11}"/>
              </a:ext>
            </a:extLst>
          </p:cNvPr>
          <p:cNvSpPr>
            <a:spLocks noGrp="1"/>
          </p:cNvSpPr>
          <p:nvPr>
            <p:ph type="dt" sz="half" idx="10"/>
          </p:nvPr>
        </p:nvSpPr>
        <p:spPr/>
        <p:txBody>
          <a:bodyPr/>
          <a:lstStyle/>
          <a:p>
            <a:fld id="{A2F69877-6CE0-45CD-B029-E0F79D1CD354}" type="datetimeFigureOut">
              <a:rPr lang="fr-FR" smtClean="0"/>
              <a:t>09/03/2023</a:t>
            </a:fld>
            <a:endParaRPr lang="fr-FR"/>
          </a:p>
        </p:txBody>
      </p:sp>
      <p:sp>
        <p:nvSpPr>
          <p:cNvPr id="6" name="Footer Placeholder 5">
            <a:extLst>
              <a:ext uri="{FF2B5EF4-FFF2-40B4-BE49-F238E27FC236}">
                <a16:creationId xmlns:a16="http://schemas.microsoft.com/office/drawing/2014/main" id="{2E5FABFD-A6E4-8EED-52C3-8C849FAD1DE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0574341F-B7D8-269D-06F6-5A467E55DF17}"/>
              </a:ext>
            </a:extLst>
          </p:cNvPr>
          <p:cNvSpPr>
            <a:spLocks noGrp="1"/>
          </p:cNvSpPr>
          <p:nvPr>
            <p:ph type="sldNum" sz="quarter" idx="12"/>
          </p:nvPr>
        </p:nvSpPr>
        <p:spPr/>
        <p:txBody>
          <a:bodyPr/>
          <a:lstStyle/>
          <a:p>
            <a:fld id="{4D1B474D-2D6D-4728-93B3-116C024EA94E}" type="slidenum">
              <a:rPr lang="fr-FR" smtClean="0"/>
              <a:t>‹#›</a:t>
            </a:fld>
            <a:endParaRPr lang="fr-FR"/>
          </a:p>
        </p:txBody>
      </p:sp>
    </p:spTree>
    <p:extLst>
      <p:ext uri="{BB962C8B-B14F-4D97-AF65-F5344CB8AC3E}">
        <p14:creationId xmlns:p14="http://schemas.microsoft.com/office/powerpoint/2010/main" val="366648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theme" Target="../theme/theme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E7FAFE-44D0-D24D-24FD-35C1D9678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46F87DF1-4EA0-8F61-CC78-25955CF4D1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8B1CA419-E221-F13F-C5CA-E7CC09C91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69877-6CE0-45CD-B029-E0F79D1CD354}" type="datetimeFigureOut">
              <a:rPr lang="fr-FR" smtClean="0"/>
              <a:t>09/03/2023</a:t>
            </a:fld>
            <a:endParaRPr lang="fr-FR"/>
          </a:p>
        </p:txBody>
      </p:sp>
      <p:sp>
        <p:nvSpPr>
          <p:cNvPr id="5" name="Footer Placeholder 4">
            <a:extLst>
              <a:ext uri="{FF2B5EF4-FFF2-40B4-BE49-F238E27FC236}">
                <a16:creationId xmlns:a16="http://schemas.microsoft.com/office/drawing/2014/main" id="{CEC873F0-120E-F1D1-F1B2-5AA9F5F51F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2E4DA6D8-6235-6F61-E761-1A65FFF2D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B474D-2D6D-4728-93B3-116C024EA94E}" type="slidenum">
              <a:rPr lang="fr-FR" smtClean="0"/>
              <a:t>‹#›</a:t>
            </a:fld>
            <a:endParaRPr lang="fr-FR"/>
          </a:p>
        </p:txBody>
      </p:sp>
    </p:spTree>
    <p:extLst>
      <p:ext uri="{BB962C8B-B14F-4D97-AF65-F5344CB8AC3E}">
        <p14:creationId xmlns:p14="http://schemas.microsoft.com/office/powerpoint/2010/main" val="873158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79975-8E31-4E3A-BCDE-C8B37C51A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92A5F0-BCB9-4DFD-9693-12CB8E91F4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EF023-5246-4A9D-ADA0-CE588BEE2D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C4239-225A-4016-A1AE-FF2FAE1FBE8F}" type="datetimeFigureOut">
              <a:rPr lang="en-US" smtClean="0"/>
              <a:t>3/9/2023</a:t>
            </a:fld>
            <a:endParaRPr lang="en-US"/>
          </a:p>
        </p:txBody>
      </p:sp>
      <p:sp>
        <p:nvSpPr>
          <p:cNvPr id="5" name="Footer Placeholder 4">
            <a:extLst>
              <a:ext uri="{FF2B5EF4-FFF2-40B4-BE49-F238E27FC236}">
                <a16:creationId xmlns:a16="http://schemas.microsoft.com/office/drawing/2014/main" id="{75147A18-DB82-4745-BAF5-B66BDBBC20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F8DACE-7E42-4257-A4F3-9DD3E31867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5127C-5BD5-4382-890B-6405E7C53FCB}" type="slidenum">
              <a:rPr lang="en-US" smtClean="0"/>
              <a:t>‹#›</a:t>
            </a:fld>
            <a:endParaRPr lang="en-US"/>
          </a:p>
        </p:txBody>
      </p:sp>
    </p:spTree>
    <p:extLst>
      <p:ext uri="{BB962C8B-B14F-4D97-AF65-F5344CB8AC3E}">
        <p14:creationId xmlns:p14="http://schemas.microsoft.com/office/powerpoint/2010/main" val="120026580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609600" y="807259"/>
            <a:ext cx="10972800" cy="10216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2"/>
              </a:buClr>
              <a:buSzPts val="4400"/>
              <a:buFont typeface="Times New Roman"/>
              <a:buNone/>
              <a:defRPr sz="4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7" name="Google Shape;177;p38"/>
          <p:cNvSpPr txBox="1">
            <a:spLocks noGrp="1"/>
          </p:cNvSpPr>
          <p:nvPr>
            <p:ph type="body" idx="1"/>
          </p:nvPr>
        </p:nvSpPr>
        <p:spPr>
          <a:xfrm>
            <a:off x="609600" y="2039939"/>
            <a:ext cx="10972800" cy="3941600"/>
          </a:xfrm>
          <a:prstGeom prst="rect">
            <a:avLst/>
          </a:prstGeom>
          <a:noFill/>
          <a:ln>
            <a:noFill/>
          </a:ln>
        </p:spPr>
        <p:txBody>
          <a:bodyPr spcFirstLastPara="1" wrap="square" lIns="0" tIns="0" rIns="0" bIns="0" anchor="t" anchorCtr="0">
            <a:noAutofit/>
          </a:bodyPr>
          <a:lstStyle>
            <a:lvl1pPr marL="457200" marR="0" lvl="0" indent="-342900" algn="l" rtl="0">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82511534"/>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pos="5472">
          <p15:clr>
            <a:srgbClr val="F26B43"/>
          </p15:clr>
        </p15:guide>
        <p15:guide id="5" orient="horz" pos="234">
          <p15:clr>
            <a:srgbClr val="F26B43"/>
          </p15:clr>
        </p15:guide>
        <p15:guide id="6" orient="horz" pos="2826">
          <p15:clr>
            <a:srgbClr val="F26B43"/>
          </p15:clr>
        </p15:guide>
        <p15:guide id="7" pos="582">
          <p15:clr>
            <a:srgbClr val="F26B43"/>
          </p15:clr>
        </p15:guide>
        <p15:guide id="8" pos="5184">
          <p15:clr>
            <a:srgbClr val="F26B43"/>
          </p15:clr>
        </p15:guide>
        <p15:guide id="9" orient="horz" pos="335">
          <p15:clr>
            <a:srgbClr val="F26B43"/>
          </p15:clr>
        </p15:guide>
        <p15:guide id="10" orient="horz" pos="864">
          <p15:clr>
            <a:srgbClr val="F26B43"/>
          </p15:clr>
        </p15:guide>
        <p15:guide id="11" orient="horz" pos="1057">
          <p15:clr>
            <a:srgbClr val="F26B43"/>
          </p15:clr>
        </p15:guide>
        <p15:guide id="12" pos="1519">
          <p15:clr>
            <a:srgbClr val="F26B43"/>
          </p15:clr>
        </p15:guide>
        <p15:guide id="13" pos="1110">
          <p15:clr>
            <a:srgbClr val="F26B43"/>
          </p15:clr>
        </p15:guide>
        <p15:guide id="14" orient="horz" pos="2360">
          <p15:clr>
            <a:srgbClr val="F26B43"/>
          </p15:clr>
        </p15:guide>
        <p15:guide id="15" pos="993">
          <p15:clr>
            <a:srgbClr val="F26B43"/>
          </p15:clr>
        </p15:guide>
        <p15:guide id="16" orient="horz" pos="1352">
          <p15:clr>
            <a:srgbClr val="F26B43"/>
          </p15:clr>
        </p15:guide>
        <p15:guide id="17" orient="horz" pos="378">
          <p15:clr>
            <a:srgbClr val="F26B43"/>
          </p15:clr>
        </p15:guide>
        <p15:guide id="18" orient="horz" pos="964">
          <p15:clr>
            <a:srgbClr val="F26B43"/>
          </p15:clr>
        </p15:guide>
        <p15:guide id="19" pos="254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9600" y="807259"/>
            <a:ext cx="10972800" cy="10216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Clr>
                <a:schemeClr val="dk2"/>
              </a:buClr>
              <a:buSzPts val="1400"/>
              <a:buFont typeface="Times New Roman"/>
              <a:buNone/>
              <a:defRPr sz="4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609600" y="2039939"/>
            <a:ext cx="10972800" cy="3941600"/>
          </a:xfrm>
          <a:prstGeom prst="rect">
            <a:avLst/>
          </a:prstGeom>
          <a:noFill/>
          <a:ln>
            <a:noFill/>
          </a:ln>
        </p:spPr>
        <p:txBody>
          <a:bodyPr spcFirstLastPara="1" wrap="square" lIns="91425" tIns="91425" rIns="91425" bIns="91425" anchor="t" anchorCtr="0">
            <a:noAutofit/>
          </a:bodyPr>
          <a:lstStyle>
            <a:lvl1pPr marL="457200" marR="0" lvl="0" indent="-342900" algn="l" rtl="0">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35684748"/>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C18A-1203-3241-6C8E-424BAB7220E2}"/>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764C73C2-3A6B-297F-14B4-E792425DFE57}"/>
              </a:ext>
            </a:extLst>
          </p:cNvPr>
          <p:cNvSpPr>
            <a:spLocks noGrp="1"/>
          </p:cNvSpPr>
          <p:nvPr>
            <p:ph type="subTitle" idx="1"/>
          </p:nvPr>
        </p:nvSpPr>
        <p:spPr/>
        <p:txBody>
          <a:bodyPr/>
          <a:lstStyle/>
          <a:p>
            <a:endParaRPr lang="fr-FR"/>
          </a:p>
        </p:txBody>
      </p:sp>
      <p:pic>
        <p:nvPicPr>
          <p:cNvPr id="5" name="Picture 4">
            <a:extLst>
              <a:ext uri="{FF2B5EF4-FFF2-40B4-BE49-F238E27FC236}">
                <a16:creationId xmlns:a16="http://schemas.microsoft.com/office/drawing/2014/main" id="{96FFB07F-C921-3E5F-35D4-828A0EE8445B}"/>
              </a:ext>
            </a:extLst>
          </p:cNvPr>
          <p:cNvPicPr>
            <a:picLocks noChangeAspect="1"/>
          </p:cNvPicPr>
          <p:nvPr/>
        </p:nvPicPr>
        <p:blipFill>
          <a:blip r:embed="rId2"/>
          <a:stretch>
            <a:fillRect/>
          </a:stretch>
        </p:blipFill>
        <p:spPr>
          <a:xfrm>
            <a:off x="-429657" y="0"/>
            <a:ext cx="12997438" cy="6858000"/>
          </a:xfrm>
          <a:prstGeom prst="rect">
            <a:avLst/>
          </a:prstGeom>
        </p:spPr>
      </p:pic>
    </p:spTree>
    <p:extLst>
      <p:ext uri="{BB962C8B-B14F-4D97-AF65-F5344CB8AC3E}">
        <p14:creationId xmlns:p14="http://schemas.microsoft.com/office/powerpoint/2010/main" val="424243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9"/>
          <p:cNvSpPr txBox="1">
            <a:spLocks noGrp="1"/>
          </p:cNvSpPr>
          <p:nvPr>
            <p:ph type="ctrTitle"/>
          </p:nvPr>
        </p:nvSpPr>
        <p:spPr>
          <a:xfrm>
            <a:off x="2722592" y="1723291"/>
            <a:ext cx="9241200" cy="1622000"/>
          </a:xfrm>
          <a:prstGeom prst="rect">
            <a:avLst/>
          </a:prstGeom>
        </p:spPr>
        <p:txBody>
          <a:bodyPr spcFirstLastPara="1" wrap="square" lIns="0" tIns="0" rIns="0" bIns="0" anchor="b" anchorCtr="0">
            <a:noAutofit/>
          </a:bodyPr>
          <a:lstStyle/>
          <a:p>
            <a:r>
              <a:rPr lang="en" dirty="0"/>
              <a:t>Social Cohesion at Mercy Corps</a:t>
            </a:r>
            <a:endParaRPr dirty="0"/>
          </a:p>
        </p:txBody>
      </p:sp>
      <p:sp>
        <p:nvSpPr>
          <p:cNvPr id="291" name="Google Shape;291;p59"/>
          <p:cNvSpPr txBox="1">
            <a:spLocks noGrp="1"/>
          </p:cNvSpPr>
          <p:nvPr>
            <p:ph type="subTitle" idx="1"/>
          </p:nvPr>
        </p:nvSpPr>
        <p:spPr>
          <a:xfrm>
            <a:off x="2722592" y="3552089"/>
            <a:ext cx="9241200" cy="1164800"/>
          </a:xfrm>
          <a:prstGeom prst="rect">
            <a:avLst/>
          </a:prstGeom>
        </p:spPr>
        <p:txBody>
          <a:bodyPr spcFirstLastPara="1" wrap="square" lIns="0" tIns="0" rIns="0" bIns="0" anchor="t" anchorCtr="0">
            <a:noAutofit/>
          </a:bodyPr>
          <a:lstStyle/>
          <a:p>
            <a:pPr marL="0" indent="0"/>
            <a:r>
              <a:rPr lang="en" dirty="0"/>
              <a:t>Overview and Examples from Niger</a:t>
            </a:r>
            <a:endParaRPr dirty="0"/>
          </a:p>
        </p:txBody>
      </p:sp>
      <p:sp>
        <p:nvSpPr>
          <p:cNvPr id="292" name="Google Shape;292;p59"/>
          <p:cNvSpPr txBox="1">
            <a:spLocks noGrp="1"/>
          </p:cNvSpPr>
          <p:nvPr>
            <p:ph type="body" idx="3"/>
          </p:nvPr>
        </p:nvSpPr>
        <p:spPr>
          <a:xfrm>
            <a:off x="2722593" y="5140700"/>
            <a:ext cx="5358000" cy="253600"/>
          </a:xfrm>
          <a:prstGeom prst="rect">
            <a:avLst/>
          </a:prstGeom>
        </p:spPr>
        <p:txBody>
          <a:bodyPr spcFirstLastPara="1" wrap="square" lIns="0" tIns="0" rIns="0" bIns="0" anchor="t" anchorCtr="0">
            <a:noAutofit/>
          </a:bodyPr>
          <a:lstStyle/>
          <a:p>
            <a:pPr marL="0" indent="0"/>
            <a:r>
              <a:rPr lang="en" dirty="0"/>
              <a:t>Director of Research- Conflict and Governance</a:t>
            </a:r>
            <a:endParaRPr dirty="0"/>
          </a:p>
        </p:txBody>
      </p:sp>
      <p:sp>
        <p:nvSpPr>
          <p:cNvPr id="293" name="Google Shape;293;p59"/>
          <p:cNvSpPr txBox="1">
            <a:spLocks noGrp="1"/>
          </p:cNvSpPr>
          <p:nvPr>
            <p:ph type="body" idx="4"/>
          </p:nvPr>
        </p:nvSpPr>
        <p:spPr>
          <a:xfrm>
            <a:off x="2722593" y="4923701"/>
            <a:ext cx="5358000" cy="253600"/>
          </a:xfrm>
          <a:prstGeom prst="rect">
            <a:avLst/>
          </a:prstGeom>
        </p:spPr>
        <p:txBody>
          <a:bodyPr spcFirstLastPara="1" wrap="square" lIns="0" tIns="0" rIns="0" bIns="0" anchor="t" anchorCtr="0">
            <a:noAutofit/>
          </a:bodyPr>
          <a:lstStyle/>
          <a:p>
            <a:pPr marL="0" indent="0"/>
            <a:r>
              <a:rPr lang="en" dirty="0"/>
              <a:t>Ryan </a:t>
            </a:r>
            <a:r>
              <a:rPr lang="en" dirty="0" err="1"/>
              <a:t>Sheely</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dirty="0"/>
              <a:t>Social Cohesion at Mercy Corps</a:t>
            </a:r>
            <a:endParaRPr dirty="0"/>
          </a:p>
        </p:txBody>
      </p:sp>
      <p:pic>
        <p:nvPicPr>
          <p:cNvPr id="312" name="Google Shape;312;p62"/>
          <p:cNvPicPr preferRelativeResize="0"/>
          <p:nvPr/>
        </p:nvPicPr>
        <p:blipFill>
          <a:blip r:embed="rId3">
            <a:alphaModFix/>
          </a:blip>
          <a:stretch>
            <a:fillRect/>
          </a:stretch>
        </p:blipFill>
        <p:spPr>
          <a:xfrm>
            <a:off x="1118185" y="3604034"/>
            <a:ext cx="5318305" cy="3177767"/>
          </a:xfrm>
          <a:prstGeom prst="rect">
            <a:avLst/>
          </a:prstGeom>
          <a:noFill/>
          <a:ln>
            <a:noFill/>
          </a:ln>
        </p:spPr>
      </p:pic>
      <p:sp>
        <p:nvSpPr>
          <p:cNvPr id="313" name="Google Shape;313;p62"/>
          <p:cNvSpPr txBox="1">
            <a:spLocks noGrp="1"/>
          </p:cNvSpPr>
          <p:nvPr>
            <p:ph type="body" idx="1"/>
          </p:nvPr>
        </p:nvSpPr>
        <p:spPr>
          <a:xfrm>
            <a:off x="415600" y="1536633"/>
            <a:ext cx="11360800" cy="2247600"/>
          </a:xfrm>
          <a:prstGeom prst="rect">
            <a:avLst/>
          </a:prstGeom>
        </p:spPr>
        <p:txBody>
          <a:bodyPr spcFirstLastPara="1" wrap="square" lIns="121900" tIns="121900" rIns="121900" bIns="121900" anchor="t" anchorCtr="0">
            <a:noAutofit/>
          </a:bodyPr>
          <a:lstStyle/>
          <a:p>
            <a:pPr marL="0" indent="0">
              <a:spcBef>
                <a:spcPts val="0"/>
              </a:spcBef>
              <a:buNone/>
            </a:pPr>
            <a:r>
              <a:rPr lang="en" sz="2000" b="1" dirty="0"/>
              <a:t>Social Cohesion: </a:t>
            </a:r>
            <a:r>
              <a:rPr lang="en" sz="2000" dirty="0"/>
              <a:t>A sense of </a:t>
            </a:r>
            <a:r>
              <a:rPr lang="en" sz="2000" b="1" dirty="0"/>
              <a:t>trust, shared purpose</a:t>
            </a:r>
            <a:r>
              <a:rPr lang="en" sz="2000" dirty="0"/>
              <a:t> and </a:t>
            </a:r>
            <a:r>
              <a:rPr lang="en" sz="2000" b="1" dirty="0"/>
              <a:t>willingness to engage and cooperate </a:t>
            </a:r>
            <a:r>
              <a:rPr lang="en" sz="2000" dirty="0"/>
              <a:t>among different individuals, groups, and institutions in an area.</a:t>
            </a:r>
            <a:endParaRPr sz="2000" dirty="0"/>
          </a:p>
          <a:p>
            <a:pPr marL="0" indent="0">
              <a:spcBef>
                <a:spcPts val="0"/>
              </a:spcBef>
              <a:buNone/>
            </a:pPr>
            <a:endParaRPr sz="2000" dirty="0"/>
          </a:p>
          <a:p>
            <a:pPr marL="0" indent="0">
              <a:spcBef>
                <a:spcPts val="0"/>
              </a:spcBef>
              <a:buNone/>
            </a:pPr>
            <a:endParaRPr sz="2000" dirty="0"/>
          </a:p>
          <a:p>
            <a:pPr marL="0" indent="0">
              <a:spcBef>
                <a:spcPts val="0"/>
              </a:spcBef>
              <a:buNone/>
            </a:pPr>
            <a:r>
              <a:rPr lang="en" sz="1600" b="1" u="sng" dirty="0">
                <a:solidFill>
                  <a:schemeClr val="tx1"/>
                </a:solidFill>
              </a:rPr>
              <a:t>We measure and strengthen six dimensions of social cohesion: </a:t>
            </a:r>
            <a:endParaRPr sz="2000" b="1" u="sng" dirty="0">
              <a:solidFill>
                <a:schemeClr val="tx1"/>
              </a:solidFill>
            </a:endParaRPr>
          </a:p>
        </p:txBody>
      </p:sp>
      <p:sp>
        <p:nvSpPr>
          <p:cNvPr id="2" name="Google Shape;311;p62">
            <a:extLst>
              <a:ext uri="{FF2B5EF4-FFF2-40B4-BE49-F238E27FC236}">
                <a16:creationId xmlns:a16="http://schemas.microsoft.com/office/drawing/2014/main" id="{5F570D95-A22B-890C-FB71-0233D0400B3B}"/>
              </a:ext>
            </a:extLst>
          </p:cNvPr>
          <p:cNvSpPr txBox="1">
            <a:spLocks/>
          </p:cNvSpPr>
          <p:nvPr/>
        </p:nvSpPr>
        <p:spPr>
          <a:xfrm>
            <a:off x="6873693" y="2816049"/>
            <a:ext cx="5318307"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0000"/>
              </a:lnSpc>
              <a:spcBef>
                <a:spcPts val="0"/>
              </a:spcBef>
              <a:spcAft>
                <a:spcPts val="0"/>
              </a:spcAft>
              <a:buClr>
                <a:schemeClr val="dk2"/>
              </a:buClr>
              <a:buSzPts val="1400"/>
              <a:buFont typeface="Times New Roman"/>
              <a:buNone/>
              <a:defRPr sz="4400" b="1" i="0" u="none" strike="noStrike" cap="none">
                <a:solidFill>
                  <a:schemeClr val="dk2"/>
                </a:solidFill>
                <a:latin typeface="Times New Roman"/>
                <a:ea typeface="Times New Roman"/>
                <a:cs typeface="Times New Roman"/>
                <a:sym typeface="Times New Roman"/>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219170">
              <a:buClr>
                <a:srgbClr val="D01D2B"/>
              </a:buClr>
            </a:pPr>
            <a:r>
              <a:rPr lang="en-US" sz="1600" u="sng" kern="0" dirty="0">
                <a:solidFill>
                  <a:srgbClr val="4C515A"/>
                </a:solidFill>
                <a:latin typeface="Arial" panose="020B0604020202020204" pitchFamily="34" charset="0"/>
                <a:cs typeface="Arial" panose="020B0604020202020204" pitchFamily="34" charset="0"/>
              </a:rPr>
              <a:t>Each dimension can be measured…</a:t>
            </a:r>
          </a:p>
          <a:p>
            <a:pPr defTabSz="1219170">
              <a:buClr>
                <a:srgbClr val="D01D2B"/>
              </a:buClr>
            </a:pPr>
            <a:endParaRPr lang="en-US" sz="3200" kern="0" dirty="0">
              <a:solidFill>
                <a:srgbClr val="D01D2B"/>
              </a:solidFill>
            </a:endParaRPr>
          </a:p>
          <a:p>
            <a:pPr defTabSz="1219170">
              <a:buClr>
                <a:srgbClr val="D01D2B"/>
              </a:buClr>
            </a:pPr>
            <a:endParaRPr lang="en-US" sz="3200" kern="0" dirty="0">
              <a:solidFill>
                <a:srgbClr val="D01D2B"/>
              </a:solidFill>
            </a:endParaRPr>
          </a:p>
          <a:p>
            <a:pPr defTabSz="1219170">
              <a:buClr>
                <a:srgbClr val="D01D2B"/>
              </a:buClr>
            </a:pPr>
            <a:r>
              <a:rPr lang="en-US" sz="3200" kern="0" dirty="0">
                <a:solidFill>
                  <a:srgbClr val="D01D2B"/>
                </a:solidFill>
              </a:rPr>
              <a:t>Within groups </a:t>
            </a:r>
            <a:r>
              <a:rPr lang="en-US" sz="3200" i="1" kern="0" dirty="0">
                <a:solidFill>
                  <a:srgbClr val="D01D2B"/>
                </a:solidFill>
              </a:rPr>
              <a:t>(Bonding)</a:t>
            </a:r>
          </a:p>
          <a:p>
            <a:pPr defTabSz="1219170">
              <a:buClr>
                <a:srgbClr val="D01D2B"/>
              </a:buClr>
            </a:pPr>
            <a:endParaRPr lang="en-US" sz="3200" i="1" kern="0" dirty="0">
              <a:solidFill>
                <a:srgbClr val="D01D2B"/>
              </a:solidFill>
            </a:endParaRPr>
          </a:p>
          <a:p>
            <a:pPr defTabSz="1219170">
              <a:buClr>
                <a:srgbClr val="D01D2B"/>
              </a:buClr>
            </a:pPr>
            <a:r>
              <a:rPr lang="en-US" sz="3200" kern="0" dirty="0">
                <a:solidFill>
                  <a:srgbClr val="D01D2B"/>
                </a:solidFill>
              </a:rPr>
              <a:t>Between groups (</a:t>
            </a:r>
            <a:r>
              <a:rPr lang="en-US" sz="3200" i="1" kern="0" dirty="0">
                <a:solidFill>
                  <a:srgbClr val="D01D2B"/>
                </a:solidFill>
              </a:rPr>
              <a:t>Bridging)</a:t>
            </a:r>
          </a:p>
          <a:p>
            <a:pPr defTabSz="1219170">
              <a:buClr>
                <a:srgbClr val="D01D2B"/>
              </a:buClr>
            </a:pPr>
            <a:endParaRPr lang="en-US" sz="3200" i="1" kern="0" dirty="0">
              <a:solidFill>
                <a:srgbClr val="D01D2B"/>
              </a:solidFill>
            </a:endParaRPr>
          </a:p>
          <a:p>
            <a:pPr defTabSz="1219170">
              <a:buClr>
                <a:srgbClr val="D01D2B"/>
              </a:buClr>
            </a:pPr>
            <a:r>
              <a:rPr lang="en-US" sz="3200" kern="0" dirty="0">
                <a:solidFill>
                  <a:srgbClr val="D01D2B"/>
                </a:solidFill>
              </a:rPr>
              <a:t>Between citizens &amp; leaders </a:t>
            </a:r>
            <a:r>
              <a:rPr lang="en-US" sz="3200" i="1" kern="0" dirty="0">
                <a:solidFill>
                  <a:srgbClr val="D01D2B"/>
                </a:solidFill>
              </a:rPr>
              <a:t>(Linking)</a:t>
            </a:r>
            <a:endParaRPr lang="en-US" sz="3200" kern="0" dirty="0">
              <a:solidFill>
                <a:srgbClr val="D01D2B"/>
              </a:solidFill>
            </a:endParaRPr>
          </a:p>
        </p:txBody>
      </p:sp>
      <p:sp>
        <p:nvSpPr>
          <p:cNvPr id="3" name="TextBox 2">
            <a:extLst>
              <a:ext uri="{FF2B5EF4-FFF2-40B4-BE49-F238E27FC236}">
                <a16:creationId xmlns:a16="http://schemas.microsoft.com/office/drawing/2014/main" id="{21822587-9C06-80FA-82F7-AF4661240ECD}"/>
              </a:ext>
            </a:extLst>
          </p:cNvPr>
          <p:cNvSpPr txBox="1"/>
          <p:nvPr/>
        </p:nvSpPr>
        <p:spPr>
          <a:xfrm>
            <a:off x="2261062" y="3784234"/>
            <a:ext cx="1174865" cy="338554"/>
          </a:xfrm>
          <a:prstGeom prst="rect">
            <a:avLst/>
          </a:prstGeom>
          <a:solidFill>
            <a:schemeClr val="bg1"/>
          </a:solidFill>
        </p:spPr>
        <p:txBody>
          <a:bodyPr wrap="square" rtlCol="0">
            <a:spAutoFit/>
          </a:bodyPr>
          <a:lstStyle/>
          <a:p>
            <a:pPr defTabSz="1219170">
              <a:buClr>
                <a:srgbClr val="000000"/>
              </a:buClr>
            </a:pPr>
            <a:r>
              <a:rPr lang="en-US" sz="1600" b="1" kern="0" dirty="0">
                <a:solidFill>
                  <a:srgbClr val="13A8A2"/>
                </a:solidFill>
                <a:latin typeface="Arial"/>
                <a:cs typeface="Arial"/>
                <a:sym typeface="Arial"/>
              </a:rPr>
              <a:t>Trust</a:t>
            </a:r>
          </a:p>
        </p:txBody>
      </p:sp>
      <p:sp>
        <p:nvSpPr>
          <p:cNvPr id="4" name="TextBox 3">
            <a:extLst>
              <a:ext uri="{FF2B5EF4-FFF2-40B4-BE49-F238E27FC236}">
                <a16:creationId xmlns:a16="http://schemas.microsoft.com/office/drawing/2014/main" id="{2CF85099-6839-DC2F-585C-BDFDE2B17512}"/>
              </a:ext>
            </a:extLst>
          </p:cNvPr>
          <p:cNvSpPr txBox="1"/>
          <p:nvPr/>
        </p:nvSpPr>
        <p:spPr>
          <a:xfrm>
            <a:off x="2261062" y="5008250"/>
            <a:ext cx="1174865" cy="318100"/>
          </a:xfrm>
          <a:prstGeom prst="rect">
            <a:avLst/>
          </a:prstGeom>
          <a:solidFill>
            <a:schemeClr val="bg1"/>
          </a:solidFill>
        </p:spPr>
        <p:txBody>
          <a:bodyPr wrap="square" rtlCol="0">
            <a:spAutoFit/>
          </a:bodyPr>
          <a:lstStyle/>
          <a:p>
            <a:pPr defTabSz="1219170">
              <a:buClr>
                <a:srgbClr val="000000"/>
              </a:buClr>
            </a:pPr>
            <a:r>
              <a:rPr lang="en-US" sz="1467" b="1" kern="0" dirty="0">
                <a:solidFill>
                  <a:srgbClr val="13A8A2"/>
                </a:solidFill>
                <a:latin typeface="Arial"/>
                <a:cs typeface="Arial"/>
                <a:sym typeface="Arial"/>
              </a:rPr>
              <a:t>Belonging</a:t>
            </a:r>
          </a:p>
        </p:txBody>
      </p:sp>
      <p:sp>
        <p:nvSpPr>
          <p:cNvPr id="5" name="TextBox 4">
            <a:extLst>
              <a:ext uri="{FF2B5EF4-FFF2-40B4-BE49-F238E27FC236}">
                <a16:creationId xmlns:a16="http://schemas.microsoft.com/office/drawing/2014/main" id="{E4BB6DCF-F969-C782-D1C8-9B114C153242}"/>
              </a:ext>
            </a:extLst>
          </p:cNvPr>
          <p:cNvSpPr txBox="1"/>
          <p:nvPr/>
        </p:nvSpPr>
        <p:spPr>
          <a:xfrm>
            <a:off x="2194559" y="5873746"/>
            <a:ext cx="1241368" cy="461665"/>
          </a:xfrm>
          <a:prstGeom prst="rect">
            <a:avLst/>
          </a:prstGeom>
          <a:solidFill>
            <a:schemeClr val="bg1"/>
          </a:solidFill>
        </p:spPr>
        <p:txBody>
          <a:bodyPr wrap="square" rtlCol="0">
            <a:spAutoFit/>
          </a:bodyPr>
          <a:lstStyle/>
          <a:p>
            <a:pPr defTabSz="1219170">
              <a:buClr>
                <a:srgbClr val="000000"/>
              </a:buClr>
            </a:pPr>
            <a:r>
              <a:rPr lang="en-US" sz="1200" b="1" kern="0" dirty="0">
                <a:solidFill>
                  <a:srgbClr val="13A8A2"/>
                </a:solidFill>
                <a:latin typeface="Arial"/>
                <a:cs typeface="Arial"/>
                <a:sym typeface="Arial"/>
              </a:rPr>
              <a:t>Civic Engagement</a:t>
            </a:r>
          </a:p>
        </p:txBody>
      </p:sp>
      <p:sp>
        <p:nvSpPr>
          <p:cNvPr id="6" name="TextBox 5">
            <a:extLst>
              <a:ext uri="{FF2B5EF4-FFF2-40B4-BE49-F238E27FC236}">
                <a16:creationId xmlns:a16="http://schemas.microsoft.com/office/drawing/2014/main" id="{CA2624CC-0FB9-B0A6-0593-76CE2DDA2EF8}"/>
              </a:ext>
            </a:extLst>
          </p:cNvPr>
          <p:cNvSpPr txBox="1"/>
          <p:nvPr/>
        </p:nvSpPr>
        <p:spPr>
          <a:xfrm>
            <a:off x="4864513" y="5903789"/>
            <a:ext cx="1571976" cy="461665"/>
          </a:xfrm>
          <a:prstGeom prst="rect">
            <a:avLst/>
          </a:prstGeom>
          <a:solidFill>
            <a:schemeClr val="bg1"/>
          </a:solidFill>
        </p:spPr>
        <p:txBody>
          <a:bodyPr wrap="square" rtlCol="0">
            <a:spAutoFit/>
          </a:bodyPr>
          <a:lstStyle/>
          <a:p>
            <a:pPr defTabSz="1219170">
              <a:buClr>
                <a:srgbClr val="000000"/>
              </a:buClr>
            </a:pPr>
            <a:r>
              <a:rPr lang="en-US" sz="1200" b="1" kern="0" dirty="0">
                <a:solidFill>
                  <a:srgbClr val="13A8A2"/>
                </a:solidFill>
                <a:latin typeface="Arial"/>
                <a:cs typeface="Arial"/>
                <a:sym typeface="Arial"/>
              </a:rPr>
              <a:t>Attitudes Toward Other Groups</a:t>
            </a:r>
          </a:p>
        </p:txBody>
      </p:sp>
      <p:sp>
        <p:nvSpPr>
          <p:cNvPr id="7" name="TextBox 6">
            <a:extLst>
              <a:ext uri="{FF2B5EF4-FFF2-40B4-BE49-F238E27FC236}">
                <a16:creationId xmlns:a16="http://schemas.microsoft.com/office/drawing/2014/main" id="{7B83D735-CD5C-A611-2B85-77B1B75DF926}"/>
              </a:ext>
            </a:extLst>
          </p:cNvPr>
          <p:cNvSpPr txBox="1"/>
          <p:nvPr/>
        </p:nvSpPr>
        <p:spPr>
          <a:xfrm>
            <a:off x="4902660" y="4802358"/>
            <a:ext cx="1241368" cy="461665"/>
          </a:xfrm>
          <a:prstGeom prst="rect">
            <a:avLst/>
          </a:prstGeom>
          <a:solidFill>
            <a:schemeClr val="bg1"/>
          </a:solidFill>
        </p:spPr>
        <p:txBody>
          <a:bodyPr wrap="square" rtlCol="0">
            <a:spAutoFit/>
          </a:bodyPr>
          <a:lstStyle/>
          <a:p>
            <a:pPr defTabSz="1219170">
              <a:buClr>
                <a:srgbClr val="000000"/>
              </a:buClr>
            </a:pPr>
            <a:r>
              <a:rPr lang="en-US" sz="1200" b="1" kern="0" dirty="0">
                <a:solidFill>
                  <a:srgbClr val="13A8A2"/>
                </a:solidFill>
                <a:latin typeface="Arial"/>
                <a:cs typeface="Arial"/>
                <a:sym typeface="Arial"/>
              </a:rPr>
              <a:t>Shared Identity</a:t>
            </a:r>
          </a:p>
        </p:txBody>
      </p:sp>
      <p:sp>
        <p:nvSpPr>
          <p:cNvPr id="8" name="TextBox 7">
            <a:extLst>
              <a:ext uri="{FF2B5EF4-FFF2-40B4-BE49-F238E27FC236}">
                <a16:creationId xmlns:a16="http://schemas.microsoft.com/office/drawing/2014/main" id="{58610123-8248-0FD1-C6F6-24F774133D62}"/>
              </a:ext>
            </a:extLst>
          </p:cNvPr>
          <p:cNvSpPr txBox="1"/>
          <p:nvPr/>
        </p:nvSpPr>
        <p:spPr>
          <a:xfrm>
            <a:off x="4902660" y="3800853"/>
            <a:ext cx="1241368" cy="461665"/>
          </a:xfrm>
          <a:prstGeom prst="rect">
            <a:avLst/>
          </a:prstGeom>
          <a:solidFill>
            <a:schemeClr val="bg1"/>
          </a:solidFill>
        </p:spPr>
        <p:txBody>
          <a:bodyPr wrap="square" rtlCol="0">
            <a:spAutoFit/>
          </a:bodyPr>
          <a:lstStyle/>
          <a:p>
            <a:pPr defTabSz="1219170">
              <a:buClr>
                <a:srgbClr val="000000"/>
              </a:buClr>
            </a:pPr>
            <a:r>
              <a:rPr lang="en-US" sz="1200" b="1" kern="0" dirty="0">
                <a:solidFill>
                  <a:srgbClr val="13A8A2"/>
                </a:solidFill>
                <a:latin typeface="Arial"/>
                <a:cs typeface="Arial"/>
                <a:sym typeface="Arial"/>
              </a:rPr>
              <a:t>Collective Action Norms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dirty="0"/>
              <a:t>Measuring Social Cohesion</a:t>
            </a:r>
            <a:endParaRPr dirty="0"/>
          </a:p>
        </p:txBody>
      </p:sp>
      <p:sp>
        <p:nvSpPr>
          <p:cNvPr id="313" name="Google Shape;313;p62"/>
          <p:cNvSpPr txBox="1">
            <a:spLocks noGrp="1"/>
          </p:cNvSpPr>
          <p:nvPr>
            <p:ph type="body" idx="1"/>
          </p:nvPr>
        </p:nvSpPr>
        <p:spPr>
          <a:xfrm>
            <a:off x="415602" y="1536633"/>
            <a:ext cx="8140333" cy="2247600"/>
          </a:xfrm>
          <a:prstGeom prst="rect">
            <a:avLst/>
          </a:prstGeom>
        </p:spPr>
        <p:txBody>
          <a:bodyPr spcFirstLastPara="1" wrap="square" lIns="121900" tIns="121900" rIns="121900" bIns="121900" anchor="t" anchorCtr="0">
            <a:noAutofit/>
          </a:bodyPr>
          <a:lstStyle/>
          <a:p>
            <a:pPr marL="0" indent="0">
              <a:spcBef>
                <a:spcPts val="0"/>
              </a:spcBef>
              <a:buNone/>
            </a:pPr>
            <a:r>
              <a:rPr lang="en" sz="2000" dirty="0"/>
              <a:t>Toolkit published in 2020 provides a </a:t>
            </a:r>
            <a:r>
              <a:rPr lang="en" sz="2000" b="1" dirty="0"/>
              <a:t>conceptual framework for social cohesion</a:t>
            </a:r>
            <a:r>
              <a:rPr lang="en" sz="2000" dirty="0"/>
              <a:t>, a set of </a:t>
            </a:r>
            <a:r>
              <a:rPr lang="en" sz="2000" b="1" dirty="0"/>
              <a:t>prioritized survey questions for measuring each dimension</a:t>
            </a:r>
            <a:r>
              <a:rPr lang="en" sz="2000" dirty="0"/>
              <a:t>, and a qualitative guide</a:t>
            </a:r>
            <a:endParaRPr sz="2000" dirty="0"/>
          </a:p>
        </p:txBody>
      </p:sp>
      <p:sp>
        <p:nvSpPr>
          <p:cNvPr id="2" name="Google Shape;311;p62">
            <a:extLst>
              <a:ext uri="{FF2B5EF4-FFF2-40B4-BE49-F238E27FC236}">
                <a16:creationId xmlns:a16="http://schemas.microsoft.com/office/drawing/2014/main" id="{5F570D95-A22B-890C-FB71-0233D0400B3B}"/>
              </a:ext>
            </a:extLst>
          </p:cNvPr>
          <p:cNvSpPr txBox="1">
            <a:spLocks/>
          </p:cNvSpPr>
          <p:nvPr/>
        </p:nvSpPr>
        <p:spPr>
          <a:xfrm>
            <a:off x="415601" y="2956975"/>
            <a:ext cx="7472255" cy="362169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0000"/>
              </a:lnSpc>
              <a:spcBef>
                <a:spcPts val="0"/>
              </a:spcBef>
              <a:spcAft>
                <a:spcPts val="0"/>
              </a:spcAft>
              <a:buClr>
                <a:schemeClr val="dk2"/>
              </a:buClr>
              <a:buSzPts val="1400"/>
              <a:buFont typeface="Times New Roman"/>
              <a:buNone/>
              <a:defRPr sz="4400" b="1" i="0" u="none" strike="noStrike" cap="none">
                <a:solidFill>
                  <a:schemeClr val="dk2"/>
                </a:solidFill>
                <a:latin typeface="Times New Roman"/>
                <a:ea typeface="Times New Roman"/>
                <a:cs typeface="Times New Roman"/>
                <a:sym typeface="Times New Roman"/>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219170">
              <a:buClr>
                <a:srgbClr val="D01D2B"/>
              </a:buClr>
            </a:pPr>
            <a:r>
              <a:rPr lang="en-US" sz="2133" i="1" kern="0" dirty="0">
                <a:solidFill>
                  <a:srgbClr val="4C515A"/>
                </a:solidFill>
                <a:latin typeface="Arial" panose="020B0604020202020204" pitchFamily="34" charset="0"/>
                <a:cs typeface="Arial" panose="020B0604020202020204" pitchFamily="34" charset="0"/>
              </a:rPr>
              <a:t>Emerging lessons:</a:t>
            </a:r>
          </a:p>
          <a:p>
            <a:pPr defTabSz="1219170">
              <a:buClr>
                <a:srgbClr val="D01D2B"/>
              </a:buClr>
            </a:pPr>
            <a:endParaRPr lang="en-US" sz="3200" kern="0" dirty="0">
              <a:solidFill>
                <a:srgbClr val="D01D2B"/>
              </a:solidFill>
            </a:endParaRPr>
          </a:p>
          <a:p>
            <a:pPr defTabSz="1219170">
              <a:buClr>
                <a:srgbClr val="D01D2B"/>
              </a:buClr>
            </a:pPr>
            <a:r>
              <a:rPr lang="en-US" sz="3200" kern="0" dirty="0">
                <a:solidFill>
                  <a:srgbClr val="D01D2B"/>
                </a:solidFill>
              </a:rPr>
              <a:t>Limits to Consolidation</a:t>
            </a:r>
          </a:p>
          <a:p>
            <a:pPr defTabSz="1219170">
              <a:buClr>
                <a:srgbClr val="D01D2B"/>
              </a:buClr>
            </a:pPr>
            <a:endParaRPr lang="en-US" sz="3200" kern="0" dirty="0">
              <a:solidFill>
                <a:srgbClr val="D01D2B"/>
              </a:solidFill>
            </a:endParaRPr>
          </a:p>
          <a:p>
            <a:pPr defTabSz="1219170">
              <a:buClr>
                <a:srgbClr val="D01D2B"/>
              </a:buClr>
            </a:pPr>
            <a:r>
              <a:rPr lang="en-US" sz="3200" kern="0" dirty="0">
                <a:solidFill>
                  <a:srgbClr val="D01D2B"/>
                </a:solidFill>
              </a:rPr>
              <a:t>Using Disaggregated Measures</a:t>
            </a:r>
          </a:p>
          <a:p>
            <a:pPr defTabSz="1219170">
              <a:buClr>
                <a:srgbClr val="D01D2B"/>
              </a:buClr>
            </a:pPr>
            <a:endParaRPr lang="en-US" sz="3200" kern="0" dirty="0">
              <a:solidFill>
                <a:srgbClr val="D01D2B"/>
              </a:solidFill>
            </a:endParaRPr>
          </a:p>
        </p:txBody>
      </p:sp>
      <p:pic>
        <p:nvPicPr>
          <p:cNvPr id="3" name="Image 2">
            <a:extLst>
              <a:ext uri="{FF2B5EF4-FFF2-40B4-BE49-F238E27FC236}">
                <a16:creationId xmlns:a16="http://schemas.microsoft.com/office/drawing/2014/main" id="{2391FF58-594C-6B27-D67E-9C7DC608A57E}"/>
              </a:ext>
            </a:extLst>
          </p:cNvPr>
          <p:cNvPicPr>
            <a:picLocks noChangeAspect="1"/>
          </p:cNvPicPr>
          <p:nvPr/>
        </p:nvPicPr>
        <p:blipFill>
          <a:blip r:embed="rId3"/>
          <a:stretch>
            <a:fillRect/>
          </a:stretch>
        </p:blipFill>
        <p:spPr>
          <a:xfrm>
            <a:off x="8204952" y="1556056"/>
            <a:ext cx="3719229" cy="4815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072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 name="Title 2">
            <a:extLst>
              <a:ext uri="{FF2B5EF4-FFF2-40B4-BE49-F238E27FC236}">
                <a16:creationId xmlns:a16="http://schemas.microsoft.com/office/drawing/2014/main" id="{E1D940F7-9A59-5455-D307-64AEB894EACC}"/>
              </a:ext>
            </a:extLst>
          </p:cNvPr>
          <p:cNvSpPr>
            <a:spLocks noGrp="1"/>
          </p:cNvSpPr>
          <p:nvPr>
            <p:ph type="title"/>
          </p:nvPr>
        </p:nvSpPr>
        <p:spPr>
          <a:xfrm>
            <a:off x="0" y="0"/>
            <a:ext cx="12435840" cy="763600"/>
          </a:xfrm>
        </p:spPr>
        <p:txBody>
          <a:bodyPr/>
          <a:lstStyle/>
          <a:p>
            <a:r>
              <a:rPr lang="en-US" sz="4800" dirty="0"/>
              <a:t>Social Cohesion in Action:</a:t>
            </a:r>
            <a:br>
              <a:rPr lang="en-US" sz="4800" dirty="0"/>
            </a:br>
            <a:r>
              <a:rPr lang="en-US" sz="4800" dirty="0"/>
              <a:t>The Mercy Corps PEACE Program in Niger</a:t>
            </a:r>
          </a:p>
        </p:txBody>
      </p:sp>
      <p:graphicFrame>
        <p:nvGraphicFramePr>
          <p:cNvPr id="4" name="Google Shape;190;g13617677b92_0_62">
            <a:extLst>
              <a:ext uri="{FF2B5EF4-FFF2-40B4-BE49-F238E27FC236}">
                <a16:creationId xmlns:a16="http://schemas.microsoft.com/office/drawing/2014/main" id="{DBF4B833-F649-FD63-3CD7-69BEFB95A74E}"/>
              </a:ext>
            </a:extLst>
          </p:cNvPr>
          <p:cNvGraphicFramePr/>
          <p:nvPr/>
        </p:nvGraphicFramePr>
        <p:xfrm>
          <a:off x="6384175" y="2102804"/>
          <a:ext cx="5341119" cy="3727808"/>
        </p:xfrm>
        <a:graphic>
          <a:graphicData uri="http://schemas.openxmlformats.org/drawingml/2006/table">
            <a:tbl>
              <a:tblPr>
                <a:noFill/>
              </a:tblPr>
              <a:tblGrid>
                <a:gridCol w="5341119">
                  <a:extLst>
                    <a:ext uri="{9D8B030D-6E8A-4147-A177-3AD203B41FA5}">
                      <a16:colId xmlns:a16="http://schemas.microsoft.com/office/drawing/2014/main" val="20000"/>
                    </a:ext>
                  </a:extLst>
                </a:gridCol>
              </a:tblGrid>
              <a:tr h="585853">
                <a:tc>
                  <a:txBody>
                    <a:bodyPr/>
                    <a:lstStyle/>
                    <a:p>
                      <a:pPr marL="0" lvl="0" indent="0" algn="ctr" rtl="0">
                        <a:lnSpc>
                          <a:spcPct val="115000"/>
                        </a:lnSpc>
                        <a:spcBef>
                          <a:spcPts val="0"/>
                        </a:spcBef>
                        <a:spcAft>
                          <a:spcPts val="0"/>
                        </a:spcAft>
                        <a:buNone/>
                      </a:pPr>
                      <a:r>
                        <a:rPr lang="en-US" sz="2100" b="1">
                          <a:solidFill>
                            <a:srgbClr val="D01D2B"/>
                          </a:solidFill>
                        </a:rPr>
                        <a:t>Menu of Community Projects</a:t>
                      </a:r>
                      <a:endParaRPr sz="2100" b="1">
                        <a:solidFill>
                          <a:srgbClr val="D01D2B"/>
                        </a:solidFill>
                      </a:endParaRPr>
                    </a:p>
                  </a:txBody>
                  <a:tcPr marL="97367" marR="97367" marT="121900" marB="121900">
                    <a:lnL w="37950" cap="flat" cmpd="sng">
                      <a:solidFill>
                        <a:srgbClr val="FFFFFF"/>
                      </a:solidFill>
                      <a:prstDash val="solid"/>
                      <a:round/>
                      <a:headEnd type="none" w="sm" len="sm"/>
                      <a:tailEnd type="none" w="sm" len="sm"/>
                    </a:lnL>
                    <a:lnR w="37950" cap="flat" cmpd="sng">
                      <a:solidFill>
                        <a:srgbClr val="FFFFFF"/>
                      </a:solidFill>
                      <a:prstDash val="solid"/>
                      <a:round/>
                      <a:headEnd type="none" w="sm" len="sm"/>
                      <a:tailEnd type="none" w="sm" len="sm"/>
                    </a:lnR>
                    <a:lnT w="37950" cap="flat" cmpd="sng">
                      <a:solidFill>
                        <a:srgbClr val="FFFFFF"/>
                      </a:solidFill>
                      <a:prstDash val="solid"/>
                      <a:round/>
                      <a:headEnd type="none" w="sm" len="sm"/>
                      <a:tailEnd type="none" w="sm" len="sm"/>
                    </a:lnT>
                    <a:lnB w="37950"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73661">
                <a:tc>
                  <a:txBody>
                    <a:bodyPr/>
                    <a:lstStyle/>
                    <a:p>
                      <a:pPr marL="0" lvl="0" indent="0" algn="l" rtl="0">
                        <a:lnSpc>
                          <a:spcPct val="110000"/>
                        </a:lnSpc>
                        <a:spcBef>
                          <a:spcPts val="0"/>
                        </a:spcBef>
                        <a:spcAft>
                          <a:spcPts val="400"/>
                        </a:spcAft>
                        <a:buNone/>
                      </a:pPr>
                      <a:r>
                        <a:rPr lang="en-US" sz="2100">
                          <a:solidFill>
                            <a:srgbClr val="4C515A"/>
                          </a:solidFill>
                        </a:rPr>
                        <a:t>Mediation and dialogue</a:t>
                      </a:r>
                      <a:endParaRPr sz="2100">
                        <a:solidFill>
                          <a:srgbClr val="4C515A"/>
                        </a:solidFill>
                      </a:endParaRPr>
                    </a:p>
                  </a:txBody>
                  <a:tcPr marL="97367" marR="97367" marT="121900" marB="121900">
                    <a:lnL w="37950" cap="flat" cmpd="sng">
                      <a:solidFill>
                        <a:srgbClr val="FFFFFF"/>
                      </a:solidFill>
                      <a:prstDash val="solid"/>
                      <a:round/>
                      <a:headEnd type="none" w="sm" len="sm"/>
                      <a:tailEnd type="none" w="sm" len="sm"/>
                    </a:lnL>
                    <a:lnR w="37950" cap="flat" cmpd="sng">
                      <a:solidFill>
                        <a:srgbClr val="FFFFFF"/>
                      </a:solidFill>
                      <a:prstDash val="solid"/>
                      <a:round/>
                      <a:headEnd type="none" w="sm" len="sm"/>
                      <a:tailEnd type="none" w="sm" len="sm"/>
                    </a:lnR>
                    <a:lnT w="37950" cap="flat" cmpd="sng">
                      <a:solidFill>
                        <a:srgbClr val="FFFFFF"/>
                      </a:solidFill>
                      <a:prstDash val="solid"/>
                      <a:round/>
                      <a:headEnd type="none" w="sm" len="sm"/>
                      <a:tailEnd type="none" w="sm" len="sm"/>
                    </a:lnT>
                    <a:lnB w="37950" cap="flat" cmpd="sng">
                      <a:solidFill>
                        <a:srgbClr val="FFFFFF"/>
                      </a:solidFill>
                      <a:prstDash val="solid"/>
                      <a:round/>
                      <a:headEnd type="none" w="sm" len="sm"/>
                      <a:tailEnd type="none" w="sm" len="sm"/>
                    </a:lnB>
                    <a:solidFill>
                      <a:srgbClr val="E8F5F4"/>
                    </a:solidFill>
                  </a:tcPr>
                </a:tc>
                <a:extLst>
                  <a:ext uri="{0D108BD9-81ED-4DB2-BD59-A6C34878D82A}">
                    <a16:rowId xmlns:a16="http://schemas.microsoft.com/office/drawing/2014/main" val="10001"/>
                  </a:ext>
                </a:extLst>
              </a:tr>
              <a:tr h="573661">
                <a:tc>
                  <a:txBody>
                    <a:bodyPr/>
                    <a:lstStyle/>
                    <a:p>
                      <a:pPr marL="0" lvl="0" indent="0" algn="l" rtl="0">
                        <a:lnSpc>
                          <a:spcPct val="110000"/>
                        </a:lnSpc>
                        <a:spcBef>
                          <a:spcPts val="0"/>
                        </a:spcBef>
                        <a:spcAft>
                          <a:spcPts val="400"/>
                        </a:spcAft>
                        <a:buNone/>
                      </a:pPr>
                      <a:r>
                        <a:rPr lang="en-US" sz="2100" dirty="0">
                          <a:solidFill>
                            <a:srgbClr val="4C515A"/>
                          </a:solidFill>
                        </a:rPr>
                        <a:t>Infrastructure rehabilitation</a:t>
                      </a:r>
                      <a:endParaRPr sz="2100" dirty="0">
                        <a:solidFill>
                          <a:srgbClr val="4C515A"/>
                        </a:solidFill>
                      </a:endParaRPr>
                    </a:p>
                  </a:txBody>
                  <a:tcPr marL="97367" marR="97367" marT="121900" marB="121900">
                    <a:lnL w="37950" cap="flat" cmpd="sng">
                      <a:solidFill>
                        <a:srgbClr val="FFFFFF"/>
                      </a:solidFill>
                      <a:prstDash val="solid"/>
                      <a:round/>
                      <a:headEnd type="none" w="sm" len="sm"/>
                      <a:tailEnd type="none" w="sm" len="sm"/>
                    </a:lnL>
                    <a:lnR w="37950" cap="flat" cmpd="sng">
                      <a:solidFill>
                        <a:srgbClr val="FFFFFF"/>
                      </a:solidFill>
                      <a:prstDash val="solid"/>
                      <a:round/>
                      <a:headEnd type="none" w="sm" len="sm"/>
                      <a:tailEnd type="none" w="sm" len="sm"/>
                    </a:lnR>
                    <a:lnT w="37950" cap="flat" cmpd="sng">
                      <a:solidFill>
                        <a:srgbClr val="FFFFFF"/>
                      </a:solidFill>
                      <a:prstDash val="solid"/>
                      <a:round/>
                      <a:headEnd type="none" w="sm" len="sm"/>
                      <a:tailEnd type="none" w="sm" len="sm"/>
                    </a:lnT>
                    <a:lnB w="37950" cap="flat" cmpd="sng">
                      <a:solidFill>
                        <a:srgbClr val="FFFFFF"/>
                      </a:solidFill>
                      <a:prstDash val="solid"/>
                      <a:round/>
                      <a:headEnd type="none" w="sm" len="sm"/>
                      <a:tailEnd type="none" w="sm" len="sm"/>
                    </a:lnB>
                    <a:solidFill>
                      <a:srgbClr val="D4ECEB"/>
                    </a:solidFill>
                  </a:tcPr>
                </a:tc>
                <a:extLst>
                  <a:ext uri="{0D108BD9-81ED-4DB2-BD59-A6C34878D82A}">
                    <a16:rowId xmlns:a16="http://schemas.microsoft.com/office/drawing/2014/main" val="10002"/>
                  </a:ext>
                </a:extLst>
              </a:tr>
              <a:tr h="573661">
                <a:tc>
                  <a:txBody>
                    <a:bodyPr/>
                    <a:lstStyle/>
                    <a:p>
                      <a:pPr marL="0" lvl="0" indent="0" algn="l" rtl="0">
                        <a:lnSpc>
                          <a:spcPct val="110000"/>
                        </a:lnSpc>
                        <a:spcBef>
                          <a:spcPts val="0"/>
                        </a:spcBef>
                        <a:spcAft>
                          <a:spcPts val="400"/>
                        </a:spcAft>
                        <a:buNone/>
                      </a:pPr>
                      <a:r>
                        <a:rPr lang="en-US" sz="2100" dirty="0">
                          <a:solidFill>
                            <a:srgbClr val="4C515A"/>
                          </a:solidFill>
                        </a:rPr>
                        <a:t>Access to shared natural resources</a:t>
                      </a:r>
                      <a:endParaRPr sz="2100" dirty="0">
                        <a:solidFill>
                          <a:srgbClr val="4C515A"/>
                        </a:solidFill>
                      </a:endParaRPr>
                    </a:p>
                  </a:txBody>
                  <a:tcPr marL="97367" marR="97367" marT="121900" marB="121900">
                    <a:lnL w="37950" cap="flat" cmpd="sng">
                      <a:solidFill>
                        <a:srgbClr val="FFFFFF"/>
                      </a:solidFill>
                      <a:prstDash val="solid"/>
                      <a:round/>
                      <a:headEnd type="none" w="sm" len="sm"/>
                      <a:tailEnd type="none" w="sm" len="sm"/>
                    </a:lnL>
                    <a:lnR w="37950" cap="flat" cmpd="sng">
                      <a:solidFill>
                        <a:srgbClr val="FFFFFF"/>
                      </a:solidFill>
                      <a:prstDash val="solid"/>
                      <a:round/>
                      <a:headEnd type="none" w="sm" len="sm"/>
                      <a:tailEnd type="none" w="sm" len="sm"/>
                    </a:lnR>
                    <a:lnT w="37950" cap="flat" cmpd="sng">
                      <a:solidFill>
                        <a:srgbClr val="FFFFFF"/>
                      </a:solidFill>
                      <a:prstDash val="solid"/>
                      <a:round/>
                      <a:headEnd type="none" w="sm" len="sm"/>
                      <a:tailEnd type="none" w="sm" len="sm"/>
                    </a:lnT>
                    <a:lnB w="37950" cap="flat" cmpd="sng">
                      <a:solidFill>
                        <a:srgbClr val="FFFFFF"/>
                      </a:solidFill>
                      <a:prstDash val="solid"/>
                      <a:round/>
                      <a:headEnd type="none" w="sm" len="sm"/>
                      <a:tailEnd type="none" w="sm" len="sm"/>
                    </a:lnB>
                    <a:solidFill>
                      <a:srgbClr val="E8F5F4"/>
                    </a:solidFill>
                  </a:tcPr>
                </a:tc>
                <a:extLst>
                  <a:ext uri="{0D108BD9-81ED-4DB2-BD59-A6C34878D82A}">
                    <a16:rowId xmlns:a16="http://schemas.microsoft.com/office/drawing/2014/main" val="10003"/>
                  </a:ext>
                </a:extLst>
              </a:tr>
              <a:tr h="573661">
                <a:tc>
                  <a:txBody>
                    <a:bodyPr/>
                    <a:lstStyle/>
                    <a:p>
                      <a:pPr marL="0" lvl="0" indent="0" algn="l" rtl="0">
                        <a:lnSpc>
                          <a:spcPct val="110000"/>
                        </a:lnSpc>
                        <a:spcBef>
                          <a:spcPts val="0"/>
                        </a:spcBef>
                        <a:spcAft>
                          <a:spcPts val="400"/>
                        </a:spcAft>
                        <a:buNone/>
                      </a:pPr>
                      <a:r>
                        <a:rPr lang="en-US" sz="2100" dirty="0">
                          <a:solidFill>
                            <a:srgbClr val="4C515A"/>
                          </a:solidFill>
                        </a:rPr>
                        <a:t>Livelihoods and economic inclusion</a:t>
                      </a:r>
                      <a:endParaRPr sz="2100" dirty="0">
                        <a:solidFill>
                          <a:srgbClr val="4C515A"/>
                        </a:solidFill>
                      </a:endParaRPr>
                    </a:p>
                  </a:txBody>
                  <a:tcPr marL="97367" marR="97367" marT="121900" marB="121900">
                    <a:lnL w="37950" cap="flat" cmpd="sng">
                      <a:solidFill>
                        <a:srgbClr val="FFFFFF"/>
                      </a:solidFill>
                      <a:prstDash val="solid"/>
                      <a:round/>
                      <a:headEnd type="none" w="sm" len="sm"/>
                      <a:tailEnd type="none" w="sm" len="sm"/>
                    </a:lnL>
                    <a:lnR w="37950" cap="flat" cmpd="sng">
                      <a:solidFill>
                        <a:srgbClr val="FFFFFF"/>
                      </a:solidFill>
                      <a:prstDash val="solid"/>
                      <a:round/>
                      <a:headEnd type="none" w="sm" len="sm"/>
                      <a:tailEnd type="none" w="sm" len="sm"/>
                    </a:lnR>
                    <a:lnT w="37950" cap="flat" cmpd="sng">
                      <a:solidFill>
                        <a:srgbClr val="FFFFFF"/>
                      </a:solidFill>
                      <a:prstDash val="solid"/>
                      <a:round/>
                      <a:headEnd type="none" w="sm" len="sm"/>
                      <a:tailEnd type="none" w="sm" len="sm"/>
                    </a:lnT>
                    <a:lnB w="37950" cap="flat" cmpd="sng">
                      <a:solidFill>
                        <a:srgbClr val="FFFFFF"/>
                      </a:solidFill>
                      <a:prstDash val="solid"/>
                      <a:round/>
                      <a:headEnd type="none" w="sm" len="sm"/>
                      <a:tailEnd type="none" w="sm" len="sm"/>
                    </a:lnB>
                    <a:solidFill>
                      <a:srgbClr val="D4ECEB"/>
                    </a:solidFill>
                  </a:tcPr>
                </a:tc>
                <a:extLst>
                  <a:ext uri="{0D108BD9-81ED-4DB2-BD59-A6C34878D82A}">
                    <a16:rowId xmlns:a16="http://schemas.microsoft.com/office/drawing/2014/main" val="10004"/>
                  </a:ext>
                </a:extLst>
              </a:tr>
              <a:tr h="847309">
                <a:tc>
                  <a:txBody>
                    <a:bodyPr/>
                    <a:lstStyle/>
                    <a:p>
                      <a:pPr marL="0" lvl="0" indent="0" algn="l" rtl="0">
                        <a:lnSpc>
                          <a:spcPct val="110000"/>
                        </a:lnSpc>
                        <a:spcBef>
                          <a:spcPts val="0"/>
                        </a:spcBef>
                        <a:spcAft>
                          <a:spcPts val="400"/>
                        </a:spcAft>
                        <a:buNone/>
                      </a:pPr>
                      <a:r>
                        <a:rPr lang="en-US" sz="2100" dirty="0">
                          <a:solidFill>
                            <a:srgbClr val="4C515A"/>
                          </a:solidFill>
                        </a:rPr>
                        <a:t>Cultural and sporting events</a:t>
                      </a:r>
                      <a:endParaRPr sz="2100" dirty="0">
                        <a:solidFill>
                          <a:srgbClr val="4C515A"/>
                        </a:solidFill>
                      </a:endParaRPr>
                    </a:p>
                  </a:txBody>
                  <a:tcPr marL="97367" marR="97367" marT="121900" marB="121900">
                    <a:lnL w="37950" cap="flat" cmpd="sng">
                      <a:solidFill>
                        <a:srgbClr val="FFFFFF"/>
                      </a:solidFill>
                      <a:prstDash val="solid"/>
                      <a:round/>
                      <a:headEnd type="none" w="sm" len="sm"/>
                      <a:tailEnd type="none" w="sm" len="sm"/>
                    </a:lnL>
                    <a:lnR w="37950" cap="flat" cmpd="sng">
                      <a:solidFill>
                        <a:srgbClr val="FFFFFF"/>
                      </a:solidFill>
                      <a:prstDash val="solid"/>
                      <a:round/>
                      <a:headEnd type="none" w="sm" len="sm"/>
                      <a:tailEnd type="none" w="sm" len="sm"/>
                    </a:lnR>
                    <a:lnT w="37950" cap="flat" cmpd="sng">
                      <a:solidFill>
                        <a:srgbClr val="FFFFFF"/>
                      </a:solidFill>
                      <a:prstDash val="solid"/>
                      <a:round/>
                      <a:headEnd type="none" w="sm" len="sm"/>
                      <a:tailEnd type="none" w="sm" len="sm"/>
                    </a:lnT>
                    <a:lnB w="37950" cap="flat" cmpd="sng">
                      <a:solidFill>
                        <a:srgbClr val="FFFFFF"/>
                      </a:solidFill>
                      <a:prstDash val="solid"/>
                      <a:round/>
                      <a:headEnd type="none" w="sm" len="sm"/>
                      <a:tailEnd type="none" w="sm" len="sm"/>
                    </a:lnB>
                    <a:solidFill>
                      <a:srgbClr val="E8F5F4"/>
                    </a:solidFill>
                  </a:tcPr>
                </a:tc>
                <a:extLst>
                  <a:ext uri="{0D108BD9-81ED-4DB2-BD59-A6C34878D82A}">
                    <a16:rowId xmlns:a16="http://schemas.microsoft.com/office/drawing/2014/main" val="10005"/>
                  </a:ext>
                </a:extLst>
              </a:tr>
            </a:tbl>
          </a:graphicData>
        </a:graphic>
      </p:graphicFrame>
      <p:pic>
        <p:nvPicPr>
          <p:cNvPr id="7" name="Picture 6" descr="A picture containing text, green, scene, room&#10;&#10;Description automatically generated">
            <a:extLst>
              <a:ext uri="{FF2B5EF4-FFF2-40B4-BE49-F238E27FC236}">
                <a16:creationId xmlns:a16="http://schemas.microsoft.com/office/drawing/2014/main" id="{6E0ACB8F-A7B9-872D-8E73-AA15FED83C00}"/>
              </a:ext>
            </a:extLst>
          </p:cNvPr>
          <p:cNvPicPr>
            <a:picLocks noChangeAspect="1"/>
          </p:cNvPicPr>
          <p:nvPr/>
        </p:nvPicPr>
        <p:blipFill>
          <a:blip r:embed="rId3"/>
          <a:stretch>
            <a:fillRect/>
          </a:stretch>
        </p:blipFill>
        <p:spPr>
          <a:xfrm>
            <a:off x="885158" y="1660174"/>
            <a:ext cx="4922669" cy="461306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7" name="Google Shape;327;p64"/>
          <p:cNvPicPr preferRelativeResize="0"/>
          <p:nvPr/>
        </p:nvPicPr>
        <p:blipFill rotWithShape="1">
          <a:blip r:embed="rId3">
            <a:alphaModFix/>
          </a:blip>
          <a:srcRect/>
          <a:stretch/>
        </p:blipFill>
        <p:spPr>
          <a:xfrm>
            <a:off x="729799" y="1356966"/>
            <a:ext cx="6785700" cy="5435733"/>
          </a:xfrm>
          <a:prstGeom prst="rect">
            <a:avLst/>
          </a:prstGeom>
          <a:noFill/>
          <a:ln>
            <a:noFill/>
          </a:ln>
        </p:spPr>
      </p:pic>
      <p:sp>
        <p:nvSpPr>
          <p:cNvPr id="328" name="Google Shape;328;p64"/>
          <p:cNvSpPr txBox="1"/>
          <p:nvPr/>
        </p:nvSpPr>
        <p:spPr>
          <a:xfrm>
            <a:off x="6585867" y="3423034"/>
            <a:ext cx="5190400" cy="1836707"/>
          </a:xfrm>
          <a:prstGeom prst="rect">
            <a:avLst/>
          </a:prstGeom>
          <a:noFill/>
          <a:ln>
            <a:noFill/>
          </a:ln>
        </p:spPr>
        <p:txBody>
          <a:bodyPr spcFirstLastPara="1" wrap="square" lIns="91433" tIns="91433" rIns="91433" bIns="91433" anchor="t" anchorCtr="0">
            <a:spAutoFit/>
          </a:bodyPr>
          <a:lstStyle/>
          <a:p>
            <a:pPr defTabSz="1219170">
              <a:lnSpc>
                <a:spcPct val="115000"/>
              </a:lnSpc>
              <a:buClr>
                <a:srgbClr val="000000"/>
              </a:buClr>
              <a:buSzPts val="900"/>
            </a:pPr>
            <a:r>
              <a:rPr lang="en" sz="1867" b="1" kern="0" dirty="0">
                <a:solidFill>
                  <a:srgbClr val="434343"/>
                </a:solidFill>
                <a:latin typeface="Arial" panose="020B0604020202020204" pitchFamily="34" charset="0"/>
                <a:ea typeface="Gill Sans"/>
                <a:cs typeface="Arial" panose="020B0604020202020204" pitchFamily="34" charset="0"/>
                <a:sym typeface="Gill Sans"/>
              </a:rPr>
              <a:t>All Villages (Average)</a:t>
            </a:r>
            <a:r>
              <a:rPr lang="en" sz="1867" kern="0" dirty="0">
                <a:solidFill>
                  <a:srgbClr val="434343"/>
                </a:solidFill>
                <a:latin typeface="Arial" panose="020B0604020202020204" pitchFamily="34" charset="0"/>
                <a:ea typeface="Gill Sans"/>
                <a:cs typeface="Arial" panose="020B0604020202020204" pitchFamily="34" charset="0"/>
                <a:sym typeface="Gill Sans"/>
              </a:rPr>
              <a:t>:</a:t>
            </a:r>
            <a:endParaRPr sz="1867" kern="0" dirty="0">
              <a:solidFill>
                <a:srgbClr val="434343"/>
              </a:solidFill>
              <a:latin typeface="Arial" panose="020B0604020202020204" pitchFamily="34" charset="0"/>
              <a:ea typeface="Gill Sans"/>
              <a:cs typeface="Arial" panose="020B0604020202020204" pitchFamily="34" charset="0"/>
              <a:sym typeface="Gill Sans"/>
            </a:endParaRPr>
          </a:p>
          <a:p>
            <a:pPr defTabSz="1219170">
              <a:lnSpc>
                <a:spcPct val="115000"/>
              </a:lnSpc>
              <a:buClr>
                <a:srgbClr val="000000"/>
              </a:buClr>
              <a:buSzPts val="900"/>
            </a:pPr>
            <a:r>
              <a:rPr lang="en" sz="1867" kern="0" dirty="0">
                <a:solidFill>
                  <a:srgbClr val="434343"/>
                </a:solidFill>
                <a:latin typeface="Arial" panose="020B0604020202020204" pitchFamily="34" charset="0"/>
                <a:ea typeface="Gill Sans"/>
                <a:cs typeface="Arial" panose="020B0604020202020204" pitchFamily="34" charset="0"/>
                <a:sym typeface="Gill Sans"/>
              </a:rPr>
              <a:t>Social Cohesion Index: </a:t>
            </a:r>
            <a:r>
              <a:rPr lang="en" sz="1867" b="1" kern="0" dirty="0">
                <a:solidFill>
                  <a:srgbClr val="434343"/>
                </a:solidFill>
                <a:latin typeface="Arial" panose="020B0604020202020204" pitchFamily="34" charset="0"/>
                <a:ea typeface="Gill Sans"/>
                <a:cs typeface="Arial" panose="020B0604020202020204" pitchFamily="34" charset="0"/>
                <a:sym typeface="Gill Sans"/>
              </a:rPr>
              <a:t>60.86%</a:t>
            </a:r>
            <a:endParaRPr sz="1867" b="1" kern="0" dirty="0">
              <a:solidFill>
                <a:srgbClr val="434343"/>
              </a:solidFill>
              <a:latin typeface="Arial" panose="020B0604020202020204" pitchFamily="34" charset="0"/>
              <a:ea typeface="Gill Sans"/>
              <a:cs typeface="Arial" panose="020B0604020202020204" pitchFamily="34" charset="0"/>
              <a:sym typeface="Gill Sans"/>
            </a:endParaRPr>
          </a:p>
          <a:p>
            <a:pPr defTabSz="1219170">
              <a:lnSpc>
                <a:spcPct val="115000"/>
              </a:lnSpc>
              <a:buClr>
                <a:srgbClr val="000000"/>
              </a:buClr>
              <a:buSzPts val="900"/>
            </a:pPr>
            <a:r>
              <a:rPr lang="en" sz="1867" kern="0" dirty="0">
                <a:solidFill>
                  <a:srgbClr val="434343"/>
                </a:solidFill>
                <a:latin typeface="Arial" panose="020B0604020202020204" pitchFamily="34" charset="0"/>
                <a:ea typeface="Gill Sans"/>
                <a:cs typeface="Arial" panose="020B0604020202020204" pitchFamily="34" charset="0"/>
                <a:sym typeface="Gill Sans"/>
              </a:rPr>
              <a:t>Lowest Score: </a:t>
            </a:r>
            <a:r>
              <a:rPr lang="en" sz="1867" b="1" kern="0" dirty="0">
                <a:solidFill>
                  <a:srgbClr val="434343"/>
                </a:solidFill>
                <a:latin typeface="Arial" panose="020B0604020202020204" pitchFamily="34" charset="0"/>
                <a:ea typeface="Gill Sans"/>
                <a:cs typeface="Arial" panose="020B0604020202020204" pitchFamily="34" charset="0"/>
                <a:sym typeface="Gill Sans"/>
              </a:rPr>
              <a:t>Trust </a:t>
            </a:r>
            <a:r>
              <a:rPr lang="en" sz="1867" kern="0" dirty="0">
                <a:solidFill>
                  <a:srgbClr val="434343"/>
                </a:solidFill>
                <a:latin typeface="Arial" panose="020B0604020202020204" pitchFamily="34" charset="0"/>
                <a:ea typeface="Gill Sans"/>
                <a:cs typeface="Arial" panose="020B0604020202020204" pitchFamily="34" charset="0"/>
                <a:sym typeface="Gill Sans"/>
              </a:rPr>
              <a:t>(5.4%)</a:t>
            </a:r>
            <a:endParaRPr sz="1867" kern="0" dirty="0">
              <a:solidFill>
                <a:srgbClr val="434343"/>
              </a:solidFill>
              <a:latin typeface="Arial" panose="020B0604020202020204" pitchFamily="34" charset="0"/>
              <a:ea typeface="Gill Sans"/>
              <a:cs typeface="Arial" panose="020B0604020202020204" pitchFamily="34" charset="0"/>
              <a:sym typeface="Gill Sans"/>
            </a:endParaRPr>
          </a:p>
          <a:p>
            <a:pPr defTabSz="1219170">
              <a:lnSpc>
                <a:spcPct val="115000"/>
              </a:lnSpc>
              <a:buClr>
                <a:srgbClr val="000000"/>
              </a:buClr>
              <a:buSzPts val="900"/>
            </a:pPr>
            <a:r>
              <a:rPr lang="en" sz="1867" kern="0" dirty="0">
                <a:solidFill>
                  <a:srgbClr val="434343"/>
                </a:solidFill>
                <a:latin typeface="Arial" panose="020B0604020202020204" pitchFamily="34" charset="0"/>
                <a:ea typeface="Gill Sans"/>
                <a:cs typeface="Arial" panose="020B0604020202020204" pitchFamily="34" charset="0"/>
                <a:sym typeface="Gill Sans"/>
              </a:rPr>
              <a:t>2nd  Lowest Score: </a:t>
            </a:r>
            <a:r>
              <a:rPr lang="en" sz="1867" b="1" kern="0" dirty="0">
                <a:solidFill>
                  <a:srgbClr val="434343"/>
                </a:solidFill>
                <a:latin typeface="Arial" panose="020B0604020202020204" pitchFamily="34" charset="0"/>
                <a:ea typeface="Gill Sans"/>
                <a:cs typeface="Arial" panose="020B0604020202020204" pitchFamily="34" charset="0"/>
                <a:sym typeface="Gill Sans"/>
              </a:rPr>
              <a:t>Interaction </a:t>
            </a:r>
            <a:r>
              <a:rPr lang="en" sz="1867" kern="0" dirty="0">
                <a:solidFill>
                  <a:srgbClr val="434343"/>
                </a:solidFill>
                <a:latin typeface="Arial" panose="020B0604020202020204" pitchFamily="34" charset="0"/>
                <a:ea typeface="Gill Sans"/>
                <a:cs typeface="Arial" panose="020B0604020202020204" pitchFamily="34" charset="0"/>
                <a:sym typeface="Gill Sans"/>
              </a:rPr>
              <a:t>(54.86%)</a:t>
            </a:r>
            <a:endParaRPr sz="1867" kern="0" dirty="0">
              <a:solidFill>
                <a:srgbClr val="434343"/>
              </a:solidFill>
              <a:latin typeface="Arial" panose="020B0604020202020204" pitchFamily="34" charset="0"/>
              <a:ea typeface="Gill Sans"/>
              <a:cs typeface="Arial" panose="020B0604020202020204" pitchFamily="34" charset="0"/>
              <a:sym typeface="Gill Sans"/>
            </a:endParaRPr>
          </a:p>
          <a:p>
            <a:pPr defTabSz="1219170">
              <a:lnSpc>
                <a:spcPct val="115000"/>
              </a:lnSpc>
              <a:buClr>
                <a:srgbClr val="000000"/>
              </a:buClr>
              <a:buSzPts val="900"/>
            </a:pPr>
            <a:r>
              <a:rPr lang="en" sz="1867" kern="0" dirty="0">
                <a:solidFill>
                  <a:srgbClr val="434343"/>
                </a:solidFill>
                <a:latin typeface="Arial" panose="020B0604020202020204" pitchFamily="34" charset="0"/>
                <a:ea typeface="Gill Sans"/>
                <a:cs typeface="Arial" panose="020B0604020202020204" pitchFamily="34" charset="0"/>
                <a:sym typeface="Gill Sans"/>
              </a:rPr>
              <a:t>Highest Score: </a:t>
            </a:r>
            <a:r>
              <a:rPr lang="en" sz="1867" b="1" kern="0" dirty="0">
                <a:solidFill>
                  <a:srgbClr val="434343"/>
                </a:solidFill>
                <a:latin typeface="Arial" panose="020B0604020202020204" pitchFamily="34" charset="0"/>
                <a:ea typeface="Gill Sans"/>
                <a:cs typeface="Arial" panose="020B0604020202020204" pitchFamily="34" charset="0"/>
                <a:sym typeface="Gill Sans"/>
              </a:rPr>
              <a:t>Collective Action</a:t>
            </a:r>
            <a:r>
              <a:rPr lang="en" sz="1867" kern="0" dirty="0">
                <a:solidFill>
                  <a:srgbClr val="434343"/>
                </a:solidFill>
                <a:latin typeface="Arial" panose="020B0604020202020204" pitchFamily="34" charset="0"/>
                <a:ea typeface="Gill Sans"/>
                <a:cs typeface="Arial" panose="020B0604020202020204" pitchFamily="34" charset="0"/>
                <a:sym typeface="Gill Sans"/>
              </a:rPr>
              <a:t> (86.44%)</a:t>
            </a:r>
            <a:endParaRPr sz="1867" kern="0" dirty="0">
              <a:solidFill>
                <a:srgbClr val="434343"/>
              </a:solidFill>
              <a:latin typeface="Arial" panose="020B0604020202020204" pitchFamily="34" charset="0"/>
              <a:ea typeface="Gill Sans"/>
              <a:cs typeface="Arial" panose="020B0604020202020204" pitchFamily="34" charset="0"/>
              <a:sym typeface="Gill Sans"/>
            </a:endParaRPr>
          </a:p>
        </p:txBody>
      </p:sp>
      <p:sp>
        <p:nvSpPr>
          <p:cNvPr id="3" name="Title 2">
            <a:extLst>
              <a:ext uri="{FF2B5EF4-FFF2-40B4-BE49-F238E27FC236}">
                <a16:creationId xmlns:a16="http://schemas.microsoft.com/office/drawing/2014/main" id="{E1D940F7-9A59-5455-D307-64AEB894EACC}"/>
              </a:ext>
            </a:extLst>
          </p:cNvPr>
          <p:cNvSpPr>
            <a:spLocks noGrp="1"/>
          </p:cNvSpPr>
          <p:nvPr>
            <p:ph type="title"/>
          </p:nvPr>
        </p:nvSpPr>
        <p:spPr>
          <a:xfrm>
            <a:off x="415467" y="0"/>
            <a:ext cx="11360800" cy="763600"/>
          </a:xfrm>
        </p:spPr>
        <p:txBody>
          <a:bodyPr/>
          <a:lstStyle/>
          <a:p>
            <a:r>
              <a:rPr lang="en-US" sz="4800" dirty="0"/>
              <a:t>Social Cohesion in Action:</a:t>
            </a:r>
            <a:br>
              <a:rPr lang="en-US" sz="4800" dirty="0"/>
            </a:br>
            <a:r>
              <a:rPr lang="en-US" sz="4800" dirty="0"/>
              <a:t>CATALYSE and Trust-Building</a:t>
            </a:r>
          </a:p>
        </p:txBody>
      </p:sp>
    </p:spTree>
    <p:extLst>
      <p:ext uri="{BB962C8B-B14F-4D97-AF65-F5344CB8AC3E}">
        <p14:creationId xmlns:p14="http://schemas.microsoft.com/office/powerpoint/2010/main" val="961149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4" name="Google Shape;334;p65"/>
          <p:cNvPicPr preferRelativeResize="0"/>
          <p:nvPr/>
        </p:nvPicPr>
        <p:blipFill rotWithShape="1">
          <a:blip r:embed="rId3">
            <a:alphaModFix/>
          </a:blip>
          <a:srcRect l="4879"/>
          <a:stretch/>
        </p:blipFill>
        <p:spPr>
          <a:xfrm>
            <a:off x="1309000" y="1193342"/>
            <a:ext cx="3312901" cy="2790151"/>
          </a:xfrm>
          <a:prstGeom prst="rect">
            <a:avLst/>
          </a:prstGeom>
          <a:noFill/>
          <a:ln>
            <a:noFill/>
          </a:ln>
        </p:spPr>
      </p:pic>
      <p:pic>
        <p:nvPicPr>
          <p:cNvPr id="335" name="Google Shape;335;p65"/>
          <p:cNvPicPr preferRelativeResize="0"/>
          <p:nvPr/>
        </p:nvPicPr>
        <p:blipFill rotWithShape="1">
          <a:blip r:embed="rId4">
            <a:alphaModFix/>
          </a:blip>
          <a:srcRect/>
          <a:stretch/>
        </p:blipFill>
        <p:spPr>
          <a:xfrm>
            <a:off x="6686869" y="1268351"/>
            <a:ext cx="2830883" cy="2267684"/>
          </a:xfrm>
          <a:prstGeom prst="rect">
            <a:avLst/>
          </a:prstGeom>
          <a:noFill/>
          <a:ln>
            <a:noFill/>
          </a:ln>
        </p:spPr>
      </p:pic>
      <p:pic>
        <p:nvPicPr>
          <p:cNvPr id="336" name="Google Shape;336;p65"/>
          <p:cNvPicPr preferRelativeResize="0"/>
          <p:nvPr/>
        </p:nvPicPr>
        <p:blipFill rotWithShape="1">
          <a:blip r:embed="rId5">
            <a:alphaModFix/>
          </a:blip>
          <a:srcRect l="4888"/>
          <a:stretch/>
        </p:blipFill>
        <p:spPr>
          <a:xfrm>
            <a:off x="1309000" y="3806451"/>
            <a:ext cx="3312901" cy="2790151"/>
          </a:xfrm>
          <a:prstGeom prst="rect">
            <a:avLst/>
          </a:prstGeom>
          <a:noFill/>
          <a:ln>
            <a:noFill/>
          </a:ln>
        </p:spPr>
      </p:pic>
      <p:pic>
        <p:nvPicPr>
          <p:cNvPr id="337" name="Google Shape;337;p65"/>
          <p:cNvPicPr preferRelativeResize="0"/>
          <p:nvPr/>
        </p:nvPicPr>
        <p:blipFill rotWithShape="1">
          <a:blip r:embed="rId6">
            <a:alphaModFix/>
          </a:blip>
          <a:srcRect/>
          <a:stretch/>
        </p:blipFill>
        <p:spPr>
          <a:xfrm>
            <a:off x="6643485" y="3743026"/>
            <a:ext cx="3086031" cy="2472077"/>
          </a:xfrm>
          <a:prstGeom prst="rect">
            <a:avLst/>
          </a:prstGeom>
          <a:noFill/>
          <a:ln>
            <a:noFill/>
          </a:ln>
        </p:spPr>
      </p:pic>
      <p:sp>
        <p:nvSpPr>
          <p:cNvPr id="338" name="Google Shape;338;p65"/>
          <p:cNvSpPr txBox="1"/>
          <p:nvPr/>
        </p:nvSpPr>
        <p:spPr>
          <a:xfrm>
            <a:off x="3834375" y="1965701"/>
            <a:ext cx="3312800" cy="1107981"/>
          </a:xfrm>
          <a:prstGeom prst="rect">
            <a:avLst/>
          </a:prstGeom>
          <a:noFill/>
          <a:ln>
            <a:noFill/>
          </a:ln>
        </p:spPr>
        <p:txBody>
          <a:bodyPr spcFirstLastPara="1" wrap="square" lIns="91433" tIns="91433" rIns="91433" bIns="91433" anchor="t" anchorCtr="0">
            <a:spAutoFit/>
          </a:bodyPr>
          <a:lstStyle/>
          <a:p>
            <a:pPr defTabSz="1219170">
              <a:buClr>
                <a:srgbClr val="000000"/>
              </a:buClr>
              <a:buSzPts val="900"/>
            </a:pPr>
            <a:r>
              <a:rPr lang="en" sz="1200" b="1" kern="0" dirty="0">
                <a:solidFill>
                  <a:srgbClr val="000000"/>
                </a:solidFill>
                <a:latin typeface="Arial" panose="020B0604020202020204" pitchFamily="34" charset="0"/>
                <a:ea typeface="Gill Sans"/>
                <a:cs typeface="Arial" panose="020B0604020202020204" pitchFamily="34" charset="0"/>
                <a:sym typeface="Gill Sans"/>
              </a:rPr>
              <a:t>All Villages (Average)</a:t>
            </a:r>
            <a:r>
              <a:rPr lang="en" sz="1200" kern="0" dirty="0">
                <a:solidFill>
                  <a:srgbClr val="000000"/>
                </a:solidFill>
                <a:latin typeface="Arial" panose="020B0604020202020204" pitchFamily="34" charset="0"/>
                <a:ea typeface="Gill Sans"/>
                <a:cs typeface="Arial" panose="020B0604020202020204" pitchFamily="34" charset="0"/>
                <a:sym typeface="Gill Sans"/>
              </a:rPr>
              <a:t>:</a:t>
            </a:r>
            <a:endParaRPr sz="1200" kern="0" dirty="0">
              <a:solidFill>
                <a:srgbClr val="000000"/>
              </a:solidFill>
              <a:latin typeface="Arial" panose="020B0604020202020204" pitchFamily="34" charset="0"/>
              <a:ea typeface="Gill Sans"/>
              <a:cs typeface="Arial" panose="020B0604020202020204" pitchFamily="34" charset="0"/>
              <a:sym typeface="Gill Sans"/>
            </a:endParaRPr>
          </a:p>
          <a:p>
            <a:pPr defTabSz="1219170">
              <a:buClr>
                <a:srgbClr val="000000"/>
              </a:buClr>
              <a:buSzPts val="900"/>
            </a:pPr>
            <a:r>
              <a:rPr lang="en" sz="1200" kern="0" dirty="0">
                <a:solidFill>
                  <a:srgbClr val="000000"/>
                </a:solidFill>
                <a:latin typeface="Arial" panose="020B0604020202020204" pitchFamily="34" charset="0"/>
                <a:ea typeface="Gill Sans"/>
                <a:cs typeface="Arial" panose="020B0604020202020204" pitchFamily="34" charset="0"/>
                <a:sym typeface="Gill Sans"/>
              </a:rPr>
              <a:t>Social Cohesion Index: </a:t>
            </a:r>
            <a:r>
              <a:rPr lang="en" sz="1200" b="1" kern="0" dirty="0">
                <a:solidFill>
                  <a:srgbClr val="000000"/>
                </a:solidFill>
                <a:latin typeface="Arial" panose="020B0604020202020204" pitchFamily="34" charset="0"/>
                <a:ea typeface="Gill Sans"/>
                <a:cs typeface="Arial" panose="020B0604020202020204" pitchFamily="34" charset="0"/>
                <a:sym typeface="Gill Sans"/>
              </a:rPr>
              <a:t>60.86%</a:t>
            </a:r>
            <a:endParaRPr sz="1200" b="1" kern="0" dirty="0">
              <a:solidFill>
                <a:srgbClr val="000000"/>
              </a:solidFill>
              <a:latin typeface="Arial" panose="020B0604020202020204" pitchFamily="34" charset="0"/>
              <a:ea typeface="Gill Sans"/>
              <a:cs typeface="Arial" panose="020B0604020202020204" pitchFamily="34" charset="0"/>
              <a:sym typeface="Gill Sans"/>
            </a:endParaRPr>
          </a:p>
          <a:p>
            <a:pPr defTabSz="1219170">
              <a:buClr>
                <a:srgbClr val="000000"/>
              </a:buClr>
              <a:buSzPts val="900"/>
            </a:pPr>
            <a:r>
              <a:rPr lang="en" sz="1200" kern="0" dirty="0">
                <a:solidFill>
                  <a:srgbClr val="000000"/>
                </a:solidFill>
                <a:latin typeface="Arial" panose="020B0604020202020204" pitchFamily="34" charset="0"/>
                <a:ea typeface="Gill Sans"/>
                <a:cs typeface="Arial" panose="020B0604020202020204" pitchFamily="34" charset="0"/>
                <a:sym typeface="Gill Sans"/>
              </a:rPr>
              <a:t>Lowest Score: </a:t>
            </a:r>
            <a:r>
              <a:rPr lang="en" sz="1200" b="1" kern="0" dirty="0">
                <a:solidFill>
                  <a:srgbClr val="000000"/>
                </a:solidFill>
                <a:latin typeface="Arial" panose="020B0604020202020204" pitchFamily="34" charset="0"/>
                <a:ea typeface="Gill Sans"/>
                <a:cs typeface="Arial" panose="020B0604020202020204" pitchFamily="34" charset="0"/>
                <a:sym typeface="Gill Sans"/>
              </a:rPr>
              <a:t>Trust </a:t>
            </a:r>
            <a:r>
              <a:rPr lang="en" sz="1200" kern="0" dirty="0">
                <a:solidFill>
                  <a:srgbClr val="000000"/>
                </a:solidFill>
                <a:latin typeface="Arial" panose="020B0604020202020204" pitchFamily="34" charset="0"/>
                <a:ea typeface="Gill Sans"/>
                <a:cs typeface="Arial" panose="020B0604020202020204" pitchFamily="34" charset="0"/>
                <a:sym typeface="Gill Sans"/>
              </a:rPr>
              <a:t>(5.4%)</a:t>
            </a:r>
            <a:endParaRPr sz="1200" kern="0" dirty="0">
              <a:solidFill>
                <a:srgbClr val="000000"/>
              </a:solidFill>
              <a:latin typeface="Arial" panose="020B0604020202020204" pitchFamily="34" charset="0"/>
              <a:ea typeface="Gill Sans"/>
              <a:cs typeface="Arial" panose="020B0604020202020204" pitchFamily="34" charset="0"/>
              <a:sym typeface="Gill Sans"/>
            </a:endParaRPr>
          </a:p>
          <a:p>
            <a:pPr defTabSz="1219170">
              <a:buClr>
                <a:srgbClr val="000000"/>
              </a:buClr>
              <a:buSzPts val="900"/>
            </a:pPr>
            <a:r>
              <a:rPr lang="en" sz="1200" kern="0" dirty="0">
                <a:solidFill>
                  <a:srgbClr val="000000"/>
                </a:solidFill>
                <a:latin typeface="Arial" panose="020B0604020202020204" pitchFamily="34" charset="0"/>
                <a:ea typeface="Gill Sans"/>
                <a:cs typeface="Arial" panose="020B0604020202020204" pitchFamily="34" charset="0"/>
                <a:sym typeface="Gill Sans"/>
              </a:rPr>
              <a:t>2nd  Lowest Score: </a:t>
            </a:r>
            <a:r>
              <a:rPr lang="en" sz="1200" b="1" kern="0" dirty="0">
                <a:solidFill>
                  <a:srgbClr val="000000"/>
                </a:solidFill>
                <a:latin typeface="Arial" panose="020B0604020202020204" pitchFamily="34" charset="0"/>
                <a:ea typeface="Gill Sans"/>
                <a:cs typeface="Arial" panose="020B0604020202020204" pitchFamily="34" charset="0"/>
                <a:sym typeface="Gill Sans"/>
              </a:rPr>
              <a:t>Interaction </a:t>
            </a:r>
            <a:r>
              <a:rPr lang="en" sz="1200" kern="0" dirty="0">
                <a:solidFill>
                  <a:srgbClr val="000000"/>
                </a:solidFill>
                <a:latin typeface="Arial" panose="020B0604020202020204" pitchFamily="34" charset="0"/>
                <a:ea typeface="Gill Sans"/>
                <a:cs typeface="Arial" panose="020B0604020202020204" pitchFamily="34" charset="0"/>
                <a:sym typeface="Gill Sans"/>
              </a:rPr>
              <a:t>(54.86%)</a:t>
            </a:r>
            <a:endParaRPr sz="1200" kern="0" dirty="0">
              <a:solidFill>
                <a:srgbClr val="000000"/>
              </a:solidFill>
              <a:latin typeface="Arial" panose="020B0604020202020204" pitchFamily="34" charset="0"/>
              <a:ea typeface="Gill Sans"/>
              <a:cs typeface="Arial" panose="020B0604020202020204" pitchFamily="34" charset="0"/>
              <a:sym typeface="Gill Sans"/>
            </a:endParaRPr>
          </a:p>
          <a:p>
            <a:pPr defTabSz="1219170">
              <a:buClr>
                <a:srgbClr val="000000"/>
              </a:buClr>
              <a:buSzPts val="900"/>
            </a:pPr>
            <a:r>
              <a:rPr lang="en" sz="1200" kern="0" dirty="0">
                <a:solidFill>
                  <a:srgbClr val="000000"/>
                </a:solidFill>
                <a:latin typeface="Arial" panose="020B0604020202020204" pitchFamily="34" charset="0"/>
                <a:ea typeface="Gill Sans"/>
                <a:cs typeface="Arial" panose="020B0604020202020204" pitchFamily="34" charset="0"/>
                <a:sym typeface="Gill Sans"/>
              </a:rPr>
              <a:t>Highest Score: </a:t>
            </a:r>
            <a:r>
              <a:rPr lang="en" sz="1200" b="1" kern="0" dirty="0">
                <a:solidFill>
                  <a:srgbClr val="000000"/>
                </a:solidFill>
                <a:latin typeface="Arial" panose="020B0604020202020204" pitchFamily="34" charset="0"/>
                <a:ea typeface="Gill Sans"/>
                <a:cs typeface="Arial" panose="020B0604020202020204" pitchFamily="34" charset="0"/>
                <a:sym typeface="Gill Sans"/>
              </a:rPr>
              <a:t>Collective Action</a:t>
            </a:r>
            <a:r>
              <a:rPr lang="en" sz="1200" kern="0" dirty="0">
                <a:solidFill>
                  <a:srgbClr val="000000"/>
                </a:solidFill>
                <a:latin typeface="Arial" panose="020B0604020202020204" pitchFamily="34" charset="0"/>
                <a:ea typeface="Gill Sans"/>
                <a:cs typeface="Arial" panose="020B0604020202020204" pitchFamily="34" charset="0"/>
                <a:sym typeface="Gill Sans"/>
              </a:rPr>
              <a:t> (86.44%)</a:t>
            </a:r>
            <a:endParaRPr sz="1200" kern="0" dirty="0">
              <a:solidFill>
                <a:srgbClr val="000000"/>
              </a:solidFill>
              <a:latin typeface="Arial" panose="020B0604020202020204" pitchFamily="34" charset="0"/>
              <a:ea typeface="Gill Sans"/>
              <a:cs typeface="Arial" panose="020B0604020202020204" pitchFamily="34" charset="0"/>
              <a:sym typeface="Gill Sans"/>
            </a:endParaRPr>
          </a:p>
        </p:txBody>
      </p:sp>
      <p:sp>
        <p:nvSpPr>
          <p:cNvPr id="339" name="Google Shape;339;p65"/>
          <p:cNvSpPr txBox="1"/>
          <p:nvPr/>
        </p:nvSpPr>
        <p:spPr>
          <a:xfrm>
            <a:off x="9063600" y="1965701"/>
            <a:ext cx="3312800" cy="1107981"/>
          </a:xfrm>
          <a:prstGeom prst="rect">
            <a:avLst/>
          </a:prstGeom>
          <a:noFill/>
          <a:ln>
            <a:noFill/>
          </a:ln>
        </p:spPr>
        <p:txBody>
          <a:bodyPr spcFirstLastPara="1" wrap="square" lIns="91433" tIns="91433" rIns="91433" bIns="91433" anchor="t" anchorCtr="0">
            <a:spAutoFit/>
          </a:bodyPr>
          <a:lstStyle/>
          <a:p>
            <a:pPr defTabSz="1219170">
              <a:buClr>
                <a:srgbClr val="000000"/>
              </a:buClr>
              <a:buSzPts val="900"/>
            </a:pPr>
            <a:r>
              <a:rPr lang="en" sz="1200" b="1" kern="0" dirty="0" err="1">
                <a:solidFill>
                  <a:srgbClr val="000000"/>
                </a:solidFill>
                <a:latin typeface="Arial" panose="020B0604020202020204" pitchFamily="34" charset="0"/>
                <a:ea typeface="Gill Sans"/>
                <a:cs typeface="Arial" panose="020B0604020202020204" pitchFamily="34" charset="0"/>
                <a:sym typeface="Gill Sans"/>
              </a:rPr>
              <a:t>Dollé</a:t>
            </a:r>
            <a:r>
              <a:rPr lang="en" sz="1200" kern="0" dirty="0">
                <a:solidFill>
                  <a:srgbClr val="000000"/>
                </a:solidFill>
                <a:latin typeface="Arial" panose="020B0604020202020204" pitchFamily="34" charset="0"/>
                <a:ea typeface="Gill Sans"/>
                <a:cs typeface="Arial" panose="020B0604020202020204" pitchFamily="34" charset="0"/>
                <a:sym typeface="Gill Sans"/>
              </a:rPr>
              <a:t>:</a:t>
            </a:r>
            <a:endParaRPr sz="1200" kern="0" dirty="0">
              <a:solidFill>
                <a:srgbClr val="000000"/>
              </a:solidFill>
              <a:latin typeface="Arial" panose="020B0604020202020204" pitchFamily="34" charset="0"/>
              <a:ea typeface="Gill Sans"/>
              <a:cs typeface="Arial" panose="020B0604020202020204" pitchFamily="34" charset="0"/>
              <a:sym typeface="Gill Sans"/>
            </a:endParaRPr>
          </a:p>
          <a:p>
            <a:pPr defTabSz="1219170">
              <a:buClr>
                <a:srgbClr val="000000"/>
              </a:buClr>
              <a:buSzPts val="900"/>
            </a:pPr>
            <a:r>
              <a:rPr lang="en" sz="1200" kern="0" dirty="0">
                <a:solidFill>
                  <a:srgbClr val="000000"/>
                </a:solidFill>
                <a:latin typeface="Arial" panose="020B0604020202020204" pitchFamily="34" charset="0"/>
                <a:ea typeface="Gill Sans"/>
                <a:cs typeface="Arial" panose="020B0604020202020204" pitchFamily="34" charset="0"/>
                <a:sym typeface="Gill Sans"/>
              </a:rPr>
              <a:t>Social Cohesion Index: </a:t>
            </a:r>
            <a:r>
              <a:rPr lang="en" sz="1200" b="1" kern="0" dirty="0">
                <a:solidFill>
                  <a:srgbClr val="000000"/>
                </a:solidFill>
                <a:latin typeface="Arial" panose="020B0604020202020204" pitchFamily="34" charset="0"/>
                <a:ea typeface="Gill Sans"/>
                <a:cs typeface="Arial" panose="020B0604020202020204" pitchFamily="34" charset="0"/>
                <a:sym typeface="Gill Sans"/>
              </a:rPr>
              <a:t>56.55%</a:t>
            </a:r>
            <a:endParaRPr sz="1200" b="1" kern="0" dirty="0">
              <a:solidFill>
                <a:srgbClr val="000000"/>
              </a:solidFill>
              <a:latin typeface="Arial" panose="020B0604020202020204" pitchFamily="34" charset="0"/>
              <a:ea typeface="Gill Sans"/>
              <a:cs typeface="Arial" panose="020B0604020202020204" pitchFamily="34" charset="0"/>
              <a:sym typeface="Gill Sans"/>
            </a:endParaRPr>
          </a:p>
          <a:p>
            <a:pPr defTabSz="1219170">
              <a:buClr>
                <a:srgbClr val="000000"/>
              </a:buClr>
              <a:buSzPts val="900"/>
            </a:pPr>
            <a:r>
              <a:rPr lang="en" sz="1200" kern="0" dirty="0">
                <a:solidFill>
                  <a:srgbClr val="000000"/>
                </a:solidFill>
                <a:latin typeface="Arial" panose="020B0604020202020204" pitchFamily="34" charset="0"/>
                <a:ea typeface="Gill Sans"/>
                <a:cs typeface="Arial" panose="020B0604020202020204" pitchFamily="34" charset="0"/>
                <a:sym typeface="Gill Sans"/>
              </a:rPr>
              <a:t>Lowest Score: </a:t>
            </a:r>
            <a:r>
              <a:rPr lang="en" sz="1200" b="1" kern="0" dirty="0">
                <a:solidFill>
                  <a:srgbClr val="000000"/>
                </a:solidFill>
                <a:latin typeface="Arial" panose="020B0604020202020204" pitchFamily="34" charset="0"/>
                <a:ea typeface="Gill Sans"/>
                <a:cs typeface="Arial" panose="020B0604020202020204" pitchFamily="34" charset="0"/>
                <a:sym typeface="Gill Sans"/>
              </a:rPr>
              <a:t>Trust </a:t>
            </a:r>
            <a:r>
              <a:rPr lang="en" sz="1200" kern="0" dirty="0">
                <a:solidFill>
                  <a:srgbClr val="000000"/>
                </a:solidFill>
                <a:latin typeface="Arial" panose="020B0604020202020204" pitchFamily="34" charset="0"/>
                <a:ea typeface="Gill Sans"/>
                <a:cs typeface="Arial" panose="020B0604020202020204" pitchFamily="34" charset="0"/>
                <a:sym typeface="Gill Sans"/>
              </a:rPr>
              <a:t>(7.14%)</a:t>
            </a:r>
            <a:endParaRPr sz="1200" kern="0" dirty="0">
              <a:solidFill>
                <a:srgbClr val="000000"/>
              </a:solidFill>
              <a:latin typeface="Arial" panose="020B0604020202020204" pitchFamily="34" charset="0"/>
              <a:ea typeface="Gill Sans"/>
              <a:cs typeface="Arial" panose="020B0604020202020204" pitchFamily="34" charset="0"/>
              <a:sym typeface="Gill Sans"/>
            </a:endParaRPr>
          </a:p>
          <a:p>
            <a:pPr defTabSz="1219170">
              <a:buClr>
                <a:srgbClr val="000000"/>
              </a:buClr>
              <a:buSzPts val="900"/>
            </a:pPr>
            <a:r>
              <a:rPr lang="en" sz="1200" kern="0" dirty="0">
                <a:solidFill>
                  <a:srgbClr val="000000"/>
                </a:solidFill>
                <a:latin typeface="Arial" panose="020B0604020202020204" pitchFamily="34" charset="0"/>
                <a:ea typeface="Gill Sans"/>
                <a:cs typeface="Arial" panose="020B0604020202020204" pitchFamily="34" charset="0"/>
                <a:sym typeface="Gill Sans"/>
              </a:rPr>
              <a:t>2nd  Lowest Score: </a:t>
            </a:r>
            <a:r>
              <a:rPr lang="en" sz="1200" b="1" kern="0" dirty="0">
                <a:solidFill>
                  <a:srgbClr val="000000"/>
                </a:solidFill>
                <a:latin typeface="Arial" panose="020B0604020202020204" pitchFamily="34" charset="0"/>
                <a:ea typeface="Gill Sans"/>
                <a:cs typeface="Arial" panose="020B0604020202020204" pitchFamily="34" charset="0"/>
                <a:sym typeface="Gill Sans"/>
              </a:rPr>
              <a:t>Cooperation </a:t>
            </a:r>
            <a:r>
              <a:rPr lang="en" sz="1200" kern="0" dirty="0">
                <a:solidFill>
                  <a:srgbClr val="000000"/>
                </a:solidFill>
                <a:latin typeface="Arial" panose="020B0604020202020204" pitchFamily="34" charset="0"/>
                <a:ea typeface="Gill Sans"/>
                <a:cs typeface="Arial" panose="020B0604020202020204" pitchFamily="34" charset="0"/>
                <a:sym typeface="Gill Sans"/>
              </a:rPr>
              <a:t>(50.0%)</a:t>
            </a:r>
            <a:endParaRPr sz="1200" kern="0" dirty="0">
              <a:solidFill>
                <a:srgbClr val="000000"/>
              </a:solidFill>
              <a:latin typeface="Arial" panose="020B0604020202020204" pitchFamily="34" charset="0"/>
              <a:ea typeface="Gill Sans"/>
              <a:cs typeface="Arial" panose="020B0604020202020204" pitchFamily="34" charset="0"/>
              <a:sym typeface="Gill Sans"/>
            </a:endParaRPr>
          </a:p>
          <a:p>
            <a:pPr defTabSz="1219170">
              <a:buClr>
                <a:srgbClr val="000000"/>
              </a:buClr>
              <a:buSzPts val="900"/>
            </a:pPr>
            <a:r>
              <a:rPr lang="en" sz="1200" kern="0" dirty="0">
                <a:solidFill>
                  <a:srgbClr val="000000"/>
                </a:solidFill>
                <a:latin typeface="Arial" panose="020B0604020202020204" pitchFamily="34" charset="0"/>
                <a:ea typeface="Gill Sans"/>
                <a:cs typeface="Arial" panose="020B0604020202020204" pitchFamily="34" charset="0"/>
                <a:sym typeface="Gill Sans"/>
              </a:rPr>
              <a:t>Highest Score: </a:t>
            </a:r>
            <a:r>
              <a:rPr lang="en" sz="1200" b="1" kern="0" dirty="0">
                <a:solidFill>
                  <a:srgbClr val="000000"/>
                </a:solidFill>
                <a:latin typeface="Arial" panose="020B0604020202020204" pitchFamily="34" charset="0"/>
                <a:ea typeface="Gill Sans"/>
                <a:cs typeface="Arial" panose="020B0604020202020204" pitchFamily="34" charset="0"/>
                <a:sym typeface="Gill Sans"/>
              </a:rPr>
              <a:t>Interaction</a:t>
            </a:r>
            <a:r>
              <a:rPr lang="en" sz="1200" kern="0" dirty="0">
                <a:solidFill>
                  <a:srgbClr val="000000"/>
                </a:solidFill>
                <a:latin typeface="Arial" panose="020B0604020202020204" pitchFamily="34" charset="0"/>
                <a:ea typeface="Gill Sans"/>
                <a:cs typeface="Arial" panose="020B0604020202020204" pitchFamily="34" charset="0"/>
                <a:sym typeface="Gill Sans"/>
              </a:rPr>
              <a:t> (75%)</a:t>
            </a:r>
            <a:endParaRPr sz="1200" kern="0" dirty="0">
              <a:solidFill>
                <a:srgbClr val="000000"/>
              </a:solidFill>
              <a:latin typeface="Arial" panose="020B0604020202020204" pitchFamily="34" charset="0"/>
              <a:ea typeface="Gill Sans"/>
              <a:cs typeface="Arial" panose="020B0604020202020204" pitchFamily="34" charset="0"/>
              <a:sym typeface="Gill Sans"/>
            </a:endParaRPr>
          </a:p>
        </p:txBody>
      </p:sp>
      <p:sp>
        <p:nvSpPr>
          <p:cNvPr id="340" name="Google Shape;340;p65"/>
          <p:cNvSpPr txBox="1"/>
          <p:nvPr/>
        </p:nvSpPr>
        <p:spPr>
          <a:xfrm>
            <a:off x="3834375" y="4647426"/>
            <a:ext cx="3312800" cy="1107981"/>
          </a:xfrm>
          <a:prstGeom prst="rect">
            <a:avLst/>
          </a:prstGeom>
          <a:noFill/>
          <a:ln>
            <a:noFill/>
          </a:ln>
        </p:spPr>
        <p:txBody>
          <a:bodyPr spcFirstLastPara="1" wrap="square" lIns="91433" tIns="91433" rIns="91433" bIns="91433" anchor="t" anchorCtr="0">
            <a:spAutoFit/>
          </a:bodyPr>
          <a:lstStyle/>
          <a:p>
            <a:pPr defTabSz="1219170">
              <a:buClr>
                <a:srgbClr val="000000"/>
              </a:buClr>
              <a:buSzPts val="900"/>
            </a:pPr>
            <a:r>
              <a:rPr lang="en" sz="1200" b="1" kern="0" dirty="0" err="1">
                <a:solidFill>
                  <a:srgbClr val="000000"/>
                </a:solidFill>
                <a:latin typeface="Arial" panose="020B0604020202020204" pitchFamily="34" charset="0"/>
                <a:ea typeface="Gill Sans"/>
                <a:cs typeface="Arial" panose="020B0604020202020204" pitchFamily="34" charset="0"/>
                <a:sym typeface="Gill Sans"/>
              </a:rPr>
              <a:t>Deberé</a:t>
            </a:r>
            <a:r>
              <a:rPr lang="en" sz="1200" b="1" kern="0" dirty="0">
                <a:solidFill>
                  <a:srgbClr val="000000"/>
                </a:solidFill>
                <a:latin typeface="Arial" panose="020B0604020202020204" pitchFamily="34" charset="0"/>
                <a:ea typeface="Gill Sans"/>
                <a:cs typeface="Arial" panose="020B0604020202020204" pitchFamily="34" charset="0"/>
                <a:sym typeface="Gill Sans"/>
              </a:rPr>
              <a:t> </a:t>
            </a:r>
            <a:r>
              <a:rPr lang="en" sz="1200" b="1" kern="0" dirty="0" err="1">
                <a:solidFill>
                  <a:srgbClr val="000000"/>
                </a:solidFill>
                <a:latin typeface="Arial" panose="020B0604020202020204" pitchFamily="34" charset="0"/>
                <a:ea typeface="Gill Sans"/>
                <a:cs typeface="Arial" panose="020B0604020202020204" pitchFamily="34" charset="0"/>
                <a:sym typeface="Gill Sans"/>
              </a:rPr>
              <a:t>Gatti</a:t>
            </a:r>
            <a:r>
              <a:rPr lang="en" sz="1200" kern="0" dirty="0">
                <a:solidFill>
                  <a:srgbClr val="000000"/>
                </a:solidFill>
                <a:latin typeface="Arial" panose="020B0604020202020204" pitchFamily="34" charset="0"/>
                <a:ea typeface="Gill Sans"/>
                <a:cs typeface="Arial" panose="020B0604020202020204" pitchFamily="34" charset="0"/>
                <a:sym typeface="Gill Sans"/>
              </a:rPr>
              <a:t>:</a:t>
            </a:r>
            <a:endParaRPr sz="1200" kern="0" dirty="0">
              <a:solidFill>
                <a:srgbClr val="000000"/>
              </a:solidFill>
              <a:latin typeface="Arial" panose="020B0604020202020204" pitchFamily="34" charset="0"/>
              <a:ea typeface="Gill Sans"/>
              <a:cs typeface="Arial" panose="020B0604020202020204" pitchFamily="34" charset="0"/>
              <a:sym typeface="Gill Sans"/>
            </a:endParaRPr>
          </a:p>
          <a:p>
            <a:pPr defTabSz="1219170">
              <a:buClr>
                <a:srgbClr val="000000"/>
              </a:buClr>
              <a:buSzPts val="900"/>
            </a:pPr>
            <a:r>
              <a:rPr lang="en" sz="1200" kern="0" dirty="0">
                <a:solidFill>
                  <a:srgbClr val="000000"/>
                </a:solidFill>
                <a:latin typeface="Arial" panose="020B0604020202020204" pitchFamily="34" charset="0"/>
                <a:ea typeface="Gill Sans"/>
                <a:cs typeface="Arial" panose="020B0604020202020204" pitchFamily="34" charset="0"/>
                <a:sym typeface="Gill Sans"/>
              </a:rPr>
              <a:t>Social Cohesion Index: </a:t>
            </a:r>
            <a:r>
              <a:rPr lang="en" sz="1200" b="1" kern="0" dirty="0">
                <a:solidFill>
                  <a:srgbClr val="000000"/>
                </a:solidFill>
                <a:latin typeface="Arial" panose="020B0604020202020204" pitchFamily="34" charset="0"/>
                <a:ea typeface="Gill Sans"/>
                <a:cs typeface="Arial" panose="020B0604020202020204" pitchFamily="34" charset="0"/>
                <a:sym typeface="Gill Sans"/>
              </a:rPr>
              <a:t>59.52%</a:t>
            </a:r>
            <a:endParaRPr sz="1200" b="1" kern="0" dirty="0">
              <a:solidFill>
                <a:srgbClr val="000000"/>
              </a:solidFill>
              <a:latin typeface="Arial" panose="020B0604020202020204" pitchFamily="34" charset="0"/>
              <a:ea typeface="Gill Sans"/>
              <a:cs typeface="Arial" panose="020B0604020202020204" pitchFamily="34" charset="0"/>
              <a:sym typeface="Gill Sans"/>
            </a:endParaRPr>
          </a:p>
          <a:p>
            <a:pPr defTabSz="1219170">
              <a:buClr>
                <a:srgbClr val="000000"/>
              </a:buClr>
              <a:buSzPts val="900"/>
            </a:pPr>
            <a:r>
              <a:rPr lang="en" sz="1200" kern="0" dirty="0">
                <a:solidFill>
                  <a:srgbClr val="000000"/>
                </a:solidFill>
                <a:latin typeface="Arial" panose="020B0604020202020204" pitchFamily="34" charset="0"/>
                <a:ea typeface="Gill Sans"/>
                <a:cs typeface="Arial" panose="020B0604020202020204" pitchFamily="34" charset="0"/>
                <a:sym typeface="Gill Sans"/>
              </a:rPr>
              <a:t>Lowest Score: </a:t>
            </a:r>
            <a:r>
              <a:rPr lang="en" sz="1200" b="1" kern="0" dirty="0">
                <a:solidFill>
                  <a:srgbClr val="000000"/>
                </a:solidFill>
                <a:latin typeface="Arial" panose="020B0604020202020204" pitchFamily="34" charset="0"/>
                <a:ea typeface="Gill Sans"/>
                <a:cs typeface="Arial" panose="020B0604020202020204" pitchFamily="34" charset="0"/>
                <a:sym typeface="Gill Sans"/>
              </a:rPr>
              <a:t>Trust </a:t>
            </a:r>
            <a:r>
              <a:rPr lang="en" sz="1200" kern="0" dirty="0">
                <a:solidFill>
                  <a:srgbClr val="000000"/>
                </a:solidFill>
                <a:latin typeface="Arial" panose="020B0604020202020204" pitchFamily="34" charset="0"/>
                <a:ea typeface="Gill Sans"/>
                <a:cs typeface="Arial" panose="020B0604020202020204" pitchFamily="34" charset="0"/>
                <a:sym typeface="Gill Sans"/>
              </a:rPr>
              <a:t>(21.43%)</a:t>
            </a:r>
            <a:endParaRPr sz="1200" kern="0" dirty="0">
              <a:solidFill>
                <a:srgbClr val="000000"/>
              </a:solidFill>
              <a:latin typeface="Arial" panose="020B0604020202020204" pitchFamily="34" charset="0"/>
              <a:ea typeface="Gill Sans"/>
              <a:cs typeface="Arial" panose="020B0604020202020204" pitchFamily="34" charset="0"/>
              <a:sym typeface="Gill Sans"/>
            </a:endParaRPr>
          </a:p>
          <a:p>
            <a:pPr defTabSz="1219170">
              <a:buClr>
                <a:srgbClr val="000000"/>
              </a:buClr>
              <a:buSzPts val="900"/>
            </a:pPr>
            <a:r>
              <a:rPr lang="en" sz="1200" kern="0" dirty="0">
                <a:solidFill>
                  <a:srgbClr val="000000"/>
                </a:solidFill>
                <a:latin typeface="Arial" panose="020B0604020202020204" pitchFamily="34" charset="0"/>
                <a:ea typeface="Gill Sans"/>
                <a:cs typeface="Arial" panose="020B0604020202020204" pitchFamily="34" charset="0"/>
                <a:sym typeface="Gill Sans"/>
              </a:rPr>
              <a:t>2nd  Lowest Score: </a:t>
            </a:r>
            <a:r>
              <a:rPr lang="en" sz="1200" b="1" kern="0" dirty="0">
                <a:solidFill>
                  <a:srgbClr val="000000"/>
                </a:solidFill>
                <a:latin typeface="Arial" panose="020B0604020202020204" pitchFamily="34" charset="0"/>
                <a:ea typeface="Gill Sans"/>
                <a:cs typeface="Arial" panose="020B0604020202020204" pitchFamily="34" charset="0"/>
                <a:sym typeface="Gill Sans"/>
              </a:rPr>
              <a:t>Tolerance </a:t>
            </a:r>
            <a:r>
              <a:rPr lang="en" sz="1200" kern="0" dirty="0">
                <a:solidFill>
                  <a:srgbClr val="000000"/>
                </a:solidFill>
                <a:latin typeface="Arial" panose="020B0604020202020204" pitchFamily="34" charset="0"/>
                <a:ea typeface="Gill Sans"/>
                <a:cs typeface="Arial" panose="020B0604020202020204" pitchFamily="34" charset="0"/>
                <a:sym typeface="Gill Sans"/>
              </a:rPr>
              <a:t>(28.57%)</a:t>
            </a:r>
            <a:endParaRPr sz="1200" kern="0" dirty="0">
              <a:solidFill>
                <a:srgbClr val="000000"/>
              </a:solidFill>
              <a:latin typeface="Arial" panose="020B0604020202020204" pitchFamily="34" charset="0"/>
              <a:ea typeface="Gill Sans"/>
              <a:cs typeface="Arial" panose="020B0604020202020204" pitchFamily="34" charset="0"/>
              <a:sym typeface="Gill Sans"/>
            </a:endParaRPr>
          </a:p>
          <a:p>
            <a:pPr defTabSz="1219170">
              <a:buClr>
                <a:srgbClr val="000000"/>
              </a:buClr>
              <a:buSzPts val="900"/>
            </a:pPr>
            <a:r>
              <a:rPr lang="en" sz="1200" kern="0" dirty="0">
                <a:solidFill>
                  <a:srgbClr val="000000"/>
                </a:solidFill>
                <a:latin typeface="Arial" panose="020B0604020202020204" pitchFamily="34" charset="0"/>
                <a:ea typeface="Gill Sans"/>
                <a:cs typeface="Arial" panose="020B0604020202020204" pitchFamily="34" charset="0"/>
                <a:sym typeface="Gill Sans"/>
              </a:rPr>
              <a:t>Highest Score: </a:t>
            </a:r>
            <a:r>
              <a:rPr lang="en" sz="1200" b="1" kern="0" dirty="0">
                <a:solidFill>
                  <a:srgbClr val="000000"/>
                </a:solidFill>
                <a:latin typeface="Arial" panose="020B0604020202020204" pitchFamily="34" charset="0"/>
                <a:ea typeface="Gill Sans"/>
                <a:cs typeface="Arial" panose="020B0604020202020204" pitchFamily="34" charset="0"/>
                <a:sym typeface="Gill Sans"/>
              </a:rPr>
              <a:t>Collective Action</a:t>
            </a:r>
            <a:r>
              <a:rPr lang="en" sz="1200" kern="0" dirty="0">
                <a:solidFill>
                  <a:srgbClr val="000000"/>
                </a:solidFill>
                <a:latin typeface="Arial" panose="020B0604020202020204" pitchFamily="34" charset="0"/>
                <a:ea typeface="Gill Sans"/>
                <a:cs typeface="Arial" panose="020B0604020202020204" pitchFamily="34" charset="0"/>
                <a:sym typeface="Gill Sans"/>
              </a:rPr>
              <a:t> (100%)</a:t>
            </a:r>
            <a:endParaRPr sz="1200" kern="0" dirty="0">
              <a:solidFill>
                <a:srgbClr val="000000"/>
              </a:solidFill>
              <a:latin typeface="Arial" panose="020B0604020202020204" pitchFamily="34" charset="0"/>
              <a:ea typeface="Gill Sans"/>
              <a:cs typeface="Arial" panose="020B0604020202020204" pitchFamily="34" charset="0"/>
              <a:sym typeface="Gill Sans"/>
            </a:endParaRPr>
          </a:p>
        </p:txBody>
      </p:sp>
      <p:sp>
        <p:nvSpPr>
          <p:cNvPr id="341" name="Google Shape;341;p65"/>
          <p:cNvSpPr txBox="1"/>
          <p:nvPr/>
        </p:nvSpPr>
        <p:spPr>
          <a:xfrm>
            <a:off x="9063600" y="4469901"/>
            <a:ext cx="3312800" cy="1292647"/>
          </a:xfrm>
          <a:prstGeom prst="rect">
            <a:avLst/>
          </a:prstGeom>
          <a:noFill/>
          <a:ln>
            <a:noFill/>
          </a:ln>
        </p:spPr>
        <p:txBody>
          <a:bodyPr spcFirstLastPara="1" wrap="square" lIns="91433" tIns="91433" rIns="91433" bIns="91433" anchor="t" anchorCtr="0">
            <a:spAutoFit/>
          </a:bodyPr>
          <a:lstStyle/>
          <a:p>
            <a:pPr defTabSz="1219170">
              <a:buClr>
                <a:srgbClr val="000000"/>
              </a:buClr>
              <a:buSzPts val="900"/>
            </a:pPr>
            <a:r>
              <a:rPr lang="en" sz="1200" b="1" kern="0" dirty="0" err="1">
                <a:solidFill>
                  <a:srgbClr val="000000"/>
                </a:solidFill>
                <a:latin typeface="Arial" panose="020B0604020202020204" pitchFamily="34" charset="0"/>
                <a:ea typeface="Gill Sans"/>
                <a:cs typeface="Arial" panose="020B0604020202020204" pitchFamily="34" charset="0"/>
                <a:sym typeface="Gill Sans"/>
              </a:rPr>
              <a:t>Pamboudjé</a:t>
            </a:r>
            <a:r>
              <a:rPr lang="en" sz="1200" kern="0" dirty="0">
                <a:solidFill>
                  <a:srgbClr val="000000"/>
                </a:solidFill>
                <a:latin typeface="Arial" panose="020B0604020202020204" pitchFamily="34" charset="0"/>
                <a:ea typeface="Gill Sans"/>
                <a:cs typeface="Arial" panose="020B0604020202020204" pitchFamily="34" charset="0"/>
                <a:sym typeface="Gill Sans"/>
              </a:rPr>
              <a:t>:</a:t>
            </a:r>
            <a:endParaRPr sz="1200" kern="0" dirty="0">
              <a:solidFill>
                <a:srgbClr val="000000"/>
              </a:solidFill>
              <a:latin typeface="Arial" panose="020B0604020202020204" pitchFamily="34" charset="0"/>
              <a:ea typeface="Gill Sans"/>
              <a:cs typeface="Arial" panose="020B0604020202020204" pitchFamily="34" charset="0"/>
              <a:sym typeface="Gill Sans"/>
            </a:endParaRPr>
          </a:p>
          <a:p>
            <a:pPr defTabSz="1219170">
              <a:buClr>
                <a:srgbClr val="000000"/>
              </a:buClr>
              <a:buSzPts val="900"/>
            </a:pPr>
            <a:r>
              <a:rPr lang="en" sz="1200" kern="0" dirty="0">
                <a:solidFill>
                  <a:srgbClr val="000000"/>
                </a:solidFill>
                <a:latin typeface="Arial" panose="020B0604020202020204" pitchFamily="34" charset="0"/>
                <a:ea typeface="Gill Sans"/>
                <a:cs typeface="Arial" panose="020B0604020202020204" pitchFamily="34" charset="0"/>
                <a:sym typeface="Gill Sans"/>
              </a:rPr>
              <a:t>Social Cohesion Index: </a:t>
            </a:r>
            <a:r>
              <a:rPr lang="en" sz="1200" b="1" kern="0" dirty="0">
                <a:solidFill>
                  <a:srgbClr val="000000"/>
                </a:solidFill>
                <a:latin typeface="Arial" panose="020B0604020202020204" pitchFamily="34" charset="0"/>
                <a:ea typeface="Gill Sans"/>
                <a:cs typeface="Arial" panose="020B0604020202020204" pitchFamily="34" charset="0"/>
                <a:sym typeface="Gill Sans"/>
              </a:rPr>
              <a:t>55%</a:t>
            </a:r>
            <a:endParaRPr sz="1200" b="1" kern="0" dirty="0">
              <a:solidFill>
                <a:srgbClr val="000000"/>
              </a:solidFill>
              <a:latin typeface="Arial" panose="020B0604020202020204" pitchFamily="34" charset="0"/>
              <a:ea typeface="Gill Sans"/>
              <a:cs typeface="Arial" panose="020B0604020202020204" pitchFamily="34" charset="0"/>
              <a:sym typeface="Gill Sans"/>
            </a:endParaRPr>
          </a:p>
          <a:p>
            <a:pPr defTabSz="1219170">
              <a:buClr>
                <a:srgbClr val="000000"/>
              </a:buClr>
              <a:buSzPts val="900"/>
            </a:pPr>
            <a:r>
              <a:rPr lang="en" sz="1200" kern="0" dirty="0">
                <a:solidFill>
                  <a:srgbClr val="000000"/>
                </a:solidFill>
                <a:latin typeface="Arial" panose="020B0604020202020204" pitchFamily="34" charset="0"/>
                <a:ea typeface="Gill Sans"/>
                <a:cs typeface="Arial" panose="020B0604020202020204" pitchFamily="34" charset="0"/>
                <a:sym typeface="Gill Sans"/>
              </a:rPr>
              <a:t>Lowest Score: </a:t>
            </a:r>
            <a:r>
              <a:rPr lang="en" sz="1200" b="1" kern="0" dirty="0">
                <a:solidFill>
                  <a:srgbClr val="000000"/>
                </a:solidFill>
                <a:latin typeface="Arial" panose="020B0604020202020204" pitchFamily="34" charset="0"/>
                <a:ea typeface="Gill Sans"/>
                <a:cs typeface="Arial" panose="020B0604020202020204" pitchFamily="34" charset="0"/>
                <a:sym typeface="Gill Sans"/>
              </a:rPr>
              <a:t>Trust </a:t>
            </a:r>
            <a:r>
              <a:rPr lang="en" sz="1200" kern="0" dirty="0">
                <a:solidFill>
                  <a:srgbClr val="000000"/>
                </a:solidFill>
                <a:latin typeface="Arial" panose="020B0604020202020204" pitchFamily="34" charset="0"/>
                <a:ea typeface="Gill Sans"/>
                <a:cs typeface="Arial" panose="020B0604020202020204" pitchFamily="34" charset="0"/>
                <a:sym typeface="Gill Sans"/>
              </a:rPr>
              <a:t>(0%)</a:t>
            </a:r>
            <a:endParaRPr sz="1200" kern="0" dirty="0">
              <a:solidFill>
                <a:srgbClr val="000000"/>
              </a:solidFill>
              <a:latin typeface="Arial" panose="020B0604020202020204" pitchFamily="34" charset="0"/>
              <a:ea typeface="Gill Sans"/>
              <a:cs typeface="Arial" panose="020B0604020202020204" pitchFamily="34" charset="0"/>
              <a:sym typeface="Gill Sans"/>
            </a:endParaRPr>
          </a:p>
          <a:p>
            <a:pPr defTabSz="1219170">
              <a:buClr>
                <a:srgbClr val="000000"/>
              </a:buClr>
              <a:buSzPts val="900"/>
            </a:pPr>
            <a:r>
              <a:rPr lang="en" sz="1200" kern="0" dirty="0">
                <a:solidFill>
                  <a:srgbClr val="000000"/>
                </a:solidFill>
                <a:latin typeface="Arial" panose="020B0604020202020204" pitchFamily="34" charset="0"/>
                <a:ea typeface="Gill Sans"/>
                <a:cs typeface="Arial" panose="020B0604020202020204" pitchFamily="34" charset="0"/>
                <a:sym typeface="Gill Sans"/>
              </a:rPr>
              <a:t>2nd  Lowest Score: </a:t>
            </a:r>
            <a:r>
              <a:rPr lang="en" sz="1200" b="1" kern="0" dirty="0">
                <a:solidFill>
                  <a:srgbClr val="000000"/>
                </a:solidFill>
                <a:latin typeface="Arial" panose="020B0604020202020204" pitchFamily="34" charset="0"/>
                <a:ea typeface="Gill Sans"/>
                <a:cs typeface="Arial" panose="020B0604020202020204" pitchFamily="34" charset="0"/>
                <a:sym typeface="Gill Sans"/>
              </a:rPr>
              <a:t>Social Inclusion </a:t>
            </a:r>
            <a:r>
              <a:rPr lang="en" sz="1200" kern="0" dirty="0">
                <a:solidFill>
                  <a:srgbClr val="000000"/>
                </a:solidFill>
                <a:latin typeface="Arial" panose="020B0604020202020204" pitchFamily="34" charset="0"/>
                <a:ea typeface="Gill Sans"/>
                <a:cs typeface="Arial" panose="020B0604020202020204" pitchFamily="34" charset="0"/>
                <a:sym typeface="Gill Sans"/>
              </a:rPr>
              <a:t>(20%)</a:t>
            </a:r>
            <a:endParaRPr sz="1200" kern="0" dirty="0">
              <a:solidFill>
                <a:srgbClr val="000000"/>
              </a:solidFill>
              <a:latin typeface="Arial" panose="020B0604020202020204" pitchFamily="34" charset="0"/>
              <a:ea typeface="Gill Sans"/>
              <a:cs typeface="Arial" panose="020B0604020202020204" pitchFamily="34" charset="0"/>
              <a:sym typeface="Gill Sans"/>
            </a:endParaRPr>
          </a:p>
          <a:p>
            <a:pPr defTabSz="1219170">
              <a:buClr>
                <a:srgbClr val="000000"/>
              </a:buClr>
              <a:buSzPts val="900"/>
            </a:pPr>
            <a:r>
              <a:rPr lang="en" sz="1200" kern="0" dirty="0">
                <a:solidFill>
                  <a:srgbClr val="000000"/>
                </a:solidFill>
                <a:latin typeface="Arial" panose="020B0604020202020204" pitchFamily="34" charset="0"/>
                <a:ea typeface="Gill Sans"/>
                <a:cs typeface="Arial" panose="020B0604020202020204" pitchFamily="34" charset="0"/>
                <a:sym typeface="Gill Sans"/>
              </a:rPr>
              <a:t>Highest Score: </a:t>
            </a:r>
            <a:r>
              <a:rPr lang="en" sz="1200" b="1" kern="0" dirty="0">
                <a:solidFill>
                  <a:srgbClr val="000000"/>
                </a:solidFill>
                <a:latin typeface="Arial" panose="020B0604020202020204" pitchFamily="34" charset="0"/>
                <a:ea typeface="Gill Sans"/>
                <a:cs typeface="Arial" panose="020B0604020202020204" pitchFamily="34" charset="0"/>
                <a:sym typeface="Gill Sans"/>
              </a:rPr>
              <a:t>Collective Action </a:t>
            </a:r>
            <a:r>
              <a:rPr lang="en" sz="1200" kern="0" dirty="0">
                <a:solidFill>
                  <a:srgbClr val="000000"/>
                </a:solidFill>
                <a:latin typeface="Arial" panose="020B0604020202020204" pitchFamily="34" charset="0"/>
                <a:ea typeface="Gill Sans"/>
                <a:cs typeface="Arial" panose="020B0604020202020204" pitchFamily="34" charset="0"/>
                <a:sym typeface="Gill Sans"/>
              </a:rPr>
              <a:t>and </a:t>
            </a:r>
            <a:r>
              <a:rPr lang="en" sz="1200" b="1" kern="0" dirty="0">
                <a:solidFill>
                  <a:srgbClr val="000000"/>
                </a:solidFill>
                <a:latin typeface="Arial" panose="020B0604020202020204" pitchFamily="34" charset="0"/>
                <a:ea typeface="Gill Sans"/>
                <a:cs typeface="Arial" panose="020B0604020202020204" pitchFamily="34" charset="0"/>
                <a:sym typeface="Gill Sans"/>
              </a:rPr>
              <a:t>Tolerance</a:t>
            </a:r>
            <a:r>
              <a:rPr lang="en" sz="1200" kern="0" dirty="0">
                <a:solidFill>
                  <a:srgbClr val="000000"/>
                </a:solidFill>
                <a:latin typeface="Arial" panose="020B0604020202020204" pitchFamily="34" charset="0"/>
                <a:ea typeface="Gill Sans"/>
                <a:cs typeface="Arial" panose="020B0604020202020204" pitchFamily="34" charset="0"/>
                <a:sym typeface="Gill Sans"/>
              </a:rPr>
              <a:t> (100%)</a:t>
            </a:r>
            <a:endParaRPr sz="1200" kern="0" dirty="0">
              <a:solidFill>
                <a:srgbClr val="000000"/>
              </a:solidFill>
              <a:latin typeface="Arial" panose="020B0604020202020204" pitchFamily="34" charset="0"/>
              <a:ea typeface="Gill Sans"/>
              <a:cs typeface="Arial" panose="020B0604020202020204" pitchFamily="34" charset="0"/>
              <a:sym typeface="Gill Sans"/>
            </a:endParaRPr>
          </a:p>
        </p:txBody>
      </p:sp>
      <p:sp>
        <p:nvSpPr>
          <p:cNvPr id="3" name="Title 2">
            <a:extLst>
              <a:ext uri="{FF2B5EF4-FFF2-40B4-BE49-F238E27FC236}">
                <a16:creationId xmlns:a16="http://schemas.microsoft.com/office/drawing/2014/main" id="{0CC00749-728A-5731-2B9A-651938A8267B}"/>
              </a:ext>
            </a:extLst>
          </p:cNvPr>
          <p:cNvSpPr>
            <a:spLocks noGrp="1"/>
          </p:cNvSpPr>
          <p:nvPr>
            <p:ph type="title"/>
          </p:nvPr>
        </p:nvSpPr>
        <p:spPr>
          <a:xfrm>
            <a:off x="415600" y="-4940"/>
            <a:ext cx="11360800" cy="763600"/>
          </a:xfrm>
        </p:spPr>
        <p:txBody>
          <a:bodyPr/>
          <a:lstStyle/>
          <a:p>
            <a:r>
              <a:rPr lang="en-US" sz="4800" dirty="0"/>
              <a:t>Social Cohesion in Action: </a:t>
            </a:r>
            <a:br>
              <a:rPr lang="en-US" sz="4800" dirty="0"/>
            </a:br>
            <a:r>
              <a:rPr lang="en-US" sz="4800" dirty="0"/>
              <a:t>Targeted Mini-Projects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 name="Title 2">
            <a:extLst>
              <a:ext uri="{FF2B5EF4-FFF2-40B4-BE49-F238E27FC236}">
                <a16:creationId xmlns:a16="http://schemas.microsoft.com/office/drawing/2014/main" id="{0CC00749-728A-5731-2B9A-651938A8267B}"/>
              </a:ext>
            </a:extLst>
          </p:cNvPr>
          <p:cNvSpPr>
            <a:spLocks noGrp="1"/>
          </p:cNvSpPr>
          <p:nvPr>
            <p:ph type="title"/>
          </p:nvPr>
        </p:nvSpPr>
        <p:spPr>
          <a:xfrm>
            <a:off x="415600" y="-4940"/>
            <a:ext cx="11360800" cy="763600"/>
          </a:xfrm>
        </p:spPr>
        <p:txBody>
          <a:bodyPr/>
          <a:lstStyle/>
          <a:p>
            <a:r>
              <a:rPr lang="en-US" sz="4800" dirty="0"/>
              <a:t>Social Cohesion in Action: </a:t>
            </a:r>
            <a:br>
              <a:rPr lang="en-US" sz="4800" dirty="0"/>
            </a:br>
            <a:r>
              <a:rPr lang="en-US" sz="4800" dirty="0"/>
              <a:t>Impacts on Horizontal Social Cohesion</a:t>
            </a:r>
          </a:p>
        </p:txBody>
      </p:sp>
      <p:sp>
        <p:nvSpPr>
          <p:cNvPr id="2" name="Google Shape;257;g10a81836612_0_26">
            <a:extLst>
              <a:ext uri="{FF2B5EF4-FFF2-40B4-BE49-F238E27FC236}">
                <a16:creationId xmlns:a16="http://schemas.microsoft.com/office/drawing/2014/main" id="{BEF91376-94AC-9A1C-BC1F-EFD426CDB09B}"/>
              </a:ext>
            </a:extLst>
          </p:cNvPr>
          <p:cNvSpPr txBox="1"/>
          <p:nvPr/>
        </p:nvSpPr>
        <p:spPr>
          <a:xfrm>
            <a:off x="6096000" y="1831785"/>
            <a:ext cx="5798800" cy="4840563"/>
          </a:xfrm>
          <a:prstGeom prst="rect">
            <a:avLst/>
          </a:prstGeom>
          <a:noFill/>
          <a:ln>
            <a:noFill/>
          </a:ln>
        </p:spPr>
        <p:txBody>
          <a:bodyPr spcFirstLastPara="1" wrap="square" lIns="0" tIns="0" rIns="0" bIns="0" anchor="t" anchorCtr="0">
            <a:noAutofit/>
          </a:bodyPr>
          <a:lstStyle/>
          <a:p>
            <a:pPr marL="609585" indent="-474121" defTabSz="1219170">
              <a:spcBef>
                <a:spcPts val="2667"/>
              </a:spcBef>
              <a:buClr>
                <a:srgbClr val="4C515A"/>
              </a:buClr>
              <a:buSzPts val="2000"/>
              <a:buFont typeface="Arial"/>
              <a:buChar char="●"/>
            </a:pPr>
            <a:r>
              <a:rPr lang="en-US" sz="2667" kern="0" dirty="0">
                <a:solidFill>
                  <a:srgbClr val="4C515A"/>
                </a:solidFill>
                <a:latin typeface="Arial"/>
                <a:ea typeface="Arial"/>
                <a:cs typeface="Arial"/>
                <a:sym typeface="Arial"/>
              </a:rPr>
              <a:t>PEACE improved respondents’ </a:t>
            </a:r>
            <a:r>
              <a:rPr lang="en-US" sz="2667" u="sng" kern="0" dirty="0">
                <a:solidFill>
                  <a:srgbClr val="4C515A"/>
                </a:solidFill>
                <a:latin typeface="Arial"/>
                <a:ea typeface="Arial"/>
                <a:cs typeface="Arial"/>
                <a:sym typeface="Arial"/>
              </a:rPr>
              <a:t>willingness to par</a:t>
            </a:r>
            <a:r>
              <a:rPr lang="en-US" sz="2667" u="sng" kern="0" dirty="0">
                <a:solidFill>
                  <a:srgbClr val="4C515A"/>
                </a:solidFill>
                <a:latin typeface="Arial"/>
                <a:cs typeface="Arial"/>
                <a:sym typeface="Arial"/>
              </a:rPr>
              <a:t>ticipate </a:t>
            </a:r>
            <a:r>
              <a:rPr lang="en-US" sz="2667" kern="0" dirty="0">
                <a:solidFill>
                  <a:srgbClr val="4C515A"/>
                </a:solidFill>
                <a:latin typeface="Arial"/>
                <a:cs typeface="Arial"/>
                <a:sym typeface="Arial"/>
              </a:rPr>
              <a:t>and </a:t>
            </a:r>
            <a:r>
              <a:rPr lang="en-US" sz="2667" u="sng" kern="0" dirty="0">
                <a:solidFill>
                  <a:srgbClr val="4C515A"/>
                </a:solidFill>
                <a:latin typeface="Arial"/>
                <a:cs typeface="Arial"/>
                <a:sym typeface="Arial"/>
              </a:rPr>
              <a:t>cooperate</a:t>
            </a:r>
            <a:r>
              <a:rPr lang="en-US" sz="2667" kern="0" dirty="0">
                <a:solidFill>
                  <a:srgbClr val="4C515A"/>
                </a:solidFill>
                <a:latin typeface="Arial"/>
                <a:cs typeface="Arial"/>
                <a:sym typeface="Arial"/>
              </a:rPr>
              <a:t> and strengthened trust </a:t>
            </a:r>
            <a:r>
              <a:rPr lang="en-US" sz="2667" u="sng" kern="0" dirty="0">
                <a:solidFill>
                  <a:srgbClr val="4C515A"/>
                </a:solidFill>
                <a:latin typeface="Arial"/>
                <a:cs typeface="Arial"/>
                <a:sym typeface="Arial"/>
              </a:rPr>
              <a:t>within identity groups</a:t>
            </a:r>
            <a:r>
              <a:rPr lang="en-US" sz="2667" kern="0" dirty="0">
                <a:solidFill>
                  <a:srgbClr val="4C515A"/>
                </a:solidFill>
                <a:latin typeface="Arial"/>
                <a:cs typeface="Arial"/>
                <a:sym typeface="Arial"/>
              </a:rPr>
              <a:t> </a:t>
            </a:r>
            <a:r>
              <a:rPr lang="en-US" sz="2667" i="1" kern="0" dirty="0">
                <a:solidFill>
                  <a:srgbClr val="4C515A"/>
                </a:solidFill>
                <a:latin typeface="Arial"/>
                <a:cs typeface="Arial"/>
                <a:sym typeface="Arial"/>
              </a:rPr>
              <a:t>(Bonding)</a:t>
            </a:r>
            <a:endParaRPr sz="2667" u="sng" kern="0" dirty="0">
              <a:solidFill>
                <a:srgbClr val="4C515A"/>
              </a:solidFill>
              <a:latin typeface="Arial"/>
              <a:cs typeface="Arial"/>
              <a:sym typeface="Arial"/>
            </a:endParaRPr>
          </a:p>
          <a:p>
            <a:pPr marL="609585" indent="-474121" defTabSz="1219170">
              <a:spcBef>
                <a:spcPts val="2667"/>
              </a:spcBef>
              <a:buClr>
                <a:srgbClr val="4C515A"/>
              </a:buClr>
              <a:buSzPts val="2000"/>
              <a:buFont typeface="Arial"/>
              <a:buChar char="●"/>
            </a:pPr>
            <a:r>
              <a:rPr lang="en-US" sz="2667" b="1" kern="0" dirty="0">
                <a:solidFill>
                  <a:srgbClr val="4C515A"/>
                </a:solidFill>
                <a:latin typeface="Arial"/>
                <a:cs typeface="Arial"/>
                <a:sym typeface="Arial"/>
              </a:rPr>
              <a:t>Infrastructure projects </a:t>
            </a:r>
            <a:r>
              <a:rPr lang="en-US" sz="2667" kern="0" dirty="0">
                <a:solidFill>
                  <a:srgbClr val="4C515A"/>
                </a:solidFill>
                <a:latin typeface="Arial"/>
                <a:ea typeface="Arial"/>
                <a:cs typeface="Arial"/>
                <a:sym typeface="Arial"/>
              </a:rPr>
              <a:t>and </a:t>
            </a:r>
            <a:r>
              <a:rPr lang="en-US" sz="2667" b="1" kern="0" dirty="0">
                <a:solidFill>
                  <a:srgbClr val="4C515A"/>
                </a:solidFill>
                <a:latin typeface="Arial"/>
                <a:cs typeface="Arial"/>
                <a:sym typeface="Arial"/>
              </a:rPr>
              <a:t>cultural activities</a:t>
            </a:r>
            <a:r>
              <a:rPr lang="en-US" sz="2667" kern="0" dirty="0">
                <a:solidFill>
                  <a:srgbClr val="4C515A"/>
                </a:solidFill>
                <a:latin typeface="Arial"/>
                <a:ea typeface="Arial"/>
                <a:cs typeface="Arial"/>
                <a:sym typeface="Arial"/>
              </a:rPr>
              <a:t> improved trust and the quality of interactions </a:t>
            </a:r>
            <a:r>
              <a:rPr lang="en-US" sz="2667" u="sng" kern="0" dirty="0">
                <a:solidFill>
                  <a:srgbClr val="4C515A"/>
                </a:solidFill>
                <a:latin typeface="Arial"/>
                <a:cs typeface="Arial"/>
                <a:sym typeface="Arial"/>
              </a:rPr>
              <a:t>between conflicting</a:t>
            </a:r>
            <a:r>
              <a:rPr lang="en-US" sz="2667" u="sng" kern="0" dirty="0">
                <a:solidFill>
                  <a:srgbClr val="4C515A"/>
                </a:solidFill>
                <a:latin typeface="Arial"/>
                <a:ea typeface="Arial"/>
                <a:cs typeface="Arial"/>
                <a:sym typeface="Arial"/>
              </a:rPr>
              <a:t> groups</a:t>
            </a:r>
            <a:r>
              <a:rPr lang="en-US" sz="2667" kern="0" dirty="0">
                <a:solidFill>
                  <a:srgbClr val="4C515A"/>
                </a:solidFill>
                <a:latin typeface="Arial"/>
                <a:ea typeface="Arial"/>
                <a:cs typeface="Arial"/>
                <a:sym typeface="Arial"/>
              </a:rPr>
              <a:t> </a:t>
            </a:r>
            <a:r>
              <a:rPr lang="en-US" sz="2667" i="1" kern="0" dirty="0">
                <a:solidFill>
                  <a:srgbClr val="4C515A"/>
                </a:solidFill>
                <a:latin typeface="Arial"/>
                <a:cs typeface="Arial"/>
                <a:sym typeface="Arial"/>
              </a:rPr>
              <a:t>(Bridging)</a:t>
            </a:r>
            <a:endParaRPr sz="2667" b="1" kern="0" dirty="0">
              <a:solidFill>
                <a:srgbClr val="4C515A"/>
              </a:solidFill>
              <a:latin typeface="Arial Narrow"/>
              <a:ea typeface="Arial Narrow"/>
              <a:cs typeface="Arial Narrow"/>
              <a:sym typeface="Arial Narrow"/>
            </a:endParaRPr>
          </a:p>
        </p:txBody>
      </p:sp>
      <p:pic>
        <p:nvPicPr>
          <p:cNvPr id="4" name="Google Shape;256;g10a81836612_0_26">
            <a:extLst>
              <a:ext uri="{FF2B5EF4-FFF2-40B4-BE49-F238E27FC236}">
                <a16:creationId xmlns:a16="http://schemas.microsoft.com/office/drawing/2014/main" id="{BED2449C-5853-6AE8-0590-24497CCFB580}"/>
              </a:ext>
            </a:extLst>
          </p:cNvPr>
          <p:cNvPicPr preferRelativeResize="0"/>
          <p:nvPr/>
        </p:nvPicPr>
        <p:blipFill rotWithShape="1">
          <a:blip r:embed="rId3">
            <a:alphaModFix/>
          </a:blip>
          <a:srcRect/>
          <a:stretch/>
        </p:blipFill>
        <p:spPr>
          <a:xfrm>
            <a:off x="198400" y="1831785"/>
            <a:ext cx="5897600" cy="4252704"/>
          </a:xfrm>
          <a:prstGeom prst="rect">
            <a:avLst/>
          </a:prstGeom>
          <a:noFill/>
          <a:ln>
            <a:noFill/>
          </a:ln>
        </p:spPr>
      </p:pic>
    </p:spTree>
    <p:extLst>
      <p:ext uri="{BB962C8B-B14F-4D97-AF65-F5344CB8AC3E}">
        <p14:creationId xmlns:p14="http://schemas.microsoft.com/office/powerpoint/2010/main" val="362393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 name="Title 2">
            <a:extLst>
              <a:ext uri="{FF2B5EF4-FFF2-40B4-BE49-F238E27FC236}">
                <a16:creationId xmlns:a16="http://schemas.microsoft.com/office/drawing/2014/main" id="{0CC00749-728A-5731-2B9A-651938A8267B}"/>
              </a:ext>
            </a:extLst>
          </p:cNvPr>
          <p:cNvSpPr>
            <a:spLocks noGrp="1"/>
          </p:cNvSpPr>
          <p:nvPr>
            <p:ph type="title"/>
          </p:nvPr>
        </p:nvSpPr>
        <p:spPr>
          <a:xfrm>
            <a:off x="415600" y="-4940"/>
            <a:ext cx="11360800" cy="763600"/>
          </a:xfrm>
        </p:spPr>
        <p:txBody>
          <a:bodyPr/>
          <a:lstStyle/>
          <a:p>
            <a:r>
              <a:rPr lang="en-US" sz="4800" dirty="0"/>
              <a:t>Social Cohesion in Action: </a:t>
            </a:r>
            <a:br>
              <a:rPr lang="en-US" sz="4800" dirty="0"/>
            </a:br>
            <a:r>
              <a:rPr lang="en-US" sz="4800" dirty="0"/>
              <a:t>Impacts on Vertical Social Cohesion</a:t>
            </a:r>
          </a:p>
        </p:txBody>
      </p:sp>
      <p:sp>
        <p:nvSpPr>
          <p:cNvPr id="5" name="Google Shape;284;g10a81836612_0_56">
            <a:extLst>
              <a:ext uri="{FF2B5EF4-FFF2-40B4-BE49-F238E27FC236}">
                <a16:creationId xmlns:a16="http://schemas.microsoft.com/office/drawing/2014/main" id="{F0C08E8E-1036-ACA6-6A18-6CED0FE234D1}"/>
              </a:ext>
            </a:extLst>
          </p:cNvPr>
          <p:cNvSpPr txBox="1"/>
          <p:nvPr/>
        </p:nvSpPr>
        <p:spPr>
          <a:xfrm>
            <a:off x="415600" y="1941141"/>
            <a:ext cx="5850000" cy="5325072"/>
          </a:xfrm>
          <a:prstGeom prst="rect">
            <a:avLst/>
          </a:prstGeom>
          <a:noFill/>
          <a:ln>
            <a:noFill/>
          </a:ln>
        </p:spPr>
        <p:txBody>
          <a:bodyPr spcFirstLastPara="1" wrap="square" lIns="121900" tIns="121900" rIns="121900" bIns="121900" anchor="t" anchorCtr="0">
            <a:spAutoFit/>
          </a:bodyPr>
          <a:lstStyle/>
          <a:p>
            <a:pPr marL="609585" indent="-474121" defTabSz="1219170">
              <a:spcBef>
                <a:spcPts val="2667"/>
              </a:spcBef>
              <a:buClr>
                <a:srgbClr val="4C515A"/>
              </a:buClr>
              <a:buSzPts val="2000"/>
              <a:buFont typeface="Arial"/>
              <a:buChar char="●"/>
            </a:pPr>
            <a:r>
              <a:rPr lang="en-US" sz="2667" kern="0" dirty="0">
                <a:solidFill>
                  <a:srgbClr val="4C515A"/>
                </a:solidFill>
                <a:latin typeface="Arial"/>
                <a:cs typeface="Arial"/>
                <a:sym typeface="Arial"/>
              </a:rPr>
              <a:t>Increase in perceived </a:t>
            </a:r>
            <a:r>
              <a:rPr lang="en-US" sz="2667" b="1" kern="0" dirty="0">
                <a:solidFill>
                  <a:srgbClr val="4C515A"/>
                </a:solidFill>
                <a:latin typeface="Arial"/>
                <a:cs typeface="Arial"/>
                <a:sym typeface="Arial"/>
              </a:rPr>
              <a:t>availability of social services </a:t>
            </a:r>
            <a:endParaRPr sz="2667" b="1" kern="0" dirty="0">
              <a:solidFill>
                <a:srgbClr val="4C515A"/>
              </a:solidFill>
              <a:latin typeface="Arial"/>
              <a:cs typeface="Arial"/>
              <a:sym typeface="Arial"/>
            </a:endParaRPr>
          </a:p>
          <a:p>
            <a:pPr marL="609585" indent="-474121" defTabSz="1219170">
              <a:spcBef>
                <a:spcPts val="2667"/>
              </a:spcBef>
              <a:buClr>
                <a:srgbClr val="4C515A"/>
              </a:buClr>
              <a:buSzPts val="2000"/>
              <a:buFont typeface="Arial"/>
              <a:buChar char="●"/>
            </a:pPr>
            <a:r>
              <a:rPr lang="en-US" sz="2667" kern="0" dirty="0">
                <a:solidFill>
                  <a:srgbClr val="4C515A"/>
                </a:solidFill>
                <a:latin typeface="Arial"/>
                <a:ea typeface="Arial"/>
                <a:cs typeface="Arial"/>
                <a:sym typeface="Arial"/>
              </a:rPr>
              <a:t>Improved perceptions of leaders </a:t>
            </a:r>
            <a:r>
              <a:rPr lang="en-US" sz="2667" b="1" kern="0" dirty="0">
                <a:solidFill>
                  <a:srgbClr val="4C515A"/>
                </a:solidFill>
                <a:latin typeface="Arial"/>
                <a:cs typeface="Arial"/>
                <a:sym typeface="Arial"/>
              </a:rPr>
              <a:t>responsiveness</a:t>
            </a:r>
            <a:r>
              <a:rPr lang="en-US" sz="2667" kern="0" dirty="0">
                <a:solidFill>
                  <a:srgbClr val="4C515A"/>
                </a:solidFill>
                <a:latin typeface="Arial"/>
                <a:ea typeface="Arial"/>
                <a:cs typeface="Arial"/>
                <a:sym typeface="Arial"/>
              </a:rPr>
              <a:t> and </a:t>
            </a:r>
            <a:r>
              <a:rPr lang="en-US" sz="2667" b="1" kern="0" dirty="0">
                <a:solidFill>
                  <a:srgbClr val="4C515A"/>
                </a:solidFill>
                <a:latin typeface="Arial"/>
                <a:cs typeface="Arial"/>
                <a:sym typeface="Arial"/>
              </a:rPr>
              <a:t>trustworthiness</a:t>
            </a:r>
            <a:endParaRPr sz="2667" b="1" kern="0" dirty="0">
              <a:solidFill>
                <a:srgbClr val="4C515A"/>
              </a:solidFill>
              <a:latin typeface="Arial"/>
              <a:cs typeface="Arial"/>
              <a:sym typeface="Arial"/>
            </a:endParaRPr>
          </a:p>
          <a:p>
            <a:pPr marL="609585" indent="-474121" defTabSz="1219170">
              <a:spcBef>
                <a:spcPts val="2667"/>
              </a:spcBef>
              <a:buClr>
                <a:srgbClr val="4C515A"/>
              </a:buClr>
              <a:buSzPts val="2000"/>
              <a:buFont typeface="Arial"/>
              <a:buChar char="●"/>
            </a:pPr>
            <a:r>
              <a:rPr lang="en-US" sz="2667" kern="0" dirty="0">
                <a:solidFill>
                  <a:srgbClr val="4C515A"/>
                </a:solidFill>
                <a:latin typeface="Arial"/>
                <a:ea typeface="Arial"/>
                <a:cs typeface="Arial"/>
                <a:sym typeface="Arial"/>
              </a:rPr>
              <a:t>Infrastructure projects had the strongest effect on </a:t>
            </a:r>
            <a:r>
              <a:rPr lang="en-US" sz="2667" b="1" kern="0" dirty="0">
                <a:solidFill>
                  <a:srgbClr val="4C515A"/>
                </a:solidFill>
                <a:latin typeface="Arial"/>
                <a:cs typeface="Arial"/>
                <a:sym typeface="Arial"/>
              </a:rPr>
              <a:t>improving state-society relations</a:t>
            </a:r>
            <a:endParaRPr sz="2667" b="1" kern="0" dirty="0">
              <a:solidFill>
                <a:srgbClr val="4C515A"/>
              </a:solidFill>
              <a:latin typeface="Arial"/>
              <a:cs typeface="Arial"/>
              <a:sym typeface="Arial"/>
            </a:endParaRPr>
          </a:p>
          <a:p>
            <a:pPr defTabSz="1219170">
              <a:spcBef>
                <a:spcPts val="2667"/>
              </a:spcBef>
              <a:buClr>
                <a:srgbClr val="000000"/>
              </a:buClr>
            </a:pPr>
            <a:endParaRPr sz="2667" kern="0" dirty="0">
              <a:solidFill>
                <a:srgbClr val="4C515A"/>
              </a:solidFill>
              <a:latin typeface="Arial"/>
              <a:ea typeface="Arial"/>
              <a:cs typeface="Arial"/>
              <a:sym typeface="Arial"/>
            </a:endParaRPr>
          </a:p>
        </p:txBody>
      </p:sp>
      <p:sp>
        <p:nvSpPr>
          <p:cNvPr id="6" name="Google Shape;282;g10a81836612_0_56">
            <a:extLst>
              <a:ext uri="{FF2B5EF4-FFF2-40B4-BE49-F238E27FC236}">
                <a16:creationId xmlns:a16="http://schemas.microsoft.com/office/drawing/2014/main" id="{14982D1B-8FB2-5B9C-303A-E60B250391AB}"/>
              </a:ext>
            </a:extLst>
          </p:cNvPr>
          <p:cNvSpPr txBox="1"/>
          <p:nvPr/>
        </p:nvSpPr>
        <p:spPr>
          <a:xfrm>
            <a:off x="566400" y="1133639"/>
            <a:ext cx="11059200" cy="1097200"/>
          </a:xfrm>
          <a:prstGeom prst="rect">
            <a:avLst/>
          </a:prstGeom>
          <a:noFill/>
          <a:ln>
            <a:noFill/>
          </a:ln>
        </p:spPr>
        <p:txBody>
          <a:bodyPr spcFirstLastPara="1" wrap="square" lIns="0" tIns="0" rIns="0" bIns="0" anchor="t" anchorCtr="0">
            <a:noAutofit/>
          </a:bodyPr>
          <a:lstStyle/>
          <a:p>
            <a:pPr algn="ctr" defTabSz="1219170">
              <a:spcBef>
                <a:spcPts val="1600"/>
              </a:spcBef>
              <a:buClr>
                <a:srgbClr val="000000"/>
              </a:buClr>
              <a:buSzPts val="2000"/>
            </a:pPr>
            <a:r>
              <a:rPr lang="en-US" sz="2667" b="1" kern="0" dirty="0">
                <a:solidFill>
                  <a:srgbClr val="4C515A"/>
                </a:solidFill>
                <a:latin typeface="Arial"/>
                <a:ea typeface="Arial"/>
                <a:cs typeface="Arial"/>
                <a:sym typeface="Arial"/>
              </a:rPr>
              <a:t>PEACE </a:t>
            </a:r>
            <a:r>
              <a:rPr lang="en-US" sz="2667" b="1" kern="0" dirty="0">
                <a:solidFill>
                  <a:srgbClr val="4C515A"/>
                </a:solidFill>
                <a:latin typeface="Arial"/>
                <a:cs typeface="Arial"/>
                <a:sym typeface="Arial"/>
              </a:rPr>
              <a:t>led to</a:t>
            </a:r>
            <a:r>
              <a:rPr lang="en-US" sz="2667" b="1" kern="0" dirty="0">
                <a:solidFill>
                  <a:srgbClr val="4C515A"/>
                </a:solidFill>
                <a:latin typeface="Arial"/>
                <a:ea typeface="Arial"/>
                <a:cs typeface="Arial"/>
                <a:sym typeface="Arial"/>
              </a:rPr>
              <a:t> modest improvements in relations between citizens and governing actors.</a:t>
            </a:r>
            <a:endParaRPr sz="2667" kern="0" dirty="0">
              <a:solidFill>
                <a:srgbClr val="4C515A"/>
              </a:solidFill>
              <a:latin typeface="Arial"/>
              <a:ea typeface="Arial"/>
              <a:cs typeface="Arial"/>
              <a:sym typeface="Arial"/>
            </a:endParaRPr>
          </a:p>
          <a:p>
            <a:pPr marL="609585" defTabSz="1219170">
              <a:lnSpc>
                <a:spcPct val="102000"/>
              </a:lnSpc>
              <a:buClr>
                <a:srgbClr val="000000"/>
              </a:buClr>
              <a:buSzPts val="2000"/>
            </a:pPr>
            <a:endParaRPr sz="2667" kern="0" dirty="0">
              <a:solidFill>
                <a:srgbClr val="4C515A"/>
              </a:solidFill>
              <a:latin typeface="Arial"/>
              <a:ea typeface="Arial"/>
              <a:cs typeface="Arial"/>
              <a:sym typeface="Arial"/>
            </a:endParaRPr>
          </a:p>
        </p:txBody>
      </p:sp>
      <p:pic>
        <p:nvPicPr>
          <p:cNvPr id="7" name="Google Shape;283;g10a81836612_0_56">
            <a:extLst>
              <a:ext uri="{FF2B5EF4-FFF2-40B4-BE49-F238E27FC236}">
                <a16:creationId xmlns:a16="http://schemas.microsoft.com/office/drawing/2014/main" id="{4861F059-E876-1FEB-EEE4-CF597473809A}"/>
              </a:ext>
            </a:extLst>
          </p:cNvPr>
          <p:cNvPicPr preferRelativeResize="0"/>
          <p:nvPr/>
        </p:nvPicPr>
        <p:blipFill rotWithShape="1">
          <a:blip r:embed="rId3">
            <a:alphaModFix/>
          </a:blip>
          <a:srcRect/>
          <a:stretch/>
        </p:blipFill>
        <p:spPr>
          <a:xfrm>
            <a:off x="6445616" y="2281334"/>
            <a:ext cx="5330784" cy="4500252"/>
          </a:xfrm>
          <a:prstGeom prst="rect">
            <a:avLst/>
          </a:prstGeom>
          <a:noFill/>
          <a:ln>
            <a:noFill/>
          </a:ln>
        </p:spPr>
      </p:pic>
    </p:spTree>
    <p:extLst>
      <p:ext uri="{BB962C8B-B14F-4D97-AF65-F5344CB8AC3E}">
        <p14:creationId xmlns:p14="http://schemas.microsoft.com/office/powerpoint/2010/main" val="2159557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6C45AC87-1D03-4452-BBE4-712E10796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3A66E38-056D-4A0A-BF1D-682AB0529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E7D0A197-F7EC-4629-86FB-48D5D3B82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
            <a:ext cx="12192000" cy="2835780"/>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47251444-A29D-44A8-9E2E-263F0C215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26042" y="9496"/>
            <a:ext cx="11765956" cy="2826288"/>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EF9275-59DF-4B2F-BC7F-5C2E07F22D19}"/>
              </a:ext>
            </a:extLst>
          </p:cNvPr>
          <p:cNvSpPr>
            <a:spLocks noGrp="1"/>
          </p:cNvSpPr>
          <p:nvPr>
            <p:ph type="title"/>
          </p:nvPr>
        </p:nvSpPr>
        <p:spPr>
          <a:xfrm>
            <a:off x="292100" y="126280"/>
            <a:ext cx="9448801" cy="1047132"/>
          </a:xfrm>
        </p:spPr>
        <p:txBody>
          <a:bodyPr anchor="ctr">
            <a:normAutofit/>
          </a:bodyPr>
          <a:lstStyle/>
          <a:p>
            <a:r>
              <a:rPr lang="fr-FR" sz="3600" b="1"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Moderators</a:t>
            </a:r>
            <a:endParaRPr lang="en-US" sz="3600" b="1" dirty="0">
              <a:solidFill>
                <a:srgbClr val="FFFFFF"/>
              </a:solidFill>
              <a:latin typeface="+mn-lt"/>
            </a:endParaRPr>
          </a:p>
        </p:txBody>
      </p:sp>
      <p:pic>
        <p:nvPicPr>
          <p:cNvPr id="13" name="Picture 9">
            <a:extLst>
              <a:ext uri="{FF2B5EF4-FFF2-40B4-BE49-F238E27FC236}">
                <a16:creationId xmlns:a16="http://schemas.microsoft.com/office/drawing/2014/main" id="{688D8126-6378-43DD-AF68-6701CB0589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65" r="1" b="14558"/>
          <a:stretch/>
        </p:blipFill>
        <p:spPr bwMode="auto">
          <a:xfrm>
            <a:off x="49748" y="2529820"/>
            <a:ext cx="2046209" cy="2046209"/>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a:noFill/>
          <a:ln>
            <a:solidFill>
              <a:srgbClr val="7030A0"/>
            </a:solidFill>
          </a:ln>
          <a:extLst>
            <a:ext uri="{909E8E84-426E-40DD-AFC4-6F175D3DCCD1}">
              <a14:hiddenFill xmlns:a14="http://schemas.microsoft.com/office/drawing/2010/main">
                <a:solidFill>
                  <a:srgbClr val="FFFFFF"/>
                </a:solidFill>
              </a14:hiddenFill>
            </a:ext>
          </a:extLst>
        </p:spPr>
      </p:pic>
      <p:pic>
        <p:nvPicPr>
          <p:cNvPr id="15" name="Picture 10" descr="A person smiling for the camera&#10;&#10;Description automatically generated with medium confidence">
            <a:extLst>
              <a:ext uri="{FF2B5EF4-FFF2-40B4-BE49-F238E27FC236}">
                <a16:creationId xmlns:a16="http://schemas.microsoft.com/office/drawing/2014/main" id="{CBA86806-31F3-4113-9B14-B395961C80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
          <a:stretch/>
        </p:blipFill>
        <p:spPr bwMode="auto">
          <a:xfrm>
            <a:off x="138488" y="4619873"/>
            <a:ext cx="2046209" cy="2046209"/>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068271F-465F-4789-A7B9-A51B1D3C7D6F}"/>
              </a:ext>
            </a:extLst>
          </p:cNvPr>
          <p:cNvSpPr>
            <a:spLocks noGrp="1"/>
          </p:cNvSpPr>
          <p:nvPr>
            <p:ph idx="1"/>
          </p:nvPr>
        </p:nvSpPr>
        <p:spPr>
          <a:xfrm>
            <a:off x="2184697" y="5189427"/>
            <a:ext cx="9658436" cy="1242152"/>
          </a:xfrm>
        </p:spPr>
        <p:txBody>
          <a:bodyPr>
            <a:noAutofit/>
          </a:bodyPr>
          <a:lstStyle/>
          <a:p>
            <a:pPr marL="0" indent="0" algn="just">
              <a:buNone/>
            </a:pPr>
            <a:r>
              <a:rPr lang="fr-FR" altLang="en-US" sz="1400" b="1" dirty="0">
                <a:latin typeface="Calibri" panose="020F0502020204030204" pitchFamily="34" charset="0"/>
                <a:ea typeface="Calibri" panose="020F0502020204030204" pitchFamily="34" charset="0"/>
                <a:cs typeface="Calibri" panose="020F0502020204030204" pitchFamily="34" charset="0"/>
              </a:rPr>
              <a:t>Patrick Barron</a:t>
            </a:r>
            <a:r>
              <a:rPr lang="fr-FR" altLang="en-US" sz="1400" dirty="0">
                <a:latin typeface="Calibri" panose="020F0502020204030204" pitchFamily="34" charset="0"/>
                <a:ea typeface="Calibri" panose="020F0502020204030204" pitchFamily="34" charset="0"/>
                <a:cs typeface="Calibri" panose="020F0502020204030204" pitchFamily="34" charset="0"/>
              </a:rPr>
              <a:t> </a:t>
            </a:r>
            <a:r>
              <a:rPr lang="en-US" altLang="en-US" sz="1400" dirty="0">
                <a:latin typeface="Calibri" panose="020F0502020204030204" pitchFamily="34" charset="0"/>
                <a:ea typeface="Calibri" panose="020F0502020204030204" pitchFamily="34" charset="0"/>
                <a:cs typeface="Calibri" panose="020F0502020204030204" pitchFamily="34" charset="0"/>
              </a:rPr>
              <a:t>is the World Bank’s Global Lead for Social Cohesion and Resilience within the Social Sustainability and Inclusion global practice. He was previously lead regional advisor on fragility, conflict, and violence for Asia. After working for local NGOs in Cambodia and China, he joined the World Bank where he ran the Bank’s conflict and peacebuilding programs in Indonesia and worked across the region with a particular focus on Southern Thailand, Myanmar, the Philippines, and Afghanistan. He is also the author of two books including Contested Development (Yale University Press), (awarded International Development Book of the Year), and, most recently, When Violence Works: </a:t>
            </a:r>
            <a:r>
              <a:rPr lang="en-US" altLang="en-US" sz="1400" dirty="0" err="1">
                <a:latin typeface="Calibri" panose="020F0502020204030204" pitchFamily="34" charset="0"/>
                <a:ea typeface="Calibri" panose="020F0502020204030204" pitchFamily="34" charset="0"/>
                <a:cs typeface="Calibri" panose="020F0502020204030204" pitchFamily="34" charset="0"/>
              </a:rPr>
              <a:t>Postconflict</a:t>
            </a:r>
            <a:r>
              <a:rPr lang="en-US" altLang="en-US" sz="1400" dirty="0">
                <a:latin typeface="Calibri" panose="020F0502020204030204" pitchFamily="34" charset="0"/>
                <a:ea typeface="Calibri" panose="020F0502020204030204" pitchFamily="34" charset="0"/>
                <a:cs typeface="Calibri" panose="020F0502020204030204" pitchFamily="34" charset="0"/>
              </a:rPr>
              <a:t> Violence and Peace in Indonesia (Cornell University Press). </a:t>
            </a:r>
            <a:endParaRPr lang="en-US" altLang="en-US" sz="1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0347A6C-07B6-DC1B-F62E-3394EEA7F945}"/>
              </a:ext>
            </a:extLst>
          </p:cNvPr>
          <p:cNvSpPr txBox="1"/>
          <p:nvPr/>
        </p:nvSpPr>
        <p:spPr>
          <a:xfrm>
            <a:off x="2095958" y="3354487"/>
            <a:ext cx="8568369" cy="1384995"/>
          </a:xfrm>
          <a:prstGeom prst="rect">
            <a:avLst/>
          </a:prstGeom>
          <a:noFill/>
        </p:spPr>
        <p:txBody>
          <a:bodyPr wrap="square">
            <a:spAutoFit/>
          </a:bodyPr>
          <a:lstStyle/>
          <a:p>
            <a:pPr marL="0" indent="0" algn="just">
              <a:buNone/>
            </a:pPr>
            <a:r>
              <a:rPr lang="fr-FR" altLang="en-US" sz="1400" b="1" dirty="0">
                <a:latin typeface="Calibri" panose="020F0502020204030204" pitchFamily="34" charset="0"/>
                <a:ea typeface="Calibri" panose="020F0502020204030204" pitchFamily="34" charset="0"/>
                <a:cs typeface="Calibri" panose="020F0502020204030204" pitchFamily="34" charset="0"/>
              </a:rPr>
              <a:t>Nicolas Perrin</a:t>
            </a:r>
            <a:r>
              <a:rPr lang="fr-FR" altLang="en-US" sz="1400" dirty="0">
                <a:latin typeface="Calibri" panose="020F0502020204030204" pitchFamily="34" charset="0"/>
                <a:ea typeface="Calibri" panose="020F0502020204030204" pitchFamily="34" charset="0"/>
                <a:cs typeface="Calibri" panose="020F0502020204030204" pitchFamily="34" charset="0"/>
              </a:rPr>
              <a:t> </a:t>
            </a:r>
            <a:r>
              <a:rPr lang="en-US" altLang="en-US" sz="1400" dirty="0">
                <a:latin typeface="Calibri" panose="020F0502020204030204" pitchFamily="34" charset="0"/>
                <a:ea typeface="Calibri" panose="020F0502020204030204" pitchFamily="34" charset="0"/>
                <a:cs typeface="Calibri" panose="020F0502020204030204" pitchFamily="34" charset="0"/>
              </a:rPr>
              <a:t>is Lead Social Development Specialist, Social Sustainability and Inclusion for West Africa, where he leads the Social Sustainability and Inclusion regional Community and Local Development operational program to support the stabilization of major Fragility, Conflict and Violence affected hotspots in Lake Chad, Sahel and the Gulf of Guinea.  Nicolas has joined the Bank in 2003 and has worked across the globe on a large number of operations and analytical work on regional integration, community and local governance, cultural heritage and climate resilience. </a:t>
            </a:r>
          </a:p>
        </p:txBody>
      </p:sp>
    </p:spTree>
    <p:extLst>
      <p:ext uri="{BB962C8B-B14F-4D97-AF65-F5344CB8AC3E}">
        <p14:creationId xmlns:p14="http://schemas.microsoft.com/office/powerpoint/2010/main" val="120268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8E7FAE5-549B-6D40-BB4C-15EBB364C35C}"/>
              </a:ext>
            </a:extLst>
          </p:cNvPr>
          <p:cNvCxnSpPr/>
          <p:nvPr/>
        </p:nvCxnSpPr>
        <p:spPr>
          <a:xfrm>
            <a:off x="447230" y="6323888"/>
            <a:ext cx="11297540" cy="0"/>
          </a:xfrm>
          <a:prstGeom prst="line">
            <a:avLst/>
          </a:prstGeom>
          <a:ln>
            <a:solidFill>
              <a:srgbClr val="445D7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814E150-DAAD-7E49-93AD-8A2F6421505D}"/>
              </a:ext>
            </a:extLst>
          </p:cNvPr>
          <p:cNvSpPr txBox="1"/>
          <p:nvPr/>
        </p:nvSpPr>
        <p:spPr>
          <a:xfrm>
            <a:off x="10767701" y="6368549"/>
            <a:ext cx="1024072" cy="276999"/>
          </a:xfrm>
          <a:prstGeom prst="rect">
            <a:avLst/>
          </a:prstGeom>
          <a:noFill/>
        </p:spPr>
        <p:txBody>
          <a:bodyPr wrap="square" rtlCol="0">
            <a:spAutoFit/>
          </a:bodyPr>
          <a:lstStyle/>
          <a:p>
            <a:pPr algn="r"/>
            <a:fld id="{3224B0E7-C497-4364-B096-3168636E3F2C}" type="slidenum">
              <a:rPr lang="en-US" sz="1200" b="1" smtClean="0">
                <a:solidFill>
                  <a:srgbClr val="445D72"/>
                </a:solidFill>
                <a:latin typeface="Open Sans" panose="020B0606030504020204" pitchFamily="34" charset="0"/>
                <a:ea typeface="Open Sans" panose="020B0606030504020204" pitchFamily="34" charset="0"/>
                <a:cs typeface="Open Sans" panose="020B0606030504020204" pitchFamily="34" charset="0"/>
              </a:rPr>
              <a:t>3</a:t>
            </a:fld>
            <a:endParaRPr lang="en-US" sz="1200" b="1" dirty="0">
              <a:solidFill>
                <a:srgbClr val="445D7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4174F8AA-772C-4FE3-A2A5-465BE1329C6F}"/>
              </a:ext>
            </a:extLst>
          </p:cNvPr>
          <p:cNvSpPr txBox="1"/>
          <p:nvPr/>
        </p:nvSpPr>
        <p:spPr>
          <a:xfrm>
            <a:off x="1140334" y="665386"/>
            <a:ext cx="9708023" cy="738664"/>
          </a:xfrm>
          <a:prstGeom prst="rect">
            <a:avLst/>
          </a:prstGeom>
          <a:noFill/>
        </p:spPr>
        <p:txBody>
          <a:bodyPr wrap="square" rtlCol="0">
            <a:spAutoFit/>
          </a:bodyPr>
          <a:lstStyle/>
          <a:p>
            <a:r>
              <a:rPr lang="en-US" sz="2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Why care about fragility, conflict, and violence?</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3822807C-0934-4B59-A212-FE566A567957}"/>
              </a:ext>
            </a:extLst>
          </p:cNvPr>
          <p:cNvSpPr txBox="1"/>
          <p:nvPr/>
        </p:nvSpPr>
        <p:spPr>
          <a:xfrm>
            <a:off x="478134" y="5772749"/>
            <a:ext cx="6602192" cy="461665"/>
          </a:xfrm>
          <a:prstGeom prst="rect">
            <a:avLst/>
          </a:prstGeom>
          <a:noFill/>
        </p:spPr>
        <p:txBody>
          <a:bodyPr wrap="none" rtlCol="0">
            <a:spAutoFit/>
          </a:bodyPr>
          <a:lstStyle/>
          <a:p>
            <a:r>
              <a:rPr lang="en-US" sz="1200" dirty="0">
                <a:solidFill>
                  <a:schemeClr val="tx2"/>
                </a:solidFill>
              </a:rPr>
              <a:t>Sources: 	World Bank. “Pathways for Peace: Inclusive Approaches to Preventing Violent Conflict”; </a:t>
            </a:r>
          </a:p>
          <a:p>
            <a:r>
              <a:rPr lang="en-US" sz="1200" dirty="0">
                <a:solidFill>
                  <a:schemeClr val="tx2"/>
                </a:solidFill>
              </a:rPr>
              <a:t>	GSDRC. 2015. “Exclusion as a cause and consequence of violent conflict”. </a:t>
            </a:r>
            <a:endParaRPr lang="en-US" sz="1200" dirty="0"/>
          </a:p>
        </p:txBody>
      </p:sp>
      <p:graphicFrame>
        <p:nvGraphicFramePr>
          <p:cNvPr id="17" name="Chart 16">
            <a:extLst>
              <a:ext uri="{FF2B5EF4-FFF2-40B4-BE49-F238E27FC236}">
                <a16:creationId xmlns:a16="http://schemas.microsoft.com/office/drawing/2014/main" id="{DB92E4B5-ABB5-4CE0-8BD0-9A9C5BD86AC0}"/>
              </a:ext>
            </a:extLst>
          </p:cNvPr>
          <p:cNvGraphicFramePr>
            <a:graphicFrameLocks/>
          </p:cNvGraphicFramePr>
          <p:nvPr/>
        </p:nvGraphicFramePr>
        <p:xfrm>
          <a:off x="478134" y="1662023"/>
          <a:ext cx="5561815" cy="39765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F153DB13-85C6-40FC-9298-182A261819C0}"/>
              </a:ext>
            </a:extLst>
          </p:cNvPr>
          <p:cNvGraphicFramePr>
            <a:graphicFrameLocks/>
          </p:cNvGraphicFramePr>
          <p:nvPr/>
        </p:nvGraphicFramePr>
        <p:xfrm>
          <a:off x="6197655" y="1662022"/>
          <a:ext cx="5548295" cy="397659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569EEB3A-8DFE-44B1-8064-E252EB15BFC5}"/>
              </a:ext>
            </a:extLst>
          </p:cNvPr>
          <p:cNvSpPr/>
          <p:nvPr/>
        </p:nvSpPr>
        <p:spPr>
          <a:xfrm>
            <a:off x="10107827" y="98854"/>
            <a:ext cx="1890584" cy="1499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4D59DF10-646B-458E-9F2E-521327EFC1AB}"/>
              </a:ext>
            </a:extLst>
          </p:cNvPr>
          <p:cNvSpPr>
            <a:spLocks noGrp="1"/>
          </p:cNvSpPr>
          <p:nvPr>
            <p:ph type="title"/>
          </p:nvPr>
        </p:nvSpPr>
        <p:spPr>
          <a:xfrm>
            <a:off x="448406" y="172994"/>
            <a:ext cx="11161030" cy="1130158"/>
          </a:xfrm>
        </p:spPr>
        <p:txBody>
          <a:bodyPr vert="horz" lIns="91440" tIns="45720" rIns="91440" bIns="45720" rtlCol="0" anchor="ctr">
            <a:noAutofit/>
          </a:bodyPr>
          <a:lstStyle/>
          <a:p>
            <a:pPr defTabSz="914400"/>
            <a:r>
              <a:rPr lang="en-US" sz="2800" b="1" dirty="0">
                <a:solidFill>
                  <a:srgbClr val="0070C0"/>
                </a:solidFill>
                <a:latin typeface="Andes" panose="02000000000000000000" pitchFamily="50" charset="0"/>
              </a:rPr>
              <a:t>S</a:t>
            </a:r>
            <a:r>
              <a:rPr lang="en-US" sz="2800" b="1" kern="1200" dirty="0">
                <a:solidFill>
                  <a:srgbClr val="0070C0"/>
                </a:solidFill>
                <a:latin typeface="Andes" panose="02000000000000000000" pitchFamily="50" charset="0"/>
              </a:rPr>
              <a:t>ocial cohesion is key to ending and preventing </a:t>
            </a:r>
            <a:r>
              <a:rPr lang="en-US" sz="2800" b="1" dirty="0">
                <a:solidFill>
                  <a:srgbClr val="0070C0"/>
                </a:solidFill>
                <a:latin typeface="Andes" panose="02000000000000000000" pitchFamily="50" charset="0"/>
              </a:rPr>
              <a:t>FCV</a:t>
            </a:r>
            <a:endParaRPr lang="en-US" sz="2800" b="1" kern="1200" dirty="0">
              <a:solidFill>
                <a:srgbClr val="0070C0"/>
              </a:solidFill>
              <a:latin typeface="Andes" panose="02000000000000000000" pitchFamily="50" charset="0"/>
            </a:endParaRPr>
          </a:p>
        </p:txBody>
      </p:sp>
      <p:sp>
        <p:nvSpPr>
          <p:cNvPr id="36" name="Rectangle 35">
            <a:extLst>
              <a:ext uri="{FF2B5EF4-FFF2-40B4-BE49-F238E27FC236}">
                <a16:creationId xmlns:a16="http://schemas.microsoft.com/office/drawing/2014/main" id="{AE7FBBB1-7866-4316-B234-B34E5842B80E}"/>
              </a:ext>
            </a:extLst>
          </p:cNvPr>
          <p:cNvSpPr/>
          <p:nvPr/>
        </p:nvSpPr>
        <p:spPr>
          <a:xfrm>
            <a:off x="0" y="501593"/>
            <a:ext cx="128016" cy="65390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7642F86-99B0-49A7-BCE4-C88E358DAF79}"/>
              </a:ext>
            </a:extLst>
          </p:cNvPr>
          <p:cNvSpPr>
            <a:spLocks noGrp="1"/>
          </p:cNvSpPr>
          <p:nvPr>
            <p:ph type="sldNum" sz="quarter" idx="4294967295"/>
          </p:nvPr>
        </p:nvSpPr>
        <p:spPr>
          <a:xfrm>
            <a:off x="8610600" y="6356354"/>
            <a:ext cx="2743200" cy="365125"/>
          </a:xfrm>
        </p:spPr>
        <p:txBody>
          <a:bodyPr/>
          <a:lstStyle/>
          <a:p>
            <a:fld id="{0F43ADEA-B02F-4160-A45B-382E57242F9B}" type="slidenum">
              <a:rPr lang="en-US" smtClean="0"/>
              <a:t>4</a:t>
            </a:fld>
            <a:endParaRPr lang="en-US"/>
          </a:p>
        </p:txBody>
      </p:sp>
      <p:sp>
        <p:nvSpPr>
          <p:cNvPr id="9" name="TextBox 8">
            <a:extLst>
              <a:ext uri="{FF2B5EF4-FFF2-40B4-BE49-F238E27FC236}">
                <a16:creationId xmlns:a16="http://schemas.microsoft.com/office/drawing/2014/main" id="{A730E308-B0C7-4A0D-8048-ECFC664BAD83}"/>
              </a:ext>
            </a:extLst>
          </p:cNvPr>
          <p:cNvSpPr txBox="1"/>
          <p:nvPr/>
        </p:nvSpPr>
        <p:spPr>
          <a:xfrm>
            <a:off x="448406" y="1393662"/>
            <a:ext cx="8761444" cy="400110"/>
          </a:xfrm>
          <a:prstGeom prst="rect">
            <a:avLst/>
          </a:prstGeom>
          <a:noFill/>
        </p:spPr>
        <p:txBody>
          <a:bodyPr wrap="square" rtlCol="0">
            <a:spAutoFit/>
          </a:bodyPr>
          <a:lstStyle/>
          <a:p>
            <a:pPr marL="285750" indent="-285750">
              <a:buFont typeface="Wingdings" panose="05000000000000000000" pitchFamily="2" charset="2"/>
              <a:buChar char="ü"/>
            </a:pPr>
            <a:r>
              <a:rPr lang="en-US" sz="2000" b="1" dirty="0">
                <a:solidFill>
                  <a:schemeClr val="accent2"/>
                </a:solidFill>
              </a:rPr>
              <a:t>Social cohesion can contribute to conflict resilience</a:t>
            </a:r>
            <a:endParaRPr lang="en-US" sz="2000" dirty="0">
              <a:solidFill>
                <a:schemeClr val="accent2"/>
              </a:solidFill>
            </a:endParaRPr>
          </a:p>
        </p:txBody>
      </p:sp>
      <p:sp>
        <p:nvSpPr>
          <p:cNvPr id="5" name="TextBox 4">
            <a:extLst>
              <a:ext uri="{FF2B5EF4-FFF2-40B4-BE49-F238E27FC236}">
                <a16:creationId xmlns:a16="http://schemas.microsoft.com/office/drawing/2014/main" id="{37B65D31-2092-4430-8918-5D285620A24A}"/>
              </a:ext>
            </a:extLst>
          </p:cNvPr>
          <p:cNvSpPr txBox="1"/>
          <p:nvPr/>
        </p:nvSpPr>
        <p:spPr>
          <a:xfrm>
            <a:off x="1150440" y="1807076"/>
            <a:ext cx="10328987" cy="1077218"/>
          </a:xfrm>
          <a:prstGeom prst="rect">
            <a:avLst/>
          </a:prstGeom>
          <a:noFill/>
        </p:spPr>
        <p:txBody>
          <a:bodyPr wrap="square" rtlCol="0">
            <a:spAutoFit/>
          </a:bodyPr>
          <a:lstStyle/>
          <a:p>
            <a:pPr marL="171450" indent="-171450">
              <a:lnSpc>
                <a:spcPct val="100000"/>
              </a:lnSpc>
              <a:spcBef>
                <a:spcPts val="0"/>
              </a:spcBef>
              <a:buFont typeface="Arial" panose="020B0604020202020204" pitchFamily="34" charset="0"/>
              <a:buChar char="•"/>
            </a:pPr>
            <a:r>
              <a:rPr lang="en-US" sz="1600" dirty="0"/>
              <a:t>Conflict escalation is substantially more likely where there are deep-set, frequent, unsolved disputes within and between local communities, particularly if few institutions exist (formal or informal) that can facilitate non-violent resolution.</a:t>
            </a:r>
          </a:p>
          <a:p>
            <a:pPr marL="171450" indent="-171450">
              <a:lnSpc>
                <a:spcPct val="100000"/>
              </a:lnSpc>
              <a:spcBef>
                <a:spcPts val="0"/>
              </a:spcBef>
              <a:buFont typeface="Arial" panose="020B0604020202020204" pitchFamily="34" charset="0"/>
              <a:buChar char="•"/>
            </a:pPr>
            <a:r>
              <a:rPr lang="en-US" sz="1600" dirty="0"/>
              <a:t>Strengthening social cohesion to promote stability means addressing local disputes, and/or supporting non-violent conflict-resolution mechanisms that are perceived as fair/legitimate.</a:t>
            </a:r>
          </a:p>
        </p:txBody>
      </p:sp>
      <p:sp>
        <p:nvSpPr>
          <p:cNvPr id="17" name="TextBox 16">
            <a:extLst>
              <a:ext uri="{FF2B5EF4-FFF2-40B4-BE49-F238E27FC236}">
                <a16:creationId xmlns:a16="http://schemas.microsoft.com/office/drawing/2014/main" id="{54D213C0-F4DE-47BA-92BA-7DC0D9B7C3D7}"/>
              </a:ext>
            </a:extLst>
          </p:cNvPr>
          <p:cNvSpPr txBox="1"/>
          <p:nvPr/>
        </p:nvSpPr>
        <p:spPr>
          <a:xfrm>
            <a:off x="448406" y="2977613"/>
            <a:ext cx="8761444" cy="400110"/>
          </a:xfrm>
          <a:prstGeom prst="rect">
            <a:avLst/>
          </a:prstGeom>
          <a:noFill/>
        </p:spPr>
        <p:txBody>
          <a:bodyPr wrap="square" rtlCol="0">
            <a:spAutoFit/>
          </a:bodyPr>
          <a:lstStyle/>
          <a:p>
            <a:pPr marL="285750" indent="-285750">
              <a:buFont typeface="Wingdings" panose="05000000000000000000" pitchFamily="2" charset="2"/>
              <a:buChar char="ü"/>
            </a:pPr>
            <a:r>
              <a:rPr lang="en-US" sz="2000" b="1" dirty="0">
                <a:solidFill>
                  <a:schemeClr val="accent2"/>
                </a:solidFill>
              </a:rPr>
              <a:t>Responding to fraying social cohesion is important to prevention</a:t>
            </a:r>
            <a:endParaRPr lang="en-US" sz="2000" dirty="0">
              <a:solidFill>
                <a:schemeClr val="accent2"/>
              </a:solidFill>
            </a:endParaRPr>
          </a:p>
        </p:txBody>
      </p:sp>
      <p:sp>
        <p:nvSpPr>
          <p:cNvPr id="18" name="TextBox 17">
            <a:extLst>
              <a:ext uri="{FF2B5EF4-FFF2-40B4-BE49-F238E27FC236}">
                <a16:creationId xmlns:a16="http://schemas.microsoft.com/office/drawing/2014/main" id="{D6198395-60B9-478B-97BF-8501F332FD55}"/>
              </a:ext>
            </a:extLst>
          </p:cNvPr>
          <p:cNvSpPr txBox="1"/>
          <p:nvPr/>
        </p:nvSpPr>
        <p:spPr>
          <a:xfrm>
            <a:off x="1258276" y="3552916"/>
            <a:ext cx="10095524" cy="1107996"/>
          </a:xfrm>
          <a:prstGeom prst="rect">
            <a:avLst/>
          </a:prstGeom>
          <a:noFill/>
        </p:spPr>
        <p:txBody>
          <a:bodyPr wrap="square" rtlCol="0">
            <a:spAutoFit/>
          </a:bodyPr>
          <a:lstStyle/>
          <a:p>
            <a:pPr marL="171450" indent="-171450">
              <a:buFont typeface="Arial" panose="020B0604020202020204" pitchFamily="34" charset="0"/>
              <a:buChar char="•"/>
            </a:pPr>
            <a:r>
              <a:rPr lang="en-US" sz="1600" dirty="0"/>
              <a:t>Exclusionary identities and broadening social cleavages can benefit violent actors and become levers of mobilization.</a:t>
            </a:r>
          </a:p>
          <a:p>
            <a:pPr marL="171450" indent="-171450">
              <a:buFont typeface="Arial" panose="020B0604020202020204" pitchFamily="34" charset="0"/>
              <a:buChar char="•"/>
            </a:pPr>
            <a:r>
              <a:rPr lang="en-US" sz="1600" dirty="0"/>
              <a:t>A key priority is to ensure that  interventions do not reinforce exclusionary practices, fuel new grievances, and thereby exacerbate fragility.</a:t>
            </a:r>
          </a:p>
          <a:p>
            <a:endParaRPr lang="en-US" dirty="0"/>
          </a:p>
        </p:txBody>
      </p:sp>
      <p:sp>
        <p:nvSpPr>
          <p:cNvPr id="20" name="TextBox 19">
            <a:extLst>
              <a:ext uri="{FF2B5EF4-FFF2-40B4-BE49-F238E27FC236}">
                <a16:creationId xmlns:a16="http://schemas.microsoft.com/office/drawing/2014/main" id="{4F0EB885-B490-4BB3-AFD9-F196B6BE02C7}"/>
              </a:ext>
            </a:extLst>
          </p:cNvPr>
          <p:cNvSpPr txBox="1"/>
          <p:nvPr/>
        </p:nvSpPr>
        <p:spPr>
          <a:xfrm>
            <a:off x="532960" y="4555100"/>
            <a:ext cx="9944756" cy="400110"/>
          </a:xfrm>
          <a:prstGeom prst="rect">
            <a:avLst/>
          </a:prstGeom>
          <a:noFill/>
        </p:spPr>
        <p:txBody>
          <a:bodyPr wrap="square" rtlCol="0">
            <a:spAutoFit/>
          </a:bodyPr>
          <a:lstStyle/>
          <a:p>
            <a:pPr marL="285750" indent="-285750">
              <a:buFont typeface="Wingdings" panose="05000000000000000000" pitchFamily="2" charset="2"/>
              <a:buChar char="ü"/>
            </a:pPr>
            <a:r>
              <a:rPr lang="en-US" sz="2000" b="1" dirty="0">
                <a:solidFill>
                  <a:schemeClr val="accent2"/>
                </a:solidFill>
              </a:rPr>
              <a:t>Social cohesion can help communities achieve broader development outcomes</a:t>
            </a:r>
            <a:endParaRPr lang="en-US" sz="2000" dirty="0">
              <a:solidFill>
                <a:schemeClr val="accent2"/>
              </a:solidFill>
            </a:endParaRPr>
          </a:p>
        </p:txBody>
      </p:sp>
      <p:sp>
        <p:nvSpPr>
          <p:cNvPr id="21" name="TextBox 20">
            <a:extLst>
              <a:ext uri="{FF2B5EF4-FFF2-40B4-BE49-F238E27FC236}">
                <a16:creationId xmlns:a16="http://schemas.microsoft.com/office/drawing/2014/main" id="{B46574D7-44CE-4363-93C0-9A3A9F0956F1}"/>
              </a:ext>
            </a:extLst>
          </p:cNvPr>
          <p:cNvSpPr txBox="1"/>
          <p:nvPr/>
        </p:nvSpPr>
        <p:spPr>
          <a:xfrm>
            <a:off x="1173039" y="5069288"/>
            <a:ext cx="10095523" cy="1600438"/>
          </a:xfrm>
          <a:prstGeom prst="rect">
            <a:avLst/>
          </a:prstGeom>
          <a:noFill/>
        </p:spPr>
        <p:txBody>
          <a:bodyPr wrap="square" rtlCol="0">
            <a:spAutoFit/>
          </a:bodyPr>
          <a:lstStyle/>
          <a:p>
            <a:pPr marL="171450" indent="-171450">
              <a:buFont typeface="Arial" panose="020B0604020202020204" pitchFamily="34" charset="0"/>
              <a:buChar char="•"/>
            </a:pPr>
            <a:r>
              <a:rPr lang="en-US" sz="1600" dirty="0"/>
              <a:t>Communities’ capacity for collective action is an important determinant of how they manage shared resources, adapt to new challenges, and cope with shocks, including those related to climate change and migration.</a:t>
            </a:r>
          </a:p>
          <a:p>
            <a:pPr marL="171450" indent="-171450">
              <a:buFont typeface="Arial" panose="020B0604020202020204" pitchFamily="34" charset="0"/>
              <a:buChar char="•"/>
            </a:pPr>
            <a:r>
              <a:rPr lang="en-US" sz="1600" dirty="0"/>
              <a:t>Improving service delivery has proven easier in contexts characterized by higher levels of trust and civil engagement.</a:t>
            </a:r>
          </a:p>
          <a:p>
            <a:pPr marL="171450" indent="-171450">
              <a:buFont typeface="Arial" panose="020B0604020202020204" pitchFamily="34" charset="0"/>
              <a:buChar char="•"/>
            </a:pPr>
            <a:r>
              <a:rPr lang="en-US" sz="1600" dirty="0"/>
              <a:t>Social cohesion also contributes to economic developments by facilitating investments within and between communities (which require trust).</a:t>
            </a:r>
          </a:p>
          <a:p>
            <a:endParaRPr lang="en-US" dirty="0"/>
          </a:p>
        </p:txBody>
      </p:sp>
      <p:pic>
        <p:nvPicPr>
          <p:cNvPr id="8" name="Graphic 7" descr="Cause And Effect with solid fill">
            <a:extLst>
              <a:ext uri="{FF2B5EF4-FFF2-40B4-BE49-F238E27FC236}">
                <a16:creationId xmlns:a16="http://schemas.microsoft.com/office/drawing/2014/main" id="{0035FC10-DD2C-42CA-999D-04B5D02049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360" y="5089188"/>
            <a:ext cx="640080" cy="640080"/>
          </a:xfrm>
          <a:prstGeom prst="rect">
            <a:avLst/>
          </a:prstGeom>
        </p:spPr>
      </p:pic>
      <p:pic>
        <p:nvPicPr>
          <p:cNvPr id="25" name="Graphic 24" descr="Bonsai with solid fill">
            <a:extLst>
              <a:ext uri="{FF2B5EF4-FFF2-40B4-BE49-F238E27FC236}">
                <a16:creationId xmlns:a16="http://schemas.microsoft.com/office/drawing/2014/main" id="{3097C5E7-D0C3-4BEC-9593-C0943D409C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8406" y="1910767"/>
            <a:ext cx="640080" cy="640080"/>
          </a:xfrm>
          <a:prstGeom prst="rect">
            <a:avLst/>
          </a:prstGeom>
        </p:spPr>
      </p:pic>
      <p:pic>
        <p:nvPicPr>
          <p:cNvPr id="29" name="Graphic 28" descr="Handshake with solid fill">
            <a:extLst>
              <a:ext uri="{FF2B5EF4-FFF2-40B4-BE49-F238E27FC236}">
                <a16:creationId xmlns:a16="http://schemas.microsoft.com/office/drawing/2014/main" id="{A32FFA5C-8541-4C6A-80BB-DF6CB2131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2960" y="3723734"/>
            <a:ext cx="640080" cy="640080"/>
          </a:xfrm>
          <a:prstGeom prst="rect">
            <a:avLst/>
          </a:prstGeom>
        </p:spPr>
      </p:pic>
      <p:sp>
        <p:nvSpPr>
          <p:cNvPr id="15" name="Rectangle 14">
            <a:extLst>
              <a:ext uri="{FF2B5EF4-FFF2-40B4-BE49-F238E27FC236}">
                <a16:creationId xmlns:a16="http://schemas.microsoft.com/office/drawing/2014/main" id="{800AAB6F-04AF-41B9-B559-D5D2A96C1295}"/>
              </a:ext>
            </a:extLst>
          </p:cNvPr>
          <p:cNvSpPr/>
          <p:nvPr/>
        </p:nvSpPr>
        <p:spPr>
          <a:xfrm>
            <a:off x="10107827" y="98854"/>
            <a:ext cx="1890584" cy="1499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69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4D59DF10-646B-458E-9F2E-521327EFC1AB}"/>
              </a:ext>
            </a:extLst>
          </p:cNvPr>
          <p:cNvSpPr>
            <a:spLocks noGrp="1"/>
          </p:cNvSpPr>
          <p:nvPr>
            <p:ph type="title"/>
          </p:nvPr>
        </p:nvSpPr>
        <p:spPr>
          <a:xfrm>
            <a:off x="386458" y="273393"/>
            <a:ext cx="11161030" cy="1130158"/>
          </a:xfrm>
        </p:spPr>
        <p:txBody>
          <a:bodyPr vert="horz" lIns="91440" tIns="45720" rIns="91440" bIns="45720" rtlCol="0" anchor="ctr">
            <a:noAutofit/>
          </a:bodyPr>
          <a:lstStyle/>
          <a:p>
            <a:pPr defTabSz="914400"/>
            <a:r>
              <a:rPr lang="en-US" sz="2800" b="1" kern="1200" dirty="0">
                <a:solidFill>
                  <a:srgbClr val="0070C0"/>
                </a:solidFill>
                <a:latin typeface="Andes" panose="02000000000000000000" pitchFamily="50" charset="0"/>
              </a:rPr>
              <a:t>Defining social cohesion</a:t>
            </a:r>
          </a:p>
        </p:txBody>
      </p:sp>
      <p:sp>
        <p:nvSpPr>
          <p:cNvPr id="36" name="Rectangle 35">
            <a:extLst>
              <a:ext uri="{FF2B5EF4-FFF2-40B4-BE49-F238E27FC236}">
                <a16:creationId xmlns:a16="http://schemas.microsoft.com/office/drawing/2014/main" id="{AE7FBBB1-7866-4316-B234-B34E5842B80E}"/>
              </a:ext>
            </a:extLst>
          </p:cNvPr>
          <p:cNvSpPr/>
          <p:nvPr/>
        </p:nvSpPr>
        <p:spPr>
          <a:xfrm>
            <a:off x="0" y="501593"/>
            <a:ext cx="128016" cy="65390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7642F86-99B0-49A7-BCE4-C88E358DAF79}"/>
              </a:ext>
            </a:extLst>
          </p:cNvPr>
          <p:cNvSpPr>
            <a:spLocks noGrp="1"/>
          </p:cNvSpPr>
          <p:nvPr>
            <p:ph type="sldNum" sz="quarter" idx="4294967295"/>
          </p:nvPr>
        </p:nvSpPr>
        <p:spPr>
          <a:xfrm>
            <a:off x="8610600" y="6794504"/>
            <a:ext cx="2743200" cy="365125"/>
          </a:xfrm>
        </p:spPr>
        <p:txBody>
          <a:bodyPr/>
          <a:lstStyle/>
          <a:p>
            <a:fld id="{0F43ADEA-B02F-4160-A45B-382E57242F9B}" type="slidenum">
              <a:rPr lang="en-US" smtClean="0"/>
              <a:t>5</a:t>
            </a:fld>
            <a:endParaRPr lang="en-US"/>
          </a:p>
        </p:txBody>
      </p:sp>
      <p:sp>
        <p:nvSpPr>
          <p:cNvPr id="7" name="Espace réservé du contenu 2">
            <a:extLst>
              <a:ext uri="{FF2B5EF4-FFF2-40B4-BE49-F238E27FC236}">
                <a16:creationId xmlns:a16="http://schemas.microsoft.com/office/drawing/2014/main" id="{CEE8DBBC-70E3-477D-8614-1598C558530A}"/>
              </a:ext>
            </a:extLst>
          </p:cNvPr>
          <p:cNvSpPr>
            <a:spLocks noGrp="1"/>
          </p:cNvSpPr>
          <p:nvPr>
            <p:ph idx="1"/>
          </p:nvPr>
        </p:nvSpPr>
        <p:spPr>
          <a:xfrm>
            <a:off x="481443" y="1499203"/>
            <a:ext cx="10515600" cy="893402"/>
          </a:xfrm>
        </p:spPr>
        <p:txBody>
          <a:bodyPr>
            <a:normAutofit/>
          </a:bodyPr>
          <a:lstStyle/>
          <a:p>
            <a:pPr marR="457200" indent="0" algn="just">
              <a:lnSpc>
                <a:spcPct val="115000"/>
              </a:lnSpc>
              <a:spcBef>
                <a:spcPts val="0"/>
              </a:spcBef>
              <a:spcAft>
                <a:spcPts val="0"/>
              </a:spcAft>
              <a:buNone/>
            </a:pPr>
            <a:r>
              <a:rPr lang="en-US" sz="1800" b="1" i="1" dirty="0">
                <a:effectLst/>
                <a:latin typeface="+mj-lt"/>
                <a:ea typeface="Calibri" panose="020F0502020204030204" pitchFamily="34" charset="0"/>
                <a:cs typeface="Calibri" panose="020F0502020204030204" pitchFamily="34" charset="0"/>
              </a:rPr>
              <a:t>“Social cohesion is a sense of shared purpose, trust and willingness to cooperate among members of a given group, between members of different groups, and between people and the state</a:t>
            </a:r>
            <a:r>
              <a:rPr lang="en-US" sz="1800" b="1" i="1" dirty="0">
                <a:solidFill>
                  <a:srgbClr val="000000"/>
                </a:solidFill>
                <a:effectLst/>
                <a:latin typeface="+mj-lt"/>
                <a:ea typeface="Calibri" panose="020F0502020204030204" pitchFamily="34" charset="0"/>
                <a:cs typeface="Calibri" panose="020F0502020204030204" pitchFamily="34" charset="0"/>
              </a:rPr>
              <a:t>.” </a:t>
            </a:r>
            <a:endParaRPr lang="en-US" sz="1800" b="1" dirty="0">
              <a:effectLst/>
              <a:latin typeface="+mj-lt"/>
              <a:ea typeface="Calibri" panose="020F0502020204030204" pitchFamily="34" charset="0"/>
              <a:cs typeface="Times New Roman" panose="02020603050405020304" pitchFamily="18" charset="0"/>
            </a:endParaRPr>
          </a:p>
          <a:p>
            <a:pPr marL="0" indent="0">
              <a:buNone/>
            </a:pPr>
            <a:endParaRPr lang="en-US" sz="1800" i="1" dirty="0">
              <a:latin typeface="+mj-lt"/>
            </a:endParaRPr>
          </a:p>
          <a:p>
            <a:pPr lvl="1"/>
            <a:endParaRPr lang="en-US" sz="1800" i="1" dirty="0">
              <a:latin typeface="+mj-lt"/>
            </a:endParaRPr>
          </a:p>
          <a:p>
            <a:pPr lvl="1"/>
            <a:endParaRPr lang="en-US" sz="3200" i="1" dirty="0">
              <a:latin typeface="+mj-lt"/>
            </a:endParaRPr>
          </a:p>
        </p:txBody>
      </p:sp>
      <p:sp>
        <p:nvSpPr>
          <p:cNvPr id="6" name="Rectangle : coins arrondis 5">
            <a:extLst>
              <a:ext uri="{FF2B5EF4-FFF2-40B4-BE49-F238E27FC236}">
                <a16:creationId xmlns:a16="http://schemas.microsoft.com/office/drawing/2014/main" id="{9AFF8806-B1E7-4FD3-8FD1-352531CBE99C}"/>
              </a:ext>
            </a:extLst>
          </p:cNvPr>
          <p:cNvSpPr/>
          <p:nvPr/>
        </p:nvSpPr>
        <p:spPr>
          <a:xfrm>
            <a:off x="852928" y="2497469"/>
            <a:ext cx="2382050" cy="1874904"/>
          </a:xfrm>
          <a:prstGeom prst="roundRect">
            <a:avLst/>
          </a:prstGeom>
          <a:solidFill>
            <a:schemeClr val="tx2">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latin typeface="+mj-lt"/>
              </a:rPr>
              <a:t>Horizontal social cohesion</a:t>
            </a:r>
          </a:p>
        </p:txBody>
      </p:sp>
      <p:sp>
        <p:nvSpPr>
          <p:cNvPr id="8" name="Rectangle : coins arrondis 7">
            <a:extLst>
              <a:ext uri="{FF2B5EF4-FFF2-40B4-BE49-F238E27FC236}">
                <a16:creationId xmlns:a16="http://schemas.microsoft.com/office/drawing/2014/main" id="{F238792F-1FB3-456C-91E7-3E1A0648E0EB}"/>
              </a:ext>
            </a:extLst>
          </p:cNvPr>
          <p:cNvSpPr/>
          <p:nvPr/>
        </p:nvSpPr>
        <p:spPr>
          <a:xfrm>
            <a:off x="852928" y="4492757"/>
            <a:ext cx="2382050" cy="914400"/>
          </a:xfrm>
          <a:prstGeom prst="roundRect">
            <a:avLst/>
          </a:prstGeom>
          <a:solidFill>
            <a:schemeClr val="tx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latin typeface="+mj-lt"/>
              </a:rPr>
              <a:t>Vertical social cohesion</a:t>
            </a:r>
          </a:p>
        </p:txBody>
      </p:sp>
      <p:sp>
        <p:nvSpPr>
          <p:cNvPr id="9" name="Rectangle : coins arrondis 8">
            <a:extLst>
              <a:ext uri="{FF2B5EF4-FFF2-40B4-BE49-F238E27FC236}">
                <a16:creationId xmlns:a16="http://schemas.microsoft.com/office/drawing/2014/main" id="{515AEA02-5F91-4FD3-BA44-CA4B122329F1}"/>
              </a:ext>
            </a:extLst>
          </p:cNvPr>
          <p:cNvSpPr/>
          <p:nvPr/>
        </p:nvSpPr>
        <p:spPr>
          <a:xfrm>
            <a:off x="3564110" y="2497469"/>
            <a:ext cx="7040880" cy="731520"/>
          </a:xfrm>
          <a:prstGeom prst="roundRect">
            <a:avLst/>
          </a:prstGeom>
          <a:ln>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US" i="1" dirty="0">
                <a:latin typeface="+mj-lt"/>
                <a:ea typeface="Calibri" panose="020F0502020204030204" pitchFamily="34" charset="0"/>
              </a:rPr>
              <a:t>B</a:t>
            </a:r>
            <a:r>
              <a:rPr lang="en-US" sz="1800" i="1" dirty="0">
                <a:effectLst/>
                <a:latin typeface="+mj-lt"/>
                <a:ea typeface="Calibri" panose="020F0502020204030204" pitchFamily="34" charset="0"/>
              </a:rPr>
              <a:t>onding</a:t>
            </a:r>
            <a:r>
              <a:rPr lang="en-US" sz="1800" dirty="0">
                <a:effectLst/>
                <a:latin typeface="+mj-lt"/>
                <a:ea typeface="Calibri" panose="020F0502020204030204" pitchFamily="34" charset="0"/>
              </a:rPr>
              <a:t> among individuals within a given community</a:t>
            </a:r>
            <a:endParaRPr lang="en-US" b="1" dirty="0">
              <a:latin typeface="+mj-lt"/>
            </a:endParaRPr>
          </a:p>
        </p:txBody>
      </p:sp>
      <p:sp>
        <p:nvSpPr>
          <p:cNvPr id="10" name="Rectangle : coins arrondis 9">
            <a:extLst>
              <a:ext uri="{FF2B5EF4-FFF2-40B4-BE49-F238E27FC236}">
                <a16:creationId xmlns:a16="http://schemas.microsoft.com/office/drawing/2014/main" id="{93F70CB4-F8D9-43BF-89F0-B4EE2E682A63}"/>
              </a:ext>
            </a:extLst>
          </p:cNvPr>
          <p:cNvSpPr/>
          <p:nvPr/>
        </p:nvSpPr>
        <p:spPr>
          <a:xfrm>
            <a:off x="3564109" y="3442861"/>
            <a:ext cx="7040880" cy="731520"/>
          </a:xfrm>
          <a:prstGeom prst="roundRect">
            <a:avLst/>
          </a:prstGeom>
          <a:ln>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US" i="1" dirty="0">
                <a:latin typeface="+mj-lt"/>
                <a:ea typeface="Calibri" panose="020F0502020204030204" pitchFamily="34" charset="0"/>
              </a:rPr>
              <a:t>B</a:t>
            </a:r>
            <a:r>
              <a:rPr lang="en-US" sz="1800" i="1" dirty="0">
                <a:effectLst/>
                <a:latin typeface="+mj-lt"/>
                <a:ea typeface="Calibri" panose="020F0502020204030204" pitchFamily="34" charset="0"/>
              </a:rPr>
              <a:t>ridging</a:t>
            </a:r>
            <a:r>
              <a:rPr lang="en-US" sz="1800" dirty="0">
                <a:effectLst/>
                <a:latin typeface="+mj-lt"/>
                <a:ea typeface="Calibri" panose="020F0502020204030204" pitchFamily="34" charset="0"/>
              </a:rPr>
              <a:t> between individuals across distinct communities</a:t>
            </a:r>
            <a:endParaRPr lang="en-US" b="1" dirty="0">
              <a:latin typeface="+mj-lt"/>
            </a:endParaRPr>
          </a:p>
        </p:txBody>
      </p:sp>
      <p:sp>
        <p:nvSpPr>
          <p:cNvPr id="11" name="Rectangle : coins arrondis 10">
            <a:extLst>
              <a:ext uri="{FF2B5EF4-FFF2-40B4-BE49-F238E27FC236}">
                <a16:creationId xmlns:a16="http://schemas.microsoft.com/office/drawing/2014/main" id="{EBA80D3F-E546-4060-A17B-D4E0E770132B}"/>
              </a:ext>
            </a:extLst>
          </p:cNvPr>
          <p:cNvSpPr/>
          <p:nvPr/>
        </p:nvSpPr>
        <p:spPr>
          <a:xfrm>
            <a:off x="3564109" y="4584197"/>
            <a:ext cx="7040880" cy="731520"/>
          </a:xfrm>
          <a:prstGeom prst="roundRect">
            <a:avLst/>
          </a:prstGeom>
          <a:ln>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US" i="1" dirty="0">
                <a:latin typeface="+mj-lt"/>
                <a:ea typeface="Calibri" panose="020F0502020204030204" pitchFamily="34" charset="0"/>
              </a:rPr>
              <a:t>Linking</a:t>
            </a:r>
            <a:r>
              <a:rPr lang="en-US" sz="1800" dirty="0">
                <a:effectLst/>
                <a:latin typeface="+mj-lt"/>
                <a:ea typeface="Calibri" panose="020F0502020204030204" pitchFamily="34" charset="0"/>
              </a:rPr>
              <a:t> between citizens and people/structures in a position of power (formal or not, government or not)</a:t>
            </a:r>
            <a:endParaRPr lang="en-US" b="1" dirty="0">
              <a:latin typeface="+mj-lt"/>
            </a:endParaRPr>
          </a:p>
        </p:txBody>
      </p:sp>
      <p:sp>
        <p:nvSpPr>
          <p:cNvPr id="2" name="Rectangle 1">
            <a:extLst>
              <a:ext uri="{FF2B5EF4-FFF2-40B4-BE49-F238E27FC236}">
                <a16:creationId xmlns:a16="http://schemas.microsoft.com/office/drawing/2014/main" id="{81B9838E-66B6-4D6B-AD7C-3A20614DC4CA}"/>
              </a:ext>
            </a:extLst>
          </p:cNvPr>
          <p:cNvSpPr/>
          <p:nvPr/>
        </p:nvSpPr>
        <p:spPr>
          <a:xfrm>
            <a:off x="1427629" y="5762892"/>
            <a:ext cx="8612109" cy="493639"/>
          </a:xfrm>
          <a:prstGeom prst="rect">
            <a:avLst/>
          </a:prstGeom>
        </p:spPr>
        <p:txBody>
          <a:bodyPr wrap="square">
            <a:normAutofit fontScale="85000" lnSpcReduction="10000"/>
          </a:bodyPr>
          <a:lstStyle/>
          <a:p>
            <a:r>
              <a:rPr lang="en-US" b="1" i="1" dirty="0"/>
              <a:t>But social cohesion is not an unambiguous public “good” </a:t>
            </a:r>
            <a:r>
              <a:rPr lang="en-US" dirty="0"/>
              <a:t>– communities  can be cohesive but inequitable. </a:t>
            </a:r>
          </a:p>
        </p:txBody>
      </p:sp>
      <p:pic>
        <p:nvPicPr>
          <p:cNvPr id="1026" name="Picture 2" descr="Attention Sign Symbol Triangle. Caution Icon Exclamation. Alert Road Sign  Stock Vector - Illustration of hazard, information: 117597075">
            <a:extLst>
              <a:ext uri="{FF2B5EF4-FFF2-40B4-BE49-F238E27FC236}">
                <a16:creationId xmlns:a16="http://schemas.microsoft.com/office/drawing/2014/main" id="{3396B2C0-AD6A-4888-A79D-93019090F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46" y="5570631"/>
            <a:ext cx="611252" cy="61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32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4D59DF10-646B-458E-9F2E-521327EFC1AB}"/>
              </a:ext>
            </a:extLst>
          </p:cNvPr>
          <p:cNvSpPr>
            <a:spLocks noGrp="1"/>
          </p:cNvSpPr>
          <p:nvPr>
            <p:ph type="title"/>
          </p:nvPr>
        </p:nvSpPr>
        <p:spPr>
          <a:xfrm>
            <a:off x="448406" y="172994"/>
            <a:ext cx="11161030" cy="1130158"/>
          </a:xfrm>
        </p:spPr>
        <p:txBody>
          <a:bodyPr vert="horz" lIns="91440" tIns="45720" rIns="91440" bIns="45720" rtlCol="0" anchor="ctr">
            <a:noAutofit/>
          </a:bodyPr>
          <a:lstStyle/>
          <a:p>
            <a:pPr defTabSz="914400"/>
            <a:r>
              <a:rPr lang="en-US" sz="2800" b="1" dirty="0">
                <a:solidFill>
                  <a:srgbClr val="0070C0"/>
                </a:solidFill>
                <a:latin typeface="Andes" panose="02000000000000000000" pitchFamily="50" charset="0"/>
              </a:rPr>
              <a:t>Cohesion as a source of resilience for FCV programming</a:t>
            </a:r>
            <a:endParaRPr lang="en-US" sz="2800" b="1" kern="1200" dirty="0">
              <a:solidFill>
                <a:srgbClr val="0070C0"/>
              </a:solidFill>
              <a:latin typeface="Andes" panose="02000000000000000000" pitchFamily="50" charset="0"/>
            </a:endParaRPr>
          </a:p>
        </p:txBody>
      </p:sp>
      <p:sp>
        <p:nvSpPr>
          <p:cNvPr id="36" name="Rectangle 35">
            <a:extLst>
              <a:ext uri="{FF2B5EF4-FFF2-40B4-BE49-F238E27FC236}">
                <a16:creationId xmlns:a16="http://schemas.microsoft.com/office/drawing/2014/main" id="{AE7FBBB1-7866-4316-B234-B34E5842B80E}"/>
              </a:ext>
            </a:extLst>
          </p:cNvPr>
          <p:cNvSpPr/>
          <p:nvPr/>
        </p:nvSpPr>
        <p:spPr>
          <a:xfrm>
            <a:off x="0" y="501593"/>
            <a:ext cx="128016" cy="65390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7642F86-99B0-49A7-BCE4-C88E358DAF79}"/>
              </a:ext>
            </a:extLst>
          </p:cNvPr>
          <p:cNvSpPr>
            <a:spLocks noGrp="1"/>
          </p:cNvSpPr>
          <p:nvPr>
            <p:ph type="sldNum" sz="quarter" idx="4294967295"/>
          </p:nvPr>
        </p:nvSpPr>
        <p:spPr>
          <a:xfrm>
            <a:off x="8610600" y="6356354"/>
            <a:ext cx="2743200" cy="365125"/>
          </a:xfrm>
        </p:spPr>
        <p:txBody>
          <a:bodyPr/>
          <a:lstStyle/>
          <a:p>
            <a:fld id="{0F43ADEA-B02F-4160-A45B-382E57242F9B}" type="slidenum">
              <a:rPr lang="en-US" smtClean="0"/>
              <a:t>6</a:t>
            </a:fld>
            <a:endParaRPr lang="en-US"/>
          </a:p>
        </p:txBody>
      </p:sp>
      <p:sp>
        <p:nvSpPr>
          <p:cNvPr id="7" name="Espace réservé du contenu 2">
            <a:extLst>
              <a:ext uri="{FF2B5EF4-FFF2-40B4-BE49-F238E27FC236}">
                <a16:creationId xmlns:a16="http://schemas.microsoft.com/office/drawing/2014/main" id="{CEE8DBBC-70E3-477D-8614-1598C558530A}"/>
              </a:ext>
            </a:extLst>
          </p:cNvPr>
          <p:cNvSpPr>
            <a:spLocks noGrp="1"/>
          </p:cNvSpPr>
          <p:nvPr>
            <p:ph idx="1"/>
          </p:nvPr>
        </p:nvSpPr>
        <p:spPr>
          <a:xfrm>
            <a:off x="448406" y="1286991"/>
            <a:ext cx="9258392" cy="1298455"/>
          </a:xfrm>
        </p:spPr>
        <p:txBody>
          <a:bodyPr>
            <a:normAutofit/>
          </a:bodyPr>
          <a:lstStyle/>
          <a:p>
            <a:r>
              <a:rPr lang="en-US" sz="1800" dirty="0">
                <a:effectLst/>
                <a:ea typeface="Calibri" panose="020F0502020204030204" pitchFamily="34" charset="0"/>
              </a:rPr>
              <a:t>Practices of mutual help, solidarity and collective action at community level are an often unrecognized source of strength in FCV contexts</a:t>
            </a:r>
          </a:p>
          <a:p>
            <a:r>
              <a:rPr lang="en-US" sz="1800" dirty="0">
                <a:ea typeface="Calibri" panose="020F0502020204030204" pitchFamily="34" charset="0"/>
              </a:rPr>
              <a:t>CLD programs can leverage this to deliver in difficult environments</a:t>
            </a:r>
          </a:p>
        </p:txBody>
      </p:sp>
      <p:sp>
        <p:nvSpPr>
          <p:cNvPr id="6" name="Freeform: Shape 5">
            <a:extLst>
              <a:ext uri="{FF2B5EF4-FFF2-40B4-BE49-F238E27FC236}">
                <a16:creationId xmlns:a16="http://schemas.microsoft.com/office/drawing/2014/main" id="{DD470AD5-28F9-4C56-B007-8FA2E071D30D}"/>
              </a:ext>
            </a:extLst>
          </p:cNvPr>
          <p:cNvSpPr/>
          <p:nvPr/>
        </p:nvSpPr>
        <p:spPr>
          <a:xfrm>
            <a:off x="5392636" y="2429949"/>
            <a:ext cx="1469245" cy="1477457"/>
          </a:xfrm>
          <a:custGeom>
            <a:avLst/>
            <a:gdLst>
              <a:gd name="connsiteX0" fmla="*/ 647666 w 1295332"/>
              <a:gd name="connsiteY0" fmla="*/ 0 h 1295333"/>
              <a:gd name="connsiteX1" fmla="*/ 767292 w 1295332"/>
              <a:gd name="connsiteY1" fmla="*/ 49550 h 1295333"/>
              <a:gd name="connsiteX2" fmla="*/ 1245782 w 1295332"/>
              <a:gd name="connsiteY2" fmla="*/ 528040 h 1295333"/>
              <a:gd name="connsiteX3" fmla="*/ 1245782 w 1295332"/>
              <a:gd name="connsiteY3" fmla="*/ 767292 h 1295333"/>
              <a:gd name="connsiteX4" fmla="*/ 767292 w 1295332"/>
              <a:gd name="connsiteY4" fmla="*/ 1245782 h 1295333"/>
              <a:gd name="connsiteX5" fmla="*/ 528040 w 1295332"/>
              <a:gd name="connsiteY5" fmla="*/ 1245782 h 1295333"/>
              <a:gd name="connsiteX6" fmla="*/ 49550 w 1295332"/>
              <a:gd name="connsiteY6" fmla="*/ 767292 h 1295333"/>
              <a:gd name="connsiteX7" fmla="*/ 49550 w 1295332"/>
              <a:gd name="connsiteY7" fmla="*/ 528040 h 1295333"/>
              <a:gd name="connsiteX8" fmla="*/ 528040 w 1295332"/>
              <a:gd name="connsiteY8" fmla="*/ 49550 h 1295333"/>
              <a:gd name="connsiteX9" fmla="*/ 647666 w 1295332"/>
              <a:gd name="connsiteY9" fmla="*/ 0 h 12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332" h="1295333">
                <a:moveTo>
                  <a:pt x="647666" y="0"/>
                </a:moveTo>
                <a:cubicBezTo>
                  <a:pt x="690962" y="0"/>
                  <a:pt x="734259" y="16517"/>
                  <a:pt x="767292" y="49550"/>
                </a:cubicBezTo>
                <a:lnTo>
                  <a:pt x="1245782" y="528040"/>
                </a:lnTo>
                <a:cubicBezTo>
                  <a:pt x="1311849" y="594108"/>
                  <a:pt x="1311849" y="701225"/>
                  <a:pt x="1245782" y="767292"/>
                </a:cubicBezTo>
                <a:lnTo>
                  <a:pt x="767292" y="1245782"/>
                </a:lnTo>
                <a:cubicBezTo>
                  <a:pt x="701225" y="1311850"/>
                  <a:pt x="594108" y="1311850"/>
                  <a:pt x="528040" y="1245782"/>
                </a:cubicBezTo>
                <a:lnTo>
                  <a:pt x="49550" y="767292"/>
                </a:lnTo>
                <a:cubicBezTo>
                  <a:pt x="-16517" y="701225"/>
                  <a:pt x="-16517" y="594108"/>
                  <a:pt x="49550" y="528040"/>
                </a:cubicBezTo>
                <a:lnTo>
                  <a:pt x="528040" y="49550"/>
                </a:lnTo>
                <a:cubicBezTo>
                  <a:pt x="561074" y="16517"/>
                  <a:pt x="604370" y="0"/>
                  <a:pt x="64766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1600" dirty="0">
                <a:latin typeface="Open Sans" panose="020B0606030504020204" pitchFamily="34" charset="0"/>
                <a:ea typeface="Open Sans" panose="020B0606030504020204" pitchFamily="34" charset="0"/>
                <a:cs typeface="Open Sans" panose="020B0606030504020204" pitchFamily="34" charset="0"/>
              </a:rPr>
              <a:t>Yemen</a:t>
            </a:r>
          </a:p>
        </p:txBody>
      </p:sp>
      <p:sp>
        <p:nvSpPr>
          <p:cNvPr id="9" name="Freeform: Shape 8">
            <a:extLst>
              <a:ext uri="{FF2B5EF4-FFF2-40B4-BE49-F238E27FC236}">
                <a16:creationId xmlns:a16="http://schemas.microsoft.com/office/drawing/2014/main" id="{1F333EAA-3D9B-486B-A2C0-A30BBBF6BE28}"/>
              </a:ext>
            </a:extLst>
          </p:cNvPr>
          <p:cNvSpPr/>
          <p:nvPr/>
        </p:nvSpPr>
        <p:spPr>
          <a:xfrm>
            <a:off x="7755919" y="2426850"/>
            <a:ext cx="1488408" cy="1477458"/>
          </a:xfrm>
          <a:custGeom>
            <a:avLst/>
            <a:gdLst>
              <a:gd name="connsiteX0" fmla="*/ 647667 w 1295334"/>
              <a:gd name="connsiteY0" fmla="*/ 0 h 1295333"/>
              <a:gd name="connsiteX1" fmla="*/ 767293 w 1295334"/>
              <a:gd name="connsiteY1" fmla="*/ 49550 h 1295333"/>
              <a:gd name="connsiteX2" fmla="*/ 1245783 w 1295334"/>
              <a:gd name="connsiteY2" fmla="*/ 528040 h 1295333"/>
              <a:gd name="connsiteX3" fmla="*/ 1245783 w 1295334"/>
              <a:gd name="connsiteY3" fmla="*/ 767292 h 1295333"/>
              <a:gd name="connsiteX4" fmla="*/ 767293 w 1295334"/>
              <a:gd name="connsiteY4" fmla="*/ 1245782 h 1295333"/>
              <a:gd name="connsiteX5" fmla="*/ 528041 w 1295334"/>
              <a:gd name="connsiteY5" fmla="*/ 1245782 h 1295333"/>
              <a:gd name="connsiteX6" fmla="*/ 49551 w 1295334"/>
              <a:gd name="connsiteY6" fmla="*/ 767292 h 1295333"/>
              <a:gd name="connsiteX7" fmla="*/ 49551 w 1295334"/>
              <a:gd name="connsiteY7" fmla="*/ 528040 h 1295333"/>
              <a:gd name="connsiteX8" fmla="*/ 528041 w 1295334"/>
              <a:gd name="connsiteY8" fmla="*/ 49550 h 1295333"/>
              <a:gd name="connsiteX9" fmla="*/ 647667 w 1295334"/>
              <a:gd name="connsiteY9" fmla="*/ 0 h 12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334" h="1295333">
                <a:moveTo>
                  <a:pt x="647667" y="0"/>
                </a:moveTo>
                <a:cubicBezTo>
                  <a:pt x="690963" y="0"/>
                  <a:pt x="734260" y="16517"/>
                  <a:pt x="767293" y="49550"/>
                </a:cubicBezTo>
                <a:lnTo>
                  <a:pt x="1245783" y="528040"/>
                </a:lnTo>
                <a:cubicBezTo>
                  <a:pt x="1311851" y="594108"/>
                  <a:pt x="1311851" y="701225"/>
                  <a:pt x="1245783" y="767292"/>
                </a:cubicBezTo>
                <a:lnTo>
                  <a:pt x="767293" y="1245782"/>
                </a:lnTo>
                <a:cubicBezTo>
                  <a:pt x="701226" y="1311850"/>
                  <a:pt x="594109" y="1311850"/>
                  <a:pt x="528041" y="1245782"/>
                </a:cubicBezTo>
                <a:lnTo>
                  <a:pt x="49551" y="767292"/>
                </a:lnTo>
                <a:cubicBezTo>
                  <a:pt x="-16517" y="701225"/>
                  <a:pt x="-16517" y="594108"/>
                  <a:pt x="49551" y="528040"/>
                </a:cubicBezTo>
                <a:lnTo>
                  <a:pt x="528041" y="49550"/>
                </a:lnTo>
                <a:cubicBezTo>
                  <a:pt x="561075" y="16517"/>
                  <a:pt x="604371" y="0"/>
                  <a:pt x="64766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1800" dirty="0">
                <a:latin typeface="Open Sans" panose="020B0606030504020204" pitchFamily="34" charset="0"/>
                <a:ea typeface="Open Sans" panose="020B0606030504020204" pitchFamily="34" charset="0"/>
                <a:cs typeface="Open Sans" panose="020B0606030504020204" pitchFamily="34" charset="0"/>
              </a:rPr>
              <a:t>Madagascar</a:t>
            </a:r>
          </a:p>
        </p:txBody>
      </p:sp>
      <p:sp>
        <p:nvSpPr>
          <p:cNvPr id="11" name="Freeform: Shape 10">
            <a:extLst>
              <a:ext uri="{FF2B5EF4-FFF2-40B4-BE49-F238E27FC236}">
                <a16:creationId xmlns:a16="http://schemas.microsoft.com/office/drawing/2014/main" id="{B997379F-07C1-47D0-8D0A-8235A8381338}"/>
              </a:ext>
            </a:extLst>
          </p:cNvPr>
          <p:cNvSpPr/>
          <p:nvPr/>
        </p:nvSpPr>
        <p:spPr>
          <a:xfrm>
            <a:off x="676936" y="2429948"/>
            <a:ext cx="1469245" cy="1477457"/>
          </a:xfrm>
          <a:custGeom>
            <a:avLst/>
            <a:gdLst>
              <a:gd name="connsiteX0" fmla="*/ 647666 w 1295332"/>
              <a:gd name="connsiteY0" fmla="*/ 0 h 1295333"/>
              <a:gd name="connsiteX1" fmla="*/ 767292 w 1295332"/>
              <a:gd name="connsiteY1" fmla="*/ 49550 h 1295333"/>
              <a:gd name="connsiteX2" fmla="*/ 1245782 w 1295332"/>
              <a:gd name="connsiteY2" fmla="*/ 528040 h 1295333"/>
              <a:gd name="connsiteX3" fmla="*/ 1245782 w 1295332"/>
              <a:gd name="connsiteY3" fmla="*/ 767292 h 1295333"/>
              <a:gd name="connsiteX4" fmla="*/ 767292 w 1295332"/>
              <a:gd name="connsiteY4" fmla="*/ 1245782 h 1295333"/>
              <a:gd name="connsiteX5" fmla="*/ 528040 w 1295332"/>
              <a:gd name="connsiteY5" fmla="*/ 1245782 h 1295333"/>
              <a:gd name="connsiteX6" fmla="*/ 49550 w 1295332"/>
              <a:gd name="connsiteY6" fmla="*/ 767292 h 1295333"/>
              <a:gd name="connsiteX7" fmla="*/ 49550 w 1295332"/>
              <a:gd name="connsiteY7" fmla="*/ 528040 h 1295333"/>
              <a:gd name="connsiteX8" fmla="*/ 528040 w 1295332"/>
              <a:gd name="connsiteY8" fmla="*/ 49550 h 1295333"/>
              <a:gd name="connsiteX9" fmla="*/ 647666 w 1295332"/>
              <a:gd name="connsiteY9" fmla="*/ 0 h 12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332" h="1295333">
                <a:moveTo>
                  <a:pt x="647666" y="0"/>
                </a:moveTo>
                <a:cubicBezTo>
                  <a:pt x="690962" y="0"/>
                  <a:pt x="734259" y="16517"/>
                  <a:pt x="767292" y="49550"/>
                </a:cubicBezTo>
                <a:lnTo>
                  <a:pt x="1245782" y="528040"/>
                </a:lnTo>
                <a:cubicBezTo>
                  <a:pt x="1311849" y="594108"/>
                  <a:pt x="1311849" y="701225"/>
                  <a:pt x="1245782" y="767292"/>
                </a:cubicBezTo>
                <a:lnTo>
                  <a:pt x="767292" y="1245782"/>
                </a:lnTo>
                <a:cubicBezTo>
                  <a:pt x="701225" y="1311850"/>
                  <a:pt x="594108" y="1311850"/>
                  <a:pt x="528040" y="1245782"/>
                </a:cubicBezTo>
                <a:lnTo>
                  <a:pt x="49550" y="767292"/>
                </a:lnTo>
                <a:cubicBezTo>
                  <a:pt x="-16517" y="701225"/>
                  <a:pt x="-16517" y="594108"/>
                  <a:pt x="49550" y="528040"/>
                </a:cubicBezTo>
                <a:lnTo>
                  <a:pt x="528040" y="49550"/>
                </a:lnTo>
                <a:cubicBezTo>
                  <a:pt x="561074" y="16517"/>
                  <a:pt x="604370" y="0"/>
                  <a:pt x="64766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1600" dirty="0">
                <a:latin typeface="Open Sans" panose="020B0606030504020204" pitchFamily="34" charset="0"/>
                <a:ea typeface="Open Sans" panose="020B0606030504020204" pitchFamily="34" charset="0"/>
                <a:cs typeface="Open Sans" panose="020B0606030504020204" pitchFamily="34" charset="0"/>
              </a:rPr>
              <a:t>Mindanao</a:t>
            </a:r>
          </a:p>
        </p:txBody>
      </p:sp>
      <p:sp>
        <p:nvSpPr>
          <p:cNvPr id="13" name="Freeform: Shape 12">
            <a:extLst>
              <a:ext uri="{FF2B5EF4-FFF2-40B4-BE49-F238E27FC236}">
                <a16:creationId xmlns:a16="http://schemas.microsoft.com/office/drawing/2014/main" id="{81C654F1-BC2E-4B0C-B04D-9AC7EDA4062E}"/>
              </a:ext>
            </a:extLst>
          </p:cNvPr>
          <p:cNvSpPr/>
          <p:nvPr/>
        </p:nvSpPr>
        <p:spPr>
          <a:xfrm>
            <a:off x="3096588" y="2429948"/>
            <a:ext cx="1488408" cy="1477458"/>
          </a:xfrm>
          <a:custGeom>
            <a:avLst/>
            <a:gdLst>
              <a:gd name="connsiteX0" fmla="*/ 647667 w 1295334"/>
              <a:gd name="connsiteY0" fmla="*/ 0 h 1295333"/>
              <a:gd name="connsiteX1" fmla="*/ 767293 w 1295334"/>
              <a:gd name="connsiteY1" fmla="*/ 49550 h 1295333"/>
              <a:gd name="connsiteX2" fmla="*/ 1245783 w 1295334"/>
              <a:gd name="connsiteY2" fmla="*/ 528040 h 1295333"/>
              <a:gd name="connsiteX3" fmla="*/ 1245783 w 1295334"/>
              <a:gd name="connsiteY3" fmla="*/ 767292 h 1295333"/>
              <a:gd name="connsiteX4" fmla="*/ 767293 w 1295334"/>
              <a:gd name="connsiteY4" fmla="*/ 1245782 h 1295333"/>
              <a:gd name="connsiteX5" fmla="*/ 528041 w 1295334"/>
              <a:gd name="connsiteY5" fmla="*/ 1245782 h 1295333"/>
              <a:gd name="connsiteX6" fmla="*/ 49551 w 1295334"/>
              <a:gd name="connsiteY6" fmla="*/ 767292 h 1295333"/>
              <a:gd name="connsiteX7" fmla="*/ 49551 w 1295334"/>
              <a:gd name="connsiteY7" fmla="*/ 528040 h 1295333"/>
              <a:gd name="connsiteX8" fmla="*/ 528041 w 1295334"/>
              <a:gd name="connsiteY8" fmla="*/ 49550 h 1295333"/>
              <a:gd name="connsiteX9" fmla="*/ 647667 w 1295334"/>
              <a:gd name="connsiteY9" fmla="*/ 0 h 12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334" h="1295333">
                <a:moveTo>
                  <a:pt x="647667" y="0"/>
                </a:moveTo>
                <a:cubicBezTo>
                  <a:pt x="690963" y="0"/>
                  <a:pt x="734260" y="16517"/>
                  <a:pt x="767293" y="49550"/>
                </a:cubicBezTo>
                <a:lnTo>
                  <a:pt x="1245783" y="528040"/>
                </a:lnTo>
                <a:cubicBezTo>
                  <a:pt x="1311851" y="594108"/>
                  <a:pt x="1311851" y="701225"/>
                  <a:pt x="1245783" y="767292"/>
                </a:cubicBezTo>
                <a:lnTo>
                  <a:pt x="767293" y="1245782"/>
                </a:lnTo>
                <a:cubicBezTo>
                  <a:pt x="701226" y="1311850"/>
                  <a:pt x="594109" y="1311850"/>
                  <a:pt x="528041" y="1245782"/>
                </a:cubicBezTo>
                <a:lnTo>
                  <a:pt x="49551" y="767292"/>
                </a:lnTo>
                <a:cubicBezTo>
                  <a:pt x="-16517" y="701225"/>
                  <a:pt x="-16517" y="594108"/>
                  <a:pt x="49551" y="528040"/>
                </a:cubicBezTo>
                <a:lnTo>
                  <a:pt x="528041" y="49550"/>
                </a:lnTo>
                <a:cubicBezTo>
                  <a:pt x="561075" y="16517"/>
                  <a:pt x="604371" y="0"/>
                  <a:pt x="64766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1800" dirty="0">
                <a:latin typeface="Open Sans" panose="020B0606030504020204" pitchFamily="34" charset="0"/>
                <a:ea typeface="Open Sans" panose="020B0606030504020204" pitchFamily="34" charset="0"/>
                <a:cs typeface="Open Sans" panose="020B0606030504020204" pitchFamily="34" charset="0"/>
              </a:rPr>
              <a:t>Ukraine</a:t>
            </a:r>
          </a:p>
        </p:txBody>
      </p:sp>
      <p:sp>
        <p:nvSpPr>
          <p:cNvPr id="14" name="Freeform: Shape 13">
            <a:extLst>
              <a:ext uri="{FF2B5EF4-FFF2-40B4-BE49-F238E27FC236}">
                <a16:creationId xmlns:a16="http://schemas.microsoft.com/office/drawing/2014/main" id="{471E72F3-EFA2-4698-87B0-DF77EECFF643}"/>
              </a:ext>
            </a:extLst>
          </p:cNvPr>
          <p:cNvSpPr/>
          <p:nvPr/>
        </p:nvSpPr>
        <p:spPr>
          <a:xfrm>
            <a:off x="10093965" y="2421462"/>
            <a:ext cx="1469245" cy="1477457"/>
          </a:xfrm>
          <a:custGeom>
            <a:avLst/>
            <a:gdLst>
              <a:gd name="connsiteX0" fmla="*/ 647666 w 1295332"/>
              <a:gd name="connsiteY0" fmla="*/ 0 h 1295333"/>
              <a:gd name="connsiteX1" fmla="*/ 767292 w 1295332"/>
              <a:gd name="connsiteY1" fmla="*/ 49550 h 1295333"/>
              <a:gd name="connsiteX2" fmla="*/ 1245782 w 1295332"/>
              <a:gd name="connsiteY2" fmla="*/ 528040 h 1295333"/>
              <a:gd name="connsiteX3" fmla="*/ 1245782 w 1295332"/>
              <a:gd name="connsiteY3" fmla="*/ 767292 h 1295333"/>
              <a:gd name="connsiteX4" fmla="*/ 767292 w 1295332"/>
              <a:gd name="connsiteY4" fmla="*/ 1245782 h 1295333"/>
              <a:gd name="connsiteX5" fmla="*/ 528040 w 1295332"/>
              <a:gd name="connsiteY5" fmla="*/ 1245782 h 1295333"/>
              <a:gd name="connsiteX6" fmla="*/ 49550 w 1295332"/>
              <a:gd name="connsiteY6" fmla="*/ 767292 h 1295333"/>
              <a:gd name="connsiteX7" fmla="*/ 49550 w 1295332"/>
              <a:gd name="connsiteY7" fmla="*/ 528040 h 1295333"/>
              <a:gd name="connsiteX8" fmla="*/ 528040 w 1295332"/>
              <a:gd name="connsiteY8" fmla="*/ 49550 h 1295333"/>
              <a:gd name="connsiteX9" fmla="*/ 647666 w 1295332"/>
              <a:gd name="connsiteY9" fmla="*/ 0 h 12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332" h="1295333">
                <a:moveTo>
                  <a:pt x="647666" y="0"/>
                </a:moveTo>
                <a:cubicBezTo>
                  <a:pt x="690962" y="0"/>
                  <a:pt x="734259" y="16517"/>
                  <a:pt x="767292" y="49550"/>
                </a:cubicBezTo>
                <a:lnTo>
                  <a:pt x="1245782" y="528040"/>
                </a:lnTo>
                <a:cubicBezTo>
                  <a:pt x="1311849" y="594108"/>
                  <a:pt x="1311849" y="701225"/>
                  <a:pt x="1245782" y="767292"/>
                </a:cubicBezTo>
                <a:lnTo>
                  <a:pt x="767292" y="1245782"/>
                </a:lnTo>
                <a:cubicBezTo>
                  <a:pt x="701225" y="1311850"/>
                  <a:pt x="594108" y="1311850"/>
                  <a:pt x="528040" y="1245782"/>
                </a:cubicBezTo>
                <a:lnTo>
                  <a:pt x="49550" y="767292"/>
                </a:lnTo>
                <a:cubicBezTo>
                  <a:pt x="-16517" y="701225"/>
                  <a:pt x="-16517" y="594108"/>
                  <a:pt x="49550" y="528040"/>
                </a:cubicBezTo>
                <a:lnTo>
                  <a:pt x="528040" y="49550"/>
                </a:lnTo>
                <a:cubicBezTo>
                  <a:pt x="561074" y="16517"/>
                  <a:pt x="604370" y="0"/>
                  <a:pt x="64766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1600" dirty="0">
                <a:latin typeface="Open Sans" panose="020B0606030504020204" pitchFamily="34" charset="0"/>
                <a:ea typeface="Open Sans" panose="020B0606030504020204" pitchFamily="34" charset="0"/>
                <a:cs typeface="Open Sans" panose="020B0606030504020204" pitchFamily="34" charset="0"/>
              </a:rPr>
              <a:t>Brazil</a:t>
            </a:r>
          </a:p>
        </p:txBody>
      </p:sp>
      <p:sp>
        <p:nvSpPr>
          <p:cNvPr id="17" name="TextBox 16">
            <a:extLst>
              <a:ext uri="{FF2B5EF4-FFF2-40B4-BE49-F238E27FC236}">
                <a16:creationId xmlns:a16="http://schemas.microsoft.com/office/drawing/2014/main" id="{5261B3D0-FB96-4E25-A7E0-1A261E42A9A4}"/>
              </a:ext>
            </a:extLst>
          </p:cNvPr>
          <p:cNvSpPr txBox="1"/>
          <p:nvPr/>
        </p:nvSpPr>
        <p:spPr>
          <a:xfrm>
            <a:off x="94640" y="3894558"/>
            <a:ext cx="2623160"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a:t>Three projects have aimed to increase trust and cohesion amongst Muslims, Christians and IPs through consensus building and collaborative contact</a:t>
            </a:r>
          </a:p>
          <a:p>
            <a:pPr marL="285750" indent="-285750">
              <a:buFont typeface="Arial" panose="020B0604020202020204" pitchFamily="34" charset="0"/>
              <a:buChar char="•"/>
            </a:pPr>
            <a:r>
              <a:rPr lang="en-US" sz="1400" dirty="0"/>
              <a:t>Plus focus on vertical cohesion between remote, conflict-affected communities and government.</a:t>
            </a:r>
          </a:p>
        </p:txBody>
      </p:sp>
      <p:sp>
        <p:nvSpPr>
          <p:cNvPr id="18" name="TextBox 17">
            <a:extLst>
              <a:ext uri="{FF2B5EF4-FFF2-40B4-BE49-F238E27FC236}">
                <a16:creationId xmlns:a16="http://schemas.microsoft.com/office/drawing/2014/main" id="{F474ED4B-0C3D-400B-A9B1-D64FF796B72B}"/>
              </a:ext>
            </a:extLst>
          </p:cNvPr>
          <p:cNvSpPr txBox="1"/>
          <p:nvPr/>
        </p:nvSpPr>
        <p:spPr>
          <a:xfrm>
            <a:off x="4963784" y="3894557"/>
            <a:ext cx="2413348" cy="2246769"/>
          </a:xfrm>
          <a:prstGeom prst="rect">
            <a:avLst/>
          </a:prstGeom>
          <a:noFill/>
        </p:spPr>
        <p:txBody>
          <a:bodyPr wrap="square" rtlCol="0">
            <a:spAutoFit/>
          </a:bodyPr>
          <a:lstStyle/>
          <a:p>
            <a:pPr marL="342900" indent="-342900">
              <a:buFont typeface="Arial" panose="020B0604020202020204" pitchFamily="34" charset="0"/>
              <a:buChar char="•"/>
            </a:pPr>
            <a:r>
              <a:rPr lang="en-US" sz="1400" dirty="0">
                <a:ea typeface="Calibri" panose="020F0502020204030204" pitchFamily="34" charset="0"/>
              </a:rPr>
              <a:t>ASA looked at community structures, including informal sources of governance,  as sources of resilience and potential entry points for CDD project</a:t>
            </a:r>
          </a:p>
          <a:p>
            <a:pPr marL="342900" indent="-342900">
              <a:buFont typeface="Arial" panose="020B0604020202020204" pitchFamily="34" charset="0"/>
              <a:buChar char="•"/>
            </a:pPr>
            <a:r>
              <a:rPr lang="en-US" sz="1400" dirty="0">
                <a:ea typeface="Calibri" panose="020F0502020204030204" pitchFamily="34" charset="0"/>
              </a:rPr>
              <a:t>Primary data collection along with review of secondary data</a:t>
            </a:r>
          </a:p>
        </p:txBody>
      </p:sp>
      <p:sp>
        <p:nvSpPr>
          <p:cNvPr id="20" name="TextBox 19">
            <a:extLst>
              <a:ext uri="{FF2B5EF4-FFF2-40B4-BE49-F238E27FC236}">
                <a16:creationId xmlns:a16="http://schemas.microsoft.com/office/drawing/2014/main" id="{646FD21B-CF1D-41B6-A1BE-14C9A50ABF6F}"/>
              </a:ext>
            </a:extLst>
          </p:cNvPr>
          <p:cNvSpPr txBox="1"/>
          <p:nvPr/>
        </p:nvSpPr>
        <p:spPr>
          <a:xfrm>
            <a:off x="2634118" y="3904308"/>
            <a:ext cx="2413348" cy="2246769"/>
          </a:xfrm>
          <a:prstGeom prst="rect">
            <a:avLst/>
          </a:prstGeom>
          <a:noFill/>
        </p:spPr>
        <p:txBody>
          <a:bodyPr wrap="square" rtlCol="0">
            <a:spAutoFit/>
          </a:bodyPr>
          <a:lstStyle/>
          <a:p>
            <a:pPr marL="285750" indent="-285750">
              <a:buFont typeface="Arial" panose="020B0604020202020204" pitchFamily="34" charset="0"/>
              <a:buChar char="•"/>
            </a:pPr>
            <a:r>
              <a:rPr lang="en-GB" sz="1400" dirty="0"/>
              <a:t>Participatory approaches ensure conflict-affected and vulnerable populations are able to participate in decision-making and monitoring.</a:t>
            </a:r>
          </a:p>
          <a:p>
            <a:pPr marL="285750" indent="-285750">
              <a:buFont typeface="Arial" panose="020B0604020202020204" pitchFamily="34" charset="0"/>
              <a:buChar char="•"/>
            </a:pPr>
            <a:r>
              <a:rPr lang="en-GB" sz="1400" dirty="0"/>
              <a:t>Income generating opportunities are expected to improve social cohesion and integration.</a:t>
            </a:r>
            <a:endParaRPr lang="en-US" sz="1400" dirty="0"/>
          </a:p>
        </p:txBody>
      </p:sp>
      <p:sp>
        <p:nvSpPr>
          <p:cNvPr id="21" name="TextBox 20">
            <a:extLst>
              <a:ext uri="{FF2B5EF4-FFF2-40B4-BE49-F238E27FC236}">
                <a16:creationId xmlns:a16="http://schemas.microsoft.com/office/drawing/2014/main" id="{A18FA40D-ABD9-4CC7-AA22-0E454A8C317A}"/>
              </a:ext>
            </a:extLst>
          </p:cNvPr>
          <p:cNvSpPr txBox="1"/>
          <p:nvPr/>
        </p:nvSpPr>
        <p:spPr>
          <a:xfrm>
            <a:off x="7293450" y="3907272"/>
            <a:ext cx="2413348"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ea typeface="Calibri" panose="020F0502020204030204" pitchFamily="34" charset="0"/>
              </a:rPr>
              <a:t>New lending operation, drawing on strong community practices of mutual help</a:t>
            </a:r>
          </a:p>
          <a:p>
            <a:pPr marL="285750" indent="-285750">
              <a:buFont typeface="Arial" panose="020B0604020202020204" pitchFamily="34" charset="0"/>
              <a:buChar char="•"/>
            </a:pPr>
            <a:r>
              <a:rPr lang="en-US" sz="1400" dirty="0"/>
              <a:t>Supports enhanced partnerships between communities, local elected leaders, and regional government</a:t>
            </a:r>
          </a:p>
        </p:txBody>
      </p:sp>
      <p:sp>
        <p:nvSpPr>
          <p:cNvPr id="23" name="TextBox 22">
            <a:extLst>
              <a:ext uri="{FF2B5EF4-FFF2-40B4-BE49-F238E27FC236}">
                <a16:creationId xmlns:a16="http://schemas.microsoft.com/office/drawing/2014/main" id="{EC020BD7-D882-4F59-872B-013ED2F57583}"/>
              </a:ext>
            </a:extLst>
          </p:cNvPr>
          <p:cNvSpPr txBox="1"/>
          <p:nvPr/>
        </p:nvSpPr>
        <p:spPr>
          <a:xfrm>
            <a:off x="9623115" y="3904308"/>
            <a:ext cx="2413348"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a:t>Youth engagement through music and art promotes social cohesion by countering the influence of violent organizations, facilitating “collaborative contact”, and enabling productive interactions between municipal government and vulnerable communities.</a:t>
            </a:r>
          </a:p>
        </p:txBody>
      </p:sp>
      <p:sp>
        <p:nvSpPr>
          <p:cNvPr id="16" name="Rectangle 15">
            <a:extLst>
              <a:ext uri="{FF2B5EF4-FFF2-40B4-BE49-F238E27FC236}">
                <a16:creationId xmlns:a16="http://schemas.microsoft.com/office/drawing/2014/main" id="{1109913B-1A09-4638-B960-9DBECC522EF6}"/>
              </a:ext>
            </a:extLst>
          </p:cNvPr>
          <p:cNvSpPr/>
          <p:nvPr/>
        </p:nvSpPr>
        <p:spPr>
          <a:xfrm>
            <a:off x="10107827" y="98854"/>
            <a:ext cx="1890584" cy="1499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359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C62ADF-7C15-4CDB-A25C-14EDD5FED77F}"/>
              </a:ext>
            </a:extLst>
          </p:cNvPr>
          <p:cNvSpPr txBox="1">
            <a:spLocks/>
          </p:cNvSpPr>
          <p:nvPr/>
        </p:nvSpPr>
        <p:spPr>
          <a:xfrm>
            <a:off x="448407" y="224913"/>
            <a:ext cx="9748538" cy="1130158"/>
          </a:xfrm>
          <a:prstGeom prst="rect">
            <a:avLst/>
          </a:prstGeom>
        </p:spPr>
        <p:txBody>
          <a:bodyPr vert="horz" lIns="91440" tIns="45720" rIns="91440" bIns="45720"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defTabSz="914400"/>
            <a:r>
              <a:rPr lang="en-US" sz="2800" b="1" dirty="0">
                <a:solidFill>
                  <a:srgbClr val="0070C0"/>
                </a:solidFill>
                <a:latin typeface="Andes" panose="02000000000000000000" pitchFamily="50" charset="0"/>
              </a:rPr>
              <a:t>Growing evidence base on what works (and does not work) to repair or promote social cohesion</a:t>
            </a:r>
          </a:p>
        </p:txBody>
      </p:sp>
      <p:sp>
        <p:nvSpPr>
          <p:cNvPr id="4" name="Rectangle 3">
            <a:extLst>
              <a:ext uri="{FF2B5EF4-FFF2-40B4-BE49-F238E27FC236}">
                <a16:creationId xmlns:a16="http://schemas.microsoft.com/office/drawing/2014/main" id="{7CFB4092-95D1-45B5-9734-8C9DD6631404}"/>
              </a:ext>
            </a:extLst>
          </p:cNvPr>
          <p:cNvSpPr/>
          <p:nvPr/>
        </p:nvSpPr>
        <p:spPr>
          <a:xfrm>
            <a:off x="0" y="501593"/>
            <a:ext cx="128016" cy="65390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C8E192B7-FADF-4FAD-93ED-4F85A8CD8621}"/>
              </a:ext>
            </a:extLst>
          </p:cNvPr>
          <p:cNvSpPr/>
          <p:nvPr/>
        </p:nvSpPr>
        <p:spPr>
          <a:xfrm>
            <a:off x="1062155" y="2671912"/>
            <a:ext cx="2103120" cy="1097280"/>
          </a:xfrm>
          <a:prstGeom prst="roundRect">
            <a:avLst/>
          </a:prstGeom>
          <a:solidFill>
            <a:srgbClr val="F5EFD3"/>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bg1">
                    <a:lumMod val="50000"/>
                  </a:schemeClr>
                </a:solidFill>
                <a:cs typeface="Calibri"/>
              </a:rPr>
              <a:t>Participatory approaches &amp; CDD</a:t>
            </a:r>
            <a:endParaRPr lang="en-US" b="1" dirty="0">
              <a:solidFill>
                <a:schemeClr val="bg1">
                  <a:lumMod val="50000"/>
                </a:schemeClr>
              </a:solidFill>
            </a:endParaRPr>
          </a:p>
        </p:txBody>
      </p:sp>
      <p:sp>
        <p:nvSpPr>
          <p:cNvPr id="7" name="Rectangle: Rounded Corners 6">
            <a:extLst>
              <a:ext uri="{FF2B5EF4-FFF2-40B4-BE49-F238E27FC236}">
                <a16:creationId xmlns:a16="http://schemas.microsoft.com/office/drawing/2014/main" id="{730B2F31-8829-4572-9C99-A3874F86A558}"/>
              </a:ext>
            </a:extLst>
          </p:cNvPr>
          <p:cNvSpPr/>
          <p:nvPr/>
        </p:nvSpPr>
        <p:spPr>
          <a:xfrm>
            <a:off x="3402902" y="2671912"/>
            <a:ext cx="2103120" cy="1097280"/>
          </a:xfrm>
          <a:prstGeom prst="roundRect">
            <a:avLst/>
          </a:prstGeom>
          <a:solidFill>
            <a:srgbClr val="F5CCBC"/>
          </a:solidFill>
          <a:ln>
            <a:no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US" b="1" dirty="0">
                <a:solidFill>
                  <a:schemeClr val="bg1">
                    <a:lumMod val="50000"/>
                  </a:schemeClr>
                </a:solidFill>
                <a:cs typeface="Calibri"/>
              </a:rPr>
              <a:t>Mediation &amp; </a:t>
            </a:r>
          </a:p>
          <a:p>
            <a:pPr algn="ctr"/>
            <a:r>
              <a:rPr lang="en-US" b="1" dirty="0">
                <a:solidFill>
                  <a:schemeClr val="bg1">
                    <a:lumMod val="50000"/>
                  </a:schemeClr>
                </a:solidFill>
                <a:cs typeface="Calibri"/>
              </a:rPr>
              <a:t>dispute resolution skills</a:t>
            </a:r>
          </a:p>
        </p:txBody>
      </p:sp>
      <p:sp>
        <p:nvSpPr>
          <p:cNvPr id="8" name="Rectangle: Rounded Corners 7">
            <a:extLst>
              <a:ext uri="{FF2B5EF4-FFF2-40B4-BE49-F238E27FC236}">
                <a16:creationId xmlns:a16="http://schemas.microsoft.com/office/drawing/2014/main" id="{6A9074E8-F3E5-4B48-8E91-9AB85516D510}"/>
              </a:ext>
            </a:extLst>
          </p:cNvPr>
          <p:cNvSpPr/>
          <p:nvPr/>
        </p:nvSpPr>
        <p:spPr>
          <a:xfrm>
            <a:off x="3402902" y="4069694"/>
            <a:ext cx="2103120" cy="1097280"/>
          </a:xfrm>
          <a:prstGeom prst="roundRect">
            <a:avLst/>
          </a:prstGeom>
          <a:solidFill>
            <a:srgbClr val="C8C5DB"/>
          </a:solidFill>
          <a:ln>
            <a:no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US" b="1" dirty="0">
                <a:solidFill>
                  <a:schemeClr val="bg1">
                    <a:lumMod val="50000"/>
                  </a:schemeClr>
                </a:solidFill>
                <a:cs typeface="Calibri"/>
              </a:rPr>
              <a:t>Pedagogical/</a:t>
            </a:r>
          </a:p>
          <a:p>
            <a:pPr algn="ctr"/>
            <a:r>
              <a:rPr lang="en-US" b="1" dirty="0">
                <a:solidFill>
                  <a:schemeClr val="bg1">
                    <a:lumMod val="50000"/>
                  </a:schemeClr>
                </a:solidFill>
                <a:cs typeface="Calibri"/>
              </a:rPr>
              <a:t>perspective taking</a:t>
            </a:r>
          </a:p>
        </p:txBody>
      </p:sp>
      <p:sp>
        <p:nvSpPr>
          <p:cNvPr id="9" name="Rectangle: Rounded Corners 8">
            <a:extLst>
              <a:ext uri="{FF2B5EF4-FFF2-40B4-BE49-F238E27FC236}">
                <a16:creationId xmlns:a16="http://schemas.microsoft.com/office/drawing/2014/main" id="{C416DF14-9583-492B-8E35-A414E57B851B}"/>
              </a:ext>
            </a:extLst>
          </p:cNvPr>
          <p:cNvSpPr/>
          <p:nvPr/>
        </p:nvSpPr>
        <p:spPr>
          <a:xfrm>
            <a:off x="1062155" y="4069694"/>
            <a:ext cx="2103120" cy="1097280"/>
          </a:xfrm>
          <a:prstGeom prst="roundRect">
            <a:avLst/>
          </a:prstGeom>
          <a:solidFill>
            <a:srgbClr val="DCE8E1"/>
          </a:solidFill>
          <a:ln>
            <a:no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US" b="1" dirty="0">
                <a:solidFill>
                  <a:schemeClr val="bg1">
                    <a:lumMod val="50000"/>
                  </a:schemeClr>
                </a:solidFill>
                <a:cs typeface="Calibri"/>
              </a:rPr>
              <a:t>Intergroup collaboration &amp; dialogue</a:t>
            </a:r>
            <a:endParaRPr lang="en-US" b="1" dirty="0">
              <a:solidFill>
                <a:schemeClr val="bg1">
                  <a:lumMod val="50000"/>
                </a:schemeClr>
              </a:solidFill>
            </a:endParaRPr>
          </a:p>
        </p:txBody>
      </p:sp>
      <p:pic>
        <p:nvPicPr>
          <p:cNvPr id="12" name="Picture 11" descr="Graphical user interface&#10;&#10;Description automatically generated">
            <a:extLst>
              <a:ext uri="{FF2B5EF4-FFF2-40B4-BE49-F238E27FC236}">
                <a16:creationId xmlns:a16="http://schemas.microsoft.com/office/drawing/2014/main" id="{47B67DCA-AC94-487E-80C1-F3B22BFD3DBD}"/>
              </a:ext>
            </a:extLst>
          </p:cNvPr>
          <p:cNvPicPr>
            <a:picLocks noChangeAspect="1"/>
          </p:cNvPicPr>
          <p:nvPr/>
        </p:nvPicPr>
        <p:blipFill rotWithShape="1">
          <a:blip r:embed="rId2"/>
          <a:srcRect l="2304" t="2719" r="1536" b="-267"/>
          <a:stretch/>
        </p:blipFill>
        <p:spPr>
          <a:xfrm>
            <a:off x="8840397" y="4007853"/>
            <a:ext cx="1513409" cy="2011680"/>
          </a:xfrm>
          <a:prstGeom prst="rect">
            <a:avLst/>
          </a:prstGeom>
          <a:ln w="12700">
            <a:solidFill>
              <a:schemeClr val="bg1">
                <a:lumMod val="50000"/>
              </a:schemeClr>
            </a:solidFill>
          </a:ln>
          <a:scene3d>
            <a:camera prst="orthographicFront"/>
            <a:lightRig rig="twoPt" dir="t">
              <a:rot lat="0" lon="0" rev="7800000"/>
            </a:lightRig>
          </a:scene3d>
        </p:spPr>
      </p:pic>
      <p:sp>
        <p:nvSpPr>
          <p:cNvPr id="13" name="ZoneTexte 8">
            <a:extLst>
              <a:ext uri="{FF2B5EF4-FFF2-40B4-BE49-F238E27FC236}">
                <a16:creationId xmlns:a16="http://schemas.microsoft.com/office/drawing/2014/main" id="{FAD52D8B-6A1D-46A9-B3FA-757F70EA8020}"/>
              </a:ext>
            </a:extLst>
          </p:cNvPr>
          <p:cNvSpPr txBox="1"/>
          <p:nvPr/>
        </p:nvSpPr>
        <p:spPr>
          <a:xfrm>
            <a:off x="8840396" y="5359640"/>
            <a:ext cx="1513409" cy="685800"/>
          </a:xfrm>
          <a:prstGeom prst="rect">
            <a:avLst/>
          </a:prstGeom>
          <a:solidFill>
            <a:schemeClr val="tx1">
              <a:lumMod val="65000"/>
              <a:lumOff val="35000"/>
            </a:schemeClr>
          </a:solidFill>
          <a:ln>
            <a:noFill/>
          </a:ln>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1100" i="1" dirty="0">
                <a:solidFill>
                  <a:srgbClr val="FFFFFF"/>
                </a:solidFill>
              </a:rPr>
              <a:t>IPA and J-PAL GCCI Evidence Wrap Up </a:t>
            </a:r>
            <a:r>
              <a:rPr lang="en-US" sz="1100" dirty="0">
                <a:solidFill>
                  <a:srgbClr val="FFFFFF"/>
                </a:solidFill>
              </a:rPr>
              <a:t>and numerous papers on social cohesion</a:t>
            </a:r>
            <a:endParaRPr lang="en-US" sz="1100" dirty="0">
              <a:solidFill>
                <a:srgbClr val="FFFFFF"/>
              </a:solidFill>
              <a:cs typeface="Calibri"/>
            </a:endParaRPr>
          </a:p>
        </p:txBody>
      </p:sp>
      <p:pic>
        <p:nvPicPr>
          <p:cNvPr id="14" name="Image 7" descr="Graphical user interface, website&#10;&#10;Description automatically generated">
            <a:extLst>
              <a:ext uri="{FF2B5EF4-FFF2-40B4-BE49-F238E27FC236}">
                <a16:creationId xmlns:a16="http://schemas.microsoft.com/office/drawing/2014/main" id="{7EFD2A5A-6E1E-4328-8B9B-8FA5CFE7D0E8}"/>
              </a:ext>
            </a:extLst>
          </p:cNvPr>
          <p:cNvPicPr>
            <a:picLocks noChangeAspect="1"/>
          </p:cNvPicPr>
          <p:nvPr/>
        </p:nvPicPr>
        <p:blipFill>
          <a:blip r:embed="rId3"/>
          <a:stretch>
            <a:fillRect/>
          </a:stretch>
        </p:blipFill>
        <p:spPr>
          <a:xfrm>
            <a:off x="7136538" y="4000767"/>
            <a:ext cx="1428814" cy="2011680"/>
          </a:xfrm>
          <a:prstGeom prst="rect">
            <a:avLst/>
          </a:prstGeom>
          <a:ln w="12700">
            <a:solidFill>
              <a:schemeClr val="bg1">
                <a:lumMod val="50000"/>
              </a:schemeClr>
            </a:solidFill>
          </a:ln>
          <a:scene3d>
            <a:camera prst="orthographicFront"/>
            <a:lightRig rig="twoPt" dir="t">
              <a:rot lat="0" lon="0" rev="7800000"/>
            </a:lightRig>
          </a:scene3d>
        </p:spPr>
      </p:pic>
      <p:sp>
        <p:nvSpPr>
          <p:cNvPr id="15" name="ZoneTexte 8">
            <a:extLst>
              <a:ext uri="{FF2B5EF4-FFF2-40B4-BE49-F238E27FC236}">
                <a16:creationId xmlns:a16="http://schemas.microsoft.com/office/drawing/2014/main" id="{410DF683-95DA-4CCB-91DE-7E4F398FEE33}"/>
              </a:ext>
            </a:extLst>
          </p:cNvPr>
          <p:cNvSpPr txBox="1"/>
          <p:nvPr/>
        </p:nvSpPr>
        <p:spPr>
          <a:xfrm>
            <a:off x="7136538" y="5380201"/>
            <a:ext cx="1428814" cy="685800"/>
          </a:xfrm>
          <a:prstGeom prst="rect">
            <a:avLst/>
          </a:prstGeom>
          <a:solidFill>
            <a:schemeClr val="tx1">
              <a:lumMod val="65000"/>
              <a:lumOff val="35000"/>
            </a:schemeClr>
          </a:solidFill>
          <a:ln>
            <a:no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1100" dirty="0">
                <a:solidFill>
                  <a:srgbClr val="FFFFFF"/>
                </a:solidFill>
              </a:rPr>
              <a:t>3ie – </a:t>
            </a:r>
            <a:r>
              <a:rPr lang="en-US" sz="1100" i="1" dirty="0">
                <a:solidFill>
                  <a:srgbClr val="FFFFFF"/>
                </a:solidFill>
              </a:rPr>
              <a:t>Strengthening Intergroup Social Cohesion in Fragile Situations</a:t>
            </a:r>
          </a:p>
        </p:txBody>
      </p:sp>
      <p:pic>
        <p:nvPicPr>
          <p:cNvPr id="16" name="Picture 15" descr="Text&#10;&#10;Description automatically generated">
            <a:extLst>
              <a:ext uri="{FF2B5EF4-FFF2-40B4-BE49-F238E27FC236}">
                <a16:creationId xmlns:a16="http://schemas.microsoft.com/office/drawing/2014/main" id="{7BC88A29-EC05-496A-BF7E-6A04F33352CB}"/>
              </a:ext>
            </a:extLst>
          </p:cNvPr>
          <p:cNvPicPr>
            <a:picLocks noChangeAspect="1"/>
          </p:cNvPicPr>
          <p:nvPr/>
        </p:nvPicPr>
        <p:blipFill>
          <a:blip r:embed="rId4"/>
          <a:stretch>
            <a:fillRect/>
          </a:stretch>
        </p:blipFill>
        <p:spPr>
          <a:xfrm>
            <a:off x="8840396" y="1757512"/>
            <a:ext cx="1505971" cy="2011680"/>
          </a:xfrm>
          <a:prstGeom prst="rect">
            <a:avLst/>
          </a:prstGeom>
          <a:ln w="12700">
            <a:solidFill>
              <a:schemeClr val="bg1">
                <a:lumMod val="50000"/>
              </a:schemeClr>
            </a:solidFill>
          </a:ln>
          <a:scene3d>
            <a:camera prst="orthographicFront"/>
            <a:lightRig rig="twoPt" dir="t">
              <a:rot lat="0" lon="0" rev="7800000"/>
            </a:lightRig>
          </a:scene3d>
        </p:spPr>
      </p:pic>
      <p:sp>
        <p:nvSpPr>
          <p:cNvPr id="17" name="ZoneTexte 11">
            <a:extLst>
              <a:ext uri="{FF2B5EF4-FFF2-40B4-BE49-F238E27FC236}">
                <a16:creationId xmlns:a16="http://schemas.microsoft.com/office/drawing/2014/main" id="{B94893B7-2468-4F3B-A770-38086711EFEE}"/>
              </a:ext>
            </a:extLst>
          </p:cNvPr>
          <p:cNvSpPr txBox="1"/>
          <p:nvPr/>
        </p:nvSpPr>
        <p:spPr>
          <a:xfrm>
            <a:off x="8840396" y="3083392"/>
            <a:ext cx="1505971" cy="685800"/>
          </a:xfrm>
          <a:prstGeom prst="rect">
            <a:avLst/>
          </a:prstGeom>
          <a:solidFill>
            <a:schemeClr val="tx1">
              <a:lumMod val="65000"/>
              <a:lumOff val="35000"/>
            </a:schemeClr>
          </a:solidFill>
          <a:ln>
            <a:noFill/>
          </a:ln>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1100" dirty="0">
                <a:solidFill>
                  <a:srgbClr val="FFFFFF"/>
                </a:solidFill>
              </a:rPr>
              <a:t>Mercy Corps</a:t>
            </a:r>
            <a:r>
              <a:rPr lang="en-US" sz="1100" dirty="0">
                <a:solidFill>
                  <a:srgbClr val="FFFFFF"/>
                </a:solidFill>
                <a:ea typeface="+mn-lt"/>
                <a:cs typeface="+mn-lt"/>
              </a:rPr>
              <a:t> – </a:t>
            </a:r>
            <a:r>
              <a:rPr lang="en-US" sz="1100" i="1" dirty="0">
                <a:solidFill>
                  <a:srgbClr val="FFFFFF"/>
                </a:solidFill>
                <a:ea typeface="+mn-lt"/>
                <a:cs typeface="+mn-lt"/>
              </a:rPr>
              <a:t>Strengthening Social Cohesion for Violence Prevention</a:t>
            </a:r>
            <a:r>
              <a:rPr lang="en-US" sz="1100" dirty="0">
                <a:solidFill>
                  <a:srgbClr val="FFFFFF"/>
                </a:solidFill>
                <a:ea typeface="+mn-lt"/>
                <a:cs typeface="+mn-lt"/>
              </a:rPr>
              <a:t> </a:t>
            </a:r>
            <a:endParaRPr lang="en-US" sz="1100" i="1" dirty="0">
              <a:solidFill>
                <a:srgbClr val="FFFFFF"/>
              </a:solidFill>
              <a:cs typeface="Calibri"/>
            </a:endParaRPr>
          </a:p>
        </p:txBody>
      </p:sp>
      <p:pic>
        <p:nvPicPr>
          <p:cNvPr id="18" name="Image 13" descr="Graphical user interface, text, application&#10;&#10;Description automatically generated">
            <a:extLst>
              <a:ext uri="{FF2B5EF4-FFF2-40B4-BE49-F238E27FC236}">
                <a16:creationId xmlns:a16="http://schemas.microsoft.com/office/drawing/2014/main" id="{21F56AFD-29CE-4C81-875C-7080E1172240}"/>
              </a:ext>
            </a:extLst>
          </p:cNvPr>
          <p:cNvPicPr>
            <a:picLocks noChangeAspect="1"/>
          </p:cNvPicPr>
          <p:nvPr/>
        </p:nvPicPr>
        <p:blipFill>
          <a:blip r:embed="rId5"/>
          <a:stretch>
            <a:fillRect/>
          </a:stretch>
        </p:blipFill>
        <p:spPr>
          <a:xfrm>
            <a:off x="7136539" y="1757512"/>
            <a:ext cx="1583131" cy="2011680"/>
          </a:xfrm>
          <a:prstGeom prst="rect">
            <a:avLst/>
          </a:prstGeom>
          <a:ln w="12700">
            <a:solidFill>
              <a:schemeClr val="bg1">
                <a:lumMod val="50000"/>
              </a:schemeClr>
            </a:solidFill>
          </a:ln>
          <a:scene3d>
            <a:camera prst="orthographicFront"/>
            <a:lightRig rig="twoPt" dir="t">
              <a:rot lat="0" lon="0" rev="7800000"/>
            </a:lightRig>
          </a:scene3d>
        </p:spPr>
      </p:pic>
      <p:sp>
        <p:nvSpPr>
          <p:cNvPr id="19" name="ZoneTexte 16">
            <a:extLst>
              <a:ext uri="{FF2B5EF4-FFF2-40B4-BE49-F238E27FC236}">
                <a16:creationId xmlns:a16="http://schemas.microsoft.com/office/drawing/2014/main" id="{9358D089-6ACA-4D79-A8C6-89AC9DCEFF53}"/>
              </a:ext>
            </a:extLst>
          </p:cNvPr>
          <p:cNvSpPr txBox="1"/>
          <p:nvPr/>
        </p:nvSpPr>
        <p:spPr>
          <a:xfrm>
            <a:off x="7136538" y="3083392"/>
            <a:ext cx="1583131" cy="685800"/>
          </a:xfrm>
          <a:prstGeom prst="rect">
            <a:avLst/>
          </a:prstGeom>
          <a:solidFill>
            <a:schemeClr val="tx1">
              <a:lumMod val="65000"/>
              <a:lumOff val="35000"/>
            </a:schemeClr>
          </a:solidFill>
          <a:ln>
            <a:no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1100" dirty="0">
                <a:solidFill>
                  <a:srgbClr val="FFFFFF"/>
                </a:solidFill>
              </a:rPr>
              <a:t>World Bank – </a:t>
            </a:r>
            <a:r>
              <a:rPr lang="en-US" sz="1100" i="1" dirty="0">
                <a:solidFill>
                  <a:srgbClr val="FFFFFF"/>
                </a:solidFill>
              </a:rPr>
              <a:t>Leveraging Social Cohesion for Development Outcomes</a:t>
            </a:r>
          </a:p>
        </p:txBody>
      </p:sp>
    </p:spTree>
    <p:extLst>
      <p:ext uri="{BB962C8B-B14F-4D97-AF65-F5344CB8AC3E}">
        <p14:creationId xmlns:p14="http://schemas.microsoft.com/office/powerpoint/2010/main" val="45151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4D59DF10-646B-458E-9F2E-521327EFC1AB}"/>
              </a:ext>
            </a:extLst>
          </p:cNvPr>
          <p:cNvSpPr>
            <a:spLocks noGrp="1"/>
          </p:cNvSpPr>
          <p:nvPr>
            <p:ph type="title"/>
          </p:nvPr>
        </p:nvSpPr>
        <p:spPr>
          <a:xfrm>
            <a:off x="448406" y="172994"/>
            <a:ext cx="11161030" cy="1130158"/>
          </a:xfrm>
        </p:spPr>
        <p:txBody>
          <a:bodyPr vert="horz" lIns="91440" tIns="45720" rIns="91440" bIns="45720" rtlCol="0" anchor="ctr">
            <a:noAutofit/>
          </a:bodyPr>
          <a:lstStyle/>
          <a:p>
            <a:pPr defTabSz="914400"/>
            <a:r>
              <a:rPr lang="en-US" sz="2800" b="1" dirty="0">
                <a:solidFill>
                  <a:srgbClr val="0070C0"/>
                </a:solidFill>
                <a:latin typeface="Andes" panose="02000000000000000000" pitchFamily="50" charset="0"/>
              </a:rPr>
              <a:t>Agenda</a:t>
            </a:r>
            <a:endParaRPr lang="en-US" sz="2800" b="1" kern="1200" dirty="0">
              <a:solidFill>
                <a:srgbClr val="0070C0"/>
              </a:solidFill>
              <a:latin typeface="Andes" panose="02000000000000000000" pitchFamily="50" charset="0"/>
            </a:endParaRPr>
          </a:p>
        </p:txBody>
      </p:sp>
      <p:sp>
        <p:nvSpPr>
          <p:cNvPr id="36" name="Rectangle 35">
            <a:extLst>
              <a:ext uri="{FF2B5EF4-FFF2-40B4-BE49-F238E27FC236}">
                <a16:creationId xmlns:a16="http://schemas.microsoft.com/office/drawing/2014/main" id="{AE7FBBB1-7866-4316-B234-B34E5842B80E}"/>
              </a:ext>
            </a:extLst>
          </p:cNvPr>
          <p:cNvSpPr/>
          <p:nvPr/>
        </p:nvSpPr>
        <p:spPr>
          <a:xfrm>
            <a:off x="0" y="501593"/>
            <a:ext cx="128016" cy="65390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7642F86-99B0-49A7-BCE4-C88E358DAF79}"/>
              </a:ext>
            </a:extLst>
          </p:cNvPr>
          <p:cNvSpPr>
            <a:spLocks noGrp="1"/>
          </p:cNvSpPr>
          <p:nvPr>
            <p:ph type="sldNum" sz="quarter" idx="4294967295"/>
          </p:nvPr>
        </p:nvSpPr>
        <p:spPr>
          <a:xfrm>
            <a:off x="8610600" y="6356354"/>
            <a:ext cx="2743200" cy="365125"/>
          </a:xfrm>
        </p:spPr>
        <p:txBody>
          <a:bodyPr/>
          <a:lstStyle/>
          <a:p>
            <a:fld id="{0F43ADEA-B02F-4160-A45B-382E57242F9B}" type="slidenum">
              <a:rPr lang="en-US" smtClean="0"/>
              <a:t>8</a:t>
            </a:fld>
            <a:endParaRPr lang="en-US"/>
          </a:p>
        </p:txBody>
      </p:sp>
      <p:sp>
        <p:nvSpPr>
          <p:cNvPr id="9" name="TextBox 8">
            <a:extLst>
              <a:ext uri="{FF2B5EF4-FFF2-40B4-BE49-F238E27FC236}">
                <a16:creationId xmlns:a16="http://schemas.microsoft.com/office/drawing/2014/main" id="{A730E308-B0C7-4A0D-8048-ECFC664BAD83}"/>
              </a:ext>
            </a:extLst>
          </p:cNvPr>
          <p:cNvSpPr txBox="1"/>
          <p:nvPr/>
        </p:nvSpPr>
        <p:spPr>
          <a:xfrm>
            <a:off x="448406" y="1377292"/>
            <a:ext cx="9931270" cy="3477875"/>
          </a:xfrm>
          <a:prstGeom prst="rect">
            <a:avLst/>
          </a:prstGeom>
          <a:noFill/>
        </p:spPr>
        <p:txBody>
          <a:bodyPr wrap="square" rtlCol="0">
            <a:spAutoFit/>
          </a:bodyPr>
          <a:lstStyle/>
          <a:p>
            <a:r>
              <a:rPr lang="en-US" sz="2000" b="1" dirty="0">
                <a:solidFill>
                  <a:schemeClr val="accent2"/>
                </a:solidFill>
              </a:rPr>
              <a:t>9.15 – 9.30	Expert presentation: social cohesion as a model</a:t>
            </a:r>
          </a:p>
          <a:p>
            <a:endParaRPr lang="en-US" sz="2000" b="1" dirty="0">
              <a:solidFill>
                <a:schemeClr val="accent2"/>
              </a:solidFill>
            </a:endParaRPr>
          </a:p>
          <a:p>
            <a:r>
              <a:rPr lang="en-US" sz="2000" b="1" dirty="0">
                <a:solidFill>
                  <a:schemeClr val="accent2"/>
                </a:solidFill>
              </a:rPr>
              <a:t>9.30 – 10.15	Panel discussion</a:t>
            </a:r>
          </a:p>
          <a:p>
            <a:endParaRPr lang="en-US" sz="2000" b="1" dirty="0">
              <a:solidFill>
                <a:schemeClr val="accent2"/>
              </a:solidFill>
            </a:endParaRPr>
          </a:p>
          <a:p>
            <a:r>
              <a:rPr lang="en-US" sz="2000" b="1" dirty="0">
                <a:solidFill>
                  <a:schemeClr val="accent2"/>
                </a:solidFill>
              </a:rPr>
              <a:t>			Vertical social cohesion (Guinea)</a:t>
            </a:r>
          </a:p>
          <a:p>
            <a:r>
              <a:rPr lang="en-US" sz="2000" b="1" dirty="0">
                <a:solidFill>
                  <a:schemeClr val="accent2"/>
                </a:solidFill>
              </a:rPr>
              <a:t>			Inter-community social cohesion (Benin)</a:t>
            </a:r>
          </a:p>
          <a:p>
            <a:r>
              <a:rPr lang="en-US" sz="2000" b="1" dirty="0">
                <a:solidFill>
                  <a:schemeClr val="accent2"/>
                </a:solidFill>
              </a:rPr>
              <a:t>			Intra-community social cohesion (Senegal)</a:t>
            </a:r>
          </a:p>
          <a:p>
            <a:r>
              <a:rPr lang="en-US" sz="2000" b="1" dirty="0">
                <a:solidFill>
                  <a:schemeClr val="accent2"/>
                </a:solidFill>
              </a:rPr>
              <a:t>						</a:t>
            </a:r>
          </a:p>
          <a:p>
            <a:r>
              <a:rPr lang="en-US" sz="2000" b="1" dirty="0">
                <a:solidFill>
                  <a:schemeClr val="accent2"/>
                </a:solidFill>
              </a:rPr>
              <a:t>10.15 – 10.35	Q&amp;A</a:t>
            </a:r>
          </a:p>
          <a:p>
            <a:endParaRPr lang="en-US" sz="2000" b="1" dirty="0">
              <a:solidFill>
                <a:schemeClr val="accent2"/>
              </a:solidFill>
            </a:endParaRPr>
          </a:p>
          <a:p>
            <a:r>
              <a:rPr lang="en-US" sz="2000" b="1" dirty="0">
                <a:solidFill>
                  <a:schemeClr val="accent2"/>
                </a:solidFill>
              </a:rPr>
              <a:t>10.35 – 10.40	Closing</a:t>
            </a:r>
            <a:endParaRPr lang="en-US" sz="2000" dirty="0">
              <a:solidFill>
                <a:schemeClr val="accent2"/>
              </a:solidFill>
            </a:endParaRPr>
          </a:p>
        </p:txBody>
      </p:sp>
      <p:sp>
        <p:nvSpPr>
          <p:cNvPr id="15" name="Rectangle 14">
            <a:extLst>
              <a:ext uri="{FF2B5EF4-FFF2-40B4-BE49-F238E27FC236}">
                <a16:creationId xmlns:a16="http://schemas.microsoft.com/office/drawing/2014/main" id="{800AAB6F-04AF-41B9-B559-D5D2A96C1295}"/>
              </a:ext>
            </a:extLst>
          </p:cNvPr>
          <p:cNvSpPr/>
          <p:nvPr/>
        </p:nvSpPr>
        <p:spPr>
          <a:xfrm>
            <a:off x="10107827" y="98854"/>
            <a:ext cx="1890584" cy="1499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917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33EDA0D-F54B-48BB-9910-7DB6A5FBA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3A73256-0EB9-4289-A040-E77C05B42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2000" cy="239582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84FE2E0-0356-4DC9-A129-5C677E5BB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AF9516E-11D6-4EBA-B6FD-722514EE9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
            <a:ext cx="12192000" cy="2395815"/>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E68CD86-EBCA-4577-B9FD-960CCEE8C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26042" y="9496"/>
            <a:ext cx="11765956" cy="2376835"/>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EF9275-59DF-4B2F-BC7F-5C2E07F22D19}"/>
              </a:ext>
            </a:extLst>
          </p:cNvPr>
          <p:cNvSpPr>
            <a:spLocks noGrp="1"/>
          </p:cNvSpPr>
          <p:nvPr>
            <p:ph type="title"/>
          </p:nvPr>
        </p:nvSpPr>
        <p:spPr>
          <a:xfrm>
            <a:off x="484139" y="89044"/>
            <a:ext cx="9748522" cy="584159"/>
          </a:xfrm>
        </p:spPr>
        <p:txBody>
          <a:bodyPr>
            <a:normAutofit fontScale="90000"/>
          </a:bodyPr>
          <a:lstStyle/>
          <a:p>
            <a:r>
              <a:rPr lang="fr-FR" sz="4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P</a:t>
            </a:r>
            <a:r>
              <a:rPr lang="fr-FR" sz="4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anélistes</a:t>
            </a:r>
            <a:endParaRPr lang="en-US" sz="4000" b="1" dirty="0">
              <a:solidFill>
                <a:srgbClr val="FFFFFF"/>
              </a:solidFill>
              <a:latin typeface="+mn-lt"/>
            </a:endParaRPr>
          </a:p>
        </p:txBody>
      </p:sp>
      <p:pic>
        <p:nvPicPr>
          <p:cNvPr id="9" name="Image 3">
            <a:extLst>
              <a:ext uri="{FF2B5EF4-FFF2-40B4-BE49-F238E27FC236}">
                <a16:creationId xmlns:a16="http://schemas.microsoft.com/office/drawing/2014/main" id="{92A20B55-4C2D-4B90-A585-7419C2802152}"/>
              </a:ext>
            </a:extLst>
          </p:cNvPr>
          <p:cNvPicPr>
            <a:picLocks noChangeAspect="1"/>
          </p:cNvPicPr>
          <p:nvPr/>
        </p:nvPicPr>
        <p:blipFill rotWithShape="1">
          <a:blip r:embed="rId2">
            <a:extLst>
              <a:ext uri="{28A0092B-C50C-407E-A947-70E740481C1C}">
                <a14:useLocalDpi xmlns:a14="http://schemas.microsoft.com/office/drawing/2010/main" val="0"/>
              </a:ext>
            </a:extLst>
          </a:blip>
          <a:srcRect t="4934" r="-2" b="16117"/>
          <a:stretch/>
        </p:blipFill>
        <p:spPr bwMode="auto">
          <a:xfrm>
            <a:off x="5062668" y="743505"/>
            <a:ext cx="2066663" cy="2066663"/>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ln>
            <a:solidFill>
              <a:srgbClr val="7030A0"/>
            </a:solidFill>
          </a:ln>
        </p:spPr>
      </p:pic>
      <p:pic>
        <p:nvPicPr>
          <p:cNvPr id="7" name="Image 2">
            <a:extLst>
              <a:ext uri="{FF2B5EF4-FFF2-40B4-BE49-F238E27FC236}">
                <a16:creationId xmlns:a16="http://schemas.microsoft.com/office/drawing/2014/main" id="{34A47036-7C30-4F12-BA29-54D5074FD5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 b="8089"/>
          <a:stretch/>
        </p:blipFill>
        <p:spPr bwMode="auto">
          <a:xfrm>
            <a:off x="7347771" y="848672"/>
            <a:ext cx="2066663" cy="2066663"/>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ln>
            <a:solidFill>
              <a:srgbClr val="7030A0"/>
            </a:solidFill>
          </a:ln>
        </p:spPr>
      </p:pic>
      <p:pic>
        <p:nvPicPr>
          <p:cNvPr id="6" name="Picture 8" descr="Ryan Sheely">
            <a:extLst>
              <a:ext uri="{FF2B5EF4-FFF2-40B4-BE49-F238E27FC236}">
                <a16:creationId xmlns:a16="http://schemas.microsoft.com/office/drawing/2014/main" id="{5CFD91B2-E7F4-4117-9663-A3AEB291CA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72" b="2"/>
          <a:stretch/>
        </p:blipFill>
        <p:spPr bwMode="auto">
          <a:xfrm>
            <a:off x="484139" y="752752"/>
            <a:ext cx="2066663" cy="2066663"/>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ln>
            <a:solidFill>
              <a:srgbClr val="7030A0"/>
            </a:solidFill>
          </a:ln>
          <a:extLst>
            <a:ext uri="{909E8E84-426E-40DD-AFC4-6F175D3DCCD1}">
              <a14:hiddenFill xmlns:a14="http://schemas.microsoft.com/office/drawing/2010/main">
                <a:solidFill>
                  <a:srgbClr val="FFFFFF"/>
                </a:solidFill>
              </a14:hiddenFill>
            </a:ext>
          </a:extLst>
        </p:spPr>
      </p:pic>
      <p:pic>
        <p:nvPicPr>
          <p:cNvPr id="8" name="Image 1">
            <a:extLst>
              <a:ext uri="{FF2B5EF4-FFF2-40B4-BE49-F238E27FC236}">
                <a16:creationId xmlns:a16="http://schemas.microsoft.com/office/drawing/2014/main" id="{7ABEF957-AE50-47D0-B7DE-629D3E66D21A}"/>
              </a:ext>
            </a:extLst>
          </p:cNvPr>
          <p:cNvPicPr>
            <a:picLocks noChangeAspect="1"/>
          </p:cNvPicPr>
          <p:nvPr/>
        </p:nvPicPr>
        <p:blipFill rotWithShape="1">
          <a:blip r:embed="rId5"/>
          <a:srcRect l="16129" r="17119" b="-4"/>
          <a:stretch/>
        </p:blipFill>
        <p:spPr>
          <a:xfrm>
            <a:off x="2777565" y="743505"/>
            <a:ext cx="2066663" cy="2066663"/>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ln>
            <a:solidFill>
              <a:srgbClr val="7030A0"/>
            </a:solidFill>
          </a:ln>
        </p:spPr>
      </p:pic>
      <p:sp>
        <p:nvSpPr>
          <p:cNvPr id="3" name="Content Placeholder 2">
            <a:extLst>
              <a:ext uri="{FF2B5EF4-FFF2-40B4-BE49-F238E27FC236}">
                <a16:creationId xmlns:a16="http://schemas.microsoft.com/office/drawing/2014/main" id="{B068271F-465F-4789-A7B9-A51B1D3C7D6F}"/>
              </a:ext>
            </a:extLst>
          </p:cNvPr>
          <p:cNvSpPr>
            <a:spLocks noGrp="1"/>
          </p:cNvSpPr>
          <p:nvPr>
            <p:ph idx="1"/>
          </p:nvPr>
        </p:nvSpPr>
        <p:spPr>
          <a:xfrm>
            <a:off x="484139" y="3923049"/>
            <a:ext cx="11435758" cy="1727792"/>
          </a:xfrm>
        </p:spPr>
        <p:txBody>
          <a:bodyPr anchor="ctr">
            <a:noAutofit/>
          </a:bodyPr>
          <a:lstStyle/>
          <a:p>
            <a:pPr eaLnBrk="0" fontAlgn="base" hangingPunct="0">
              <a:spcBef>
                <a:spcPct val="0"/>
              </a:spcBef>
              <a:spcAft>
                <a:spcPct val="0"/>
              </a:spcAft>
            </a:pPr>
            <a:r>
              <a:rPr kumimoji="0" lang="fr-FR" altLang="en-US" sz="1400" b="1" i="0" u="none" strike="noStrike" cap="none" normalizeH="0" baseline="0" dirty="0">
                <a:ln>
                  <a:noFill/>
                </a:ln>
                <a:effectLst/>
                <a:ea typeface="Calibri" panose="020F0502020204030204" pitchFamily="34" charset="0"/>
              </a:rPr>
              <a:t>Ryan Sheely</a:t>
            </a:r>
            <a:r>
              <a:rPr kumimoji="0" lang="fr-FR" altLang="en-US" sz="1400" b="0" i="0" u="none" strike="noStrike" cap="none" normalizeH="0" baseline="0" dirty="0">
                <a:ln>
                  <a:noFill/>
                </a:ln>
                <a:effectLst/>
                <a:ea typeface="Calibri" panose="020F0502020204030204" pitchFamily="34" charset="0"/>
              </a:rPr>
              <a:t> </a:t>
            </a:r>
            <a:r>
              <a:rPr kumimoji="0" lang="en-US" altLang="en-US" sz="1400" b="0" i="0" u="none" strike="noStrike" cap="none" normalizeH="0" baseline="0" dirty="0">
                <a:ln>
                  <a:noFill/>
                </a:ln>
                <a:effectLst/>
                <a:ea typeface="Calibri" panose="020F0502020204030204" pitchFamily="34" charset="0"/>
              </a:rPr>
              <a:t>is Director of Research in Conflict and Governance at Mercy Corps, based in Washington, DC. His research is focused on using mixed methods to design and evaluate programs focused on strengthening civic engagement and social cohesion, preventing violent extremism, and building effective, accountable states. He has worked in and written about programs and projects in a wide variety of contexts, including Kenya, Sierra Leone, Nigeria, Myanmar, Niger, Mali, Jordan, Syria, Afghanistan, Colombia, and Liberia. </a:t>
            </a:r>
            <a:br>
              <a:rPr kumimoji="0" lang="fr-FR" altLang="en-US" sz="1400" b="0" i="0" u="none" strike="noStrike" cap="none" normalizeH="0" baseline="0" dirty="0">
                <a:ln>
                  <a:noFill/>
                </a:ln>
                <a:effectLst/>
                <a:ea typeface="Calibri" panose="020F0502020204030204" pitchFamily="34" charset="0"/>
              </a:rPr>
            </a:br>
            <a:endParaRPr kumimoji="0" lang="fr-FR" altLang="en-US" sz="1400" b="0" i="0" u="none" strike="noStrike" cap="none" normalizeH="0" baseline="0" dirty="0">
              <a:ln>
                <a:noFill/>
              </a:ln>
              <a:effectLst/>
              <a:ea typeface="Calibri" panose="020F0502020204030204" pitchFamily="34" charset="0"/>
            </a:endParaRPr>
          </a:p>
          <a:p>
            <a:pPr eaLnBrk="0" fontAlgn="base" hangingPunct="0">
              <a:spcBef>
                <a:spcPct val="0"/>
              </a:spcBef>
              <a:spcAft>
                <a:spcPct val="0"/>
              </a:spcAft>
            </a:pPr>
            <a:r>
              <a:rPr lang="fr-FR" sz="1400" b="1" dirty="0">
                <a:effectLst/>
                <a:ea typeface="Calibri" panose="020F0502020204030204" pitchFamily="34" charset="0"/>
                <a:cs typeface="Times New Roman" panose="02020603050405020304" pitchFamily="18" charset="0"/>
              </a:rPr>
              <a:t>Sékou Mawa Touré </a:t>
            </a:r>
            <a:r>
              <a:rPr lang="en-US" sz="1400" dirty="0">
                <a:effectLst/>
                <a:ea typeface="Calibri" panose="020F0502020204030204" pitchFamily="34" charset="0"/>
                <a:cs typeface="Times New Roman" panose="02020603050405020304" pitchFamily="18" charset="0"/>
              </a:rPr>
              <a:t>is a Finance Specialist. Mr. Touré has more than 24 years of experience in the management of development projects and programs in Guinea. Mr. Touré has managed the finances for numerous World Bank and AFD projects through Public Private Partnership. He is currently the Managing Director of ANAFIC and the General Director of the ANAFIC (</a:t>
            </a:r>
            <a:r>
              <a:rPr lang="en-US" sz="1400" i="1" dirty="0" err="1">
                <a:effectLst/>
                <a:ea typeface="Calibri" panose="020F0502020204030204" pitchFamily="34" charset="0"/>
                <a:cs typeface="Times New Roman" panose="02020603050405020304" pitchFamily="18" charset="0"/>
              </a:rPr>
              <a:t>Agence</a:t>
            </a:r>
            <a:r>
              <a:rPr lang="en-US" sz="1400" i="1" dirty="0">
                <a:effectLst/>
                <a:ea typeface="Calibri" panose="020F0502020204030204" pitchFamily="34" charset="0"/>
                <a:cs typeface="Times New Roman" panose="02020603050405020304" pitchFamily="18" charset="0"/>
              </a:rPr>
              <a:t> </a:t>
            </a:r>
            <a:r>
              <a:rPr lang="en-US" sz="1400" i="1" dirty="0" err="1">
                <a:effectLst/>
                <a:ea typeface="Calibri" panose="020F0502020204030204" pitchFamily="34" charset="0"/>
                <a:cs typeface="Times New Roman" panose="02020603050405020304" pitchFamily="18" charset="0"/>
              </a:rPr>
              <a:t>Nationale</a:t>
            </a:r>
            <a:r>
              <a:rPr lang="en-US" sz="1400" i="1" dirty="0">
                <a:effectLst/>
                <a:ea typeface="Calibri" panose="020F0502020204030204" pitchFamily="34" charset="0"/>
                <a:cs typeface="Times New Roman" panose="02020603050405020304" pitchFamily="18" charset="0"/>
              </a:rPr>
              <a:t> de </a:t>
            </a:r>
            <a:r>
              <a:rPr lang="en-US" sz="1400" i="1" dirty="0" err="1">
                <a:effectLst/>
                <a:ea typeface="Calibri" panose="020F0502020204030204" pitchFamily="34" charset="0"/>
                <a:cs typeface="Times New Roman" panose="02020603050405020304" pitchFamily="18" charset="0"/>
              </a:rPr>
              <a:t>Financement</a:t>
            </a:r>
            <a:r>
              <a:rPr lang="en-US" sz="1400" i="1" dirty="0">
                <a:effectLst/>
                <a:ea typeface="Calibri" panose="020F0502020204030204" pitchFamily="34" charset="0"/>
                <a:cs typeface="Times New Roman" panose="02020603050405020304" pitchFamily="18" charset="0"/>
              </a:rPr>
              <a:t> des </a:t>
            </a:r>
            <a:r>
              <a:rPr lang="en-US" sz="1400" i="1" dirty="0" err="1">
                <a:effectLst/>
                <a:ea typeface="Calibri" panose="020F0502020204030204" pitchFamily="34" charset="0"/>
                <a:cs typeface="Times New Roman" panose="02020603050405020304" pitchFamily="18" charset="0"/>
              </a:rPr>
              <a:t>Collectivites</a:t>
            </a:r>
            <a:r>
              <a:rPr lang="en-US" sz="1400" i="1" dirty="0">
                <a:effectLst/>
                <a:ea typeface="Calibri" panose="020F0502020204030204" pitchFamily="34" charset="0"/>
                <a:cs typeface="Times New Roman" panose="02020603050405020304" pitchFamily="18" charset="0"/>
              </a:rPr>
              <a:t> Locales</a:t>
            </a:r>
            <a:r>
              <a:rPr lang="en-US" sz="1400" dirty="0">
                <a:effectLst/>
                <a:ea typeface="Calibri" panose="020F0502020204030204" pitchFamily="34" charset="0"/>
                <a:cs typeface="Times New Roman" panose="02020603050405020304" pitchFamily="18" charset="0"/>
              </a:rPr>
              <a:t>)</a:t>
            </a:r>
            <a:br>
              <a:rPr lang="fr-FR" sz="1400" dirty="0">
                <a:effectLst/>
                <a:ea typeface="Calibri" panose="020F0502020204030204" pitchFamily="34" charset="0"/>
                <a:cs typeface="Times New Roman" panose="02020603050405020304" pitchFamily="18" charset="0"/>
              </a:rPr>
            </a:br>
            <a:endParaRPr kumimoji="0" lang="fr-FR" altLang="en-US" sz="1400" b="0" i="0" u="none" strike="noStrike" cap="none" normalizeH="0" baseline="0" dirty="0">
              <a:ln>
                <a:noFill/>
              </a:ln>
              <a:effectLst/>
              <a:ea typeface="Calibri" panose="020F0502020204030204" pitchFamily="34" charset="0"/>
            </a:endParaRPr>
          </a:p>
          <a:p>
            <a:pPr eaLnBrk="0" fontAlgn="base" hangingPunct="0">
              <a:spcBef>
                <a:spcPct val="0"/>
              </a:spcBef>
              <a:spcAft>
                <a:spcPct val="0"/>
              </a:spcAft>
            </a:pPr>
            <a:r>
              <a:rPr lang="fr-FR" sz="1400" b="1" dirty="0">
                <a:effectLst/>
                <a:ea typeface="Calibri" panose="020F0502020204030204" pitchFamily="34" charset="0"/>
                <a:cs typeface="Times New Roman" panose="02020603050405020304" pitchFamily="18" charset="0"/>
              </a:rPr>
              <a:t>Adamou Mama Sambo </a:t>
            </a:r>
            <a:r>
              <a:rPr lang="en-US" sz="1400" dirty="0">
                <a:effectLst/>
                <a:ea typeface="Calibri" panose="020F0502020204030204" pitchFamily="34" charset="0"/>
                <a:cs typeface="Times New Roman" panose="02020603050405020304" pitchFamily="18" charset="0"/>
              </a:rPr>
              <a:t>is a Veterinarian and has more than 20 years of experience in the world of development and cooperation. Mr. Sambo is currently the High Commissioner for the settlement of pastoralists for the Republic of Benin and is social cohesion </a:t>
            </a:r>
            <a:r>
              <a:rPr lang="fr-FR" sz="1400" dirty="0">
                <a:ea typeface="Calibri" panose="020F0502020204030204" pitchFamily="34" charset="0"/>
                <a:cs typeface="Times New Roman" panose="02020603050405020304" pitchFamily="18" charset="0"/>
              </a:rPr>
              <a:t>focal point for the </a:t>
            </a:r>
            <a:r>
              <a:rPr lang="fr-FR" sz="1400" dirty="0" err="1">
                <a:ea typeface="Calibri" panose="020F0502020204030204" pitchFamily="34" charset="0"/>
                <a:cs typeface="Times New Roman" panose="02020603050405020304" pitchFamily="18" charset="0"/>
              </a:rPr>
              <a:t>Regional</a:t>
            </a:r>
            <a:r>
              <a:rPr lang="fr-FR" sz="1400" dirty="0">
                <a:ea typeface="Calibri" panose="020F0502020204030204" pitchFamily="34" charset="0"/>
                <a:cs typeface="Times New Roman" panose="02020603050405020304" pitchFamily="18" charset="0"/>
              </a:rPr>
              <a:t> Social </a:t>
            </a:r>
            <a:r>
              <a:rPr lang="fr-FR" sz="1400" dirty="0" err="1">
                <a:ea typeface="Calibri" panose="020F0502020204030204" pitchFamily="34" charset="0"/>
                <a:cs typeface="Times New Roman" panose="02020603050405020304" pitchFamily="18" charset="0"/>
              </a:rPr>
              <a:t>Cohesion</a:t>
            </a:r>
            <a:r>
              <a:rPr lang="fr-FR" sz="1400" dirty="0">
                <a:ea typeface="Calibri" panose="020F0502020204030204" pitchFamily="34" charset="0"/>
                <a:cs typeface="Times New Roman" panose="02020603050405020304" pitchFamily="18" charset="0"/>
              </a:rPr>
              <a:t> Project for the </a:t>
            </a:r>
            <a:r>
              <a:rPr lang="fr-FR" sz="1400" dirty="0" err="1">
                <a:ea typeface="Calibri" panose="020F0502020204030204" pitchFamily="34" charset="0"/>
                <a:cs typeface="Times New Roman" panose="02020603050405020304" pitchFamily="18" charset="0"/>
              </a:rPr>
              <a:t>Northern</a:t>
            </a:r>
            <a:r>
              <a:rPr lang="fr-FR" sz="1400" dirty="0">
                <a:ea typeface="Calibri" panose="020F0502020204030204" pitchFamily="34" charset="0"/>
                <a:cs typeface="Times New Roman" panose="02020603050405020304" pitchFamily="18" charset="0"/>
              </a:rPr>
              <a:t> Régions of the Gulf of </a:t>
            </a:r>
            <a:r>
              <a:rPr lang="fr-FR" sz="1400" dirty="0" err="1">
                <a:ea typeface="Calibri" panose="020F0502020204030204" pitchFamily="34" charset="0"/>
                <a:cs typeface="Times New Roman" panose="02020603050405020304" pitchFamily="18" charset="0"/>
              </a:rPr>
              <a:t>Guinea</a:t>
            </a:r>
            <a:r>
              <a:rPr lang="fr-FR" sz="1400" dirty="0">
                <a:ea typeface="Calibri" panose="020F0502020204030204" pitchFamily="34" charset="0"/>
                <a:cs typeface="Times New Roman" panose="02020603050405020304" pitchFamily="18" charset="0"/>
              </a:rPr>
              <a:t> (COSO)</a:t>
            </a:r>
            <a:br>
              <a:rPr lang="fr-FR" sz="1400" dirty="0">
                <a:effectLst/>
                <a:ea typeface="Calibri" panose="020F0502020204030204" pitchFamily="34" charset="0"/>
                <a:cs typeface="Times New Roman" panose="02020603050405020304" pitchFamily="18" charset="0"/>
              </a:rPr>
            </a:br>
            <a:endParaRPr lang="en-US" sz="1400" dirty="0">
              <a:effectLst/>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fr-FR" sz="1400" b="1" dirty="0">
                <a:effectLst/>
                <a:ea typeface="Calibri" panose="020F0502020204030204" pitchFamily="34" charset="0"/>
              </a:rPr>
              <a:t>Youssouph Badji </a:t>
            </a:r>
            <a:r>
              <a:rPr lang="en-US" sz="1400" dirty="0">
                <a:effectLst/>
                <a:ea typeface="Calibri" panose="020F0502020204030204" pitchFamily="34" charset="0"/>
              </a:rPr>
              <a:t>is an Agronomist, specialized in rural economy. Mr. Badji has more than 25 years of experience in the management of agricultural development projects for the State of Senegal. Youssouph Badji is currently the Coordinator of the "Casamance Development Pole Project" co-financed by IDA and the Government of Senegal</a:t>
            </a:r>
            <a:endParaRPr kumimoji="0" lang="en-US" altLang="en-US" sz="1400" i="0" u="none" strike="noStrike" cap="none" normalizeH="0" baseline="0" dirty="0">
              <a:ln>
                <a:noFill/>
              </a:ln>
              <a:effectLst/>
              <a:cs typeface="Calibri" panose="020F0502020204030204" pitchFamily="34" charset="0"/>
            </a:endParaRPr>
          </a:p>
        </p:txBody>
      </p:sp>
    </p:spTree>
    <p:extLst>
      <p:ext uri="{BB962C8B-B14F-4D97-AF65-F5344CB8AC3E}">
        <p14:creationId xmlns:p14="http://schemas.microsoft.com/office/powerpoint/2010/main" val="524856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Mercy Corps Colors sampled">
      <a:dk1>
        <a:srgbClr val="4C515A"/>
      </a:dk1>
      <a:lt1>
        <a:srgbClr val="FFFFFF"/>
      </a:lt1>
      <a:dk2>
        <a:srgbClr val="D01D2B"/>
      </a:dk2>
      <a:lt2>
        <a:srgbClr val="FFFFFF"/>
      </a:lt2>
      <a:accent1>
        <a:srgbClr val="13A8A2"/>
      </a:accent1>
      <a:accent2>
        <a:srgbClr val="69AA43"/>
      </a:accent2>
      <a:accent3>
        <a:srgbClr val="FEC709"/>
      </a:accent3>
      <a:accent4>
        <a:srgbClr val="494E55"/>
      </a:accent4>
      <a:accent5>
        <a:srgbClr val="868A90"/>
      </a:accent5>
      <a:accent6>
        <a:srgbClr val="E5E6E9"/>
      </a:accent6>
      <a:hlink>
        <a:srgbClr val="D01D2B"/>
      </a:hlink>
      <a:folHlink>
        <a:srgbClr val="9699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Mercy Corps Colors sampled">
      <a:dk1>
        <a:srgbClr val="4C515A"/>
      </a:dk1>
      <a:lt1>
        <a:srgbClr val="FFFFFF"/>
      </a:lt1>
      <a:dk2>
        <a:srgbClr val="D01D2B"/>
      </a:dk2>
      <a:lt2>
        <a:srgbClr val="FFFFFF"/>
      </a:lt2>
      <a:accent1>
        <a:srgbClr val="13A8A2"/>
      </a:accent1>
      <a:accent2>
        <a:srgbClr val="69AA43"/>
      </a:accent2>
      <a:accent3>
        <a:srgbClr val="FEC709"/>
      </a:accent3>
      <a:accent4>
        <a:srgbClr val="494E55"/>
      </a:accent4>
      <a:accent5>
        <a:srgbClr val="868A90"/>
      </a:accent5>
      <a:accent6>
        <a:srgbClr val="E5E6E9"/>
      </a:accent6>
      <a:hlink>
        <a:srgbClr val="D01D2B"/>
      </a:hlink>
      <a:folHlink>
        <a:srgbClr val="9699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3927</Words>
  <Application>Microsoft Office PowerPoint</Application>
  <PresentationFormat>Widescreen</PresentationFormat>
  <Paragraphs>235</Paragraphs>
  <Slides>17</Slides>
  <Notes>13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17</vt:i4>
      </vt:variant>
    </vt:vector>
  </HeadingPairs>
  <TitlesOfParts>
    <vt:vector size="32" baseType="lpstr">
      <vt:lpstr>Andes</vt:lpstr>
      <vt:lpstr>Arial</vt:lpstr>
      <vt:lpstr>Arial Black</vt:lpstr>
      <vt:lpstr>Arial Narrow</vt:lpstr>
      <vt:lpstr>Calibri</vt:lpstr>
      <vt:lpstr>Calibri Light</vt:lpstr>
      <vt:lpstr>Gill Sans</vt:lpstr>
      <vt:lpstr>Helvetica Neue</vt:lpstr>
      <vt:lpstr>Open Sans</vt:lpstr>
      <vt:lpstr>Times New Roman</vt:lpstr>
      <vt:lpstr>Wingdings</vt:lpstr>
      <vt:lpstr>Office Theme</vt:lpstr>
      <vt:lpstr>1_Office Theme</vt:lpstr>
      <vt:lpstr>2_Office Theme</vt:lpstr>
      <vt:lpstr>3_Office Theme</vt:lpstr>
      <vt:lpstr>PowerPoint Presentation</vt:lpstr>
      <vt:lpstr>Moderators</vt:lpstr>
      <vt:lpstr>PowerPoint Presentation</vt:lpstr>
      <vt:lpstr>Social cohesion is key to ending and preventing FCV</vt:lpstr>
      <vt:lpstr>Defining social cohesion</vt:lpstr>
      <vt:lpstr>Cohesion as a source of resilience for FCV programming</vt:lpstr>
      <vt:lpstr>PowerPoint Presentation</vt:lpstr>
      <vt:lpstr>Agenda</vt:lpstr>
      <vt:lpstr>Panélistes</vt:lpstr>
      <vt:lpstr>Social Cohesion at Mercy Corps</vt:lpstr>
      <vt:lpstr>Social Cohesion at Mercy Corps</vt:lpstr>
      <vt:lpstr>Measuring Social Cohesion</vt:lpstr>
      <vt:lpstr>Social Cohesion in Action: The Mercy Corps PEACE Program in Niger</vt:lpstr>
      <vt:lpstr>Social Cohesion in Action: CATALYSE and Trust-Building</vt:lpstr>
      <vt:lpstr>Social Cohesion in Action:  Targeted Mini-Projects</vt:lpstr>
      <vt:lpstr>Social Cohesion in Action:  Impacts on Horizontal Social Cohesion</vt:lpstr>
      <vt:lpstr>Social Cohesion in Action:  Impacts on Vertical Social Cohesion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 Boulos</dc:creator>
  <cp:lastModifiedBy>Anastasiia Krasilnikova</cp:lastModifiedBy>
  <cp:revision>1</cp:revision>
  <dcterms:created xsi:type="dcterms:W3CDTF">2023-03-07T15:35:48Z</dcterms:created>
  <dcterms:modified xsi:type="dcterms:W3CDTF">2023-03-09T09:59:18Z</dcterms:modified>
</cp:coreProperties>
</file>