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714" r:id="rId5"/>
  </p:sldMasterIdLst>
  <p:notesMasterIdLst>
    <p:notesMasterId r:id="rId38"/>
  </p:notesMasterIdLst>
  <p:handoutMasterIdLst>
    <p:handoutMasterId r:id="rId39"/>
  </p:handoutMasterIdLst>
  <p:sldIdLst>
    <p:sldId id="13920" r:id="rId6"/>
    <p:sldId id="13917" r:id="rId7"/>
    <p:sldId id="13922" r:id="rId8"/>
    <p:sldId id="13923" r:id="rId9"/>
    <p:sldId id="13924" r:id="rId10"/>
    <p:sldId id="13925" r:id="rId11"/>
    <p:sldId id="13926" r:id="rId12"/>
    <p:sldId id="13927" r:id="rId13"/>
    <p:sldId id="13928" r:id="rId14"/>
    <p:sldId id="256" r:id="rId15"/>
    <p:sldId id="257" r:id="rId16"/>
    <p:sldId id="258" r:id="rId17"/>
    <p:sldId id="259" r:id="rId18"/>
    <p:sldId id="260" r:id="rId19"/>
    <p:sldId id="261" r:id="rId20"/>
    <p:sldId id="262" r:id="rId21"/>
    <p:sldId id="263" r:id="rId22"/>
    <p:sldId id="264" r:id="rId23"/>
    <p:sldId id="13915" r:id="rId24"/>
    <p:sldId id="447" r:id="rId25"/>
    <p:sldId id="13914" r:id="rId26"/>
    <p:sldId id="394" r:id="rId27"/>
    <p:sldId id="13898" r:id="rId28"/>
    <p:sldId id="397" r:id="rId29"/>
    <p:sldId id="1492" r:id="rId30"/>
    <p:sldId id="5016" r:id="rId31"/>
    <p:sldId id="1512" r:id="rId32"/>
    <p:sldId id="13921" r:id="rId33"/>
    <p:sldId id="13929" r:id="rId34"/>
    <p:sldId id="13930" r:id="rId35"/>
    <p:sldId id="4183" r:id="rId36"/>
    <p:sldId id="4146" r:id="rId37"/>
  </p:sldIdLst>
  <p:sldSz cx="12192000" cy="6858000"/>
  <p:notesSz cx="6980238"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51622ED-0E98-41E4-9205-30BFCCDA2F66}">
          <p14:sldIdLst>
            <p14:sldId id="13920"/>
            <p14:sldId id="13917"/>
            <p14:sldId id="13922"/>
            <p14:sldId id="13923"/>
            <p14:sldId id="13924"/>
            <p14:sldId id="13925"/>
            <p14:sldId id="13926"/>
            <p14:sldId id="13927"/>
            <p14:sldId id="13928"/>
            <p14:sldId id="256"/>
            <p14:sldId id="257"/>
            <p14:sldId id="258"/>
            <p14:sldId id="259"/>
            <p14:sldId id="260"/>
            <p14:sldId id="261"/>
            <p14:sldId id="262"/>
            <p14:sldId id="263"/>
            <p14:sldId id="264"/>
            <p14:sldId id="13915"/>
            <p14:sldId id="447"/>
            <p14:sldId id="13914"/>
            <p14:sldId id="394"/>
            <p14:sldId id="13898"/>
            <p14:sldId id="397"/>
            <p14:sldId id="1492"/>
            <p14:sldId id="5016"/>
            <p14:sldId id="1512"/>
            <p14:sldId id="13921"/>
            <p14:sldId id="13929"/>
            <p14:sldId id="13930"/>
            <p14:sldId id="4183"/>
            <p14:sldId id="4146"/>
          </p14:sldIdLst>
        </p14:section>
        <p14:section name="Annex" id="{1DA950B9-EE9D-4BF3-A93F-F9E72474EE6C}">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Alexandra Halsema" initials="RAH" lastIdx="2" clrIdx="0">
    <p:extLst>
      <p:ext uri="{19B8F6BF-5375-455C-9EA6-DF929625EA0E}">
        <p15:presenceInfo xmlns:p15="http://schemas.microsoft.com/office/powerpoint/2012/main" userId="S-1-5-21-88094858-919529-1617787245-339517" providerId="AD"/>
      </p:ext>
    </p:extLst>
  </p:cmAuthor>
  <p:cmAuthor id="2" name="Jackelyn Alvarado" initials="JA" lastIdx="1" clrIdx="1">
    <p:extLst>
      <p:ext uri="{19B8F6BF-5375-455C-9EA6-DF929625EA0E}">
        <p15:presenceInfo xmlns:p15="http://schemas.microsoft.com/office/powerpoint/2012/main" userId="S::jalvarado@worldbankgroup.org::4ad1b5ee-d45d-4ac6-97b8-6dea5baf718c" providerId="AD"/>
      </p:ext>
    </p:extLst>
  </p:cmAuthor>
  <p:cmAuthor id="3" name="Yu Imaoka" initials="YI" lastIdx="3" clrIdx="2">
    <p:extLst>
      <p:ext uri="{19B8F6BF-5375-455C-9EA6-DF929625EA0E}">
        <p15:presenceInfo xmlns:p15="http://schemas.microsoft.com/office/powerpoint/2012/main" userId="S::yimaoka@worldbankgroup.org::9fb253f1-782c-40b3-891e-d02ebcea9547" providerId="AD"/>
      </p:ext>
    </p:extLst>
  </p:cmAuthor>
  <p:cmAuthor id="4" name="Rachel Alexandra Halsema" initials="RAH [2]" lastIdx="4" clrIdx="3">
    <p:extLst>
      <p:ext uri="{19B8F6BF-5375-455C-9EA6-DF929625EA0E}">
        <p15:presenceInfo xmlns:p15="http://schemas.microsoft.com/office/powerpoint/2012/main" userId="S::rhalsema@worldbankgroup.org::90cae2b8-46a0-4acb-a3b1-32cfb923bbc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AA8F"/>
    <a:srgbClr val="B9D6EA"/>
    <a:srgbClr val="D6F5F5"/>
    <a:srgbClr val="50839F"/>
    <a:srgbClr val="FFFFFF"/>
    <a:srgbClr val="000000"/>
    <a:srgbClr val="C7DCF0"/>
    <a:srgbClr val="D2EEEE"/>
    <a:srgbClr val="EBD1FF"/>
    <a:srgbClr val="E1B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3" d="100"/>
          <a:sy n="113" d="100"/>
        </p:scale>
        <p:origin x="318"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99B83A-1D12-49D8-BDCB-5EFCC6B1845C}"/>
              </a:ext>
            </a:extLst>
          </p:cNvPr>
          <p:cNvSpPr>
            <a:spLocks noGrp="1"/>
          </p:cNvSpPr>
          <p:nvPr>
            <p:ph type="hdr" sz="quarter"/>
          </p:nvPr>
        </p:nvSpPr>
        <p:spPr>
          <a:xfrm>
            <a:off x="0" y="3"/>
            <a:ext cx="3024188" cy="457933"/>
          </a:xfrm>
          <a:prstGeom prst="rect">
            <a:avLst/>
          </a:prstGeom>
        </p:spPr>
        <p:txBody>
          <a:bodyPr vert="horz" lIns="78136" tIns="39068" rIns="78136" bIns="39068" rtlCol="0"/>
          <a:lstStyle>
            <a:lvl1pPr algn="l">
              <a:defRPr sz="1000"/>
            </a:lvl1pPr>
          </a:lstStyle>
          <a:p>
            <a:endParaRPr lang="en-US"/>
          </a:p>
        </p:txBody>
      </p:sp>
      <p:sp>
        <p:nvSpPr>
          <p:cNvPr id="3" name="Date Placeholder 2">
            <a:extLst>
              <a:ext uri="{FF2B5EF4-FFF2-40B4-BE49-F238E27FC236}">
                <a16:creationId xmlns:a16="http://schemas.microsoft.com/office/drawing/2014/main" id="{58E4C667-1499-484E-B9AB-52E746DD0192}"/>
              </a:ext>
            </a:extLst>
          </p:cNvPr>
          <p:cNvSpPr>
            <a:spLocks noGrp="1"/>
          </p:cNvSpPr>
          <p:nvPr>
            <p:ph type="dt" sz="quarter" idx="1"/>
          </p:nvPr>
        </p:nvSpPr>
        <p:spPr>
          <a:xfrm>
            <a:off x="3954468" y="3"/>
            <a:ext cx="3024187" cy="457933"/>
          </a:xfrm>
          <a:prstGeom prst="rect">
            <a:avLst/>
          </a:prstGeom>
        </p:spPr>
        <p:txBody>
          <a:bodyPr vert="horz" lIns="78136" tIns="39068" rIns="78136" bIns="39068" rtlCol="0"/>
          <a:lstStyle>
            <a:lvl1pPr algn="r">
              <a:defRPr sz="1000"/>
            </a:lvl1pPr>
          </a:lstStyle>
          <a:p>
            <a:fld id="{20E4939A-8A19-4DB6-B508-9029AAAE20D4}" type="datetimeFigureOut">
              <a:rPr lang="en-US" smtClean="0"/>
              <a:t>4/1/2021</a:t>
            </a:fld>
            <a:endParaRPr lang="en-US"/>
          </a:p>
        </p:txBody>
      </p:sp>
      <p:sp>
        <p:nvSpPr>
          <p:cNvPr id="4" name="Footer Placeholder 3">
            <a:extLst>
              <a:ext uri="{FF2B5EF4-FFF2-40B4-BE49-F238E27FC236}">
                <a16:creationId xmlns:a16="http://schemas.microsoft.com/office/drawing/2014/main" id="{331BDC40-A0FB-40E8-AB4F-78EDAF806C1A}"/>
              </a:ext>
            </a:extLst>
          </p:cNvPr>
          <p:cNvSpPr>
            <a:spLocks noGrp="1"/>
          </p:cNvSpPr>
          <p:nvPr>
            <p:ph type="ftr" sz="quarter" idx="2"/>
          </p:nvPr>
        </p:nvSpPr>
        <p:spPr>
          <a:xfrm>
            <a:off x="0" y="8686068"/>
            <a:ext cx="3024188" cy="457932"/>
          </a:xfrm>
          <a:prstGeom prst="rect">
            <a:avLst/>
          </a:prstGeom>
        </p:spPr>
        <p:txBody>
          <a:bodyPr vert="horz" lIns="78136" tIns="39068" rIns="78136" bIns="39068" rtlCol="0" anchor="b"/>
          <a:lstStyle>
            <a:lvl1pPr algn="l">
              <a:defRPr sz="1000"/>
            </a:lvl1pPr>
          </a:lstStyle>
          <a:p>
            <a:endParaRPr lang="en-US"/>
          </a:p>
        </p:txBody>
      </p:sp>
      <p:sp>
        <p:nvSpPr>
          <p:cNvPr id="5" name="Slide Number Placeholder 4">
            <a:extLst>
              <a:ext uri="{FF2B5EF4-FFF2-40B4-BE49-F238E27FC236}">
                <a16:creationId xmlns:a16="http://schemas.microsoft.com/office/drawing/2014/main" id="{629D24FF-0C65-4E07-8B54-5453DDBA707D}"/>
              </a:ext>
            </a:extLst>
          </p:cNvPr>
          <p:cNvSpPr>
            <a:spLocks noGrp="1"/>
          </p:cNvSpPr>
          <p:nvPr>
            <p:ph type="sldNum" sz="quarter" idx="3"/>
          </p:nvPr>
        </p:nvSpPr>
        <p:spPr>
          <a:xfrm>
            <a:off x="3954468" y="8686068"/>
            <a:ext cx="3024187" cy="457932"/>
          </a:xfrm>
          <a:prstGeom prst="rect">
            <a:avLst/>
          </a:prstGeom>
        </p:spPr>
        <p:txBody>
          <a:bodyPr vert="horz" lIns="78136" tIns="39068" rIns="78136" bIns="39068" rtlCol="0" anchor="b"/>
          <a:lstStyle>
            <a:lvl1pPr algn="r">
              <a:defRPr sz="1000"/>
            </a:lvl1pPr>
          </a:lstStyle>
          <a:p>
            <a:fld id="{89CD6A06-B2E5-45F4-837F-AA68E89FF270}" type="slidenum">
              <a:rPr lang="en-US" smtClean="0"/>
              <a:t>‹#›</a:t>
            </a:fld>
            <a:endParaRPr lang="en-US"/>
          </a:p>
        </p:txBody>
      </p:sp>
    </p:spTree>
    <p:extLst>
      <p:ext uri="{BB962C8B-B14F-4D97-AF65-F5344CB8AC3E}">
        <p14:creationId xmlns:p14="http://schemas.microsoft.com/office/powerpoint/2010/main" val="13726211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4770" cy="458788"/>
          </a:xfrm>
          <a:prstGeom prst="rect">
            <a:avLst/>
          </a:prstGeom>
        </p:spPr>
        <p:txBody>
          <a:bodyPr vert="horz" lIns="92123" tIns="46062" rIns="92123" bIns="46062" rtlCol="0"/>
          <a:lstStyle>
            <a:lvl1pPr algn="l">
              <a:defRPr sz="1200"/>
            </a:lvl1pPr>
          </a:lstStyle>
          <a:p>
            <a:endParaRPr lang="en-US"/>
          </a:p>
        </p:txBody>
      </p:sp>
      <p:sp>
        <p:nvSpPr>
          <p:cNvPr id="3" name="Date Placeholder 2"/>
          <p:cNvSpPr>
            <a:spLocks noGrp="1"/>
          </p:cNvSpPr>
          <p:nvPr>
            <p:ph type="dt" idx="1"/>
          </p:nvPr>
        </p:nvSpPr>
        <p:spPr>
          <a:xfrm>
            <a:off x="3953853" y="0"/>
            <a:ext cx="3024770" cy="458788"/>
          </a:xfrm>
          <a:prstGeom prst="rect">
            <a:avLst/>
          </a:prstGeom>
        </p:spPr>
        <p:txBody>
          <a:bodyPr vert="horz" lIns="92123" tIns="46062" rIns="92123" bIns="46062" rtlCol="0"/>
          <a:lstStyle>
            <a:lvl1pPr algn="r">
              <a:defRPr sz="1200"/>
            </a:lvl1pPr>
          </a:lstStyle>
          <a:p>
            <a:fld id="{832E2B2D-E726-473F-91D4-3B894E79090F}" type="datetimeFigureOut">
              <a:rPr lang="en-US" smtClean="0"/>
              <a:t>4/1/2021</a:t>
            </a:fld>
            <a:endParaRPr lang="en-US"/>
          </a:p>
        </p:txBody>
      </p:sp>
      <p:sp>
        <p:nvSpPr>
          <p:cNvPr id="4" name="Slide Image Placeholder 3"/>
          <p:cNvSpPr>
            <a:spLocks noGrp="1" noRot="1" noChangeAspect="1"/>
          </p:cNvSpPr>
          <p:nvPr>
            <p:ph type="sldImg" idx="2"/>
          </p:nvPr>
        </p:nvSpPr>
        <p:spPr>
          <a:xfrm>
            <a:off x="746125" y="1143000"/>
            <a:ext cx="5487988" cy="3086100"/>
          </a:xfrm>
          <a:prstGeom prst="rect">
            <a:avLst/>
          </a:prstGeom>
          <a:noFill/>
          <a:ln w="12700">
            <a:solidFill>
              <a:prstClr val="black"/>
            </a:solidFill>
          </a:ln>
        </p:spPr>
        <p:txBody>
          <a:bodyPr vert="horz" lIns="92123" tIns="46062" rIns="92123" bIns="46062" rtlCol="0" anchor="ctr"/>
          <a:lstStyle/>
          <a:p>
            <a:endParaRPr lang="en-US"/>
          </a:p>
        </p:txBody>
      </p:sp>
      <p:sp>
        <p:nvSpPr>
          <p:cNvPr id="5" name="Notes Placeholder 4"/>
          <p:cNvSpPr>
            <a:spLocks noGrp="1"/>
          </p:cNvSpPr>
          <p:nvPr>
            <p:ph type="body" sz="quarter" idx="3"/>
          </p:nvPr>
        </p:nvSpPr>
        <p:spPr>
          <a:xfrm>
            <a:off x="698024" y="4400550"/>
            <a:ext cx="5584190" cy="3600450"/>
          </a:xfrm>
          <a:prstGeom prst="rect">
            <a:avLst/>
          </a:prstGeom>
        </p:spPr>
        <p:txBody>
          <a:bodyPr vert="horz" lIns="92123" tIns="46062" rIns="92123" bIns="460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7"/>
            <a:ext cx="3024770" cy="458787"/>
          </a:xfrm>
          <a:prstGeom prst="rect">
            <a:avLst/>
          </a:prstGeom>
        </p:spPr>
        <p:txBody>
          <a:bodyPr vert="horz" lIns="92123" tIns="46062" rIns="92123" bIns="46062" rtlCol="0" anchor="b"/>
          <a:lstStyle>
            <a:lvl1pPr algn="l">
              <a:defRPr sz="1200"/>
            </a:lvl1pPr>
          </a:lstStyle>
          <a:p>
            <a:endParaRPr lang="en-US"/>
          </a:p>
        </p:txBody>
      </p:sp>
      <p:sp>
        <p:nvSpPr>
          <p:cNvPr id="7" name="Slide Number Placeholder 6"/>
          <p:cNvSpPr>
            <a:spLocks noGrp="1"/>
          </p:cNvSpPr>
          <p:nvPr>
            <p:ph type="sldNum" sz="quarter" idx="5"/>
          </p:nvPr>
        </p:nvSpPr>
        <p:spPr>
          <a:xfrm>
            <a:off x="3953853" y="8685217"/>
            <a:ext cx="3024770" cy="458787"/>
          </a:xfrm>
          <a:prstGeom prst="rect">
            <a:avLst/>
          </a:prstGeom>
        </p:spPr>
        <p:txBody>
          <a:bodyPr vert="horz" lIns="92123" tIns="46062" rIns="92123" bIns="46062" rtlCol="0" anchor="b"/>
          <a:lstStyle>
            <a:lvl1pPr algn="r">
              <a:defRPr sz="1200"/>
            </a:lvl1pPr>
          </a:lstStyle>
          <a:p>
            <a:fld id="{7D254022-5A3F-47FF-B426-0FA984498E25}" type="slidenum">
              <a:rPr lang="en-US" smtClean="0"/>
              <a:t>‹#›</a:t>
            </a:fld>
            <a:endParaRPr lang="en-US"/>
          </a:p>
        </p:txBody>
      </p:sp>
    </p:spTree>
    <p:extLst>
      <p:ext uri="{BB962C8B-B14F-4D97-AF65-F5344CB8AC3E}">
        <p14:creationId xmlns:p14="http://schemas.microsoft.com/office/powerpoint/2010/main" val="1764690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a0d61fed10_0_1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5" name="Google Shape;715;ga0d61fed10_0_1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6" name="Google Shape;716;ga0d61fed10_0_1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9e7b4a57a5_0_10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74" name="Google Shape;174;g9e7b4a57a5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ca4c55baad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9" name="Google Shape;189;gca4c55baad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ca4c55baad_0_18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4" name="Google Shape;214;gca4c55baad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ca4c55baad_0_32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4" name="Google Shape;224;gca4c55baa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ce20047f69_0_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4" name="Google Shape;234;gce20047f6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ca4c55baad_0_34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5" name="Google Shape;245;gca4c55baad_0_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9e7b4a57a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5" name="Google Shape;255;g9e7b4a57a5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254022-5A3F-47FF-B426-0FA984498E25}" type="slidenum">
              <a:rPr lang="en-US" smtClean="0"/>
              <a:t>21</a:t>
            </a:fld>
            <a:endParaRPr lang="en-US"/>
          </a:p>
        </p:txBody>
      </p:sp>
    </p:spTree>
    <p:extLst>
      <p:ext uri="{BB962C8B-B14F-4D97-AF65-F5344CB8AC3E}">
        <p14:creationId xmlns:p14="http://schemas.microsoft.com/office/powerpoint/2010/main" val="348108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254022-5A3F-47FF-B426-0FA984498E25}" type="slidenum">
              <a:rPr lang="en-US" smtClean="0"/>
              <a:t>23</a:t>
            </a:fld>
            <a:endParaRPr lang="en-US"/>
          </a:p>
        </p:txBody>
      </p:sp>
    </p:spTree>
    <p:extLst>
      <p:ext uri="{BB962C8B-B14F-4D97-AF65-F5344CB8AC3E}">
        <p14:creationId xmlns:p14="http://schemas.microsoft.com/office/powerpoint/2010/main" val="4234464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There is a sense that the equipment may have gone to the wrong people. It is hard to ensure today that the equipment is going to the real beneficiaries.</a:t>
            </a:r>
            <a:r>
              <a:rPr lang="en-US" sz="1200" b="0" i="0" kern="120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There is no comprehensive view of agricultural data (including farm equipment distribution) across all provinces in Pakistan. The last time the team sought a list of agricultural items (threshers, </a:t>
            </a:r>
            <a:r>
              <a:rPr lang="en-US" sz="1200" b="0" i="0" u="none" strike="noStrike" kern="1200" err="1">
                <a:solidFill>
                  <a:schemeClr val="tx1"/>
                </a:solidFill>
                <a:effectLst/>
                <a:latin typeface="+mn-lt"/>
                <a:ea typeface="+mn-ea"/>
                <a:cs typeface="+mn-cs"/>
              </a:rPr>
              <a:t>etc</a:t>
            </a:r>
            <a:r>
              <a:rPr lang="en-US" sz="1200" b="0" i="0" u="none" strike="noStrike" kern="1200">
                <a:solidFill>
                  <a:schemeClr val="tx1"/>
                </a:solidFill>
                <a:effectLst/>
                <a:latin typeface="+mn-lt"/>
                <a:ea typeface="+mn-ea"/>
                <a:cs typeface="+mn-cs"/>
              </a:rPr>
              <a:t>) and beneficiaries, the effort took two years.</a:t>
            </a:r>
            <a:r>
              <a:rPr lang="en-GB" sz="1200" b="0" i="0" kern="120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254022-5A3F-47FF-B426-0FA984498E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2150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cbcd501095_0_7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200">
                <a:latin typeface="Open Sans"/>
                <a:ea typeface="Open Sans"/>
                <a:cs typeface="Open Sans"/>
                <a:sym typeface="Open Sans"/>
              </a:rPr>
              <a:t>Now that I’ve given you an introduction to the World Food Programme, I’d like to introduce you to the </a:t>
            </a:r>
            <a:r>
              <a:rPr lang="en-US" sz="1200" b="1">
                <a:latin typeface="Open Sans"/>
                <a:ea typeface="Open Sans"/>
                <a:cs typeface="Open Sans"/>
                <a:sym typeface="Open Sans"/>
              </a:rPr>
              <a:t>WFP Innovation Accelerator. </a:t>
            </a:r>
            <a:r>
              <a:rPr lang="en-US" sz="1200">
                <a:latin typeface="Open Sans"/>
                <a:ea typeface="Open Sans"/>
                <a:cs typeface="Open Sans"/>
                <a:sym typeface="Open Sans"/>
              </a:rPr>
              <a:t>Established in 2015, the WFP Innovation Accelerator </a:t>
            </a:r>
            <a:r>
              <a:rPr lang="en-US" sz="1200" b="1">
                <a:latin typeface="Open Sans"/>
                <a:ea typeface="Open Sans"/>
                <a:cs typeface="Open Sans"/>
                <a:sym typeface="Open Sans"/>
              </a:rPr>
              <a:t>sources, supports and scales high-impact innovations</a:t>
            </a:r>
            <a:r>
              <a:rPr lang="en-US" sz="1200">
                <a:latin typeface="Open Sans"/>
                <a:ea typeface="Open Sans"/>
                <a:cs typeface="Open Sans"/>
                <a:sym typeface="Open Sans"/>
              </a:rPr>
              <a:t> to </a:t>
            </a:r>
            <a:r>
              <a:rPr lang="en-US" sz="1200" b="1">
                <a:latin typeface="Open Sans"/>
                <a:ea typeface="Open Sans"/>
                <a:cs typeface="Open Sans"/>
                <a:sym typeface="Open Sans"/>
              </a:rPr>
              <a:t>disrupt hunger.</a:t>
            </a:r>
            <a:r>
              <a:rPr lang="en-US" sz="1200">
                <a:latin typeface="Open Sans"/>
                <a:ea typeface="Open Sans"/>
                <a:cs typeface="Open Sans"/>
                <a:sym typeface="Open Sans"/>
              </a:rPr>
              <a:t> Based in Munich, we provide WFP employees, entrepreneurs and startups with funding, support and access to WFP’s global operations.</a:t>
            </a:r>
            <a:endParaRPr/>
          </a:p>
        </p:txBody>
      </p:sp>
      <p:sp>
        <p:nvSpPr>
          <p:cNvPr id="730" name="Google Shape;730;gcbcd501095_0_7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254022-5A3F-47FF-B426-0FA984498E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6259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cbcd501095_0_1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2" name="Google Shape;752;gcbcd501095_0_10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en-US" sz="1200">
                <a:latin typeface="Open Sans"/>
                <a:ea typeface="Open Sans"/>
                <a:cs typeface="Open Sans"/>
                <a:sym typeface="Open Sans"/>
              </a:rPr>
              <a:t>This is our path to scale. </a:t>
            </a:r>
            <a:endParaRPr sz="1200">
              <a:latin typeface="Open Sans"/>
              <a:ea typeface="Open Sans"/>
              <a:cs typeface="Open Sans"/>
              <a:sym typeface="Open Sans"/>
            </a:endParaRPr>
          </a:p>
          <a:p>
            <a:pPr marL="0" lvl="0" indent="0" algn="l" rtl="0">
              <a:lnSpc>
                <a:spcPct val="115000"/>
              </a:lnSpc>
              <a:spcBef>
                <a:spcPts val="0"/>
              </a:spcBef>
              <a:spcAft>
                <a:spcPts val="0"/>
              </a:spcAft>
              <a:buSzPts val="1400"/>
              <a:buNone/>
            </a:pPr>
            <a:endParaRPr sz="1200">
              <a:latin typeface="Open Sans"/>
              <a:ea typeface="Open Sans"/>
              <a:cs typeface="Open Sans"/>
              <a:sym typeface="Open Sans"/>
            </a:endParaRPr>
          </a:p>
          <a:p>
            <a:pPr marL="457200" lvl="0" indent="-304800" algn="l" rtl="0">
              <a:lnSpc>
                <a:spcPct val="115000"/>
              </a:lnSpc>
              <a:spcBef>
                <a:spcPts val="0"/>
              </a:spcBef>
              <a:spcAft>
                <a:spcPts val="0"/>
              </a:spcAft>
              <a:buSzPts val="1200"/>
              <a:buFont typeface="Open Sans"/>
              <a:buChar char="●"/>
            </a:pPr>
            <a:r>
              <a:rPr lang="en-US" sz="1200">
                <a:latin typeface="Open Sans"/>
                <a:ea typeface="Open Sans"/>
                <a:cs typeface="Open Sans"/>
                <a:sym typeface="Open Sans"/>
              </a:rPr>
              <a:t>At its base is our </a:t>
            </a:r>
            <a:r>
              <a:rPr lang="en-US" sz="1200" b="1">
                <a:latin typeface="Open Sans"/>
                <a:ea typeface="Open Sans"/>
                <a:cs typeface="Open Sans"/>
                <a:sym typeface="Open Sans"/>
              </a:rPr>
              <a:t>Frontier Innovation </a:t>
            </a:r>
            <a:r>
              <a:rPr lang="en-US" sz="1200">
                <a:latin typeface="Open Sans"/>
                <a:ea typeface="Open Sans"/>
                <a:cs typeface="Open Sans"/>
                <a:sym typeface="Open Sans"/>
              </a:rPr>
              <a:t>programme: our research and development wing. We actively explore new trends, game-changing technologies and long-term project strategies that can help move us towards Zero Hunger.</a:t>
            </a:r>
            <a:br>
              <a:rPr lang="en-US" sz="1200">
                <a:latin typeface="Open Sans"/>
                <a:ea typeface="Open Sans"/>
                <a:cs typeface="Open Sans"/>
                <a:sym typeface="Open Sans"/>
              </a:rPr>
            </a:br>
            <a:endParaRPr sz="1200">
              <a:latin typeface="Open Sans"/>
              <a:ea typeface="Open Sans"/>
              <a:cs typeface="Open Sans"/>
              <a:sym typeface="Open Sans"/>
            </a:endParaRPr>
          </a:p>
          <a:p>
            <a:pPr marL="457200" lvl="0" indent="-304800" algn="l" rtl="0">
              <a:lnSpc>
                <a:spcPct val="115000"/>
              </a:lnSpc>
              <a:spcBef>
                <a:spcPts val="0"/>
              </a:spcBef>
              <a:spcAft>
                <a:spcPts val="0"/>
              </a:spcAft>
              <a:buSzPts val="1200"/>
              <a:buFont typeface="Open Sans"/>
              <a:buChar char="●"/>
            </a:pPr>
            <a:r>
              <a:rPr lang="en-US" sz="1200">
                <a:latin typeface="Open Sans"/>
                <a:ea typeface="Open Sans"/>
                <a:cs typeface="Open Sans"/>
                <a:sym typeface="Open Sans"/>
              </a:rPr>
              <a:t>We take those learnings to proactively</a:t>
            </a:r>
            <a:r>
              <a:rPr lang="en-US" sz="1200" b="1">
                <a:latin typeface="Open Sans"/>
                <a:ea typeface="Open Sans"/>
                <a:cs typeface="Open Sans"/>
                <a:sym typeface="Open Sans"/>
              </a:rPr>
              <a:t> source innovative ideas to disrupt hunger</a:t>
            </a:r>
            <a:r>
              <a:rPr lang="en-US" sz="1200">
                <a:latin typeface="Open Sans"/>
                <a:ea typeface="Open Sans"/>
                <a:cs typeface="Open Sans"/>
                <a:sym typeface="Open Sans"/>
              </a:rPr>
              <a:t> and have processed more than 5,000 innovative applications since launching in 2015. Every year, we host multiple Innovation Challenge campaigns, but also accept applications at any time. We have a rolling application process and review applications multiple times a year.</a:t>
            </a:r>
            <a:br>
              <a:rPr lang="en-US" sz="1200">
                <a:latin typeface="Open Sans"/>
                <a:ea typeface="Open Sans"/>
                <a:cs typeface="Open Sans"/>
                <a:sym typeface="Open Sans"/>
              </a:rPr>
            </a:br>
            <a:endParaRPr sz="1200">
              <a:latin typeface="Open Sans"/>
              <a:ea typeface="Open Sans"/>
              <a:cs typeface="Open Sans"/>
              <a:sym typeface="Open Sans"/>
            </a:endParaRPr>
          </a:p>
          <a:p>
            <a:pPr marL="457200" lvl="0" indent="-304800" algn="l" rtl="0">
              <a:lnSpc>
                <a:spcPct val="115000"/>
              </a:lnSpc>
              <a:spcBef>
                <a:spcPts val="0"/>
              </a:spcBef>
              <a:spcAft>
                <a:spcPts val="0"/>
              </a:spcAft>
              <a:buSzPts val="1200"/>
              <a:buFont typeface="Open Sans"/>
              <a:buChar char="●"/>
            </a:pPr>
            <a:r>
              <a:rPr lang="en-US" sz="1200">
                <a:latin typeface="Open Sans"/>
                <a:ea typeface="Open Sans"/>
                <a:cs typeface="Open Sans"/>
                <a:sym typeface="Open Sans"/>
              </a:rPr>
              <a:t>Successful applicants are selected for our </a:t>
            </a:r>
            <a:r>
              <a:rPr lang="en-US" sz="1200" b="1">
                <a:latin typeface="Open Sans"/>
                <a:ea typeface="Open Sans"/>
                <a:cs typeface="Open Sans"/>
                <a:sym typeface="Open Sans"/>
              </a:rPr>
              <a:t>Innovation Bootcamps</a:t>
            </a:r>
            <a:r>
              <a:rPr lang="en-US" sz="1200">
                <a:latin typeface="Open Sans"/>
                <a:ea typeface="Open Sans"/>
                <a:cs typeface="Open Sans"/>
                <a:sym typeface="Open Sans"/>
              </a:rPr>
              <a:t>: five-day, high-intensity workshops to help teams dive deep into challenges, ideate solutions and refine project plans. Twice a year, we source up to 10 teams based on a competitive application process with a one percent acceptance rate, offering a life-changing experience with expert mentors and facilitators. Over 50 percent of participating teams go on to receive funding and support.</a:t>
            </a:r>
            <a:br>
              <a:rPr lang="en-US" sz="1200">
                <a:latin typeface="Open Sans"/>
                <a:ea typeface="Open Sans"/>
                <a:cs typeface="Open Sans"/>
                <a:sym typeface="Open Sans"/>
              </a:rPr>
            </a:br>
            <a:endParaRPr sz="1200">
              <a:latin typeface="Open Sans"/>
              <a:ea typeface="Open Sans"/>
              <a:cs typeface="Open Sans"/>
              <a:sym typeface="Open Sans"/>
            </a:endParaRPr>
          </a:p>
          <a:p>
            <a:pPr marL="457200" lvl="0" indent="-304800" algn="l" rtl="0">
              <a:lnSpc>
                <a:spcPct val="115000"/>
              </a:lnSpc>
              <a:spcBef>
                <a:spcPts val="0"/>
              </a:spcBef>
              <a:spcAft>
                <a:spcPts val="0"/>
              </a:spcAft>
              <a:buSzPts val="1200"/>
              <a:buFont typeface="Open Sans"/>
              <a:buChar char="●"/>
            </a:pPr>
            <a:r>
              <a:rPr lang="en-US" sz="1200">
                <a:latin typeface="Open Sans"/>
                <a:ea typeface="Open Sans"/>
                <a:cs typeface="Open Sans"/>
                <a:sym typeface="Open Sans"/>
              </a:rPr>
              <a:t>The best teams are selected for our</a:t>
            </a:r>
            <a:r>
              <a:rPr lang="en-US" sz="1200" b="1">
                <a:latin typeface="Open Sans"/>
                <a:ea typeface="Open Sans"/>
                <a:cs typeface="Open Sans"/>
                <a:sym typeface="Open Sans"/>
              </a:rPr>
              <a:t> Sprint Programme</a:t>
            </a:r>
            <a:r>
              <a:rPr lang="en-US" sz="1200">
                <a:latin typeface="Open Sans"/>
                <a:ea typeface="Open Sans"/>
                <a:cs typeface="Open Sans"/>
                <a:sym typeface="Open Sans"/>
              </a:rPr>
              <a:t>,</a:t>
            </a:r>
            <a:r>
              <a:rPr lang="en-US" sz="1200" b="1">
                <a:latin typeface="Open Sans"/>
                <a:ea typeface="Open Sans"/>
                <a:cs typeface="Open Sans"/>
                <a:sym typeface="Open Sans"/>
              </a:rPr>
              <a:t> </a:t>
            </a:r>
            <a:r>
              <a:rPr lang="en-US" sz="1200">
                <a:latin typeface="Open Sans"/>
                <a:ea typeface="Open Sans"/>
                <a:cs typeface="Open Sans"/>
                <a:sym typeface="Open Sans"/>
              </a:rPr>
              <a:t>an intense six-month acceleration programme that matches innovators and startups with exceptional support to sprint from idea to impact. Successful applicants to our Sprint Programme receive access to US$100,000 in funding, world-class mentors, results-driven programming, and WFP’s vast field operations. On average, our Sprint projects hit 69 percent of their targets within six months.</a:t>
            </a:r>
            <a:br>
              <a:rPr lang="en-US" sz="1200">
                <a:latin typeface="Open Sans"/>
                <a:ea typeface="Open Sans"/>
                <a:cs typeface="Open Sans"/>
                <a:sym typeface="Open Sans"/>
              </a:rPr>
            </a:br>
            <a:endParaRPr sz="1200">
              <a:latin typeface="Open Sans"/>
              <a:ea typeface="Open Sans"/>
              <a:cs typeface="Open Sans"/>
              <a:sym typeface="Open Sans"/>
            </a:endParaRPr>
          </a:p>
          <a:p>
            <a:pPr marL="457200" lvl="0" indent="-304800" algn="l" rtl="0">
              <a:lnSpc>
                <a:spcPct val="115000"/>
              </a:lnSpc>
              <a:spcBef>
                <a:spcPts val="0"/>
              </a:spcBef>
              <a:spcAft>
                <a:spcPts val="0"/>
              </a:spcAft>
              <a:buSzPts val="1200"/>
              <a:buFont typeface="Open Sans"/>
              <a:buChar char="●"/>
            </a:pPr>
            <a:r>
              <a:rPr lang="en-US" sz="1200">
                <a:latin typeface="Open Sans"/>
                <a:ea typeface="Open Sans"/>
                <a:cs typeface="Open Sans"/>
                <a:sym typeface="Open Sans"/>
              </a:rPr>
              <a:t>We scale-up high-impact innovations through our </a:t>
            </a:r>
            <a:r>
              <a:rPr lang="en-US" sz="1200" b="1">
                <a:latin typeface="Open Sans"/>
                <a:ea typeface="Open Sans"/>
                <a:cs typeface="Open Sans"/>
                <a:sym typeface="Open Sans"/>
              </a:rPr>
              <a:t>Scale-Up Enablement Programme</a:t>
            </a:r>
            <a:r>
              <a:rPr lang="en-US" sz="1200">
                <a:latin typeface="Open Sans"/>
                <a:ea typeface="Open Sans"/>
                <a:cs typeface="Open Sans"/>
                <a:sym typeface="Open Sans"/>
              </a:rPr>
              <a:t>, featuring tailored strategic planning, fundraising, communications, knowledge management and mentorship support. We scale-up innovations that have the potential to significantly disrupt hunger by improving the livelihoods of over 100,000 people, increasing efficiency and effectiveness across multiple countries. On average, our scale-up projects raised $2 million in funding in 2019 alone.</a:t>
            </a:r>
            <a:endParaRPr sz="1200">
              <a:latin typeface="Open Sans"/>
              <a:ea typeface="Open Sans"/>
              <a:cs typeface="Open Sans"/>
              <a:sym typeface="Open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a346b670ae_0_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chemeClr val="dk1"/>
                </a:solidFill>
                <a:latin typeface="Open Sans"/>
                <a:ea typeface="Open Sans"/>
                <a:cs typeface="Open Sans"/>
                <a:sym typeface="Open Sans"/>
              </a:rPr>
              <a:t>WFP’s Building Blocks uses blockchain technology to distribute US $104 million over 6.3 million cash-based assistance transactions to over 400,000 Rohingya refugees in Cox’s Bazaar, Bangladesh, and Syrian refugees in Jordan.  </a:t>
            </a:r>
            <a:endParaRPr/>
          </a:p>
        </p:txBody>
      </p:sp>
      <p:sp>
        <p:nvSpPr>
          <p:cNvPr id="792" name="Google Shape;792;ga346b670ae_0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c7d2d8fa8b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c7d2d8fa8b_0_1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c7d2d8fa8b_0_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c7d2d8fa8b_0_3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a04f641dd2_0_23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0" name="Google Shape;860;ga04f641dd2_0_23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
        <p:nvSpPr>
          <p:cNvPr id="861" name="Google Shape;861;ga04f641dd2_0_23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9e7b4a57a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 name="Google Shape;159;g9e7b4a57a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718504eac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4" name="Google Shape;164;g718504eac1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100"/>
              <a:buNone/>
            </a:pPr>
            <a:endParaRPr sz="1000">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74937"/>
            <a:ext cx="10972800" cy="742950"/>
          </a:xfrm>
        </p:spPr>
        <p:txBody>
          <a:bodyPr/>
          <a:lstStyle>
            <a:lvl1pPr algn="ctr">
              <a:defRPr sz="3600" b="1">
                <a:solidFill>
                  <a:schemeClr val="tx1">
                    <a:lumMod val="75000"/>
                    <a:lumOff val="25000"/>
                  </a:schemeClr>
                </a:solidFill>
                <a:latin typeface="Microsoft JhengHei UI" panose="020B0604030504040204" pitchFamily="34" charset="-120"/>
                <a:ea typeface="Microsoft JhengHei UI" panose="020B0604030504040204" pitchFamily="34" charset="-120"/>
              </a:defRPr>
            </a:lvl1pPr>
          </a:lstStyle>
          <a:p>
            <a:r>
              <a:rPr lang="en-US"/>
              <a:t>This is a Headline</a:t>
            </a:r>
          </a:p>
        </p:txBody>
      </p:sp>
      <p:sp>
        <p:nvSpPr>
          <p:cNvPr id="3" name="Slide Number Placeholder 2"/>
          <p:cNvSpPr>
            <a:spLocks noGrp="1"/>
          </p:cNvSpPr>
          <p:nvPr>
            <p:ph type="sldNum" sz="quarter" idx="10"/>
          </p:nvPr>
        </p:nvSpPr>
        <p:spPr/>
        <p:txBody>
          <a:bodyPr/>
          <a:lstStyle>
            <a:lvl1pPr>
              <a:defRPr sz="900" smtClean="0">
                <a:solidFill>
                  <a:schemeClr val="tx1"/>
                </a:solidFill>
                <a:latin typeface="Yu Gothic UI Semilight" panose="020B0400000000000000" pitchFamily="34" charset="-128"/>
                <a:ea typeface="Yu Gothic UI Semilight" panose="020B0400000000000000" pitchFamily="34" charset="-128"/>
              </a:defRPr>
            </a:lvl1pPr>
          </a:lstStyle>
          <a:p>
            <a:pPr>
              <a:defRPr/>
            </a:pPr>
            <a:fld id="{D479F7ED-19F2-2649-BEFC-383867CC9BE4}" type="slidenum">
              <a:rPr lang="en-US" smtClean="0"/>
              <a:pPr>
                <a:defRPr/>
              </a:pPr>
              <a:t>‹#›</a:t>
            </a:fld>
            <a:endParaRPr lang="en-US"/>
          </a:p>
        </p:txBody>
      </p:sp>
      <p:pic>
        <p:nvPicPr>
          <p:cNvPr id="8" name="Picture 7">
            <a:extLst>
              <a:ext uri="{FF2B5EF4-FFF2-40B4-BE49-F238E27FC236}">
                <a16:creationId xmlns:a16="http://schemas.microsoft.com/office/drawing/2014/main" id="{01ED374C-4096-49C4-A872-F4F98B7F5BA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2548" y="6278424"/>
            <a:ext cx="962930" cy="558499"/>
          </a:xfrm>
          <a:prstGeom prst="rect">
            <a:avLst/>
          </a:prstGeom>
        </p:spPr>
      </p:pic>
      <p:pic>
        <p:nvPicPr>
          <p:cNvPr id="9" name="Picture 8">
            <a:extLst>
              <a:ext uri="{FF2B5EF4-FFF2-40B4-BE49-F238E27FC236}">
                <a16:creationId xmlns:a16="http://schemas.microsoft.com/office/drawing/2014/main" id="{A4A1B5A2-2875-4DC9-B1CC-845A3F24215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478" y="6256863"/>
            <a:ext cx="1290624" cy="578950"/>
          </a:xfrm>
          <a:prstGeom prst="rect">
            <a:avLst/>
          </a:prstGeom>
        </p:spPr>
      </p:pic>
    </p:spTree>
    <p:extLst>
      <p:ext uri="{BB962C8B-B14F-4D97-AF65-F5344CB8AC3E}">
        <p14:creationId xmlns:p14="http://schemas.microsoft.com/office/powerpoint/2010/main" val="1115781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Presentation Title Slide 1">
  <p:cSld name="Presentation Title Slide 1">
    <p:bg>
      <p:bgPr>
        <a:noFill/>
        <a:effectLst/>
      </p:bgPr>
    </p:bg>
    <p:spTree>
      <p:nvGrpSpPr>
        <p:cNvPr id="1" name="Shape 328"/>
        <p:cNvGrpSpPr/>
        <p:nvPr/>
      </p:nvGrpSpPr>
      <p:grpSpPr>
        <a:xfrm>
          <a:off x="0" y="0"/>
          <a:ext cx="0" cy="0"/>
          <a:chOff x="0" y="0"/>
          <a:chExt cx="0" cy="0"/>
        </a:xfrm>
      </p:grpSpPr>
      <p:pic>
        <p:nvPicPr>
          <p:cNvPr id="329" name="Google Shape;329;p78"/>
          <p:cNvPicPr preferRelativeResize="0"/>
          <p:nvPr/>
        </p:nvPicPr>
        <p:blipFill rotWithShape="1">
          <a:blip r:embed="rId2">
            <a:alphaModFix/>
          </a:blip>
          <a:srcRect b="15626"/>
          <a:stretch/>
        </p:blipFill>
        <p:spPr>
          <a:xfrm>
            <a:off x="1" y="7"/>
            <a:ext cx="12192003" cy="6857993"/>
          </a:xfrm>
          <a:prstGeom prst="rect">
            <a:avLst/>
          </a:prstGeom>
          <a:noFill/>
          <a:ln>
            <a:noFill/>
          </a:ln>
        </p:spPr>
      </p:pic>
      <p:sp>
        <p:nvSpPr>
          <p:cNvPr id="330" name="Google Shape;330;p78"/>
          <p:cNvSpPr/>
          <p:nvPr/>
        </p:nvSpPr>
        <p:spPr>
          <a:xfrm rot="10800000">
            <a:off x="6" y="0"/>
            <a:ext cx="12192000" cy="6858000"/>
          </a:xfrm>
          <a:prstGeom prst="rect">
            <a:avLst/>
          </a:prstGeom>
          <a:gradFill>
            <a:gsLst>
              <a:gs pos="0">
                <a:schemeClr val="accent1"/>
              </a:gs>
              <a:gs pos="63000">
                <a:srgbClr val="26BDE2">
                  <a:alpha val="69803"/>
                </a:srgbClr>
              </a:gs>
              <a:gs pos="100000">
                <a:srgbClr val="7BD7ED">
                  <a:alpha val="69803"/>
                </a:srgbClr>
              </a:gs>
            </a:gsLst>
            <a:lin ang="7200017" scaled="0"/>
          </a:gradFill>
          <a:ln>
            <a:noFill/>
          </a:ln>
        </p:spPr>
        <p:txBody>
          <a:bodyPr spcFirstLastPara="1" wrap="square" lIns="45717" tIns="22850" rIns="45717" bIns="2285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pic>
        <p:nvPicPr>
          <p:cNvPr id="331" name="Google Shape;331;p78" descr="A close up of a logo&#10;&#10;Description automatically generated"/>
          <p:cNvPicPr preferRelativeResize="0"/>
          <p:nvPr/>
        </p:nvPicPr>
        <p:blipFill rotWithShape="1">
          <a:blip r:embed="rId3">
            <a:alphaModFix/>
          </a:blip>
          <a:srcRect/>
          <a:stretch/>
        </p:blipFill>
        <p:spPr>
          <a:xfrm>
            <a:off x="5006907" y="0"/>
            <a:ext cx="2178050" cy="2178050"/>
          </a:xfrm>
          <a:prstGeom prst="rect">
            <a:avLst/>
          </a:prstGeom>
          <a:noFill/>
          <a:ln>
            <a:noFill/>
          </a:ln>
        </p:spPr>
      </p:pic>
      <p:sp>
        <p:nvSpPr>
          <p:cNvPr id="332" name="Google Shape;332;p78"/>
          <p:cNvSpPr txBox="1">
            <a:spLocks noGrp="1"/>
          </p:cNvSpPr>
          <p:nvPr>
            <p:ph type="title"/>
          </p:nvPr>
        </p:nvSpPr>
        <p:spPr>
          <a:xfrm>
            <a:off x="264880" y="2730067"/>
            <a:ext cx="11662200" cy="926000"/>
          </a:xfrm>
          <a:prstGeom prst="rect">
            <a:avLst/>
          </a:prstGeom>
          <a:noFill/>
          <a:ln>
            <a:noFill/>
          </a:ln>
        </p:spPr>
        <p:txBody>
          <a:bodyPr spcFirstLastPara="1" wrap="square" lIns="68575" tIns="34275" rIns="68575" bIns="34275" anchor="ctr" anchorCtr="0">
            <a:noAutofit/>
          </a:bodyPr>
          <a:lstStyle>
            <a:lvl1pPr marR="0" lvl="0" algn="ctr" rtl="0">
              <a:lnSpc>
                <a:spcPct val="90000"/>
              </a:lnSpc>
              <a:spcBef>
                <a:spcPts val="0"/>
              </a:spcBef>
              <a:spcAft>
                <a:spcPts val="0"/>
              </a:spcAft>
              <a:buClr>
                <a:schemeClr val="lt1"/>
              </a:buClr>
              <a:buSzPts val="8600"/>
              <a:buFont typeface="Open Sans Light"/>
              <a:buNone/>
              <a:defRPr sz="5734" b="0" i="0" u="none" strike="noStrike" cap="none">
                <a:solidFill>
                  <a:schemeClr val="lt1"/>
                </a:solidFill>
                <a:latin typeface="Open Sans Light"/>
                <a:ea typeface="Open Sans Light"/>
                <a:cs typeface="Open Sans Light"/>
                <a:sym typeface="Open Sans Light"/>
              </a:defRPr>
            </a:lvl1pPr>
            <a:lvl2pPr lvl="1" rtl="0">
              <a:spcBef>
                <a:spcPts val="0"/>
              </a:spcBef>
              <a:spcAft>
                <a:spcPts val="0"/>
              </a:spcAft>
              <a:buSzPts val="1100"/>
              <a:buNone/>
              <a:defRPr sz="933"/>
            </a:lvl2pPr>
            <a:lvl3pPr lvl="2" rtl="0">
              <a:spcBef>
                <a:spcPts val="0"/>
              </a:spcBef>
              <a:spcAft>
                <a:spcPts val="0"/>
              </a:spcAft>
              <a:buSzPts val="1100"/>
              <a:buNone/>
              <a:defRPr sz="933"/>
            </a:lvl3pPr>
            <a:lvl4pPr lvl="3" rtl="0">
              <a:spcBef>
                <a:spcPts val="0"/>
              </a:spcBef>
              <a:spcAft>
                <a:spcPts val="0"/>
              </a:spcAft>
              <a:buSzPts val="1100"/>
              <a:buNone/>
              <a:defRPr sz="933"/>
            </a:lvl4pPr>
            <a:lvl5pPr lvl="4" rtl="0">
              <a:spcBef>
                <a:spcPts val="0"/>
              </a:spcBef>
              <a:spcAft>
                <a:spcPts val="0"/>
              </a:spcAft>
              <a:buSzPts val="1100"/>
              <a:buNone/>
              <a:defRPr sz="933"/>
            </a:lvl5pPr>
            <a:lvl6pPr lvl="5" rtl="0">
              <a:spcBef>
                <a:spcPts val="0"/>
              </a:spcBef>
              <a:spcAft>
                <a:spcPts val="0"/>
              </a:spcAft>
              <a:buSzPts val="1100"/>
              <a:buNone/>
              <a:defRPr sz="933"/>
            </a:lvl6pPr>
            <a:lvl7pPr lvl="6" rtl="0">
              <a:spcBef>
                <a:spcPts val="0"/>
              </a:spcBef>
              <a:spcAft>
                <a:spcPts val="0"/>
              </a:spcAft>
              <a:buSzPts val="1100"/>
              <a:buNone/>
              <a:defRPr sz="933"/>
            </a:lvl7pPr>
            <a:lvl8pPr lvl="7" rtl="0">
              <a:spcBef>
                <a:spcPts val="0"/>
              </a:spcBef>
              <a:spcAft>
                <a:spcPts val="0"/>
              </a:spcAft>
              <a:buSzPts val="1100"/>
              <a:buNone/>
              <a:defRPr sz="933"/>
            </a:lvl8pPr>
            <a:lvl9pPr lvl="8" rtl="0">
              <a:spcBef>
                <a:spcPts val="0"/>
              </a:spcBef>
              <a:spcAft>
                <a:spcPts val="0"/>
              </a:spcAft>
              <a:buSzPts val="1100"/>
              <a:buNone/>
              <a:defRPr sz="933"/>
            </a:lvl9pPr>
          </a:lstStyle>
          <a:p>
            <a:endParaRPr/>
          </a:p>
        </p:txBody>
      </p:sp>
      <p:sp>
        <p:nvSpPr>
          <p:cNvPr id="333" name="Google Shape;333;p78"/>
          <p:cNvSpPr txBox="1">
            <a:spLocks noGrp="1"/>
          </p:cNvSpPr>
          <p:nvPr>
            <p:ph type="body" idx="1"/>
          </p:nvPr>
        </p:nvSpPr>
        <p:spPr>
          <a:xfrm>
            <a:off x="264880" y="3656059"/>
            <a:ext cx="11662200" cy="926000"/>
          </a:xfrm>
          <a:prstGeom prst="rect">
            <a:avLst/>
          </a:prstGeom>
          <a:noFill/>
          <a:ln>
            <a:noFill/>
          </a:ln>
        </p:spPr>
        <p:txBody>
          <a:bodyPr spcFirstLastPara="1" wrap="square" lIns="68575" tIns="34275" rIns="68575" bIns="34275" anchor="ctr" anchorCtr="0">
            <a:noAutofit/>
          </a:bodyPr>
          <a:lstStyle>
            <a:lvl1pPr marL="304815" marR="0" lvl="0" indent="-152408" algn="ctr" rtl="0">
              <a:lnSpc>
                <a:spcPct val="90000"/>
              </a:lnSpc>
              <a:spcBef>
                <a:spcPts val="1000"/>
              </a:spcBef>
              <a:spcAft>
                <a:spcPts val="0"/>
              </a:spcAft>
              <a:buClr>
                <a:schemeClr val="lt1"/>
              </a:buClr>
              <a:buSzPts val="5000"/>
              <a:buFont typeface="Arial"/>
              <a:buNone/>
              <a:defRPr sz="3334" b="1" i="0" u="none" strike="noStrike" cap="none">
                <a:solidFill>
                  <a:schemeClr val="lt1"/>
                </a:solidFill>
                <a:latin typeface="Open Sans"/>
                <a:ea typeface="Open Sans"/>
                <a:cs typeface="Open Sans"/>
                <a:sym typeface="Open Sans"/>
              </a:defRPr>
            </a:lvl1pPr>
            <a:lvl2pPr marL="609630" marR="0" lvl="1" indent="-364085" algn="l" rtl="0">
              <a:lnSpc>
                <a:spcPct val="90000"/>
              </a:lnSpc>
              <a:spcBef>
                <a:spcPts val="533"/>
              </a:spcBef>
              <a:spcAft>
                <a:spcPts val="0"/>
              </a:spcAft>
              <a:buClr>
                <a:schemeClr val="dk1"/>
              </a:buClr>
              <a:buSzPts val="5000"/>
              <a:buFont typeface="Arial"/>
              <a:buChar char="•"/>
              <a:defRPr sz="3334" b="0" i="0" u="none" strike="noStrike" cap="none">
                <a:solidFill>
                  <a:schemeClr val="dk1"/>
                </a:solidFill>
                <a:latin typeface="Open Sans"/>
                <a:ea typeface="Open Sans"/>
                <a:cs typeface="Open Sans"/>
                <a:sym typeface="Open Sans"/>
              </a:defRPr>
            </a:lvl2pPr>
            <a:lvl3pPr marL="914446" marR="0" lvl="2" indent="-364085" algn="l" rtl="0">
              <a:lnSpc>
                <a:spcPct val="90000"/>
              </a:lnSpc>
              <a:spcBef>
                <a:spcPts val="533"/>
              </a:spcBef>
              <a:spcAft>
                <a:spcPts val="0"/>
              </a:spcAft>
              <a:buClr>
                <a:schemeClr val="dk1"/>
              </a:buClr>
              <a:buSzPts val="5000"/>
              <a:buFont typeface="Arial"/>
              <a:buChar char="•"/>
              <a:defRPr sz="3334" b="0" i="0" u="none" strike="noStrike" cap="none">
                <a:solidFill>
                  <a:schemeClr val="dk1"/>
                </a:solidFill>
                <a:latin typeface="Open Sans"/>
                <a:ea typeface="Open Sans"/>
                <a:cs typeface="Open Sans"/>
                <a:sym typeface="Open Sans"/>
              </a:defRPr>
            </a:lvl3pPr>
            <a:lvl4pPr marL="1219261" marR="0" lvl="3" indent="-364085" algn="l" rtl="0">
              <a:lnSpc>
                <a:spcPct val="90000"/>
              </a:lnSpc>
              <a:spcBef>
                <a:spcPts val="533"/>
              </a:spcBef>
              <a:spcAft>
                <a:spcPts val="0"/>
              </a:spcAft>
              <a:buClr>
                <a:schemeClr val="dk1"/>
              </a:buClr>
              <a:buSzPts val="5000"/>
              <a:buFont typeface="Arial"/>
              <a:buChar char="•"/>
              <a:defRPr sz="3334" b="0" i="0" u="none" strike="noStrike" cap="none">
                <a:solidFill>
                  <a:schemeClr val="dk1"/>
                </a:solidFill>
                <a:latin typeface="Open Sans"/>
                <a:ea typeface="Open Sans"/>
                <a:cs typeface="Open Sans"/>
                <a:sym typeface="Open Sans"/>
              </a:defRPr>
            </a:lvl4pPr>
            <a:lvl5pPr marL="1524076" marR="0" lvl="4" indent="-364085" algn="l" rtl="0">
              <a:lnSpc>
                <a:spcPct val="90000"/>
              </a:lnSpc>
              <a:spcBef>
                <a:spcPts val="533"/>
              </a:spcBef>
              <a:spcAft>
                <a:spcPts val="0"/>
              </a:spcAft>
              <a:buClr>
                <a:schemeClr val="dk1"/>
              </a:buClr>
              <a:buSzPts val="5000"/>
              <a:buFont typeface="Arial"/>
              <a:buChar char="•"/>
              <a:defRPr sz="3334" b="0" i="0" u="none" strike="noStrike" cap="none">
                <a:solidFill>
                  <a:schemeClr val="dk1"/>
                </a:solidFill>
                <a:latin typeface="Open Sans"/>
                <a:ea typeface="Open Sans"/>
                <a:cs typeface="Open Sans"/>
                <a:sym typeface="Open Sans"/>
              </a:defRPr>
            </a:lvl5pPr>
            <a:lvl6pPr marL="1828891" marR="0" lvl="5" indent="-364085" algn="l" rtl="0">
              <a:lnSpc>
                <a:spcPct val="90000"/>
              </a:lnSpc>
              <a:spcBef>
                <a:spcPts val="533"/>
              </a:spcBef>
              <a:spcAft>
                <a:spcPts val="0"/>
              </a:spcAft>
              <a:buClr>
                <a:schemeClr val="dk1"/>
              </a:buClr>
              <a:buSzPts val="5000"/>
              <a:buFont typeface="Arial"/>
              <a:buChar char="•"/>
              <a:defRPr sz="3334" b="0" i="0" u="none" strike="noStrike" cap="none">
                <a:solidFill>
                  <a:schemeClr val="dk1"/>
                </a:solidFill>
                <a:latin typeface="Open Sans"/>
                <a:ea typeface="Open Sans"/>
                <a:cs typeface="Open Sans"/>
                <a:sym typeface="Open Sans"/>
              </a:defRPr>
            </a:lvl6pPr>
            <a:lvl7pPr marL="2133707" marR="0" lvl="6" indent="-364085" algn="l" rtl="0">
              <a:lnSpc>
                <a:spcPct val="90000"/>
              </a:lnSpc>
              <a:spcBef>
                <a:spcPts val="533"/>
              </a:spcBef>
              <a:spcAft>
                <a:spcPts val="0"/>
              </a:spcAft>
              <a:buClr>
                <a:schemeClr val="dk1"/>
              </a:buClr>
              <a:buSzPts val="5000"/>
              <a:buFont typeface="Arial"/>
              <a:buChar char="•"/>
              <a:defRPr sz="3334" b="0" i="0" u="none" strike="noStrike" cap="none">
                <a:solidFill>
                  <a:schemeClr val="dk1"/>
                </a:solidFill>
                <a:latin typeface="Open Sans"/>
                <a:ea typeface="Open Sans"/>
                <a:cs typeface="Open Sans"/>
                <a:sym typeface="Open Sans"/>
              </a:defRPr>
            </a:lvl7pPr>
            <a:lvl8pPr marL="2438522" marR="0" lvl="7" indent="-364085" algn="l" rtl="0">
              <a:lnSpc>
                <a:spcPct val="90000"/>
              </a:lnSpc>
              <a:spcBef>
                <a:spcPts val="533"/>
              </a:spcBef>
              <a:spcAft>
                <a:spcPts val="0"/>
              </a:spcAft>
              <a:buClr>
                <a:schemeClr val="dk1"/>
              </a:buClr>
              <a:buSzPts val="5000"/>
              <a:buFont typeface="Arial"/>
              <a:buChar char="•"/>
              <a:defRPr sz="3334" b="0" i="0" u="none" strike="noStrike" cap="none">
                <a:solidFill>
                  <a:schemeClr val="dk1"/>
                </a:solidFill>
                <a:latin typeface="Open Sans"/>
                <a:ea typeface="Open Sans"/>
                <a:cs typeface="Open Sans"/>
                <a:sym typeface="Open Sans"/>
              </a:defRPr>
            </a:lvl8pPr>
            <a:lvl9pPr marL="2743337" marR="0" lvl="8" indent="-364085" algn="l" rtl="0">
              <a:lnSpc>
                <a:spcPct val="90000"/>
              </a:lnSpc>
              <a:spcBef>
                <a:spcPts val="533"/>
              </a:spcBef>
              <a:spcAft>
                <a:spcPts val="0"/>
              </a:spcAft>
              <a:buClr>
                <a:schemeClr val="dk1"/>
              </a:buClr>
              <a:buSzPts val="5000"/>
              <a:buFont typeface="Arial"/>
              <a:buChar char="•"/>
              <a:defRPr sz="3334" b="0" i="0" u="none" strike="noStrike" cap="none">
                <a:solidFill>
                  <a:schemeClr val="dk1"/>
                </a:solidFill>
                <a:latin typeface="Open Sans"/>
                <a:ea typeface="Open Sans"/>
                <a:cs typeface="Open Sans"/>
                <a:sym typeface="Open Sans"/>
              </a:defRPr>
            </a:lvl9pPr>
          </a:lstStyle>
          <a:p>
            <a:endParaRPr/>
          </a:p>
        </p:txBody>
      </p:sp>
      <p:sp>
        <p:nvSpPr>
          <p:cNvPr id="334" name="Google Shape;334;p78"/>
          <p:cNvSpPr txBox="1"/>
          <p:nvPr/>
        </p:nvSpPr>
        <p:spPr>
          <a:xfrm>
            <a:off x="2933200" y="6328567"/>
            <a:ext cx="2000000" cy="241200"/>
          </a:xfrm>
          <a:prstGeom prst="rect">
            <a:avLst/>
          </a:prstGeom>
          <a:noFill/>
          <a:ln>
            <a:noFill/>
          </a:ln>
        </p:spPr>
        <p:txBody>
          <a:bodyPr spcFirstLastPara="1" wrap="square" lIns="60950" tIns="60950" rIns="60950" bIns="60950" anchor="ctr" anchorCtr="0">
            <a:noAutofit/>
          </a:bodyPr>
          <a:lstStyle/>
          <a:p>
            <a:pPr marL="0" lvl="0" indent="0" algn="l" rtl="0">
              <a:spcBef>
                <a:spcPts val="0"/>
              </a:spcBef>
              <a:spcAft>
                <a:spcPts val="0"/>
              </a:spcAft>
              <a:buNone/>
            </a:pPr>
            <a:r>
              <a:rPr lang="en-US" sz="1467" b="1" i="1">
                <a:solidFill>
                  <a:schemeClr val="lt1"/>
                </a:solidFill>
                <a:latin typeface="Open Sans"/>
                <a:ea typeface="Open Sans"/>
                <a:cs typeface="Open Sans"/>
                <a:sym typeface="Open Sans"/>
              </a:rPr>
              <a:t>#disrupt</a:t>
            </a:r>
            <a:r>
              <a:rPr lang="en-US" sz="1467" b="1">
                <a:solidFill>
                  <a:schemeClr val="lt1"/>
                </a:solidFill>
                <a:latin typeface="Open Sans"/>
                <a:ea typeface="Open Sans"/>
                <a:cs typeface="Open Sans"/>
                <a:sym typeface="Open Sans"/>
              </a:rPr>
              <a:t>hunger</a:t>
            </a:r>
            <a:endParaRPr sz="1467" b="1">
              <a:solidFill>
                <a:schemeClr val="lt1"/>
              </a:solidFill>
              <a:latin typeface="Open Sans"/>
              <a:ea typeface="Open Sans"/>
              <a:cs typeface="Open Sans"/>
              <a:sym typeface="Open Sans"/>
            </a:endParaRPr>
          </a:p>
        </p:txBody>
      </p:sp>
      <p:grpSp>
        <p:nvGrpSpPr>
          <p:cNvPr id="335" name="Google Shape;335;p78"/>
          <p:cNvGrpSpPr/>
          <p:nvPr/>
        </p:nvGrpSpPr>
        <p:grpSpPr>
          <a:xfrm>
            <a:off x="4559050" y="6308534"/>
            <a:ext cx="2420317" cy="281281"/>
            <a:chOff x="11658575" y="8274526"/>
            <a:chExt cx="3630475" cy="421922"/>
          </a:xfrm>
        </p:grpSpPr>
        <p:sp>
          <p:nvSpPr>
            <p:cNvPr id="336" name="Google Shape;336;p78"/>
            <p:cNvSpPr txBox="1"/>
            <p:nvPr/>
          </p:nvSpPr>
          <p:spPr>
            <a:xfrm>
              <a:off x="12001350" y="8274584"/>
              <a:ext cx="3287700" cy="421800"/>
            </a:xfrm>
            <a:prstGeom prst="rect">
              <a:avLst/>
            </a:prstGeom>
            <a:noFill/>
            <a:ln>
              <a:noFill/>
            </a:ln>
          </p:spPr>
          <p:txBody>
            <a:bodyPr spcFirstLastPara="1" wrap="square" lIns="137150" tIns="68550" rIns="137150" bIns="68550" anchor="ctr" anchorCtr="0">
              <a:noAutofit/>
            </a:bodyPr>
            <a:lstStyle/>
            <a:p>
              <a:pPr marL="0" marR="0" lvl="0" indent="0" algn="l" rtl="0">
                <a:lnSpc>
                  <a:spcPct val="100000"/>
                </a:lnSpc>
                <a:spcBef>
                  <a:spcPts val="0"/>
                </a:spcBef>
                <a:spcAft>
                  <a:spcPts val="0"/>
                </a:spcAft>
                <a:buClr>
                  <a:srgbClr val="FFFFFF"/>
                </a:buClr>
                <a:buSzPts val="3000"/>
                <a:buFont typeface="Open Sans ExtraBold"/>
                <a:buNone/>
              </a:pPr>
              <a:r>
                <a:rPr lang="en-US" sz="1333" b="1" u="none" strike="noStrike" cap="none">
                  <a:solidFill>
                    <a:srgbClr val="FFFFFF"/>
                  </a:solidFill>
                  <a:latin typeface="Open Sans"/>
                  <a:ea typeface="Open Sans"/>
                  <a:cs typeface="Open Sans"/>
                  <a:sym typeface="Open Sans"/>
                </a:rPr>
                <a:t>@WFPInnovation</a:t>
              </a:r>
              <a:endParaRPr sz="1333" b="1" u="none" strike="noStrike" cap="none">
                <a:solidFill>
                  <a:srgbClr val="FFFFFF"/>
                </a:solidFill>
                <a:latin typeface="Open Sans"/>
                <a:ea typeface="Open Sans"/>
                <a:cs typeface="Open Sans"/>
                <a:sym typeface="Open Sans"/>
              </a:endParaRPr>
            </a:p>
          </p:txBody>
        </p:sp>
        <p:pic>
          <p:nvPicPr>
            <p:cNvPr id="337" name="Google Shape;337;p78"/>
            <p:cNvPicPr preferRelativeResize="0"/>
            <p:nvPr/>
          </p:nvPicPr>
          <p:blipFill>
            <a:blip r:embed="rId4">
              <a:alphaModFix/>
            </a:blip>
            <a:stretch>
              <a:fillRect/>
            </a:stretch>
          </p:blipFill>
          <p:spPr>
            <a:xfrm>
              <a:off x="11658575" y="8274526"/>
              <a:ext cx="421924" cy="421922"/>
            </a:xfrm>
            <a:prstGeom prst="rect">
              <a:avLst/>
            </a:prstGeom>
            <a:noFill/>
            <a:ln>
              <a:noFill/>
            </a:ln>
          </p:spPr>
        </p:pic>
      </p:grpSp>
      <p:grpSp>
        <p:nvGrpSpPr>
          <p:cNvPr id="338" name="Google Shape;338;p78"/>
          <p:cNvGrpSpPr/>
          <p:nvPr/>
        </p:nvGrpSpPr>
        <p:grpSpPr>
          <a:xfrm>
            <a:off x="6433267" y="6308528"/>
            <a:ext cx="2825517" cy="281281"/>
            <a:chOff x="11658575" y="9021791"/>
            <a:chExt cx="4238275" cy="421922"/>
          </a:xfrm>
        </p:grpSpPr>
        <p:sp>
          <p:nvSpPr>
            <p:cNvPr id="339" name="Google Shape;339;p78"/>
            <p:cNvSpPr txBox="1"/>
            <p:nvPr/>
          </p:nvSpPr>
          <p:spPr>
            <a:xfrm>
              <a:off x="12001350" y="9021850"/>
              <a:ext cx="3895500" cy="421800"/>
            </a:xfrm>
            <a:prstGeom prst="rect">
              <a:avLst/>
            </a:prstGeom>
            <a:noFill/>
            <a:ln>
              <a:noFill/>
            </a:ln>
          </p:spPr>
          <p:txBody>
            <a:bodyPr spcFirstLastPara="1" wrap="square" lIns="137150" tIns="68550" rIns="137150" bIns="68550" anchor="ctr" anchorCtr="0">
              <a:noAutofit/>
            </a:bodyPr>
            <a:lstStyle/>
            <a:p>
              <a:pPr marL="0" marR="0" lvl="0" indent="0" algn="l" rtl="0">
                <a:lnSpc>
                  <a:spcPct val="100000"/>
                </a:lnSpc>
                <a:spcBef>
                  <a:spcPts val="0"/>
                </a:spcBef>
                <a:spcAft>
                  <a:spcPts val="0"/>
                </a:spcAft>
                <a:buClr>
                  <a:srgbClr val="FFFFFF"/>
                </a:buClr>
                <a:buSzPts val="3000"/>
                <a:buFont typeface="Open Sans ExtraBold"/>
                <a:buNone/>
              </a:pPr>
              <a:r>
                <a:rPr lang="en-US" sz="1333" b="1">
                  <a:solidFill>
                    <a:srgbClr val="FFFFFF"/>
                  </a:solidFill>
                  <a:latin typeface="Open Sans"/>
                  <a:ea typeface="Open Sans"/>
                  <a:cs typeface="Open Sans"/>
                  <a:sym typeface="Open Sans"/>
                </a:rPr>
                <a:t>WFP Innovation Accelerator</a:t>
              </a:r>
              <a:endParaRPr sz="1333" b="1" u="none" strike="noStrike" cap="none">
                <a:solidFill>
                  <a:srgbClr val="FFFFFF"/>
                </a:solidFill>
                <a:latin typeface="Open Sans"/>
                <a:ea typeface="Open Sans"/>
                <a:cs typeface="Open Sans"/>
                <a:sym typeface="Open Sans"/>
              </a:endParaRPr>
            </a:p>
          </p:txBody>
        </p:sp>
        <p:pic>
          <p:nvPicPr>
            <p:cNvPr id="340" name="Google Shape;340;p78"/>
            <p:cNvPicPr preferRelativeResize="0"/>
            <p:nvPr/>
          </p:nvPicPr>
          <p:blipFill>
            <a:blip r:embed="rId5">
              <a:alphaModFix/>
            </a:blip>
            <a:stretch>
              <a:fillRect/>
            </a:stretch>
          </p:blipFill>
          <p:spPr>
            <a:xfrm>
              <a:off x="11658575" y="9021791"/>
              <a:ext cx="421926" cy="421922"/>
            </a:xfrm>
            <a:prstGeom prst="rect">
              <a:avLst/>
            </a:prstGeom>
            <a:noFill/>
            <a:ln>
              <a:noFill/>
            </a:ln>
          </p:spPr>
        </p:pic>
      </p:grpSp>
    </p:spTree>
    <p:extLst>
      <p:ext uri="{BB962C8B-B14F-4D97-AF65-F5344CB8AC3E}">
        <p14:creationId xmlns:p14="http://schemas.microsoft.com/office/powerpoint/2010/main" val="4198961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Big picture 2">
  <p:cSld name="Big picture 2">
    <p:spTree>
      <p:nvGrpSpPr>
        <p:cNvPr id="1" name="Shape 206"/>
        <p:cNvGrpSpPr/>
        <p:nvPr/>
      </p:nvGrpSpPr>
      <p:grpSpPr>
        <a:xfrm>
          <a:off x="0" y="0"/>
          <a:ext cx="0" cy="0"/>
          <a:chOff x="0" y="0"/>
          <a:chExt cx="0" cy="0"/>
        </a:xfrm>
      </p:grpSpPr>
    </p:spTree>
    <p:extLst>
      <p:ext uri="{BB962C8B-B14F-4D97-AF65-F5344CB8AC3E}">
        <p14:creationId xmlns:p14="http://schemas.microsoft.com/office/powerpoint/2010/main" val="1674458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ath to Scale">
  <p:cSld name="Path to Scale">
    <p:spTree>
      <p:nvGrpSpPr>
        <p:cNvPr id="1" name="Shape 592"/>
        <p:cNvGrpSpPr/>
        <p:nvPr/>
      </p:nvGrpSpPr>
      <p:grpSpPr>
        <a:xfrm>
          <a:off x="0" y="0"/>
          <a:ext cx="0" cy="0"/>
          <a:chOff x="0" y="0"/>
          <a:chExt cx="0" cy="0"/>
        </a:xfrm>
      </p:grpSpPr>
      <p:sp>
        <p:nvSpPr>
          <p:cNvPr id="593" name="Google Shape;593;p135"/>
          <p:cNvSpPr txBox="1">
            <a:spLocks noGrp="1"/>
          </p:cNvSpPr>
          <p:nvPr>
            <p:ph type="title"/>
          </p:nvPr>
        </p:nvSpPr>
        <p:spPr>
          <a:xfrm>
            <a:off x="237759" y="365125"/>
            <a:ext cx="11619000" cy="549200"/>
          </a:xfrm>
          <a:prstGeom prst="rect">
            <a:avLst/>
          </a:prstGeom>
          <a:noFill/>
          <a:ln>
            <a:noFill/>
          </a:ln>
        </p:spPr>
        <p:txBody>
          <a:bodyPr spcFirstLastPara="1" wrap="square" lIns="68575" tIns="34275" rIns="68575" bIns="34275" anchor="t" anchorCtr="0">
            <a:noAutofit/>
          </a:bodyPr>
          <a:lstStyle>
            <a:lvl1pPr marR="0" lvl="0" rtl="0">
              <a:lnSpc>
                <a:spcPct val="90000"/>
              </a:lnSpc>
              <a:spcBef>
                <a:spcPts val="0"/>
              </a:spcBef>
              <a:spcAft>
                <a:spcPts val="0"/>
              </a:spcAft>
              <a:buClr>
                <a:schemeClr val="accent1"/>
              </a:buClr>
              <a:buSzPts val="6600"/>
              <a:buFont typeface="Open Sans Light"/>
              <a:buNone/>
              <a:defRPr sz="4400" b="0" i="0" u="none" strike="noStrike" cap="none">
                <a:solidFill>
                  <a:schemeClr val="accent1"/>
                </a:solidFill>
                <a:latin typeface="Open Sans Light"/>
                <a:ea typeface="Open Sans Light"/>
                <a:cs typeface="Open Sans Light"/>
                <a:sym typeface="Open Sans Light"/>
              </a:defRPr>
            </a:lvl1pPr>
            <a:lvl2pPr lvl="1" rtl="0">
              <a:spcBef>
                <a:spcPts val="0"/>
              </a:spcBef>
              <a:spcAft>
                <a:spcPts val="0"/>
              </a:spcAft>
              <a:buSzPts val="1100"/>
              <a:buNone/>
              <a:defRPr sz="933"/>
            </a:lvl2pPr>
            <a:lvl3pPr lvl="2" rtl="0">
              <a:spcBef>
                <a:spcPts val="0"/>
              </a:spcBef>
              <a:spcAft>
                <a:spcPts val="0"/>
              </a:spcAft>
              <a:buSzPts val="1100"/>
              <a:buNone/>
              <a:defRPr sz="933"/>
            </a:lvl3pPr>
            <a:lvl4pPr lvl="3" rtl="0">
              <a:spcBef>
                <a:spcPts val="0"/>
              </a:spcBef>
              <a:spcAft>
                <a:spcPts val="0"/>
              </a:spcAft>
              <a:buSzPts val="1100"/>
              <a:buNone/>
              <a:defRPr sz="933"/>
            </a:lvl4pPr>
            <a:lvl5pPr lvl="4" rtl="0">
              <a:spcBef>
                <a:spcPts val="0"/>
              </a:spcBef>
              <a:spcAft>
                <a:spcPts val="0"/>
              </a:spcAft>
              <a:buSzPts val="1100"/>
              <a:buNone/>
              <a:defRPr sz="933"/>
            </a:lvl5pPr>
            <a:lvl6pPr lvl="5" rtl="0">
              <a:spcBef>
                <a:spcPts val="0"/>
              </a:spcBef>
              <a:spcAft>
                <a:spcPts val="0"/>
              </a:spcAft>
              <a:buSzPts val="1100"/>
              <a:buNone/>
              <a:defRPr sz="933"/>
            </a:lvl6pPr>
            <a:lvl7pPr lvl="6" rtl="0">
              <a:spcBef>
                <a:spcPts val="0"/>
              </a:spcBef>
              <a:spcAft>
                <a:spcPts val="0"/>
              </a:spcAft>
              <a:buSzPts val="1100"/>
              <a:buNone/>
              <a:defRPr sz="933"/>
            </a:lvl7pPr>
            <a:lvl8pPr lvl="7" rtl="0">
              <a:spcBef>
                <a:spcPts val="0"/>
              </a:spcBef>
              <a:spcAft>
                <a:spcPts val="0"/>
              </a:spcAft>
              <a:buSzPts val="1100"/>
              <a:buNone/>
              <a:defRPr sz="933"/>
            </a:lvl8pPr>
            <a:lvl9pPr lvl="8" rtl="0">
              <a:spcBef>
                <a:spcPts val="0"/>
              </a:spcBef>
              <a:spcAft>
                <a:spcPts val="0"/>
              </a:spcAft>
              <a:buSzPts val="1100"/>
              <a:buNone/>
              <a:defRPr sz="933"/>
            </a:lvl9pPr>
          </a:lstStyle>
          <a:p>
            <a:endParaRPr/>
          </a:p>
        </p:txBody>
      </p:sp>
      <p:pic>
        <p:nvPicPr>
          <p:cNvPr id="594" name="Google Shape;594;p135" descr="A close up of a logo&#10;&#10;Description automatically generated"/>
          <p:cNvPicPr preferRelativeResize="0"/>
          <p:nvPr/>
        </p:nvPicPr>
        <p:blipFill rotWithShape="1">
          <a:blip r:embed="rId2">
            <a:alphaModFix/>
          </a:blip>
          <a:srcRect/>
          <a:stretch/>
        </p:blipFill>
        <p:spPr>
          <a:xfrm>
            <a:off x="0" y="5951440"/>
            <a:ext cx="2745221" cy="906561"/>
          </a:xfrm>
          <a:prstGeom prst="rect">
            <a:avLst/>
          </a:prstGeom>
          <a:noFill/>
          <a:ln>
            <a:noFill/>
          </a:ln>
        </p:spPr>
      </p:pic>
      <p:pic>
        <p:nvPicPr>
          <p:cNvPr id="595" name="Google Shape;595;p135"/>
          <p:cNvPicPr preferRelativeResize="0"/>
          <p:nvPr/>
        </p:nvPicPr>
        <p:blipFill rotWithShape="1">
          <a:blip r:embed="rId3">
            <a:alphaModFix/>
          </a:blip>
          <a:srcRect l="6208" t="6133" b="75"/>
          <a:stretch/>
        </p:blipFill>
        <p:spPr>
          <a:xfrm>
            <a:off x="0" y="0"/>
            <a:ext cx="12192000" cy="6858000"/>
          </a:xfrm>
          <a:prstGeom prst="rect">
            <a:avLst/>
          </a:prstGeom>
          <a:noFill/>
          <a:ln>
            <a:noFill/>
          </a:ln>
        </p:spPr>
      </p:pic>
    </p:spTree>
    <p:extLst>
      <p:ext uri="{BB962C8B-B14F-4D97-AF65-F5344CB8AC3E}">
        <p14:creationId xmlns:p14="http://schemas.microsoft.com/office/powerpoint/2010/main" val="1927561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slide - Numbers">
  <p:cSld name="Content slide - Numbers">
    <p:spTree>
      <p:nvGrpSpPr>
        <p:cNvPr id="1" name="Shape 213"/>
        <p:cNvGrpSpPr/>
        <p:nvPr/>
      </p:nvGrpSpPr>
      <p:grpSpPr>
        <a:xfrm>
          <a:off x="0" y="0"/>
          <a:ext cx="0" cy="0"/>
          <a:chOff x="0" y="0"/>
          <a:chExt cx="0" cy="0"/>
        </a:xfrm>
      </p:grpSpPr>
      <p:sp>
        <p:nvSpPr>
          <p:cNvPr id="214" name="Google Shape;214;p53"/>
          <p:cNvSpPr txBox="1">
            <a:spLocks noGrp="1"/>
          </p:cNvSpPr>
          <p:nvPr>
            <p:ph type="body" idx="1"/>
          </p:nvPr>
        </p:nvSpPr>
        <p:spPr>
          <a:xfrm>
            <a:off x="1388944" y="1919377"/>
            <a:ext cx="4516200" cy="1170400"/>
          </a:xfrm>
          <a:prstGeom prst="rect">
            <a:avLst/>
          </a:prstGeom>
          <a:noFill/>
          <a:ln>
            <a:noFill/>
          </a:ln>
        </p:spPr>
        <p:txBody>
          <a:bodyPr spcFirstLastPara="1" wrap="square" lIns="68575" tIns="34275" rIns="68575" bIns="34275" anchor="ctr" anchorCtr="0">
            <a:noAutofit/>
          </a:bodyPr>
          <a:lstStyle>
            <a:lvl1pPr marL="304815" marR="0" lvl="0" indent="-152408" algn="l" rtl="0">
              <a:lnSpc>
                <a:spcPct val="100000"/>
              </a:lnSpc>
              <a:spcBef>
                <a:spcPts val="0"/>
              </a:spcBef>
              <a:spcAft>
                <a:spcPts val="0"/>
              </a:spcAft>
              <a:buClr>
                <a:schemeClr val="dk1"/>
              </a:buClr>
              <a:buSzPts val="1800"/>
              <a:buFont typeface="Arial"/>
              <a:buNone/>
              <a:defRPr sz="1200" b="0" i="0" u="none" strike="noStrike" cap="none">
                <a:solidFill>
                  <a:schemeClr val="dk1"/>
                </a:solidFill>
                <a:latin typeface="Open Sans"/>
                <a:ea typeface="Open Sans"/>
                <a:cs typeface="Open Sans"/>
                <a:sym typeface="Open Sans"/>
              </a:defRPr>
            </a:lvl1pPr>
            <a:lvl2pPr marL="609630" marR="0" lvl="1" indent="-152408" algn="l" rtl="0">
              <a:lnSpc>
                <a:spcPct val="100000"/>
              </a:lnSpc>
              <a:spcBef>
                <a:spcPts val="333"/>
              </a:spcBef>
              <a:spcAft>
                <a:spcPts val="0"/>
              </a:spcAft>
              <a:buClr>
                <a:schemeClr val="dk1"/>
              </a:buClr>
              <a:buSzPts val="1800"/>
              <a:buFont typeface="Arial"/>
              <a:buNone/>
              <a:defRPr sz="1200" b="0" i="0" u="none" strike="noStrike" cap="none">
                <a:solidFill>
                  <a:schemeClr val="dk1"/>
                </a:solidFill>
                <a:latin typeface="Open Sans"/>
                <a:ea typeface="Open Sans"/>
                <a:cs typeface="Open Sans"/>
                <a:sym typeface="Open Sans"/>
              </a:defRPr>
            </a:lvl2pPr>
            <a:lvl3pPr marL="914446" marR="0" lvl="2" indent="-152408" algn="l" rtl="0">
              <a:lnSpc>
                <a:spcPct val="100000"/>
              </a:lnSpc>
              <a:spcBef>
                <a:spcPts val="333"/>
              </a:spcBef>
              <a:spcAft>
                <a:spcPts val="0"/>
              </a:spcAft>
              <a:buClr>
                <a:schemeClr val="dk1"/>
              </a:buClr>
              <a:buSzPts val="1800"/>
              <a:buFont typeface="Arial"/>
              <a:buNone/>
              <a:defRPr sz="1200" b="0" i="0" u="none" strike="noStrike" cap="none">
                <a:solidFill>
                  <a:schemeClr val="dk1"/>
                </a:solidFill>
                <a:latin typeface="Open Sans"/>
                <a:ea typeface="Open Sans"/>
                <a:cs typeface="Open Sans"/>
                <a:sym typeface="Open Sans"/>
              </a:defRPr>
            </a:lvl3pPr>
            <a:lvl4pPr marL="1219261" marR="0" lvl="3" indent="-152408" algn="l" rtl="0">
              <a:lnSpc>
                <a:spcPct val="100000"/>
              </a:lnSpc>
              <a:spcBef>
                <a:spcPts val="333"/>
              </a:spcBef>
              <a:spcAft>
                <a:spcPts val="0"/>
              </a:spcAft>
              <a:buClr>
                <a:schemeClr val="dk1"/>
              </a:buClr>
              <a:buSzPts val="1800"/>
              <a:buFont typeface="Arial"/>
              <a:buNone/>
              <a:defRPr sz="1200" b="0" i="0" u="none" strike="noStrike" cap="none">
                <a:solidFill>
                  <a:schemeClr val="dk1"/>
                </a:solidFill>
                <a:latin typeface="Open Sans"/>
                <a:ea typeface="Open Sans"/>
                <a:cs typeface="Open Sans"/>
                <a:sym typeface="Open Sans"/>
              </a:defRPr>
            </a:lvl4pPr>
            <a:lvl5pPr marL="1524076" marR="0" lvl="4" indent="-152408" algn="l" rtl="0">
              <a:lnSpc>
                <a:spcPct val="100000"/>
              </a:lnSpc>
              <a:spcBef>
                <a:spcPts val="333"/>
              </a:spcBef>
              <a:spcAft>
                <a:spcPts val="0"/>
              </a:spcAft>
              <a:buClr>
                <a:schemeClr val="dk1"/>
              </a:buClr>
              <a:buSzPts val="1800"/>
              <a:buFont typeface="Arial"/>
              <a:buNone/>
              <a:defRPr sz="1200" b="0" i="0" u="none" strike="noStrike" cap="none">
                <a:solidFill>
                  <a:schemeClr val="dk1"/>
                </a:solidFill>
                <a:latin typeface="Open Sans"/>
                <a:ea typeface="Open Sans"/>
                <a:cs typeface="Open Sans"/>
                <a:sym typeface="Open Sans"/>
              </a:defRPr>
            </a:lvl5pPr>
            <a:lvl6pPr marL="1828891" marR="0" lvl="5" indent="-266713" algn="l" rtl="0">
              <a:lnSpc>
                <a:spcPct val="90000"/>
              </a:lnSpc>
              <a:spcBef>
                <a:spcPts val="533"/>
              </a:spcBef>
              <a:spcAft>
                <a:spcPts val="0"/>
              </a:spcAft>
              <a:buClr>
                <a:schemeClr val="dk1"/>
              </a:buClr>
              <a:buSzPts val="2700"/>
              <a:buFont typeface="Arial"/>
              <a:buChar char="•"/>
              <a:defRPr sz="1800" b="0" i="0" u="none" strike="noStrike" cap="none">
                <a:solidFill>
                  <a:schemeClr val="dk1"/>
                </a:solidFill>
                <a:latin typeface="Open Sans"/>
                <a:ea typeface="Open Sans"/>
                <a:cs typeface="Open Sans"/>
                <a:sym typeface="Open Sans"/>
              </a:defRPr>
            </a:lvl6pPr>
            <a:lvl7pPr marL="2133707" marR="0" lvl="6" indent="-266713" algn="l" rtl="0">
              <a:lnSpc>
                <a:spcPct val="90000"/>
              </a:lnSpc>
              <a:spcBef>
                <a:spcPts val="533"/>
              </a:spcBef>
              <a:spcAft>
                <a:spcPts val="0"/>
              </a:spcAft>
              <a:buClr>
                <a:schemeClr val="dk1"/>
              </a:buClr>
              <a:buSzPts val="2700"/>
              <a:buFont typeface="Arial"/>
              <a:buChar char="•"/>
              <a:defRPr sz="1800" b="0" i="0" u="none" strike="noStrike" cap="none">
                <a:solidFill>
                  <a:schemeClr val="dk1"/>
                </a:solidFill>
                <a:latin typeface="Open Sans"/>
                <a:ea typeface="Open Sans"/>
                <a:cs typeface="Open Sans"/>
                <a:sym typeface="Open Sans"/>
              </a:defRPr>
            </a:lvl7pPr>
            <a:lvl8pPr marL="2438522" marR="0" lvl="7" indent="-266713" algn="l" rtl="0">
              <a:lnSpc>
                <a:spcPct val="90000"/>
              </a:lnSpc>
              <a:spcBef>
                <a:spcPts val="533"/>
              </a:spcBef>
              <a:spcAft>
                <a:spcPts val="0"/>
              </a:spcAft>
              <a:buClr>
                <a:schemeClr val="dk1"/>
              </a:buClr>
              <a:buSzPts val="2700"/>
              <a:buFont typeface="Arial"/>
              <a:buChar char="•"/>
              <a:defRPr sz="1800" b="0" i="0" u="none" strike="noStrike" cap="none">
                <a:solidFill>
                  <a:schemeClr val="dk1"/>
                </a:solidFill>
                <a:latin typeface="Open Sans"/>
                <a:ea typeface="Open Sans"/>
                <a:cs typeface="Open Sans"/>
                <a:sym typeface="Open Sans"/>
              </a:defRPr>
            </a:lvl8pPr>
            <a:lvl9pPr marL="2743337" marR="0" lvl="8" indent="-266713" algn="l" rtl="0">
              <a:lnSpc>
                <a:spcPct val="90000"/>
              </a:lnSpc>
              <a:spcBef>
                <a:spcPts val="533"/>
              </a:spcBef>
              <a:spcAft>
                <a:spcPts val="0"/>
              </a:spcAft>
              <a:buClr>
                <a:schemeClr val="dk1"/>
              </a:buClr>
              <a:buSzPts val="27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215" name="Google Shape;215;p53"/>
          <p:cNvSpPr txBox="1">
            <a:spLocks noGrp="1"/>
          </p:cNvSpPr>
          <p:nvPr>
            <p:ph type="body" idx="2"/>
          </p:nvPr>
        </p:nvSpPr>
        <p:spPr>
          <a:xfrm>
            <a:off x="1388944" y="3229155"/>
            <a:ext cx="4516200" cy="1170400"/>
          </a:xfrm>
          <a:prstGeom prst="rect">
            <a:avLst/>
          </a:prstGeom>
          <a:noFill/>
          <a:ln>
            <a:noFill/>
          </a:ln>
        </p:spPr>
        <p:txBody>
          <a:bodyPr spcFirstLastPara="1" wrap="square" lIns="68575" tIns="34275" rIns="68575" bIns="34275" anchor="ctr" anchorCtr="0">
            <a:noAutofit/>
          </a:bodyPr>
          <a:lstStyle>
            <a:lvl1pPr marL="304815" marR="0" lvl="0" indent="-152408" algn="l" rtl="0">
              <a:lnSpc>
                <a:spcPct val="100000"/>
              </a:lnSpc>
              <a:spcBef>
                <a:spcPts val="0"/>
              </a:spcBef>
              <a:spcAft>
                <a:spcPts val="0"/>
              </a:spcAft>
              <a:buClr>
                <a:schemeClr val="dk1"/>
              </a:buClr>
              <a:buSzPts val="1800"/>
              <a:buFont typeface="Arial"/>
              <a:buNone/>
              <a:defRPr sz="1200" b="0" i="0" u="none" strike="noStrike" cap="none">
                <a:solidFill>
                  <a:schemeClr val="dk1"/>
                </a:solidFill>
                <a:latin typeface="Open Sans"/>
                <a:ea typeface="Open Sans"/>
                <a:cs typeface="Open Sans"/>
                <a:sym typeface="Open Sans"/>
              </a:defRPr>
            </a:lvl1pPr>
            <a:lvl2pPr marL="609630" marR="0" lvl="1" indent="-152408" algn="l" rtl="0">
              <a:lnSpc>
                <a:spcPct val="100000"/>
              </a:lnSpc>
              <a:spcBef>
                <a:spcPts val="333"/>
              </a:spcBef>
              <a:spcAft>
                <a:spcPts val="0"/>
              </a:spcAft>
              <a:buClr>
                <a:schemeClr val="dk1"/>
              </a:buClr>
              <a:buSzPts val="1800"/>
              <a:buFont typeface="Arial"/>
              <a:buNone/>
              <a:defRPr sz="1200" b="0" i="0" u="none" strike="noStrike" cap="none">
                <a:solidFill>
                  <a:schemeClr val="dk1"/>
                </a:solidFill>
                <a:latin typeface="Open Sans"/>
                <a:ea typeface="Open Sans"/>
                <a:cs typeface="Open Sans"/>
                <a:sym typeface="Open Sans"/>
              </a:defRPr>
            </a:lvl2pPr>
            <a:lvl3pPr marL="914446" marR="0" lvl="2" indent="-152408" algn="l" rtl="0">
              <a:lnSpc>
                <a:spcPct val="100000"/>
              </a:lnSpc>
              <a:spcBef>
                <a:spcPts val="333"/>
              </a:spcBef>
              <a:spcAft>
                <a:spcPts val="0"/>
              </a:spcAft>
              <a:buClr>
                <a:schemeClr val="dk1"/>
              </a:buClr>
              <a:buSzPts val="1800"/>
              <a:buFont typeface="Arial"/>
              <a:buNone/>
              <a:defRPr sz="1200" b="0" i="0" u="none" strike="noStrike" cap="none">
                <a:solidFill>
                  <a:schemeClr val="dk1"/>
                </a:solidFill>
                <a:latin typeface="Open Sans"/>
                <a:ea typeface="Open Sans"/>
                <a:cs typeface="Open Sans"/>
                <a:sym typeface="Open Sans"/>
              </a:defRPr>
            </a:lvl3pPr>
            <a:lvl4pPr marL="1219261" marR="0" lvl="3" indent="-152408" algn="l" rtl="0">
              <a:lnSpc>
                <a:spcPct val="100000"/>
              </a:lnSpc>
              <a:spcBef>
                <a:spcPts val="333"/>
              </a:spcBef>
              <a:spcAft>
                <a:spcPts val="0"/>
              </a:spcAft>
              <a:buClr>
                <a:schemeClr val="dk1"/>
              </a:buClr>
              <a:buSzPts val="1800"/>
              <a:buFont typeface="Arial"/>
              <a:buNone/>
              <a:defRPr sz="1200" b="0" i="0" u="none" strike="noStrike" cap="none">
                <a:solidFill>
                  <a:schemeClr val="dk1"/>
                </a:solidFill>
                <a:latin typeface="Open Sans"/>
                <a:ea typeface="Open Sans"/>
                <a:cs typeface="Open Sans"/>
                <a:sym typeface="Open Sans"/>
              </a:defRPr>
            </a:lvl4pPr>
            <a:lvl5pPr marL="1524076" marR="0" lvl="4" indent="-152408" algn="l" rtl="0">
              <a:lnSpc>
                <a:spcPct val="100000"/>
              </a:lnSpc>
              <a:spcBef>
                <a:spcPts val="333"/>
              </a:spcBef>
              <a:spcAft>
                <a:spcPts val="0"/>
              </a:spcAft>
              <a:buClr>
                <a:schemeClr val="dk1"/>
              </a:buClr>
              <a:buSzPts val="1800"/>
              <a:buFont typeface="Arial"/>
              <a:buNone/>
              <a:defRPr sz="1200" b="0" i="0" u="none" strike="noStrike" cap="none">
                <a:solidFill>
                  <a:schemeClr val="dk1"/>
                </a:solidFill>
                <a:latin typeface="Open Sans"/>
                <a:ea typeface="Open Sans"/>
                <a:cs typeface="Open Sans"/>
                <a:sym typeface="Open Sans"/>
              </a:defRPr>
            </a:lvl5pPr>
            <a:lvl6pPr marL="1828891" marR="0" lvl="5" indent="-266713" algn="l" rtl="0">
              <a:lnSpc>
                <a:spcPct val="90000"/>
              </a:lnSpc>
              <a:spcBef>
                <a:spcPts val="533"/>
              </a:spcBef>
              <a:spcAft>
                <a:spcPts val="0"/>
              </a:spcAft>
              <a:buClr>
                <a:schemeClr val="dk1"/>
              </a:buClr>
              <a:buSzPts val="2700"/>
              <a:buFont typeface="Arial"/>
              <a:buChar char="•"/>
              <a:defRPr sz="1800" b="0" i="0" u="none" strike="noStrike" cap="none">
                <a:solidFill>
                  <a:schemeClr val="dk1"/>
                </a:solidFill>
                <a:latin typeface="Open Sans"/>
                <a:ea typeface="Open Sans"/>
                <a:cs typeface="Open Sans"/>
                <a:sym typeface="Open Sans"/>
              </a:defRPr>
            </a:lvl6pPr>
            <a:lvl7pPr marL="2133707" marR="0" lvl="6" indent="-266713" algn="l" rtl="0">
              <a:lnSpc>
                <a:spcPct val="90000"/>
              </a:lnSpc>
              <a:spcBef>
                <a:spcPts val="533"/>
              </a:spcBef>
              <a:spcAft>
                <a:spcPts val="0"/>
              </a:spcAft>
              <a:buClr>
                <a:schemeClr val="dk1"/>
              </a:buClr>
              <a:buSzPts val="2700"/>
              <a:buFont typeface="Arial"/>
              <a:buChar char="•"/>
              <a:defRPr sz="1800" b="0" i="0" u="none" strike="noStrike" cap="none">
                <a:solidFill>
                  <a:schemeClr val="dk1"/>
                </a:solidFill>
                <a:latin typeface="Open Sans"/>
                <a:ea typeface="Open Sans"/>
                <a:cs typeface="Open Sans"/>
                <a:sym typeface="Open Sans"/>
              </a:defRPr>
            </a:lvl7pPr>
            <a:lvl8pPr marL="2438522" marR="0" lvl="7" indent="-266713" algn="l" rtl="0">
              <a:lnSpc>
                <a:spcPct val="90000"/>
              </a:lnSpc>
              <a:spcBef>
                <a:spcPts val="533"/>
              </a:spcBef>
              <a:spcAft>
                <a:spcPts val="0"/>
              </a:spcAft>
              <a:buClr>
                <a:schemeClr val="dk1"/>
              </a:buClr>
              <a:buSzPts val="2700"/>
              <a:buFont typeface="Arial"/>
              <a:buChar char="•"/>
              <a:defRPr sz="1800" b="0" i="0" u="none" strike="noStrike" cap="none">
                <a:solidFill>
                  <a:schemeClr val="dk1"/>
                </a:solidFill>
                <a:latin typeface="Open Sans"/>
                <a:ea typeface="Open Sans"/>
                <a:cs typeface="Open Sans"/>
                <a:sym typeface="Open Sans"/>
              </a:defRPr>
            </a:lvl8pPr>
            <a:lvl9pPr marL="2743337" marR="0" lvl="8" indent="-266713" algn="l" rtl="0">
              <a:lnSpc>
                <a:spcPct val="90000"/>
              </a:lnSpc>
              <a:spcBef>
                <a:spcPts val="533"/>
              </a:spcBef>
              <a:spcAft>
                <a:spcPts val="0"/>
              </a:spcAft>
              <a:buClr>
                <a:schemeClr val="dk1"/>
              </a:buClr>
              <a:buSzPts val="27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216" name="Google Shape;216;p53"/>
          <p:cNvSpPr txBox="1">
            <a:spLocks noGrp="1"/>
          </p:cNvSpPr>
          <p:nvPr>
            <p:ph type="body" idx="3"/>
          </p:nvPr>
        </p:nvSpPr>
        <p:spPr>
          <a:xfrm>
            <a:off x="1388944" y="4538933"/>
            <a:ext cx="4516200" cy="1170400"/>
          </a:xfrm>
          <a:prstGeom prst="rect">
            <a:avLst/>
          </a:prstGeom>
          <a:noFill/>
          <a:ln>
            <a:noFill/>
          </a:ln>
        </p:spPr>
        <p:txBody>
          <a:bodyPr spcFirstLastPara="1" wrap="square" lIns="68575" tIns="34275" rIns="68575" bIns="34275" anchor="ctr" anchorCtr="0">
            <a:noAutofit/>
          </a:bodyPr>
          <a:lstStyle>
            <a:lvl1pPr marL="304815" marR="0" lvl="0" indent="-152408" algn="l" rtl="0">
              <a:lnSpc>
                <a:spcPct val="100000"/>
              </a:lnSpc>
              <a:spcBef>
                <a:spcPts val="0"/>
              </a:spcBef>
              <a:spcAft>
                <a:spcPts val="0"/>
              </a:spcAft>
              <a:buClr>
                <a:schemeClr val="dk1"/>
              </a:buClr>
              <a:buSzPts val="1800"/>
              <a:buFont typeface="Arial"/>
              <a:buNone/>
              <a:defRPr sz="1200" b="0" i="0" u="none" strike="noStrike" cap="none">
                <a:solidFill>
                  <a:schemeClr val="dk1"/>
                </a:solidFill>
                <a:latin typeface="Open Sans"/>
                <a:ea typeface="Open Sans"/>
                <a:cs typeface="Open Sans"/>
                <a:sym typeface="Open Sans"/>
              </a:defRPr>
            </a:lvl1pPr>
            <a:lvl2pPr marL="609630" marR="0" lvl="1" indent="-152408" algn="l" rtl="0">
              <a:lnSpc>
                <a:spcPct val="100000"/>
              </a:lnSpc>
              <a:spcBef>
                <a:spcPts val="333"/>
              </a:spcBef>
              <a:spcAft>
                <a:spcPts val="0"/>
              </a:spcAft>
              <a:buClr>
                <a:schemeClr val="dk1"/>
              </a:buClr>
              <a:buSzPts val="1800"/>
              <a:buFont typeface="Arial"/>
              <a:buNone/>
              <a:defRPr sz="1200" b="0" i="0" u="none" strike="noStrike" cap="none">
                <a:solidFill>
                  <a:schemeClr val="dk1"/>
                </a:solidFill>
                <a:latin typeface="Open Sans"/>
                <a:ea typeface="Open Sans"/>
                <a:cs typeface="Open Sans"/>
                <a:sym typeface="Open Sans"/>
              </a:defRPr>
            </a:lvl2pPr>
            <a:lvl3pPr marL="914446" marR="0" lvl="2" indent="-152408" algn="l" rtl="0">
              <a:lnSpc>
                <a:spcPct val="100000"/>
              </a:lnSpc>
              <a:spcBef>
                <a:spcPts val="333"/>
              </a:spcBef>
              <a:spcAft>
                <a:spcPts val="0"/>
              </a:spcAft>
              <a:buClr>
                <a:schemeClr val="dk1"/>
              </a:buClr>
              <a:buSzPts val="1800"/>
              <a:buFont typeface="Arial"/>
              <a:buNone/>
              <a:defRPr sz="1200" b="0" i="0" u="none" strike="noStrike" cap="none">
                <a:solidFill>
                  <a:schemeClr val="dk1"/>
                </a:solidFill>
                <a:latin typeface="Open Sans"/>
                <a:ea typeface="Open Sans"/>
                <a:cs typeface="Open Sans"/>
                <a:sym typeface="Open Sans"/>
              </a:defRPr>
            </a:lvl3pPr>
            <a:lvl4pPr marL="1219261" marR="0" lvl="3" indent="-152408" algn="l" rtl="0">
              <a:lnSpc>
                <a:spcPct val="100000"/>
              </a:lnSpc>
              <a:spcBef>
                <a:spcPts val="333"/>
              </a:spcBef>
              <a:spcAft>
                <a:spcPts val="0"/>
              </a:spcAft>
              <a:buClr>
                <a:schemeClr val="dk1"/>
              </a:buClr>
              <a:buSzPts val="1800"/>
              <a:buFont typeface="Arial"/>
              <a:buNone/>
              <a:defRPr sz="1200" b="0" i="0" u="none" strike="noStrike" cap="none">
                <a:solidFill>
                  <a:schemeClr val="dk1"/>
                </a:solidFill>
                <a:latin typeface="Open Sans"/>
                <a:ea typeface="Open Sans"/>
                <a:cs typeface="Open Sans"/>
                <a:sym typeface="Open Sans"/>
              </a:defRPr>
            </a:lvl4pPr>
            <a:lvl5pPr marL="1524076" marR="0" lvl="4" indent="-152408" algn="l" rtl="0">
              <a:lnSpc>
                <a:spcPct val="100000"/>
              </a:lnSpc>
              <a:spcBef>
                <a:spcPts val="333"/>
              </a:spcBef>
              <a:spcAft>
                <a:spcPts val="0"/>
              </a:spcAft>
              <a:buClr>
                <a:schemeClr val="dk1"/>
              </a:buClr>
              <a:buSzPts val="1800"/>
              <a:buFont typeface="Arial"/>
              <a:buNone/>
              <a:defRPr sz="1200" b="0" i="0" u="none" strike="noStrike" cap="none">
                <a:solidFill>
                  <a:schemeClr val="dk1"/>
                </a:solidFill>
                <a:latin typeface="Open Sans"/>
                <a:ea typeface="Open Sans"/>
                <a:cs typeface="Open Sans"/>
                <a:sym typeface="Open Sans"/>
              </a:defRPr>
            </a:lvl5pPr>
            <a:lvl6pPr marL="1828891" marR="0" lvl="5" indent="-266713" algn="l" rtl="0">
              <a:lnSpc>
                <a:spcPct val="90000"/>
              </a:lnSpc>
              <a:spcBef>
                <a:spcPts val="533"/>
              </a:spcBef>
              <a:spcAft>
                <a:spcPts val="0"/>
              </a:spcAft>
              <a:buClr>
                <a:schemeClr val="dk1"/>
              </a:buClr>
              <a:buSzPts val="2700"/>
              <a:buFont typeface="Arial"/>
              <a:buChar char="•"/>
              <a:defRPr sz="1800" b="0" i="0" u="none" strike="noStrike" cap="none">
                <a:solidFill>
                  <a:schemeClr val="dk1"/>
                </a:solidFill>
                <a:latin typeface="Open Sans"/>
                <a:ea typeface="Open Sans"/>
                <a:cs typeface="Open Sans"/>
                <a:sym typeface="Open Sans"/>
              </a:defRPr>
            </a:lvl6pPr>
            <a:lvl7pPr marL="2133707" marR="0" lvl="6" indent="-266713" algn="l" rtl="0">
              <a:lnSpc>
                <a:spcPct val="90000"/>
              </a:lnSpc>
              <a:spcBef>
                <a:spcPts val="533"/>
              </a:spcBef>
              <a:spcAft>
                <a:spcPts val="0"/>
              </a:spcAft>
              <a:buClr>
                <a:schemeClr val="dk1"/>
              </a:buClr>
              <a:buSzPts val="2700"/>
              <a:buFont typeface="Arial"/>
              <a:buChar char="•"/>
              <a:defRPr sz="1800" b="0" i="0" u="none" strike="noStrike" cap="none">
                <a:solidFill>
                  <a:schemeClr val="dk1"/>
                </a:solidFill>
                <a:latin typeface="Open Sans"/>
                <a:ea typeface="Open Sans"/>
                <a:cs typeface="Open Sans"/>
                <a:sym typeface="Open Sans"/>
              </a:defRPr>
            </a:lvl7pPr>
            <a:lvl8pPr marL="2438522" marR="0" lvl="7" indent="-266713" algn="l" rtl="0">
              <a:lnSpc>
                <a:spcPct val="90000"/>
              </a:lnSpc>
              <a:spcBef>
                <a:spcPts val="533"/>
              </a:spcBef>
              <a:spcAft>
                <a:spcPts val="0"/>
              </a:spcAft>
              <a:buClr>
                <a:schemeClr val="dk1"/>
              </a:buClr>
              <a:buSzPts val="2700"/>
              <a:buFont typeface="Arial"/>
              <a:buChar char="•"/>
              <a:defRPr sz="1800" b="0" i="0" u="none" strike="noStrike" cap="none">
                <a:solidFill>
                  <a:schemeClr val="dk1"/>
                </a:solidFill>
                <a:latin typeface="Open Sans"/>
                <a:ea typeface="Open Sans"/>
                <a:cs typeface="Open Sans"/>
                <a:sym typeface="Open Sans"/>
              </a:defRPr>
            </a:lvl8pPr>
            <a:lvl9pPr marL="2743337" marR="0" lvl="8" indent="-266713" algn="l" rtl="0">
              <a:lnSpc>
                <a:spcPct val="90000"/>
              </a:lnSpc>
              <a:spcBef>
                <a:spcPts val="533"/>
              </a:spcBef>
              <a:spcAft>
                <a:spcPts val="0"/>
              </a:spcAft>
              <a:buClr>
                <a:schemeClr val="dk1"/>
              </a:buClr>
              <a:buSzPts val="27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217" name="Google Shape;217;p53"/>
          <p:cNvSpPr txBox="1">
            <a:spLocks noGrp="1"/>
          </p:cNvSpPr>
          <p:nvPr>
            <p:ph type="title"/>
          </p:nvPr>
        </p:nvSpPr>
        <p:spPr>
          <a:xfrm>
            <a:off x="237760" y="365125"/>
            <a:ext cx="5667400" cy="11704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accent1"/>
              </a:buClr>
              <a:buSzPts val="6600"/>
              <a:buFont typeface="Open Sans Light"/>
              <a:buNone/>
              <a:defRPr sz="4400" b="0" i="0" u="none" strike="noStrike" cap="none">
                <a:solidFill>
                  <a:schemeClr val="accent1"/>
                </a:solidFill>
                <a:latin typeface="Open Sans Light"/>
                <a:ea typeface="Open Sans Light"/>
                <a:cs typeface="Open Sans Light"/>
                <a:sym typeface="Open Sans Light"/>
              </a:defRPr>
            </a:lvl1pPr>
            <a:lvl2pPr lvl="1" rtl="0">
              <a:spcBef>
                <a:spcPts val="0"/>
              </a:spcBef>
              <a:spcAft>
                <a:spcPts val="0"/>
              </a:spcAft>
              <a:buSzPts val="1100"/>
              <a:buNone/>
              <a:defRPr sz="933"/>
            </a:lvl2pPr>
            <a:lvl3pPr lvl="2" rtl="0">
              <a:spcBef>
                <a:spcPts val="0"/>
              </a:spcBef>
              <a:spcAft>
                <a:spcPts val="0"/>
              </a:spcAft>
              <a:buSzPts val="1100"/>
              <a:buNone/>
              <a:defRPr sz="933"/>
            </a:lvl3pPr>
            <a:lvl4pPr lvl="3" rtl="0">
              <a:spcBef>
                <a:spcPts val="0"/>
              </a:spcBef>
              <a:spcAft>
                <a:spcPts val="0"/>
              </a:spcAft>
              <a:buSzPts val="1100"/>
              <a:buNone/>
              <a:defRPr sz="933"/>
            </a:lvl4pPr>
            <a:lvl5pPr lvl="4" rtl="0">
              <a:spcBef>
                <a:spcPts val="0"/>
              </a:spcBef>
              <a:spcAft>
                <a:spcPts val="0"/>
              </a:spcAft>
              <a:buSzPts val="1100"/>
              <a:buNone/>
              <a:defRPr sz="933"/>
            </a:lvl5pPr>
            <a:lvl6pPr lvl="5" rtl="0">
              <a:spcBef>
                <a:spcPts val="0"/>
              </a:spcBef>
              <a:spcAft>
                <a:spcPts val="0"/>
              </a:spcAft>
              <a:buSzPts val="1100"/>
              <a:buNone/>
              <a:defRPr sz="933"/>
            </a:lvl6pPr>
            <a:lvl7pPr lvl="6" rtl="0">
              <a:spcBef>
                <a:spcPts val="0"/>
              </a:spcBef>
              <a:spcAft>
                <a:spcPts val="0"/>
              </a:spcAft>
              <a:buSzPts val="1100"/>
              <a:buNone/>
              <a:defRPr sz="933"/>
            </a:lvl7pPr>
            <a:lvl8pPr lvl="7" rtl="0">
              <a:spcBef>
                <a:spcPts val="0"/>
              </a:spcBef>
              <a:spcAft>
                <a:spcPts val="0"/>
              </a:spcAft>
              <a:buSzPts val="1100"/>
              <a:buNone/>
              <a:defRPr sz="933"/>
            </a:lvl8pPr>
            <a:lvl9pPr lvl="8" rtl="0">
              <a:spcBef>
                <a:spcPts val="0"/>
              </a:spcBef>
              <a:spcAft>
                <a:spcPts val="0"/>
              </a:spcAft>
              <a:buSzPts val="1100"/>
              <a:buNone/>
              <a:defRPr sz="933"/>
            </a:lvl9pPr>
          </a:lstStyle>
          <a:p>
            <a:endParaRPr/>
          </a:p>
        </p:txBody>
      </p:sp>
    </p:spTree>
    <p:extLst>
      <p:ext uri="{BB962C8B-B14F-4D97-AF65-F5344CB8AC3E}">
        <p14:creationId xmlns:p14="http://schemas.microsoft.com/office/powerpoint/2010/main" val="2727239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am Project - 1 Picture">
  <p:cSld name="Team Project - 1 Picture">
    <p:spTree>
      <p:nvGrpSpPr>
        <p:cNvPr id="1" name="Shape 301"/>
        <p:cNvGrpSpPr/>
        <p:nvPr/>
      </p:nvGrpSpPr>
      <p:grpSpPr>
        <a:xfrm>
          <a:off x="0" y="0"/>
          <a:ext cx="0" cy="0"/>
          <a:chOff x="0" y="0"/>
          <a:chExt cx="0" cy="0"/>
        </a:xfrm>
      </p:grpSpPr>
      <p:sp>
        <p:nvSpPr>
          <p:cNvPr id="302" name="Google Shape;302;p75"/>
          <p:cNvSpPr txBox="1">
            <a:spLocks noGrp="1"/>
          </p:cNvSpPr>
          <p:nvPr>
            <p:ph type="body" idx="1"/>
          </p:nvPr>
        </p:nvSpPr>
        <p:spPr>
          <a:xfrm>
            <a:off x="4395699" y="1590267"/>
            <a:ext cx="7648400" cy="712400"/>
          </a:xfrm>
          <a:prstGeom prst="rect">
            <a:avLst/>
          </a:prstGeom>
          <a:noFill/>
          <a:ln>
            <a:noFill/>
          </a:ln>
        </p:spPr>
        <p:txBody>
          <a:bodyPr spcFirstLastPara="1" wrap="square" lIns="137150" tIns="68550" rIns="137150" bIns="68550" anchor="t" anchorCtr="0">
            <a:noAutofit/>
          </a:bodyPr>
          <a:lstStyle>
            <a:lvl1pPr marL="304815" marR="0" lvl="0" indent="-152408" algn="l" rtl="0">
              <a:lnSpc>
                <a:spcPct val="100000"/>
              </a:lnSpc>
              <a:spcBef>
                <a:spcPts val="1067"/>
              </a:spcBef>
              <a:spcAft>
                <a:spcPts val="0"/>
              </a:spcAft>
              <a:buClr>
                <a:schemeClr val="accent2"/>
              </a:buClr>
              <a:buSzPts val="3600"/>
              <a:buFont typeface="Arial"/>
              <a:buNone/>
              <a:defRPr sz="2400" b="0" i="0" u="none" strike="noStrike" cap="none">
                <a:solidFill>
                  <a:schemeClr val="accent2"/>
                </a:solidFill>
                <a:latin typeface="Open Sans"/>
                <a:ea typeface="Open Sans"/>
                <a:cs typeface="Open Sans"/>
                <a:sym typeface="Open Sans"/>
              </a:defRPr>
            </a:lvl1pPr>
            <a:lvl2pPr marL="609630" marR="0" lvl="1" indent="-152408" algn="l" rtl="0">
              <a:lnSpc>
                <a:spcPct val="100000"/>
              </a:lnSpc>
              <a:spcBef>
                <a:spcPts val="533"/>
              </a:spcBef>
              <a:spcAft>
                <a:spcPts val="0"/>
              </a:spcAft>
              <a:buClr>
                <a:schemeClr val="dk1"/>
              </a:buClr>
              <a:buSzPts val="3600"/>
              <a:buFont typeface="Arial"/>
              <a:buNone/>
              <a:defRPr sz="2400" b="0" i="0" u="none" strike="noStrike" cap="none">
                <a:solidFill>
                  <a:schemeClr val="dk1"/>
                </a:solidFill>
                <a:latin typeface="Calibri"/>
                <a:ea typeface="Calibri"/>
                <a:cs typeface="Calibri"/>
                <a:sym typeface="Calibri"/>
              </a:defRPr>
            </a:lvl2pPr>
            <a:lvl3pPr marL="914446" marR="0" lvl="2" indent="-152408" algn="l" rtl="0">
              <a:lnSpc>
                <a:spcPct val="100000"/>
              </a:lnSpc>
              <a:spcBef>
                <a:spcPts val="533"/>
              </a:spcBef>
              <a:spcAft>
                <a:spcPts val="0"/>
              </a:spcAft>
              <a:buClr>
                <a:schemeClr val="dk1"/>
              </a:buClr>
              <a:buSzPts val="3000"/>
              <a:buFont typeface="Arial"/>
              <a:buNone/>
              <a:defRPr sz="2000" b="0" i="0" u="none" strike="noStrike" cap="none">
                <a:solidFill>
                  <a:schemeClr val="dk1"/>
                </a:solidFill>
                <a:latin typeface="Calibri"/>
                <a:ea typeface="Calibri"/>
                <a:cs typeface="Calibri"/>
                <a:sym typeface="Calibri"/>
              </a:defRPr>
            </a:lvl3pPr>
            <a:lvl4pPr marL="1219261" marR="0" lvl="3" indent="-152408" algn="l" rtl="0">
              <a:lnSpc>
                <a:spcPct val="100000"/>
              </a:lnSpc>
              <a:spcBef>
                <a:spcPts val="533"/>
              </a:spcBef>
              <a:spcAft>
                <a:spcPts val="0"/>
              </a:spcAft>
              <a:buClr>
                <a:schemeClr val="dk1"/>
              </a:buClr>
              <a:buSzPts val="2800"/>
              <a:buFont typeface="Arial"/>
              <a:buNone/>
              <a:defRPr sz="1867" b="0" i="0" u="none" strike="noStrike" cap="none">
                <a:solidFill>
                  <a:schemeClr val="dk1"/>
                </a:solidFill>
                <a:latin typeface="Calibri"/>
                <a:ea typeface="Calibri"/>
                <a:cs typeface="Calibri"/>
                <a:sym typeface="Calibri"/>
              </a:defRPr>
            </a:lvl4pPr>
            <a:lvl5pPr marL="1524076" marR="0" lvl="4" indent="-152408" algn="l" rtl="0">
              <a:lnSpc>
                <a:spcPct val="100000"/>
              </a:lnSpc>
              <a:spcBef>
                <a:spcPts val="533"/>
              </a:spcBef>
              <a:spcAft>
                <a:spcPts val="0"/>
              </a:spcAft>
              <a:buClr>
                <a:schemeClr val="dk1"/>
              </a:buClr>
              <a:buSzPts val="2800"/>
              <a:buFont typeface="Arial"/>
              <a:buNone/>
              <a:defRPr sz="1867" b="0" i="0" u="none" strike="noStrike" cap="none">
                <a:solidFill>
                  <a:schemeClr val="dk1"/>
                </a:solidFill>
                <a:latin typeface="Calibri"/>
                <a:ea typeface="Calibri"/>
                <a:cs typeface="Calibri"/>
                <a:sym typeface="Calibri"/>
              </a:defRPr>
            </a:lvl5pPr>
            <a:lvl6pPr marL="1828891" marR="0" lvl="5" indent="-270947" algn="l" rtl="0">
              <a:lnSpc>
                <a:spcPct val="100000"/>
              </a:lnSpc>
              <a:spcBef>
                <a:spcPts val="533"/>
              </a:spcBef>
              <a:spcAft>
                <a:spcPts val="0"/>
              </a:spcAft>
              <a:buClr>
                <a:schemeClr val="dk1"/>
              </a:buClr>
              <a:buSzPts val="2800"/>
              <a:buFont typeface="Arial"/>
              <a:buChar char="•"/>
              <a:defRPr sz="1867" b="0" i="0" u="none" strike="noStrike" cap="none">
                <a:solidFill>
                  <a:schemeClr val="dk1"/>
                </a:solidFill>
                <a:latin typeface="Calibri"/>
                <a:ea typeface="Calibri"/>
                <a:cs typeface="Calibri"/>
                <a:sym typeface="Calibri"/>
              </a:defRPr>
            </a:lvl6pPr>
            <a:lvl7pPr marL="2133707" marR="0" lvl="6" indent="-270947" algn="l" rtl="0">
              <a:lnSpc>
                <a:spcPct val="100000"/>
              </a:lnSpc>
              <a:spcBef>
                <a:spcPts val="533"/>
              </a:spcBef>
              <a:spcAft>
                <a:spcPts val="0"/>
              </a:spcAft>
              <a:buClr>
                <a:schemeClr val="dk1"/>
              </a:buClr>
              <a:buSzPts val="2800"/>
              <a:buFont typeface="Arial"/>
              <a:buChar char="•"/>
              <a:defRPr sz="1867" b="0" i="0" u="none" strike="noStrike" cap="none">
                <a:solidFill>
                  <a:schemeClr val="dk1"/>
                </a:solidFill>
                <a:latin typeface="Calibri"/>
                <a:ea typeface="Calibri"/>
                <a:cs typeface="Calibri"/>
                <a:sym typeface="Calibri"/>
              </a:defRPr>
            </a:lvl7pPr>
            <a:lvl8pPr marL="2438522" marR="0" lvl="7" indent="-270947" algn="l" rtl="0">
              <a:lnSpc>
                <a:spcPct val="100000"/>
              </a:lnSpc>
              <a:spcBef>
                <a:spcPts val="533"/>
              </a:spcBef>
              <a:spcAft>
                <a:spcPts val="0"/>
              </a:spcAft>
              <a:buClr>
                <a:schemeClr val="dk1"/>
              </a:buClr>
              <a:buSzPts val="2800"/>
              <a:buFont typeface="Arial"/>
              <a:buChar char="•"/>
              <a:defRPr sz="1867" b="0" i="0" u="none" strike="noStrike" cap="none">
                <a:solidFill>
                  <a:schemeClr val="dk1"/>
                </a:solidFill>
                <a:latin typeface="Calibri"/>
                <a:ea typeface="Calibri"/>
                <a:cs typeface="Calibri"/>
                <a:sym typeface="Calibri"/>
              </a:defRPr>
            </a:lvl8pPr>
            <a:lvl9pPr marL="2743337" marR="0" lvl="8" indent="-270947" algn="l" rtl="0">
              <a:lnSpc>
                <a:spcPct val="100000"/>
              </a:lnSpc>
              <a:spcBef>
                <a:spcPts val="533"/>
              </a:spcBef>
              <a:spcAft>
                <a:spcPts val="0"/>
              </a:spcAft>
              <a:buClr>
                <a:schemeClr val="dk1"/>
              </a:buClr>
              <a:buSzPts val="28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303" name="Google Shape;303;p75"/>
          <p:cNvSpPr txBox="1"/>
          <p:nvPr/>
        </p:nvSpPr>
        <p:spPr>
          <a:xfrm>
            <a:off x="4395714" y="2745601"/>
            <a:ext cx="832400" cy="276800"/>
          </a:xfrm>
          <a:prstGeom prst="rect">
            <a:avLst/>
          </a:prstGeom>
          <a:noFill/>
          <a:ln>
            <a:noFill/>
          </a:ln>
        </p:spPr>
        <p:txBody>
          <a:bodyPr spcFirstLastPara="1" wrap="square" lIns="91433" tIns="45700" rIns="91433" bIns="45700" anchor="t" anchorCtr="0">
            <a:noAutofit/>
          </a:bodyPr>
          <a:lstStyle/>
          <a:p>
            <a:pPr marL="0" marR="0" lvl="0" indent="0" algn="l" rtl="0">
              <a:spcBef>
                <a:spcPts val="0"/>
              </a:spcBef>
              <a:spcAft>
                <a:spcPts val="0"/>
              </a:spcAft>
              <a:buNone/>
            </a:pPr>
            <a:r>
              <a:rPr lang="en-US" sz="1200" b="1" i="0" u="none" strike="noStrike" cap="none">
                <a:solidFill>
                  <a:schemeClr val="accent1"/>
                </a:solidFill>
                <a:latin typeface="Open Sans"/>
                <a:ea typeface="Open Sans"/>
                <a:cs typeface="Open Sans"/>
                <a:sym typeface="Open Sans"/>
              </a:rPr>
              <a:t>Problem</a:t>
            </a:r>
            <a:endParaRPr sz="1200"/>
          </a:p>
        </p:txBody>
      </p:sp>
      <p:cxnSp>
        <p:nvCxnSpPr>
          <p:cNvPr id="304" name="Google Shape;304;p75"/>
          <p:cNvCxnSpPr/>
          <p:nvPr/>
        </p:nvCxnSpPr>
        <p:spPr>
          <a:xfrm>
            <a:off x="5262478" y="2884000"/>
            <a:ext cx="1567600" cy="400"/>
          </a:xfrm>
          <a:prstGeom prst="straightConnector1">
            <a:avLst/>
          </a:prstGeom>
          <a:noFill/>
          <a:ln w="19050" cap="flat" cmpd="sng">
            <a:solidFill>
              <a:schemeClr val="accent1"/>
            </a:solidFill>
            <a:prstDash val="solid"/>
            <a:miter lim="800000"/>
            <a:headEnd type="none" w="sm" len="sm"/>
            <a:tailEnd type="none" w="sm" len="sm"/>
          </a:ln>
        </p:spPr>
      </p:cxnSp>
      <p:sp>
        <p:nvSpPr>
          <p:cNvPr id="305" name="Google Shape;305;p75"/>
          <p:cNvSpPr txBox="1">
            <a:spLocks noGrp="1"/>
          </p:cNvSpPr>
          <p:nvPr>
            <p:ph type="body" idx="2"/>
          </p:nvPr>
        </p:nvSpPr>
        <p:spPr>
          <a:xfrm>
            <a:off x="4395700" y="3055833"/>
            <a:ext cx="2434000" cy="2862000"/>
          </a:xfrm>
          <a:prstGeom prst="rect">
            <a:avLst/>
          </a:prstGeom>
          <a:noFill/>
          <a:ln>
            <a:noFill/>
          </a:ln>
        </p:spPr>
        <p:txBody>
          <a:bodyPr spcFirstLastPara="1" wrap="square" lIns="137150" tIns="68550" rIns="137150" bIns="540000" anchor="t" anchorCtr="0">
            <a:noAutofit/>
          </a:bodyPr>
          <a:lstStyle>
            <a:lvl1pPr marL="304815" marR="0" lvl="0" indent="-152408" algn="l" rtl="0">
              <a:lnSpc>
                <a:spcPct val="100000"/>
              </a:lnSpc>
              <a:spcBef>
                <a:spcPts val="0"/>
              </a:spcBef>
              <a:spcAft>
                <a:spcPts val="0"/>
              </a:spcAft>
              <a:buSzPts val="2000"/>
              <a:buFont typeface="Arial"/>
              <a:buNone/>
              <a:defRPr sz="1333" b="0" i="0" u="none" strike="noStrike" cap="none">
                <a:latin typeface="Open Sans"/>
                <a:ea typeface="Open Sans"/>
                <a:cs typeface="Open Sans"/>
                <a:sym typeface="Open Sans"/>
              </a:defRPr>
            </a:lvl1pPr>
            <a:lvl2pPr marL="609630" marR="0" lvl="1" indent="-152408" algn="l" rtl="0">
              <a:lnSpc>
                <a:spcPct val="100000"/>
              </a:lnSpc>
              <a:spcBef>
                <a:spcPts val="667"/>
              </a:spcBef>
              <a:spcAft>
                <a:spcPts val="0"/>
              </a:spcAft>
              <a:buSzPts val="2000"/>
              <a:buFont typeface="Arial"/>
              <a:buNone/>
              <a:defRPr sz="1333" b="0" i="0" u="none" strike="noStrike" cap="none">
                <a:latin typeface="Calibri"/>
                <a:ea typeface="Calibri"/>
                <a:cs typeface="Calibri"/>
                <a:sym typeface="Calibri"/>
              </a:defRPr>
            </a:lvl2pPr>
            <a:lvl3pPr marL="914446" marR="0" lvl="2" indent="-152408" algn="l" rtl="0">
              <a:lnSpc>
                <a:spcPct val="100000"/>
              </a:lnSpc>
              <a:spcBef>
                <a:spcPts val="667"/>
              </a:spcBef>
              <a:spcAft>
                <a:spcPts val="0"/>
              </a:spcAft>
              <a:buSzPts val="2000"/>
              <a:buFont typeface="Arial"/>
              <a:buNone/>
              <a:defRPr sz="1333" b="0" i="0" u="none" strike="noStrike" cap="none">
                <a:latin typeface="Calibri"/>
                <a:ea typeface="Calibri"/>
                <a:cs typeface="Calibri"/>
                <a:sym typeface="Calibri"/>
              </a:defRPr>
            </a:lvl3pPr>
            <a:lvl4pPr marL="1219261" marR="0" lvl="3" indent="-152408" algn="l" rtl="0">
              <a:lnSpc>
                <a:spcPct val="100000"/>
              </a:lnSpc>
              <a:spcBef>
                <a:spcPts val="667"/>
              </a:spcBef>
              <a:spcAft>
                <a:spcPts val="0"/>
              </a:spcAft>
              <a:buSzPts val="2000"/>
              <a:buFont typeface="Arial"/>
              <a:buNone/>
              <a:defRPr sz="1333" b="0" i="0" u="none" strike="noStrike" cap="none">
                <a:latin typeface="Calibri"/>
                <a:ea typeface="Calibri"/>
                <a:cs typeface="Calibri"/>
                <a:sym typeface="Calibri"/>
              </a:defRPr>
            </a:lvl4pPr>
            <a:lvl5pPr marL="1524076" marR="0" lvl="4" indent="-152408" algn="l" rtl="0">
              <a:lnSpc>
                <a:spcPct val="100000"/>
              </a:lnSpc>
              <a:spcBef>
                <a:spcPts val="667"/>
              </a:spcBef>
              <a:spcAft>
                <a:spcPts val="0"/>
              </a:spcAft>
              <a:buSzPts val="2000"/>
              <a:buFont typeface="Arial"/>
              <a:buNone/>
              <a:defRPr sz="1333" b="0" i="0" u="none" strike="noStrike" cap="none">
                <a:latin typeface="Calibri"/>
                <a:ea typeface="Calibri"/>
                <a:cs typeface="Calibri"/>
                <a:sym typeface="Calibri"/>
              </a:defRPr>
            </a:lvl5pPr>
            <a:lvl6pPr marL="1828891" marR="0" lvl="5" indent="-237079" algn="l" rtl="0">
              <a:lnSpc>
                <a:spcPct val="100000"/>
              </a:lnSpc>
              <a:spcBef>
                <a:spcPts val="667"/>
              </a:spcBef>
              <a:spcAft>
                <a:spcPts val="0"/>
              </a:spcAft>
              <a:buSzPts val="2000"/>
              <a:buFont typeface="Arial"/>
              <a:buChar char="•"/>
              <a:defRPr sz="1333" b="0" i="0" u="none" strike="noStrike" cap="none">
                <a:latin typeface="Calibri"/>
                <a:ea typeface="Calibri"/>
                <a:cs typeface="Calibri"/>
                <a:sym typeface="Calibri"/>
              </a:defRPr>
            </a:lvl6pPr>
            <a:lvl7pPr marL="2133707" marR="0" lvl="6" indent="-237079" algn="l" rtl="0">
              <a:lnSpc>
                <a:spcPct val="100000"/>
              </a:lnSpc>
              <a:spcBef>
                <a:spcPts val="667"/>
              </a:spcBef>
              <a:spcAft>
                <a:spcPts val="0"/>
              </a:spcAft>
              <a:buSzPts val="2000"/>
              <a:buFont typeface="Arial"/>
              <a:buChar char="•"/>
              <a:defRPr sz="1333" b="0" i="0" u="none" strike="noStrike" cap="none">
                <a:latin typeface="Calibri"/>
                <a:ea typeface="Calibri"/>
                <a:cs typeface="Calibri"/>
                <a:sym typeface="Calibri"/>
              </a:defRPr>
            </a:lvl7pPr>
            <a:lvl8pPr marL="2438522" marR="0" lvl="7" indent="-237079" algn="l" rtl="0">
              <a:lnSpc>
                <a:spcPct val="100000"/>
              </a:lnSpc>
              <a:spcBef>
                <a:spcPts val="667"/>
              </a:spcBef>
              <a:spcAft>
                <a:spcPts val="0"/>
              </a:spcAft>
              <a:buSzPts val="2000"/>
              <a:buFont typeface="Arial"/>
              <a:buChar char="•"/>
              <a:defRPr sz="1333" b="0" i="0" u="none" strike="noStrike" cap="none">
                <a:latin typeface="Calibri"/>
                <a:ea typeface="Calibri"/>
                <a:cs typeface="Calibri"/>
                <a:sym typeface="Calibri"/>
              </a:defRPr>
            </a:lvl8pPr>
            <a:lvl9pPr marL="2743337" marR="0" lvl="8" indent="-237079" algn="l" rtl="0">
              <a:lnSpc>
                <a:spcPct val="100000"/>
              </a:lnSpc>
              <a:spcBef>
                <a:spcPts val="667"/>
              </a:spcBef>
              <a:spcAft>
                <a:spcPts val="667"/>
              </a:spcAft>
              <a:buSzPts val="2000"/>
              <a:buFont typeface="Arial"/>
              <a:buChar char="•"/>
              <a:defRPr sz="1333" b="0" i="0" u="none" strike="noStrike" cap="none">
                <a:latin typeface="Calibri"/>
                <a:ea typeface="Calibri"/>
                <a:cs typeface="Calibri"/>
                <a:sym typeface="Calibri"/>
              </a:defRPr>
            </a:lvl9pPr>
          </a:lstStyle>
          <a:p>
            <a:endParaRPr/>
          </a:p>
        </p:txBody>
      </p:sp>
      <p:sp>
        <p:nvSpPr>
          <p:cNvPr id="306" name="Google Shape;306;p75"/>
          <p:cNvSpPr txBox="1">
            <a:spLocks noGrp="1"/>
          </p:cNvSpPr>
          <p:nvPr>
            <p:ph type="title"/>
          </p:nvPr>
        </p:nvSpPr>
        <p:spPr>
          <a:xfrm>
            <a:off x="4222666" y="277767"/>
            <a:ext cx="7969200" cy="853600"/>
          </a:xfrm>
          <a:prstGeom prst="rect">
            <a:avLst/>
          </a:prstGeom>
          <a:solidFill>
            <a:schemeClr val="accent1"/>
          </a:solidFill>
          <a:ln>
            <a:noFill/>
          </a:ln>
        </p:spPr>
        <p:txBody>
          <a:bodyPr spcFirstLastPara="1" wrap="square" lIns="432000" tIns="68550" rIns="137150" bIns="68550" anchor="ctr" anchorCtr="0">
            <a:noAutofit/>
          </a:bodyPr>
          <a:lstStyle>
            <a:lvl1pPr marR="0" lvl="0" algn="l" rtl="0">
              <a:lnSpc>
                <a:spcPct val="90000"/>
              </a:lnSpc>
              <a:spcBef>
                <a:spcPts val="0"/>
              </a:spcBef>
              <a:spcAft>
                <a:spcPts val="0"/>
              </a:spcAft>
              <a:buClr>
                <a:schemeClr val="lt1"/>
              </a:buClr>
              <a:buSzPts val="5400"/>
              <a:buFont typeface="Open Sans Light"/>
              <a:buNone/>
              <a:defRPr sz="3600" b="0" i="0" u="none" strike="noStrike" cap="none">
                <a:solidFill>
                  <a:schemeClr val="lt1"/>
                </a:solidFill>
                <a:latin typeface="Open Sans Light"/>
                <a:ea typeface="Open Sans Light"/>
                <a:cs typeface="Open Sans Light"/>
                <a:sym typeface="Open Sans Light"/>
              </a:defRPr>
            </a:lvl1pPr>
            <a:lvl2pPr lvl="1" rtl="0">
              <a:spcBef>
                <a:spcPts val="0"/>
              </a:spcBef>
              <a:spcAft>
                <a:spcPts val="0"/>
              </a:spcAft>
              <a:buSzPts val="2200"/>
              <a:buNone/>
              <a:defRPr sz="1867"/>
            </a:lvl2pPr>
            <a:lvl3pPr lvl="2" rtl="0">
              <a:spcBef>
                <a:spcPts val="0"/>
              </a:spcBef>
              <a:spcAft>
                <a:spcPts val="0"/>
              </a:spcAft>
              <a:buSzPts val="2200"/>
              <a:buNone/>
              <a:defRPr sz="1867"/>
            </a:lvl3pPr>
            <a:lvl4pPr lvl="3" rtl="0">
              <a:spcBef>
                <a:spcPts val="0"/>
              </a:spcBef>
              <a:spcAft>
                <a:spcPts val="0"/>
              </a:spcAft>
              <a:buSzPts val="2200"/>
              <a:buNone/>
              <a:defRPr sz="1867"/>
            </a:lvl4pPr>
            <a:lvl5pPr lvl="4" rtl="0">
              <a:spcBef>
                <a:spcPts val="0"/>
              </a:spcBef>
              <a:spcAft>
                <a:spcPts val="0"/>
              </a:spcAft>
              <a:buSzPts val="2200"/>
              <a:buNone/>
              <a:defRPr sz="1867"/>
            </a:lvl5pPr>
            <a:lvl6pPr lvl="5" rtl="0">
              <a:spcBef>
                <a:spcPts val="0"/>
              </a:spcBef>
              <a:spcAft>
                <a:spcPts val="0"/>
              </a:spcAft>
              <a:buSzPts val="2200"/>
              <a:buNone/>
              <a:defRPr sz="1867"/>
            </a:lvl6pPr>
            <a:lvl7pPr lvl="6" rtl="0">
              <a:spcBef>
                <a:spcPts val="0"/>
              </a:spcBef>
              <a:spcAft>
                <a:spcPts val="0"/>
              </a:spcAft>
              <a:buSzPts val="2200"/>
              <a:buNone/>
              <a:defRPr sz="1867"/>
            </a:lvl7pPr>
            <a:lvl8pPr lvl="7" rtl="0">
              <a:spcBef>
                <a:spcPts val="0"/>
              </a:spcBef>
              <a:spcAft>
                <a:spcPts val="0"/>
              </a:spcAft>
              <a:buSzPts val="2200"/>
              <a:buNone/>
              <a:defRPr sz="1867"/>
            </a:lvl8pPr>
            <a:lvl9pPr lvl="8" rtl="0">
              <a:spcBef>
                <a:spcPts val="0"/>
              </a:spcBef>
              <a:spcAft>
                <a:spcPts val="0"/>
              </a:spcAft>
              <a:buSzPts val="2200"/>
              <a:buNone/>
              <a:defRPr sz="1867"/>
            </a:lvl9pPr>
          </a:lstStyle>
          <a:p>
            <a:endParaRPr/>
          </a:p>
        </p:txBody>
      </p:sp>
      <p:sp>
        <p:nvSpPr>
          <p:cNvPr id="307" name="Google Shape;307;p75"/>
          <p:cNvSpPr txBox="1"/>
          <p:nvPr/>
        </p:nvSpPr>
        <p:spPr>
          <a:xfrm>
            <a:off x="7002731" y="2745601"/>
            <a:ext cx="832400" cy="276800"/>
          </a:xfrm>
          <a:prstGeom prst="rect">
            <a:avLst/>
          </a:prstGeom>
          <a:noFill/>
          <a:ln>
            <a:noFill/>
          </a:ln>
        </p:spPr>
        <p:txBody>
          <a:bodyPr spcFirstLastPara="1" wrap="square" lIns="91433" tIns="45700" rIns="91433" bIns="45700" anchor="t" anchorCtr="0">
            <a:noAutofit/>
          </a:bodyPr>
          <a:lstStyle/>
          <a:p>
            <a:pPr marL="0" lvl="0" indent="0" algn="l" rtl="0">
              <a:spcBef>
                <a:spcPts val="0"/>
              </a:spcBef>
              <a:spcAft>
                <a:spcPts val="0"/>
              </a:spcAft>
              <a:buClr>
                <a:schemeClr val="dk1"/>
              </a:buClr>
              <a:buFont typeface="Arial"/>
              <a:buNone/>
            </a:pPr>
            <a:r>
              <a:rPr lang="en-US" sz="1200" b="1">
                <a:solidFill>
                  <a:schemeClr val="accent1"/>
                </a:solidFill>
                <a:latin typeface="Open Sans"/>
                <a:ea typeface="Open Sans"/>
                <a:cs typeface="Open Sans"/>
                <a:sym typeface="Open Sans"/>
              </a:rPr>
              <a:t>Solution</a:t>
            </a:r>
            <a:endParaRPr sz="1200">
              <a:solidFill>
                <a:schemeClr val="dk1"/>
              </a:solidFill>
            </a:endParaRPr>
          </a:p>
          <a:p>
            <a:pPr marL="0" marR="0" lvl="0" indent="0" algn="l" rtl="0">
              <a:spcBef>
                <a:spcPts val="0"/>
              </a:spcBef>
              <a:spcAft>
                <a:spcPts val="0"/>
              </a:spcAft>
              <a:buNone/>
            </a:pPr>
            <a:endParaRPr sz="1200" b="1">
              <a:solidFill>
                <a:schemeClr val="accent1"/>
              </a:solidFill>
              <a:latin typeface="Open Sans"/>
              <a:ea typeface="Open Sans"/>
              <a:cs typeface="Open Sans"/>
              <a:sym typeface="Open Sans"/>
            </a:endParaRPr>
          </a:p>
        </p:txBody>
      </p:sp>
      <p:cxnSp>
        <p:nvCxnSpPr>
          <p:cNvPr id="308" name="Google Shape;308;p75"/>
          <p:cNvCxnSpPr/>
          <p:nvPr/>
        </p:nvCxnSpPr>
        <p:spPr>
          <a:xfrm>
            <a:off x="7869495" y="2884000"/>
            <a:ext cx="1567600" cy="400"/>
          </a:xfrm>
          <a:prstGeom prst="straightConnector1">
            <a:avLst/>
          </a:prstGeom>
          <a:noFill/>
          <a:ln w="19050" cap="flat" cmpd="sng">
            <a:solidFill>
              <a:schemeClr val="accent1"/>
            </a:solidFill>
            <a:prstDash val="solid"/>
            <a:miter lim="800000"/>
            <a:headEnd type="none" w="sm" len="sm"/>
            <a:tailEnd type="none" w="sm" len="sm"/>
          </a:ln>
        </p:spPr>
      </p:cxnSp>
      <p:sp>
        <p:nvSpPr>
          <p:cNvPr id="309" name="Google Shape;309;p75"/>
          <p:cNvSpPr txBox="1">
            <a:spLocks noGrp="1"/>
          </p:cNvSpPr>
          <p:nvPr>
            <p:ph type="body" idx="3"/>
          </p:nvPr>
        </p:nvSpPr>
        <p:spPr>
          <a:xfrm>
            <a:off x="7002725" y="3055833"/>
            <a:ext cx="2434000" cy="2862000"/>
          </a:xfrm>
          <a:prstGeom prst="rect">
            <a:avLst/>
          </a:prstGeom>
          <a:noFill/>
          <a:ln>
            <a:noFill/>
          </a:ln>
        </p:spPr>
        <p:txBody>
          <a:bodyPr spcFirstLastPara="1" wrap="square" lIns="137150" tIns="68550" rIns="137150" bIns="540000" anchor="t" anchorCtr="0">
            <a:noAutofit/>
          </a:bodyPr>
          <a:lstStyle>
            <a:lvl1pPr marL="304815" marR="0" lvl="0" indent="-152408" algn="l" rtl="0">
              <a:lnSpc>
                <a:spcPct val="100000"/>
              </a:lnSpc>
              <a:spcBef>
                <a:spcPts val="0"/>
              </a:spcBef>
              <a:spcAft>
                <a:spcPts val="0"/>
              </a:spcAft>
              <a:buSzPts val="2000"/>
              <a:buFont typeface="Arial"/>
              <a:buNone/>
              <a:defRPr sz="1333" b="0" i="0" u="none" strike="noStrike" cap="none">
                <a:latin typeface="Open Sans"/>
                <a:ea typeface="Open Sans"/>
                <a:cs typeface="Open Sans"/>
                <a:sym typeface="Open Sans"/>
              </a:defRPr>
            </a:lvl1pPr>
            <a:lvl2pPr marL="609630" marR="0" lvl="1" indent="-152408" algn="l" rtl="0">
              <a:lnSpc>
                <a:spcPct val="100000"/>
              </a:lnSpc>
              <a:spcBef>
                <a:spcPts val="667"/>
              </a:spcBef>
              <a:spcAft>
                <a:spcPts val="0"/>
              </a:spcAft>
              <a:buSzPts val="2000"/>
              <a:buFont typeface="Arial"/>
              <a:buNone/>
              <a:defRPr sz="1333" b="0" i="0" u="none" strike="noStrike" cap="none">
                <a:latin typeface="Calibri"/>
                <a:ea typeface="Calibri"/>
                <a:cs typeface="Calibri"/>
                <a:sym typeface="Calibri"/>
              </a:defRPr>
            </a:lvl2pPr>
            <a:lvl3pPr marL="914446" marR="0" lvl="2" indent="-152408" algn="l" rtl="0">
              <a:lnSpc>
                <a:spcPct val="100000"/>
              </a:lnSpc>
              <a:spcBef>
                <a:spcPts val="667"/>
              </a:spcBef>
              <a:spcAft>
                <a:spcPts val="0"/>
              </a:spcAft>
              <a:buSzPts val="2000"/>
              <a:buFont typeface="Arial"/>
              <a:buNone/>
              <a:defRPr sz="1333" b="0" i="0" u="none" strike="noStrike" cap="none">
                <a:latin typeface="Calibri"/>
                <a:ea typeface="Calibri"/>
                <a:cs typeface="Calibri"/>
                <a:sym typeface="Calibri"/>
              </a:defRPr>
            </a:lvl3pPr>
            <a:lvl4pPr marL="1219261" marR="0" lvl="3" indent="-152408" algn="l" rtl="0">
              <a:lnSpc>
                <a:spcPct val="100000"/>
              </a:lnSpc>
              <a:spcBef>
                <a:spcPts val="667"/>
              </a:spcBef>
              <a:spcAft>
                <a:spcPts val="0"/>
              </a:spcAft>
              <a:buSzPts val="2000"/>
              <a:buFont typeface="Arial"/>
              <a:buNone/>
              <a:defRPr sz="1333" b="0" i="0" u="none" strike="noStrike" cap="none">
                <a:latin typeface="Calibri"/>
                <a:ea typeface="Calibri"/>
                <a:cs typeface="Calibri"/>
                <a:sym typeface="Calibri"/>
              </a:defRPr>
            </a:lvl4pPr>
            <a:lvl5pPr marL="1524076" marR="0" lvl="4" indent="-152408" algn="l" rtl="0">
              <a:lnSpc>
                <a:spcPct val="100000"/>
              </a:lnSpc>
              <a:spcBef>
                <a:spcPts val="667"/>
              </a:spcBef>
              <a:spcAft>
                <a:spcPts val="0"/>
              </a:spcAft>
              <a:buSzPts val="2000"/>
              <a:buFont typeface="Arial"/>
              <a:buNone/>
              <a:defRPr sz="1333" b="0" i="0" u="none" strike="noStrike" cap="none">
                <a:latin typeface="Calibri"/>
                <a:ea typeface="Calibri"/>
                <a:cs typeface="Calibri"/>
                <a:sym typeface="Calibri"/>
              </a:defRPr>
            </a:lvl5pPr>
            <a:lvl6pPr marL="1828891" marR="0" lvl="5" indent="-237079" algn="l" rtl="0">
              <a:lnSpc>
                <a:spcPct val="100000"/>
              </a:lnSpc>
              <a:spcBef>
                <a:spcPts val="667"/>
              </a:spcBef>
              <a:spcAft>
                <a:spcPts val="0"/>
              </a:spcAft>
              <a:buSzPts val="2000"/>
              <a:buFont typeface="Arial"/>
              <a:buChar char="•"/>
              <a:defRPr sz="1333" b="0" i="0" u="none" strike="noStrike" cap="none">
                <a:latin typeface="Calibri"/>
                <a:ea typeface="Calibri"/>
                <a:cs typeface="Calibri"/>
                <a:sym typeface="Calibri"/>
              </a:defRPr>
            </a:lvl6pPr>
            <a:lvl7pPr marL="2133707" marR="0" lvl="6" indent="-237079" algn="l" rtl="0">
              <a:lnSpc>
                <a:spcPct val="100000"/>
              </a:lnSpc>
              <a:spcBef>
                <a:spcPts val="667"/>
              </a:spcBef>
              <a:spcAft>
                <a:spcPts val="0"/>
              </a:spcAft>
              <a:buSzPts val="2000"/>
              <a:buFont typeface="Arial"/>
              <a:buChar char="•"/>
              <a:defRPr sz="1333" b="0" i="0" u="none" strike="noStrike" cap="none">
                <a:latin typeface="Calibri"/>
                <a:ea typeface="Calibri"/>
                <a:cs typeface="Calibri"/>
                <a:sym typeface="Calibri"/>
              </a:defRPr>
            </a:lvl7pPr>
            <a:lvl8pPr marL="2438522" marR="0" lvl="7" indent="-237079" algn="l" rtl="0">
              <a:lnSpc>
                <a:spcPct val="100000"/>
              </a:lnSpc>
              <a:spcBef>
                <a:spcPts val="667"/>
              </a:spcBef>
              <a:spcAft>
                <a:spcPts val="0"/>
              </a:spcAft>
              <a:buSzPts val="2000"/>
              <a:buFont typeface="Arial"/>
              <a:buChar char="•"/>
              <a:defRPr sz="1333" b="0" i="0" u="none" strike="noStrike" cap="none">
                <a:latin typeface="Calibri"/>
                <a:ea typeface="Calibri"/>
                <a:cs typeface="Calibri"/>
                <a:sym typeface="Calibri"/>
              </a:defRPr>
            </a:lvl8pPr>
            <a:lvl9pPr marL="2743337" marR="0" lvl="8" indent="-237079" algn="l" rtl="0">
              <a:lnSpc>
                <a:spcPct val="100000"/>
              </a:lnSpc>
              <a:spcBef>
                <a:spcPts val="667"/>
              </a:spcBef>
              <a:spcAft>
                <a:spcPts val="667"/>
              </a:spcAft>
              <a:buSzPts val="2000"/>
              <a:buFont typeface="Arial"/>
              <a:buChar char="•"/>
              <a:defRPr sz="1333" b="0" i="0" u="none" strike="noStrike" cap="none">
                <a:latin typeface="Calibri"/>
                <a:ea typeface="Calibri"/>
                <a:cs typeface="Calibri"/>
                <a:sym typeface="Calibri"/>
              </a:defRPr>
            </a:lvl9pPr>
          </a:lstStyle>
          <a:p>
            <a:endParaRPr/>
          </a:p>
        </p:txBody>
      </p:sp>
      <p:sp>
        <p:nvSpPr>
          <p:cNvPr id="310" name="Google Shape;310;p75"/>
          <p:cNvSpPr txBox="1"/>
          <p:nvPr/>
        </p:nvSpPr>
        <p:spPr>
          <a:xfrm>
            <a:off x="9609767" y="2745600"/>
            <a:ext cx="747600" cy="276800"/>
          </a:xfrm>
          <a:prstGeom prst="rect">
            <a:avLst/>
          </a:prstGeom>
          <a:noFill/>
          <a:ln>
            <a:noFill/>
          </a:ln>
        </p:spPr>
        <p:txBody>
          <a:bodyPr spcFirstLastPara="1" wrap="square" lIns="91433" tIns="45700" rIns="91433" bIns="45700" anchor="t" anchorCtr="0">
            <a:noAutofit/>
          </a:bodyPr>
          <a:lstStyle/>
          <a:p>
            <a:pPr marL="0" lvl="0" indent="0" algn="l" rtl="0">
              <a:spcBef>
                <a:spcPts val="0"/>
              </a:spcBef>
              <a:spcAft>
                <a:spcPts val="0"/>
              </a:spcAft>
              <a:buNone/>
            </a:pPr>
            <a:r>
              <a:rPr lang="en-US" sz="1200" b="1">
                <a:solidFill>
                  <a:schemeClr val="accent1"/>
                </a:solidFill>
                <a:latin typeface="Open Sans"/>
                <a:ea typeface="Open Sans"/>
                <a:cs typeface="Open Sans"/>
                <a:sym typeface="Open Sans"/>
              </a:rPr>
              <a:t>Status</a:t>
            </a:r>
            <a:endParaRPr sz="1200" b="1">
              <a:solidFill>
                <a:schemeClr val="accent1"/>
              </a:solidFill>
              <a:latin typeface="Open Sans"/>
              <a:ea typeface="Open Sans"/>
              <a:cs typeface="Open Sans"/>
              <a:sym typeface="Open Sans"/>
            </a:endParaRPr>
          </a:p>
        </p:txBody>
      </p:sp>
      <p:cxnSp>
        <p:nvCxnSpPr>
          <p:cNvPr id="311" name="Google Shape;311;p75"/>
          <p:cNvCxnSpPr>
            <a:stCxn id="310" idx="3"/>
          </p:cNvCxnSpPr>
          <p:nvPr/>
        </p:nvCxnSpPr>
        <p:spPr>
          <a:xfrm>
            <a:off x="10357367" y="2884000"/>
            <a:ext cx="1834000" cy="400"/>
          </a:xfrm>
          <a:prstGeom prst="straightConnector1">
            <a:avLst/>
          </a:prstGeom>
          <a:noFill/>
          <a:ln w="19050" cap="flat" cmpd="sng">
            <a:solidFill>
              <a:schemeClr val="accent1"/>
            </a:solidFill>
            <a:prstDash val="solid"/>
            <a:miter lim="800000"/>
            <a:headEnd type="none" w="sm" len="sm"/>
            <a:tailEnd type="none" w="sm" len="sm"/>
          </a:ln>
        </p:spPr>
      </p:cxnSp>
      <p:sp>
        <p:nvSpPr>
          <p:cNvPr id="312" name="Google Shape;312;p75"/>
          <p:cNvSpPr txBox="1">
            <a:spLocks noGrp="1"/>
          </p:cNvSpPr>
          <p:nvPr>
            <p:ph type="body" idx="4"/>
          </p:nvPr>
        </p:nvSpPr>
        <p:spPr>
          <a:xfrm>
            <a:off x="9609766" y="3055833"/>
            <a:ext cx="2434000" cy="2862000"/>
          </a:xfrm>
          <a:prstGeom prst="rect">
            <a:avLst/>
          </a:prstGeom>
          <a:noFill/>
          <a:ln>
            <a:noFill/>
          </a:ln>
        </p:spPr>
        <p:txBody>
          <a:bodyPr spcFirstLastPara="1" wrap="square" lIns="137150" tIns="68550" rIns="137150" bIns="540000" anchor="t" anchorCtr="0">
            <a:noAutofit/>
          </a:bodyPr>
          <a:lstStyle>
            <a:lvl1pPr marL="304815" marR="0" lvl="0" indent="-152408" algn="l" rtl="0">
              <a:lnSpc>
                <a:spcPct val="100000"/>
              </a:lnSpc>
              <a:spcBef>
                <a:spcPts val="0"/>
              </a:spcBef>
              <a:spcAft>
                <a:spcPts val="0"/>
              </a:spcAft>
              <a:buSzPts val="2000"/>
              <a:buFont typeface="Arial"/>
              <a:buNone/>
              <a:defRPr sz="1333" b="0" i="0" u="none" strike="noStrike" cap="none">
                <a:latin typeface="Open Sans"/>
                <a:ea typeface="Open Sans"/>
                <a:cs typeface="Open Sans"/>
                <a:sym typeface="Open Sans"/>
              </a:defRPr>
            </a:lvl1pPr>
            <a:lvl2pPr marL="609630" marR="0" lvl="1" indent="-152408" algn="l" rtl="0">
              <a:lnSpc>
                <a:spcPct val="100000"/>
              </a:lnSpc>
              <a:spcBef>
                <a:spcPts val="667"/>
              </a:spcBef>
              <a:spcAft>
                <a:spcPts val="0"/>
              </a:spcAft>
              <a:buSzPts val="2000"/>
              <a:buFont typeface="Arial"/>
              <a:buNone/>
              <a:defRPr sz="1333" b="0" i="0" u="none" strike="noStrike" cap="none">
                <a:latin typeface="Calibri"/>
                <a:ea typeface="Calibri"/>
                <a:cs typeface="Calibri"/>
                <a:sym typeface="Calibri"/>
              </a:defRPr>
            </a:lvl2pPr>
            <a:lvl3pPr marL="914446" marR="0" lvl="2" indent="-152408" algn="l" rtl="0">
              <a:lnSpc>
                <a:spcPct val="100000"/>
              </a:lnSpc>
              <a:spcBef>
                <a:spcPts val="667"/>
              </a:spcBef>
              <a:spcAft>
                <a:spcPts val="0"/>
              </a:spcAft>
              <a:buSzPts val="2000"/>
              <a:buFont typeface="Arial"/>
              <a:buNone/>
              <a:defRPr sz="1333" b="0" i="0" u="none" strike="noStrike" cap="none">
                <a:latin typeface="Calibri"/>
                <a:ea typeface="Calibri"/>
                <a:cs typeface="Calibri"/>
                <a:sym typeface="Calibri"/>
              </a:defRPr>
            </a:lvl3pPr>
            <a:lvl4pPr marL="1219261" marR="0" lvl="3" indent="-152408" algn="l" rtl="0">
              <a:lnSpc>
                <a:spcPct val="100000"/>
              </a:lnSpc>
              <a:spcBef>
                <a:spcPts val="667"/>
              </a:spcBef>
              <a:spcAft>
                <a:spcPts val="0"/>
              </a:spcAft>
              <a:buSzPts val="2000"/>
              <a:buFont typeface="Arial"/>
              <a:buNone/>
              <a:defRPr sz="1333" b="0" i="0" u="none" strike="noStrike" cap="none">
                <a:latin typeface="Calibri"/>
                <a:ea typeface="Calibri"/>
                <a:cs typeface="Calibri"/>
                <a:sym typeface="Calibri"/>
              </a:defRPr>
            </a:lvl4pPr>
            <a:lvl5pPr marL="1524076" marR="0" lvl="4" indent="-152408" algn="l" rtl="0">
              <a:lnSpc>
                <a:spcPct val="100000"/>
              </a:lnSpc>
              <a:spcBef>
                <a:spcPts val="667"/>
              </a:spcBef>
              <a:spcAft>
                <a:spcPts val="0"/>
              </a:spcAft>
              <a:buSzPts val="2000"/>
              <a:buFont typeface="Arial"/>
              <a:buNone/>
              <a:defRPr sz="1333" b="0" i="0" u="none" strike="noStrike" cap="none">
                <a:latin typeface="Calibri"/>
                <a:ea typeface="Calibri"/>
                <a:cs typeface="Calibri"/>
                <a:sym typeface="Calibri"/>
              </a:defRPr>
            </a:lvl5pPr>
            <a:lvl6pPr marL="1828891" marR="0" lvl="5" indent="-237079" algn="l" rtl="0">
              <a:lnSpc>
                <a:spcPct val="100000"/>
              </a:lnSpc>
              <a:spcBef>
                <a:spcPts val="667"/>
              </a:spcBef>
              <a:spcAft>
                <a:spcPts val="0"/>
              </a:spcAft>
              <a:buSzPts val="2000"/>
              <a:buFont typeface="Arial"/>
              <a:buChar char="•"/>
              <a:defRPr sz="1333" b="0" i="0" u="none" strike="noStrike" cap="none">
                <a:latin typeface="Calibri"/>
                <a:ea typeface="Calibri"/>
                <a:cs typeface="Calibri"/>
                <a:sym typeface="Calibri"/>
              </a:defRPr>
            </a:lvl6pPr>
            <a:lvl7pPr marL="2133707" marR="0" lvl="6" indent="-237079" algn="l" rtl="0">
              <a:lnSpc>
                <a:spcPct val="100000"/>
              </a:lnSpc>
              <a:spcBef>
                <a:spcPts val="667"/>
              </a:spcBef>
              <a:spcAft>
                <a:spcPts val="0"/>
              </a:spcAft>
              <a:buSzPts val="2000"/>
              <a:buFont typeface="Arial"/>
              <a:buChar char="•"/>
              <a:defRPr sz="1333" b="0" i="0" u="none" strike="noStrike" cap="none">
                <a:latin typeface="Calibri"/>
                <a:ea typeface="Calibri"/>
                <a:cs typeface="Calibri"/>
                <a:sym typeface="Calibri"/>
              </a:defRPr>
            </a:lvl7pPr>
            <a:lvl8pPr marL="2438522" marR="0" lvl="7" indent="-237079" algn="l" rtl="0">
              <a:lnSpc>
                <a:spcPct val="100000"/>
              </a:lnSpc>
              <a:spcBef>
                <a:spcPts val="667"/>
              </a:spcBef>
              <a:spcAft>
                <a:spcPts val="0"/>
              </a:spcAft>
              <a:buSzPts val="2000"/>
              <a:buFont typeface="Arial"/>
              <a:buChar char="•"/>
              <a:defRPr sz="1333" b="0" i="0" u="none" strike="noStrike" cap="none">
                <a:latin typeface="Calibri"/>
                <a:ea typeface="Calibri"/>
                <a:cs typeface="Calibri"/>
                <a:sym typeface="Calibri"/>
              </a:defRPr>
            </a:lvl8pPr>
            <a:lvl9pPr marL="2743337" marR="0" lvl="8" indent="-237079" algn="l" rtl="0">
              <a:lnSpc>
                <a:spcPct val="100000"/>
              </a:lnSpc>
              <a:spcBef>
                <a:spcPts val="667"/>
              </a:spcBef>
              <a:spcAft>
                <a:spcPts val="667"/>
              </a:spcAft>
              <a:buSzPts val="2000"/>
              <a:buFont typeface="Arial"/>
              <a:buChar char="•"/>
              <a:defRPr sz="1333" b="0" i="0" u="none" strike="noStrike" cap="none">
                <a:latin typeface="Calibri"/>
                <a:ea typeface="Calibri"/>
                <a:cs typeface="Calibri"/>
                <a:sym typeface="Calibri"/>
              </a:defRPr>
            </a:lvl9pPr>
          </a:lstStyle>
          <a:p>
            <a:endParaRPr/>
          </a:p>
        </p:txBody>
      </p:sp>
    </p:spTree>
    <p:extLst>
      <p:ext uri="{BB962C8B-B14F-4D97-AF65-F5344CB8AC3E}">
        <p14:creationId xmlns:p14="http://schemas.microsoft.com/office/powerpoint/2010/main" val="3527991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Slide Green">
  <p:cSld name="Section Slide Green">
    <p:spTree>
      <p:nvGrpSpPr>
        <p:cNvPr id="1" name="Shape 247"/>
        <p:cNvGrpSpPr/>
        <p:nvPr/>
      </p:nvGrpSpPr>
      <p:grpSpPr>
        <a:xfrm>
          <a:off x="0" y="0"/>
          <a:ext cx="0" cy="0"/>
          <a:chOff x="0" y="0"/>
          <a:chExt cx="0" cy="0"/>
        </a:xfrm>
      </p:grpSpPr>
      <p:sp>
        <p:nvSpPr>
          <p:cNvPr id="248" name="Google Shape;248;p60"/>
          <p:cNvSpPr/>
          <p:nvPr/>
        </p:nvSpPr>
        <p:spPr>
          <a:xfrm>
            <a:off x="0" y="0"/>
            <a:ext cx="12192000" cy="6857600"/>
          </a:xfrm>
          <a:prstGeom prst="rect">
            <a:avLst/>
          </a:prstGeom>
          <a:gradFill>
            <a:gsLst>
              <a:gs pos="0">
                <a:schemeClr val="accent3"/>
              </a:gs>
              <a:gs pos="100000">
                <a:schemeClr val="accent2"/>
              </a:gs>
            </a:gsLst>
            <a:lin ang="7200017" scaled="0"/>
          </a:gradFill>
          <a:ln>
            <a:noFill/>
          </a:ln>
        </p:spPr>
        <p:txBody>
          <a:bodyPr spcFirstLastPara="1" wrap="square" lIns="45717" tIns="22850" rIns="45717" bIns="22850" anchor="ctr" anchorCtr="0">
            <a:noAutofit/>
          </a:bodyPr>
          <a:lstStyle/>
          <a:p>
            <a:pPr marL="0" marR="0" lvl="0" indent="0" algn="ctr" rtl="0">
              <a:spcBef>
                <a:spcPts val="0"/>
              </a:spcBef>
              <a:spcAft>
                <a:spcPts val="0"/>
              </a:spcAft>
              <a:buNone/>
            </a:pPr>
            <a:endParaRPr sz="933">
              <a:solidFill>
                <a:schemeClr val="lt1"/>
              </a:solidFill>
              <a:latin typeface="Open Sans"/>
              <a:ea typeface="Open Sans"/>
              <a:cs typeface="Open Sans"/>
              <a:sym typeface="Open Sans"/>
            </a:endParaRPr>
          </a:p>
        </p:txBody>
      </p:sp>
      <p:pic>
        <p:nvPicPr>
          <p:cNvPr id="249" name="Google Shape;249;p60"/>
          <p:cNvPicPr preferRelativeResize="0"/>
          <p:nvPr/>
        </p:nvPicPr>
        <p:blipFill rotWithShape="1">
          <a:blip r:embed="rId2">
            <a:alphaModFix/>
          </a:blip>
          <a:srcRect/>
          <a:stretch/>
        </p:blipFill>
        <p:spPr>
          <a:xfrm>
            <a:off x="0" y="5953568"/>
            <a:ext cx="2745221" cy="902305"/>
          </a:xfrm>
          <a:prstGeom prst="rect">
            <a:avLst/>
          </a:prstGeom>
          <a:noFill/>
          <a:ln>
            <a:noFill/>
          </a:ln>
        </p:spPr>
      </p:pic>
      <p:sp>
        <p:nvSpPr>
          <p:cNvPr id="250" name="Google Shape;250;p60"/>
          <p:cNvSpPr txBox="1">
            <a:spLocks noGrp="1"/>
          </p:cNvSpPr>
          <p:nvPr>
            <p:ph type="title"/>
          </p:nvPr>
        </p:nvSpPr>
        <p:spPr>
          <a:xfrm>
            <a:off x="264881" y="2966005"/>
            <a:ext cx="11662200" cy="926000"/>
          </a:xfrm>
          <a:prstGeom prst="rect">
            <a:avLst/>
          </a:prstGeom>
          <a:noFill/>
          <a:ln>
            <a:noFill/>
          </a:ln>
        </p:spPr>
        <p:txBody>
          <a:bodyPr spcFirstLastPara="1" wrap="square" lIns="68575" tIns="34275" rIns="68575" bIns="34275" anchor="ctr" anchorCtr="0">
            <a:noAutofit/>
          </a:bodyPr>
          <a:lstStyle>
            <a:lvl1pPr marR="0" lvl="0" algn="ctr" rtl="0">
              <a:lnSpc>
                <a:spcPct val="90000"/>
              </a:lnSpc>
              <a:spcBef>
                <a:spcPts val="0"/>
              </a:spcBef>
              <a:spcAft>
                <a:spcPts val="0"/>
              </a:spcAft>
              <a:buClr>
                <a:schemeClr val="lt1"/>
              </a:buClr>
              <a:buSzPts val="8600"/>
              <a:buFont typeface="Open Sans Light"/>
              <a:buNone/>
              <a:defRPr sz="5734" b="0" i="0" u="none" strike="noStrike" cap="none">
                <a:solidFill>
                  <a:schemeClr val="lt1"/>
                </a:solidFill>
                <a:latin typeface="Open Sans Light"/>
                <a:ea typeface="Open Sans Light"/>
                <a:cs typeface="Open Sans Light"/>
                <a:sym typeface="Open Sans Light"/>
              </a:defRPr>
            </a:lvl1pPr>
            <a:lvl2pPr lvl="1" rtl="0">
              <a:spcBef>
                <a:spcPts val="0"/>
              </a:spcBef>
              <a:spcAft>
                <a:spcPts val="0"/>
              </a:spcAft>
              <a:buSzPts val="1100"/>
              <a:buNone/>
              <a:defRPr sz="933"/>
            </a:lvl2pPr>
            <a:lvl3pPr lvl="2" rtl="0">
              <a:spcBef>
                <a:spcPts val="0"/>
              </a:spcBef>
              <a:spcAft>
                <a:spcPts val="0"/>
              </a:spcAft>
              <a:buSzPts val="1100"/>
              <a:buNone/>
              <a:defRPr sz="933"/>
            </a:lvl3pPr>
            <a:lvl4pPr lvl="3" rtl="0">
              <a:spcBef>
                <a:spcPts val="0"/>
              </a:spcBef>
              <a:spcAft>
                <a:spcPts val="0"/>
              </a:spcAft>
              <a:buSzPts val="1100"/>
              <a:buNone/>
              <a:defRPr sz="933"/>
            </a:lvl4pPr>
            <a:lvl5pPr lvl="4" rtl="0">
              <a:spcBef>
                <a:spcPts val="0"/>
              </a:spcBef>
              <a:spcAft>
                <a:spcPts val="0"/>
              </a:spcAft>
              <a:buSzPts val="1100"/>
              <a:buNone/>
              <a:defRPr sz="933"/>
            </a:lvl5pPr>
            <a:lvl6pPr lvl="5" rtl="0">
              <a:spcBef>
                <a:spcPts val="0"/>
              </a:spcBef>
              <a:spcAft>
                <a:spcPts val="0"/>
              </a:spcAft>
              <a:buSzPts val="1100"/>
              <a:buNone/>
              <a:defRPr sz="933"/>
            </a:lvl6pPr>
            <a:lvl7pPr lvl="6" rtl="0">
              <a:spcBef>
                <a:spcPts val="0"/>
              </a:spcBef>
              <a:spcAft>
                <a:spcPts val="0"/>
              </a:spcAft>
              <a:buSzPts val="1100"/>
              <a:buNone/>
              <a:defRPr sz="933"/>
            </a:lvl7pPr>
            <a:lvl8pPr lvl="7" rtl="0">
              <a:spcBef>
                <a:spcPts val="0"/>
              </a:spcBef>
              <a:spcAft>
                <a:spcPts val="0"/>
              </a:spcAft>
              <a:buSzPts val="1100"/>
              <a:buNone/>
              <a:defRPr sz="933"/>
            </a:lvl8pPr>
            <a:lvl9pPr lvl="8" rtl="0">
              <a:spcBef>
                <a:spcPts val="0"/>
              </a:spcBef>
              <a:spcAft>
                <a:spcPts val="0"/>
              </a:spcAft>
              <a:buSzPts val="1100"/>
              <a:buNone/>
              <a:defRPr sz="933"/>
            </a:lvl9pPr>
          </a:lstStyle>
          <a:p>
            <a:endParaRPr/>
          </a:p>
        </p:txBody>
      </p:sp>
    </p:spTree>
    <p:extLst>
      <p:ext uri="{BB962C8B-B14F-4D97-AF65-F5344CB8AC3E}">
        <p14:creationId xmlns:p14="http://schemas.microsoft.com/office/powerpoint/2010/main" val="3118763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BBA257-0527-43BD-9D51-1BD10BF357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24098" y="673482"/>
            <a:ext cx="3264553" cy="1459446"/>
          </a:xfrm>
          <a:prstGeom prst="rect">
            <a:avLst/>
          </a:prstGeom>
        </p:spPr>
      </p:pic>
      <p:sp>
        <p:nvSpPr>
          <p:cNvPr id="2" name="Title 1"/>
          <p:cNvSpPr>
            <a:spLocks noGrp="1"/>
          </p:cNvSpPr>
          <p:nvPr>
            <p:ph type="ctrTitle" hasCustomPrompt="1"/>
          </p:nvPr>
        </p:nvSpPr>
        <p:spPr>
          <a:xfrm>
            <a:off x="7" y="2940053"/>
            <a:ext cx="12191999" cy="977900"/>
          </a:xfrm>
          <a:solidFill>
            <a:schemeClr val="accent6"/>
          </a:solidFill>
          <a:ln>
            <a:noFill/>
          </a:ln>
        </p:spPr>
        <p:txBody>
          <a:bodyPr/>
          <a:lstStyle>
            <a:lvl1pPr algn="ctr">
              <a:defRPr sz="2100">
                <a:solidFill>
                  <a:schemeClr val="tx1"/>
                </a:solidFill>
                <a:latin typeface="Microsoft JhengHei UI" panose="020B0604030504040204" pitchFamily="34" charset="-120"/>
                <a:ea typeface="Microsoft JhengHei UI" panose="020B0604030504040204" pitchFamily="34" charset="-120"/>
              </a:defRPr>
            </a:lvl1pPr>
          </a:lstStyle>
          <a:p>
            <a:r>
              <a:rPr lang="en-US"/>
              <a:t>Title</a:t>
            </a:r>
          </a:p>
        </p:txBody>
      </p:sp>
      <p:sp>
        <p:nvSpPr>
          <p:cNvPr id="3" name="Subtitle 2"/>
          <p:cNvSpPr>
            <a:spLocks noGrp="1"/>
          </p:cNvSpPr>
          <p:nvPr>
            <p:ph type="subTitle" idx="1" hasCustomPrompt="1"/>
          </p:nvPr>
        </p:nvSpPr>
        <p:spPr>
          <a:xfrm>
            <a:off x="5511800" y="5702306"/>
            <a:ext cx="6680200" cy="1149139"/>
          </a:xfrm>
        </p:spPr>
        <p:txBody>
          <a:bodyPr>
            <a:normAutofit/>
          </a:bodyPr>
          <a:lstStyle>
            <a:lvl1pPr marL="0" indent="0" algn="r">
              <a:buNone/>
              <a:defRPr sz="1000">
                <a:solidFill>
                  <a:schemeClr val="tx1"/>
                </a:solidFill>
                <a:latin typeface="Yu Gothic UI Semilight" panose="020B0400000000000000" pitchFamily="34" charset="-128"/>
                <a:ea typeface="Yu Gothic UI Semilight" panose="020B0400000000000000" pitchFamily="34" charset="-128"/>
                <a:cs typeface="Adobe Devanagari" panose="02040503050201020203" pitchFamily="18" charset="0"/>
              </a:defRPr>
            </a:lvl1pPr>
            <a:lvl2pPr marL="244923" indent="0" algn="ctr">
              <a:buNone/>
              <a:defRPr>
                <a:solidFill>
                  <a:schemeClr val="tx1">
                    <a:tint val="75000"/>
                  </a:schemeClr>
                </a:solidFill>
              </a:defRPr>
            </a:lvl2pPr>
            <a:lvl3pPr marL="489843" indent="0" algn="ctr">
              <a:buNone/>
              <a:defRPr>
                <a:solidFill>
                  <a:schemeClr val="tx1">
                    <a:tint val="75000"/>
                  </a:schemeClr>
                </a:solidFill>
              </a:defRPr>
            </a:lvl3pPr>
            <a:lvl4pPr marL="734766" indent="0" algn="ctr">
              <a:buNone/>
              <a:defRPr>
                <a:solidFill>
                  <a:schemeClr val="tx1">
                    <a:tint val="75000"/>
                  </a:schemeClr>
                </a:solidFill>
              </a:defRPr>
            </a:lvl4pPr>
            <a:lvl5pPr marL="979688" indent="0" algn="ctr">
              <a:buNone/>
              <a:defRPr>
                <a:solidFill>
                  <a:schemeClr val="tx1">
                    <a:tint val="75000"/>
                  </a:schemeClr>
                </a:solidFill>
              </a:defRPr>
            </a:lvl5pPr>
            <a:lvl6pPr marL="1224610" indent="0" algn="ctr">
              <a:buNone/>
              <a:defRPr>
                <a:solidFill>
                  <a:schemeClr val="tx1">
                    <a:tint val="75000"/>
                  </a:schemeClr>
                </a:solidFill>
              </a:defRPr>
            </a:lvl6pPr>
            <a:lvl7pPr marL="1469532" indent="0" algn="ctr">
              <a:buNone/>
              <a:defRPr>
                <a:solidFill>
                  <a:schemeClr val="tx1">
                    <a:tint val="75000"/>
                  </a:schemeClr>
                </a:solidFill>
              </a:defRPr>
            </a:lvl7pPr>
            <a:lvl8pPr marL="1714453" indent="0" algn="ctr">
              <a:buNone/>
              <a:defRPr>
                <a:solidFill>
                  <a:schemeClr val="tx1">
                    <a:tint val="75000"/>
                  </a:schemeClr>
                </a:solidFill>
              </a:defRPr>
            </a:lvl8pPr>
            <a:lvl9pPr marL="1959375" indent="0" algn="ctr">
              <a:buNone/>
              <a:defRPr>
                <a:solidFill>
                  <a:schemeClr val="tx1">
                    <a:tint val="75000"/>
                  </a:schemeClr>
                </a:solidFill>
              </a:defRPr>
            </a:lvl9pPr>
          </a:lstStyle>
          <a:p>
            <a:pPr algn="r"/>
            <a:r>
              <a:rPr lang="en-US" sz="1000"/>
              <a:t>ITSTI</a:t>
            </a:r>
          </a:p>
          <a:p>
            <a:pPr algn="r"/>
            <a:r>
              <a:rPr lang="en-US" sz="1000"/>
              <a:t>Month Day, Year</a:t>
            </a:r>
          </a:p>
          <a:p>
            <a:pPr algn="r"/>
            <a:r>
              <a:rPr lang="en-US" sz="1000"/>
              <a:t>Version 0.1</a:t>
            </a:r>
          </a:p>
        </p:txBody>
      </p:sp>
      <p:pic>
        <p:nvPicPr>
          <p:cNvPr id="10" name="Picture 9"/>
          <p:cNvPicPr>
            <a:picLocks noChangeAspect="1"/>
          </p:cNvPicPr>
          <p:nvPr userDrawn="1"/>
        </p:nvPicPr>
        <p:blipFill>
          <a:blip r:embed="rId3"/>
          <a:stretch>
            <a:fillRect/>
          </a:stretch>
        </p:blipFill>
        <p:spPr>
          <a:xfrm>
            <a:off x="1601278" y="986324"/>
            <a:ext cx="3910523" cy="821210"/>
          </a:xfrm>
          <a:prstGeom prst="rect">
            <a:avLst/>
          </a:prstGeom>
        </p:spPr>
      </p:pic>
    </p:spTree>
    <p:extLst>
      <p:ext uri="{BB962C8B-B14F-4D97-AF65-F5344CB8AC3E}">
        <p14:creationId xmlns:p14="http://schemas.microsoft.com/office/powerpoint/2010/main" val="2871719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FF1C94-39EE-42CE-8518-B181A088A7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44188" y="6231316"/>
            <a:ext cx="1227222" cy="548640"/>
          </a:xfrm>
          <a:prstGeom prst="rect">
            <a:avLst/>
          </a:prstGeom>
        </p:spPr>
      </p:pic>
      <p:sp>
        <p:nvSpPr>
          <p:cNvPr id="2" name="Title 1"/>
          <p:cNvSpPr>
            <a:spLocks noGrp="1"/>
          </p:cNvSpPr>
          <p:nvPr>
            <p:ph type="title" hasCustomPrompt="1"/>
          </p:nvPr>
        </p:nvSpPr>
        <p:spPr>
          <a:xfrm>
            <a:off x="609600" y="168484"/>
            <a:ext cx="10972800" cy="742950"/>
          </a:xfrm>
        </p:spPr>
        <p:txBody>
          <a:bodyPr/>
          <a:lstStyle>
            <a:lvl1pPr algn="ctr">
              <a:defRPr sz="2700" b="1">
                <a:solidFill>
                  <a:schemeClr val="tx1">
                    <a:lumMod val="75000"/>
                    <a:lumOff val="25000"/>
                  </a:schemeClr>
                </a:solidFill>
                <a:latin typeface="Microsoft JhengHei UI" panose="020B0604030504040204" pitchFamily="34" charset="-120"/>
                <a:ea typeface="Microsoft JhengHei UI" panose="020B0604030504040204" pitchFamily="34" charset="-120"/>
              </a:defRPr>
            </a:lvl1pPr>
          </a:lstStyle>
          <a:p>
            <a:r>
              <a:rPr lang="en-US"/>
              <a:t>This is a Headline</a:t>
            </a:r>
          </a:p>
        </p:txBody>
      </p:sp>
      <p:sp>
        <p:nvSpPr>
          <p:cNvPr id="3" name="Slide Number Placeholder 2"/>
          <p:cNvSpPr>
            <a:spLocks noGrp="1"/>
          </p:cNvSpPr>
          <p:nvPr>
            <p:ph type="sldNum" sz="quarter" idx="10"/>
          </p:nvPr>
        </p:nvSpPr>
        <p:spPr/>
        <p:txBody>
          <a:bodyPr/>
          <a:lstStyle>
            <a:lvl1pPr>
              <a:defRPr sz="700" smtClean="0">
                <a:solidFill>
                  <a:schemeClr val="tx1"/>
                </a:solidFill>
                <a:latin typeface="Yu Gothic UI Semilight" panose="020B0400000000000000" pitchFamily="34" charset="-128"/>
                <a:ea typeface="Yu Gothic UI Semilight" panose="020B0400000000000000" pitchFamily="34" charset="-128"/>
              </a:defRPr>
            </a:lvl1pPr>
          </a:lstStyle>
          <a:p>
            <a:pPr>
              <a:defRPr/>
            </a:pPr>
            <a:fld id="{D479F7ED-19F2-2649-BEFC-383867CC9BE4}" type="slidenum">
              <a:rPr lang="en-US" smtClean="0"/>
              <a:pPr>
                <a:defRPr/>
              </a:pPr>
              <a:t>‹#›</a:t>
            </a:fld>
            <a:endParaRPr lang="en-US"/>
          </a:p>
        </p:txBody>
      </p:sp>
      <p:pic>
        <p:nvPicPr>
          <p:cNvPr id="5" name="Picture 4"/>
          <p:cNvPicPr>
            <a:picLocks noChangeAspect="1"/>
          </p:cNvPicPr>
          <p:nvPr userDrawn="1"/>
        </p:nvPicPr>
        <p:blipFill>
          <a:blip r:embed="rId3"/>
          <a:stretch>
            <a:fillRect/>
          </a:stretch>
        </p:blipFill>
        <p:spPr>
          <a:xfrm>
            <a:off x="90680" y="6454173"/>
            <a:ext cx="1551351" cy="325783"/>
          </a:xfrm>
          <a:prstGeom prst="rect">
            <a:avLst/>
          </a:prstGeom>
        </p:spPr>
      </p:pic>
      <p:cxnSp>
        <p:nvCxnSpPr>
          <p:cNvPr id="8" name="Straight Connector 7">
            <a:extLst>
              <a:ext uri="{FF2B5EF4-FFF2-40B4-BE49-F238E27FC236}">
                <a16:creationId xmlns:a16="http://schemas.microsoft.com/office/drawing/2014/main" id="{7DCDB5C0-4B8B-4178-BD01-D50401142099}"/>
              </a:ext>
            </a:extLst>
          </p:cNvPr>
          <p:cNvCxnSpPr/>
          <p:nvPr userDrawn="1"/>
        </p:nvCxnSpPr>
        <p:spPr>
          <a:xfrm>
            <a:off x="0" y="966086"/>
            <a:ext cx="12192000" cy="0"/>
          </a:xfrm>
          <a:prstGeom prst="line">
            <a:avLst/>
          </a:prstGeom>
          <a:noFill/>
          <a:ln w="38100" cap="flat" cmpd="sng" algn="ctr">
            <a:solidFill>
              <a:schemeClr val="accent1"/>
            </a:solidFill>
            <a:prstDash val="solid"/>
          </a:ln>
          <a:effectLst/>
        </p:spPr>
      </p:cxnSp>
    </p:spTree>
    <p:extLst>
      <p:ext uri="{BB962C8B-B14F-4D97-AF65-F5344CB8AC3E}">
        <p14:creationId xmlns:p14="http://schemas.microsoft.com/office/powerpoint/2010/main" val="20019343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Custom Layout">
    <p:bg>
      <p:bgPr>
        <a:gradFill>
          <a:gsLst>
            <a:gs pos="13000">
              <a:schemeClr val="accent6">
                <a:lumMod val="40000"/>
                <a:lumOff val="60000"/>
              </a:schemeClr>
            </a:gs>
            <a:gs pos="94000">
              <a:schemeClr val="bg1"/>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sz="2700" b="1">
                <a:solidFill>
                  <a:schemeClr val="tx1">
                    <a:lumMod val="75000"/>
                    <a:lumOff val="25000"/>
                  </a:schemeClr>
                </a:solidFill>
                <a:latin typeface="Microsoft JhengHei UI" panose="020B0604030504040204" pitchFamily="34" charset="-120"/>
                <a:ea typeface="Microsoft JhengHei UI" panose="020B0604030504040204" pitchFamily="34" charset="-120"/>
              </a:defRPr>
            </a:lvl1pPr>
          </a:lstStyle>
          <a:p>
            <a:r>
              <a:rPr lang="en-US"/>
              <a:t>This is a Headline</a:t>
            </a:r>
          </a:p>
        </p:txBody>
      </p:sp>
      <p:sp>
        <p:nvSpPr>
          <p:cNvPr id="3" name="Slide Number Placeholder 2"/>
          <p:cNvSpPr>
            <a:spLocks noGrp="1"/>
          </p:cNvSpPr>
          <p:nvPr>
            <p:ph type="sldNum" sz="quarter" idx="10"/>
          </p:nvPr>
        </p:nvSpPr>
        <p:spPr/>
        <p:txBody>
          <a:bodyPr/>
          <a:lstStyle>
            <a:lvl1pPr>
              <a:defRPr sz="700" smtClean="0">
                <a:solidFill>
                  <a:schemeClr val="tx1"/>
                </a:solidFill>
                <a:latin typeface="Yu Gothic UI Semilight" panose="020B0400000000000000" pitchFamily="34" charset="-128"/>
                <a:ea typeface="Yu Gothic UI Semilight" panose="020B0400000000000000" pitchFamily="34" charset="-128"/>
              </a:defRPr>
            </a:lvl1pPr>
          </a:lstStyle>
          <a:p>
            <a:pPr>
              <a:defRPr/>
            </a:pPr>
            <a:fld id="{D479F7ED-19F2-2649-BEFC-383867CC9BE4}" type="slidenum">
              <a:rPr lang="en-US" smtClean="0"/>
              <a:pPr>
                <a:defRPr/>
              </a:pPr>
              <a:t>‹#›</a:t>
            </a:fld>
            <a:endParaRPr lang="en-US"/>
          </a:p>
        </p:txBody>
      </p:sp>
      <p:pic>
        <p:nvPicPr>
          <p:cNvPr id="7" name="Picture 6"/>
          <p:cNvPicPr>
            <a:picLocks noChangeAspect="1"/>
          </p:cNvPicPr>
          <p:nvPr userDrawn="1"/>
        </p:nvPicPr>
        <p:blipFill>
          <a:blip r:embed="rId2"/>
          <a:stretch>
            <a:fillRect/>
          </a:stretch>
        </p:blipFill>
        <p:spPr>
          <a:xfrm>
            <a:off x="90680" y="6454173"/>
            <a:ext cx="1551351" cy="325783"/>
          </a:xfrm>
          <a:prstGeom prst="rect">
            <a:avLst/>
          </a:prstGeom>
        </p:spPr>
      </p:pic>
      <p:pic>
        <p:nvPicPr>
          <p:cNvPr id="8" name="Picture 7">
            <a:extLst>
              <a:ext uri="{FF2B5EF4-FFF2-40B4-BE49-F238E27FC236}">
                <a16:creationId xmlns:a16="http://schemas.microsoft.com/office/drawing/2014/main" id="{B0A7BD12-9A55-4723-868C-41EB955EE92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44188" y="6231316"/>
            <a:ext cx="1227222" cy="548640"/>
          </a:xfrm>
          <a:prstGeom prst="rect">
            <a:avLst/>
          </a:prstGeom>
        </p:spPr>
      </p:pic>
    </p:spTree>
    <p:extLst>
      <p:ext uri="{BB962C8B-B14F-4D97-AF65-F5344CB8AC3E}">
        <p14:creationId xmlns:p14="http://schemas.microsoft.com/office/powerpoint/2010/main" val="15928683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lide Number Placeholder 5"/>
          <p:cNvSpPr>
            <a:spLocks noGrp="1"/>
          </p:cNvSpPr>
          <p:nvPr>
            <p:ph type="sldNum" sz="quarter" idx="10"/>
          </p:nvPr>
        </p:nvSpPr>
        <p:spPr>
          <a:xfrm>
            <a:off x="10795005" y="6311900"/>
            <a:ext cx="1202267" cy="247650"/>
          </a:xfrm>
        </p:spPr>
        <p:txBody>
          <a:bodyPr/>
          <a:lstStyle>
            <a:lvl1pPr>
              <a:defRPr sz="700" smtClean="0">
                <a:solidFill>
                  <a:srgbClr val="83B8D5"/>
                </a:solidFill>
              </a:defRPr>
            </a:lvl1pPr>
          </a:lstStyle>
          <a:p>
            <a:pPr>
              <a:defRPr/>
            </a:pPr>
            <a:fld id="{CDC367AA-F196-784F-BD81-F6CC906E61C7}" type="slidenum">
              <a:rPr lang="en-US" smtClean="0"/>
              <a:pPr>
                <a:defRPr/>
              </a:pPr>
              <a:t>‹#›</a:t>
            </a:fld>
            <a:endParaRPr lang="en-US"/>
          </a:p>
        </p:txBody>
      </p:sp>
      <p:pic>
        <p:nvPicPr>
          <p:cNvPr id="3" name="Picture 2">
            <a:extLst>
              <a:ext uri="{FF2B5EF4-FFF2-40B4-BE49-F238E27FC236}">
                <a16:creationId xmlns:a16="http://schemas.microsoft.com/office/drawing/2014/main" id="{46A95AA9-CF36-4E08-BC3A-1EFD3328BA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44188" y="6231316"/>
            <a:ext cx="1227222" cy="548640"/>
          </a:xfrm>
          <a:prstGeom prst="rect">
            <a:avLst/>
          </a:prstGeom>
        </p:spPr>
      </p:pic>
      <p:pic>
        <p:nvPicPr>
          <p:cNvPr id="5" name="Picture 4">
            <a:extLst>
              <a:ext uri="{FF2B5EF4-FFF2-40B4-BE49-F238E27FC236}">
                <a16:creationId xmlns:a16="http://schemas.microsoft.com/office/drawing/2014/main" id="{76276C77-E86F-43AF-B2FB-0CFFF0FFA1B6}"/>
              </a:ext>
            </a:extLst>
          </p:cNvPr>
          <p:cNvPicPr>
            <a:picLocks noChangeAspect="1"/>
          </p:cNvPicPr>
          <p:nvPr userDrawn="1"/>
        </p:nvPicPr>
        <p:blipFill>
          <a:blip r:embed="rId3"/>
          <a:stretch>
            <a:fillRect/>
          </a:stretch>
        </p:blipFill>
        <p:spPr>
          <a:xfrm>
            <a:off x="90680" y="6454173"/>
            <a:ext cx="1551351" cy="325783"/>
          </a:xfrm>
          <a:prstGeom prst="rect">
            <a:avLst/>
          </a:prstGeom>
        </p:spPr>
      </p:pic>
    </p:spTree>
    <p:extLst>
      <p:ext uri="{BB962C8B-B14F-4D97-AF65-F5344CB8AC3E}">
        <p14:creationId xmlns:p14="http://schemas.microsoft.com/office/powerpoint/2010/main" val="1888094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Hexagon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E77B42-3A93-46B4-A32F-F43637C989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935737" cy="6228695"/>
          </a:xfrm>
          <a:prstGeom prst="rect">
            <a:avLst/>
          </a:prstGeom>
        </p:spPr>
      </p:pic>
      <p:sp>
        <p:nvSpPr>
          <p:cNvPr id="3" name="Slide Number Placeholder 2"/>
          <p:cNvSpPr>
            <a:spLocks noGrp="1"/>
          </p:cNvSpPr>
          <p:nvPr>
            <p:ph type="sldNum" sz="quarter" idx="10"/>
          </p:nvPr>
        </p:nvSpPr>
        <p:spPr/>
        <p:txBody>
          <a:bodyPr/>
          <a:lstStyle>
            <a:lvl1pPr>
              <a:defRPr sz="900" smtClean="0">
                <a:solidFill>
                  <a:schemeClr val="tx1"/>
                </a:solidFill>
                <a:latin typeface="Yu Gothic UI Semilight" panose="020B0400000000000000" pitchFamily="34" charset="-128"/>
                <a:ea typeface="Yu Gothic UI Semilight" panose="020B0400000000000000" pitchFamily="34" charset="-128"/>
              </a:defRPr>
            </a:lvl1pPr>
          </a:lstStyle>
          <a:p>
            <a:pPr>
              <a:defRPr/>
            </a:pPr>
            <a:fld id="{D479F7ED-19F2-2649-BEFC-383867CC9BE4}" type="slidenum">
              <a:rPr lang="en-US" smtClean="0"/>
              <a:pPr>
                <a:defRPr/>
              </a:pPr>
              <a:t>‹#›</a:t>
            </a:fld>
            <a:endParaRPr lang="en-US"/>
          </a:p>
        </p:txBody>
      </p:sp>
      <p:pic>
        <p:nvPicPr>
          <p:cNvPr id="8" name="Picture 7">
            <a:extLst>
              <a:ext uri="{FF2B5EF4-FFF2-40B4-BE49-F238E27FC236}">
                <a16:creationId xmlns:a16="http://schemas.microsoft.com/office/drawing/2014/main" id="{01ED374C-4096-49C4-A872-F4F98B7F5BA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2548" y="6278424"/>
            <a:ext cx="962930" cy="558499"/>
          </a:xfrm>
          <a:prstGeom prst="rect">
            <a:avLst/>
          </a:prstGeom>
        </p:spPr>
      </p:pic>
      <p:pic>
        <p:nvPicPr>
          <p:cNvPr id="9" name="Picture 8">
            <a:extLst>
              <a:ext uri="{FF2B5EF4-FFF2-40B4-BE49-F238E27FC236}">
                <a16:creationId xmlns:a16="http://schemas.microsoft.com/office/drawing/2014/main" id="{A4A1B5A2-2875-4DC9-B1CC-845A3F24215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85478" y="6256863"/>
            <a:ext cx="1290624" cy="578950"/>
          </a:xfrm>
          <a:prstGeom prst="rect">
            <a:avLst/>
          </a:prstGeom>
        </p:spPr>
      </p:pic>
      <p:sp>
        <p:nvSpPr>
          <p:cNvPr id="4" name="Rectangle 3">
            <a:extLst>
              <a:ext uri="{FF2B5EF4-FFF2-40B4-BE49-F238E27FC236}">
                <a16:creationId xmlns:a16="http://schemas.microsoft.com/office/drawing/2014/main" id="{F0F66915-0A47-4FDC-8D93-DB89413AD959}"/>
              </a:ext>
            </a:extLst>
          </p:cNvPr>
          <p:cNvSpPr/>
          <p:nvPr userDrawn="1"/>
        </p:nvSpPr>
        <p:spPr>
          <a:xfrm>
            <a:off x="0" y="0"/>
            <a:ext cx="11708780" cy="6144322"/>
          </a:xfrm>
          <a:prstGeom prst="rect">
            <a:avLst/>
          </a:prstGeom>
          <a:gradFill>
            <a:gsLst>
              <a:gs pos="0">
                <a:schemeClr val="bg1"/>
              </a:gs>
              <a:gs pos="30000">
                <a:schemeClr val="bg1">
                  <a:alpha val="0"/>
                </a:schemeClr>
              </a:gs>
            </a:gsLst>
            <a:lin ang="0" scaled="1"/>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chemeClr val="tx1">
                  <a:lumMod val="75000"/>
                  <a:lumOff val="25000"/>
                </a:schemeClr>
              </a:solidFill>
            </a:endParaRPr>
          </a:p>
        </p:txBody>
      </p:sp>
      <p:sp>
        <p:nvSpPr>
          <p:cNvPr id="2" name="Title 1"/>
          <p:cNvSpPr>
            <a:spLocks noGrp="1"/>
          </p:cNvSpPr>
          <p:nvPr>
            <p:ph type="title" hasCustomPrompt="1"/>
          </p:nvPr>
        </p:nvSpPr>
        <p:spPr>
          <a:xfrm>
            <a:off x="609600" y="174934"/>
            <a:ext cx="10972800" cy="742950"/>
          </a:xfrm>
        </p:spPr>
        <p:txBody>
          <a:bodyPr/>
          <a:lstStyle>
            <a:lvl1pPr algn="ctr">
              <a:defRPr sz="3600" b="1">
                <a:solidFill>
                  <a:schemeClr val="tx1">
                    <a:lumMod val="75000"/>
                    <a:lumOff val="25000"/>
                  </a:schemeClr>
                </a:solidFill>
                <a:latin typeface="Microsoft JhengHei UI" panose="020B0604030504040204" pitchFamily="34" charset="-120"/>
                <a:ea typeface="Microsoft JhengHei UI" panose="020B0604030504040204" pitchFamily="34" charset="-120"/>
              </a:defRPr>
            </a:lvl1pPr>
          </a:lstStyle>
          <a:p>
            <a:r>
              <a:rPr lang="en-US"/>
              <a:t>This is a Headline</a:t>
            </a:r>
          </a:p>
        </p:txBody>
      </p:sp>
    </p:spTree>
    <p:extLst>
      <p:ext uri="{BB962C8B-B14F-4D97-AF65-F5344CB8AC3E}">
        <p14:creationId xmlns:p14="http://schemas.microsoft.com/office/powerpoint/2010/main" val="3221959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DECCE72-8C81-4880-91AA-69D32327C4F7}"/>
              </a:ext>
            </a:extLst>
          </p:cNvPr>
          <p:cNvSpPr txBox="1">
            <a:spLocks/>
          </p:cNvSpPr>
          <p:nvPr userDrawn="1"/>
        </p:nvSpPr>
        <p:spPr bwMode="auto">
          <a:xfrm>
            <a:off x="609600" y="223136"/>
            <a:ext cx="10972800" cy="74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4" tIns="45717" rIns="91434" bIns="45717" numCol="1" anchor="ctr" anchorCtr="0" compatLnSpc="1">
            <a:prstTxWarp prst="textNoShape">
              <a:avLst/>
            </a:prstTxWarp>
          </a:bodyPr>
          <a:lstStyle>
            <a:lvl1pPr algn="ctr" defTabSz="244934" rtl="0" eaLnBrk="1" fontAlgn="base" hangingPunct="1">
              <a:spcBef>
                <a:spcPct val="0"/>
              </a:spcBef>
              <a:spcAft>
                <a:spcPct val="0"/>
              </a:spcAft>
              <a:defRPr sz="2700" b="1" kern="1200">
                <a:solidFill>
                  <a:schemeClr val="tx1">
                    <a:lumMod val="75000"/>
                    <a:lumOff val="25000"/>
                  </a:schemeClr>
                </a:solidFill>
                <a:latin typeface="Microsoft JhengHei UI" panose="020B0604030504040204" pitchFamily="34" charset="-120"/>
                <a:ea typeface="Microsoft JhengHei UI" panose="020B0604030504040204" pitchFamily="34" charset="-120"/>
                <a:cs typeface="ＭＳ Ｐゴシック" charset="0"/>
              </a:defRPr>
            </a:lvl1pPr>
            <a:lvl2pPr algn="ctr" defTabSz="244934" rtl="0" eaLnBrk="1" fontAlgn="base" hangingPunct="1">
              <a:spcBef>
                <a:spcPct val="0"/>
              </a:spcBef>
              <a:spcAft>
                <a:spcPct val="0"/>
              </a:spcAft>
              <a:defRPr sz="1500" b="1">
                <a:solidFill>
                  <a:srgbClr val="04689E"/>
                </a:solidFill>
                <a:latin typeface="Arial" charset="0"/>
                <a:ea typeface="ＭＳ Ｐゴシック" charset="0"/>
                <a:cs typeface="ＭＳ Ｐゴシック" charset="0"/>
              </a:defRPr>
            </a:lvl2pPr>
            <a:lvl3pPr algn="ctr" defTabSz="244934" rtl="0" eaLnBrk="1" fontAlgn="base" hangingPunct="1">
              <a:spcBef>
                <a:spcPct val="0"/>
              </a:spcBef>
              <a:spcAft>
                <a:spcPct val="0"/>
              </a:spcAft>
              <a:defRPr sz="1500" b="1">
                <a:solidFill>
                  <a:srgbClr val="04689E"/>
                </a:solidFill>
                <a:latin typeface="Arial" charset="0"/>
                <a:ea typeface="ＭＳ Ｐゴシック" charset="0"/>
                <a:cs typeface="ＭＳ Ｐゴシック" charset="0"/>
              </a:defRPr>
            </a:lvl3pPr>
            <a:lvl4pPr algn="ctr" defTabSz="244934" rtl="0" eaLnBrk="1" fontAlgn="base" hangingPunct="1">
              <a:spcBef>
                <a:spcPct val="0"/>
              </a:spcBef>
              <a:spcAft>
                <a:spcPct val="0"/>
              </a:spcAft>
              <a:defRPr sz="1500" b="1">
                <a:solidFill>
                  <a:srgbClr val="04689E"/>
                </a:solidFill>
                <a:latin typeface="Arial" charset="0"/>
                <a:ea typeface="ＭＳ Ｐゴシック" charset="0"/>
                <a:cs typeface="ＭＳ Ｐゴシック" charset="0"/>
              </a:defRPr>
            </a:lvl4pPr>
            <a:lvl5pPr algn="ctr" defTabSz="244934" rtl="0" eaLnBrk="1" fontAlgn="base" hangingPunct="1">
              <a:spcBef>
                <a:spcPct val="0"/>
              </a:spcBef>
              <a:spcAft>
                <a:spcPct val="0"/>
              </a:spcAft>
              <a:defRPr sz="1500" b="1">
                <a:solidFill>
                  <a:srgbClr val="04689E"/>
                </a:solidFill>
                <a:latin typeface="Arial" charset="0"/>
                <a:ea typeface="ＭＳ Ｐゴシック" charset="0"/>
                <a:cs typeface="ＭＳ Ｐゴシック" charset="0"/>
              </a:defRPr>
            </a:lvl5pPr>
            <a:lvl6pPr marL="244934" algn="ctr" defTabSz="244934" rtl="0" eaLnBrk="1" fontAlgn="base" hangingPunct="1">
              <a:spcBef>
                <a:spcPct val="0"/>
              </a:spcBef>
              <a:spcAft>
                <a:spcPct val="0"/>
              </a:spcAft>
              <a:defRPr sz="1500" b="1">
                <a:solidFill>
                  <a:srgbClr val="83B8D5"/>
                </a:solidFill>
                <a:latin typeface="Arial" charset="0"/>
                <a:ea typeface="ＭＳ Ｐゴシック" charset="0"/>
                <a:cs typeface="ＭＳ Ｐゴシック" charset="0"/>
              </a:defRPr>
            </a:lvl6pPr>
            <a:lvl7pPr marL="489866" algn="ctr" defTabSz="244934" rtl="0" eaLnBrk="1" fontAlgn="base" hangingPunct="1">
              <a:spcBef>
                <a:spcPct val="0"/>
              </a:spcBef>
              <a:spcAft>
                <a:spcPct val="0"/>
              </a:spcAft>
              <a:defRPr sz="1500" b="1">
                <a:solidFill>
                  <a:srgbClr val="83B8D5"/>
                </a:solidFill>
                <a:latin typeface="Arial" charset="0"/>
                <a:ea typeface="ＭＳ Ｐゴシック" charset="0"/>
                <a:cs typeface="ＭＳ Ｐゴシック" charset="0"/>
              </a:defRPr>
            </a:lvl7pPr>
            <a:lvl8pPr marL="734800" algn="ctr" defTabSz="244934" rtl="0" eaLnBrk="1" fontAlgn="base" hangingPunct="1">
              <a:spcBef>
                <a:spcPct val="0"/>
              </a:spcBef>
              <a:spcAft>
                <a:spcPct val="0"/>
              </a:spcAft>
              <a:defRPr sz="1500" b="1">
                <a:solidFill>
                  <a:srgbClr val="83B8D5"/>
                </a:solidFill>
                <a:latin typeface="Arial" charset="0"/>
                <a:ea typeface="ＭＳ Ｐゴシック" charset="0"/>
                <a:cs typeface="ＭＳ Ｐゴシック" charset="0"/>
              </a:defRPr>
            </a:lvl8pPr>
            <a:lvl9pPr marL="979733" algn="ctr" defTabSz="244934" rtl="0" eaLnBrk="1" fontAlgn="base" hangingPunct="1">
              <a:spcBef>
                <a:spcPct val="0"/>
              </a:spcBef>
              <a:spcAft>
                <a:spcPct val="0"/>
              </a:spcAft>
              <a:defRPr sz="1500" b="1">
                <a:solidFill>
                  <a:srgbClr val="83B8D5"/>
                </a:solidFill>
                <a:latin typeface="Arial" charset="0"/>
                <a:ea typeface="ＭＳ Ｐゴシック" charset="0"/>
                <a:cs typeface="ＭＳ Ｐゴシック" charset="0"/>
              </a:defRPr>
            </a:lvl9pPr>
          </a:lstStyle>
          <a:p>
            <a:pPr marL="0" marR="0" lvl="0" indent="0" algn="ctr" defTabSz="244923" rtl="0" eaLnBrk="1" fontAlgn="base" latinLnBrk="0" hangingPunct="1">
              <a:lnSpc>
                <a:spcPct val="100000"/>
              </a:lnSpc>
              <a:spcBef>
                <a:spcPct val="0"/>
              </a:spcBef>
              <a:spcAft>
                <a:spcPct val="0"/>
              </a:spcAft>
              <a:buClrTx/>
              <a:buSzTx/>
              <a:buFontTx/>
              <a:buNone/>
              <a:tabLst/>
              <a:defRPr/>
            </a:pPr>
            <a:endParaRPr kumimoji="0" lang="en-US" sz="2700" b="1" i="0" u="none" strike="noStrike" kern="1200" cap="none" spc="0" normalizeH="0" baseline="0" noProof="0">
              <a:ln>
                <a:noFill/>
              </a:ln>
              <a:solidFill>
                <a:srgbClr val="080808">
                  <a:lumMod val="75000"/>
                  <a:lumOff val="25000"/>
                </a:srgbClr>
              </a:solidFill>
              <a:effectLst/>
              <a:uLnTx/>
              <a:uFillTx/>
              <a:latin typeface="Microsoft JhengHei UI" panose="020B0604030504040204" pitchFamily="34" charset="-120"/>
              <a:ea typeface="Microsoft JhengHei UI" panose="020B0604030504040204" pitchFamily="34" charset="-120"/>
            </a:endParaRPr>
          </a:p>
        </p:txBody>
      </p:sp>
      <p:cxnSp>
        <p:nvCxnSpPr>
          <p:cNvPr id="18" name="Straight Connector 17">
            <a:extLst>
              <a:ext uri="{FF2B5EF4-FFF2-40B4-BE49-F238E27FC236}">
                <a16:creationId xmlns:a16="http://schemas.microsoft.com/office/drawing/2014/main" id="{447888F4-870A-48CB-A64E-59E61CBE19C5}"/>
              </a:ext>
            </a:extLst>
          </p:cNvPr>
          <p:cNvCxnSpPr>
            <a:cxnSpLocks/>
          </p:cNvCxnSpPr>
          <p:nvPr userDrawn="1"/>
        </p:nvCxnSpPr>
        <p:spPr>
          <a:xfrm>
            <a:off x="0" y="3744456"/>
            <a:ext cx="7690338" cy="0"/>
          </a:xfrm>
          <a:prstGeom prst="line">
            <a:avLst/>
          </a:prstGeom>
          <a:noFill/>
          <a:ln w="38100" cap="flat" cmpd="sng" algn="ctr">
            <a:solidFill>
              <a:schemeClr val="accent1"/>
            </a:solidFill>
            <a:prstDash val="solid"/>
          </a:ln>
          <a:effectLst/>
        </p:spPr>
      </p:cxnSp>
      <p:pic>
        <p:nvPicPr>
          <p:cNvPr id="10" name="Picture 9">
            <a:extLst>
              <a:ext uri="{FF2B5EF4-FFF2-40B4-BE49-F238E27FC236}">
                <a16:creationId xmlns:a16="http://schemas.microsoft.com/office/drawing/2014/main" id="{E34E07D3-2383-414C-A9A1-B111863B4A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44188" y="6231316"/>
            <a:ext cx="1227222" cy="548640"/>
          </a:xfrm>
          <a:prstGeom prst="rect">
            <a:avLst/>
          </a:prstGeom>
        </p:spPr>
      </p:pic>
      <p:pic>
        <p:nvPicPr>
          <p:cNvPr id="11" name="Picture 10">
            <a:extLst>
              <a:ext uri="{FF2B5EF4-FFF2-40B4-BE49-F238E27FC236}">
                <a16:creationId xmlns:a16="http://schemas.microsoft.com/office/drawing/2014/main" id="{6C1E78F4-C491-4030-9319-A12BC9124664}"/>
              </a:ext>
            </a:extLst>
          </p:cNvPr>
          <p:cNvPicPr>
            <a:picLocks noChangeAspect="1"/>
          </p:cNvPicPr>
          <p:nvPr userDrawn="1"/>
        </p:nvPicPr>
        <p:blipFill>
          <a:blip r:embed="rId3"/>
          <a:stretch>
            <a:fillRect/>
          </a:stretch>
        </p:blipFill>
        <p:spPr>
          <a:xfrm>
            <a:off x="90680" y="6454173"/>
            <a:ext cx="1551351" cy="325783"/>
          </a:xfrm>
          <a:prstGeom prst="rect">
            <a:avLst/>
          </a:prstGeom>
        </p:spPr>
      </p:pic>
    </p:spTree>
    <p:extLst>
      <p:ext uri="{BB962C8B-B14F-4D97-AF65-F5344CB8AC3E}">
        <p14:creationId xmlns:p14="http://schemas.microsoft.com/office/powerpoint/2010/main" val="2528915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ustom Layout 2">
    <p:spTree>
      <p:nvGrpSpPr>
        <p:cNvPr id="1" name=""/>
        <p:cNvGrpSpPr/>
        <p:nvPr/>
      </p:nvGrpSpPr>
      <p:grpSpPr>
        <a:xfrm>
          <a:off x="0" y="0"/>
          <a:ext cx="0" cy="0"/>
          <a:chOff x="0" y="0"/>
          <a:chExt cx="0" cy="0"/>
        </a:xfrm>
      </p:grpSpPr>
      <p:sp>
        <p:nvSpPr>
          <p:cNvPr id="7" name="Content Placeholder 2"/>
          <p:cNvSpPr>
            <a:spLocks noGrp="1"/>
          </p:cNvSpPr>
          <p:nvPr>
            <p:ph sz="half" idx="1"/>
          </p:nvPr>
        </p:nvSpPr>
        <p:spPr>
          <a:xfrm>
            <a:off x="517525" y="2667000"/>
            <a:ext cx="5375275" cy="3733800"/>
          </a:xfrm>
          <a:prstGeom prst="rect">
            <a:avLst/>
          </a:prstGeo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3"/>
          </p:nvPr>
        </p:nvSpPr>
        <p:spPr>
          <a:xfrm>
            <a:off x="6299200" y="2667000"/>
            <a:ext cx="5283200" cy="3733800"/>
          </a:xfrm>
          <a:prstGeom prst="rect">
            <a:avLst/>
          </a:prstGeo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title"/>
          </p:nvPr>
        </p:nvSpPr>
        <p:spPr>
          <a:xfrm>
            <a:off x="508000" y="1530800"/>
            <a:ext cx="11176001" cy="914400"/>
          </a:xfrm>
          <a:prstGeom prst="rect">
            <a:avLst/>
          </a:prstGeom>
        </p:spPr>
        <p:txBody>
          <a:bodyPr/>
          <a:lstStyle>
            <a:lvl1pPr>
              <a:defRPr>
                <a:solidFill>
                  <a:schemeClr val="tx1"/>
                </a:solidFill>
              </a:defRPr>
            </a:lvl1pPr>
            <a:extLst/>
          </a:lstStyle>
          <a:p>
            <a:r>
              <a:rPr lang="en-US"/>
              <a:t>Click to edit Master title style</a:t>
            </a:r>
          </a:p>
        </p:txBody>
      </p:sp>
    </p:spTree>
    <p:extLst>
      <p:ext uri="{BB962C8B-B14F-4D97-AF65-F5344CB8AC3E}">
        <p14:creationId xmlns:p14="http://schemas.microsoft.com/office/powerpoint/2010/main" val="2356116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40765F-761C-4771-9E64-FE332AB87C8D}"/>
              </a:ext>
            </a:extLst>
          </p:cNvPr>
          <p:cNvSpPr/>
          <p:nvPr userDrawn="1"/>
        </p:nvSpPr>
        <p:spPr>
          <a:xfrm>
            <a:off x="0" y="2730059"/>
            <a:ext cx="12192000" cy="1253765"/>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EDEF87C0-2CBA-4FFA-B696-27BBBF570734}"/>
              </a:ext>
            </a:extLst>
          </p:cNvPr>
          <p:cNvSpPr>
            <a:spLocks noGrp="1"/>
          </p:cNvSpPr>
          <p:nvPr>
            <p:ph type="subTitle" idx="1"/>
          </p:nvPr>
        </p:nvSpPr>
        <p:spPr>
          <a:xfrm>
            <a:off x="1260049" y="305528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FFA21AAB-9649-4846-9995-CEA02C7BA3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08917" y="449035"/>
            <a:ext cx="3159055" cy="1832252"/>
          </a:xfrm>
          <a:prstGeom prst="rect">
            <a:avLst/>
          </a:prstGeom>
        </p:spPr>
      </p:pic>
      <p:pic>
        <p:nvPicPr>
          <p:cNvPr id="11" name="Picture 10">
            <a:extLst>
              <a:ext uri="{FF2B5EF4-FFF2-40B4-BE49-F238E27FC236}">
                <a16:creationId xmlns:a16="http://schemas.microsoft.com/office/drawing/2014/main" id="{FF893F14-B62B-4216-B336-0FCAD7D5B51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72595" y="449035"/>
            <a:ext cx="3908680" cy="1747410"/>
          </a:xfrm>
          <a:prstGeom prst="rect">
            <a:avLst/>
          </a:prstGeom>
        </p:spPr>
      </p:pic>
      <p:sp>
        <p:nvSpPr>
          <p:cNvPr id="12" name="Subtitle 2">
            <a:extLst>
              <a:ext uri="{FF2B5EF4-FFF2-40B4-BE49-F238E27FC236}">
                <a16:creationId xmlns:a16="http://schemas.microsoft.com/office/drawing/2014/main" id="{0306B87C-C4AB-4E11-B664-64FFCE9D1481}"/>
              </a:ext>
            </a:extLst>
          </p:cNvPr>
          <p:cNvSpPr txBox="1">
            <a:spLocks/>
          </p:cNvSpPr>
          <p:nvPr userDrawn="1"/>
        </p:nvSpPr>
        <p:spPr>
          <a:xfrm>
            <a:off x="8737076" y="5479542"/>
            <a:ext cx="3121844"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Click to edit Master subtitle style</a:t>
            </a:r>
          </a:p>
        </p:txBody>
      </p:sp>
    </p:spTree>
    <p:extLst>
      <p:ext uri="{BB962C8B-B14F-4D97-AF65-F5344CB8AC3E}">
        <p14:creationId xmlns:p14="http://schemas.microsoft.com/office/powerpoint/2010/main" val="1484600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1">
    <p:spTree>
      <p:nvGrpSpPr>
        <p:cNvPr id="1" name=""/>
        <p:cNvGrpSpPr/>
        <p:nvPr/>
      </p:nvGrpSpPr>
      <p:grpSpPr>
        <a:xfrm>
          <a:off x="0" y="0"/>
          <a:ext cx="0" cy="0"/>
          <a:chOff x="0" y="0"/>
          <a:chExt cx="0" cy="0"/>
        </a:xfrm>
      </p:grpSpPr>
      <p:sp>
        <p:nvSpPr>
          <p:cNvPr id="3" name="Title 1"/>
          <p:cNvSpPr>
            <a:spLocks noGrp="1"/>
          </p:cNvSpPr>
          <p:nvPr>
            <p:ph type="title"/>
          </p:nvPr>
        </p:nvSpPr>
        <p:spPr>
          <a:xfrm>
            <a:off x="508000" y="1530800"/>
            <a:ext cx="11176001" cy="914400"/>
          </a:xfrm>
          <a:prstGeom prst="rect">
            <a:avLst/>
          </a:prstGeom>
        </p:spPr>
        <p:txBody>
          <a:bodyPr/>
          <a:lstStyle>
            <a:lvl1pPr>
              <a:defRPr>
                <a:solidFill>
                  <a:schemeClr val="tx1"/>
                </a:solidFill>
              </a:defRPr>
            </a:lvl1pPr>
            <a:extLst/>
          </a:lstStyle>
          <a:p>
            <a:r>
              <a:rPr lang="en-US"/>
              <a:t>Click to edit Master title style</a:t>
            </a:r>
          </a:p>
        </p:txBody>
      </p:sp>
      <p:sp>
        <p:nvSpPr>
          <p:cNvPr id="4" name="Content Placeholder 2"/>
          <p:cNvSpPr>
            <a:spLocks noGrp="1"/>
          </p:cNvSpPr>
          <p:nvPr>
            <p:ph sz="half" idx="1"/>
          </p:nvPr>
        </p:nvSpPr>
        <p:spPr>
          <a:xfrm>
            <a:off x="517525" y="2667000"/>
            <a:ext cx="11166475" cy="3733800"/>
          </a:xfrm>
          <a:prstGeom prst="rect">
            <a:avLst/>
          </a:prstGeo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3370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tx">
  <p:cSld name="Blank">
    <p:spTree>
      <p:nvGrpSpPr>
        <p:cNvPr id="1" name="Shape 9"/>
        <p:cNvGrpSpPr/>
        <p:nvPr/>
      </p:nvGrpSpPr>
      <p:grpSpPr>
        <a:xfrm>
          <a:off x="0" y="0"/>
          <a:ext cx="0" cy="0"/>
          <a:chOff x="0" y="0"/>
          <a:chExt cx="0" cy="0"/>
        </a:xfrm>
      </p:grpSpPr>
      <p:sp>
        <p:nvSpPr>
          <p:cNvPr id="10" name="Google Shape;10;g83185a5233_11_148"/>
          <p:cNvSpPr txBox="1">
            <a:spLocks noGrp="1"/>
          </p:cNvSpPr>
          <p:nvPr>
            <p:ph type="sldNum" idx="12"/>
          </p:nvPr>
        </p:nvSpPr>
        <p:spPr>
          <a:xfrm>
            <a:off x="5947754" y="6540500"/>
            <a:ext cx="290100" cy="287400"/>
          </a:xfrm>
          <a:prstGeom prst="rect">
            <a:avLst/>
          </a:prstGeom>
          <a:noFill/>
          <a:ln>
            <a:noFill/>
          </a:ln>
        </p:spPr>
        <p:txBody>
          <a:bodyPr spcFirstLastPara="1" wrap="square" lIns="50800" tIns="50800" rIns="50800" bIns="50800" anchor="t"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47808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mp; Bullets 1">
  <p:cSld name="Title &amp; Bullets 1">
    <p:spTree>
      <p:nvGrpSpPr>
        <p:cNvPr id="1" name="Shape 11"/>
        <p:cNvGrpSpPr/>
        <p:nvPr/>
      </p:nvGrpSpPr>
      <p:grpSpPr>
        <a:xfrm>
          <a:off x="0" y="0"/>
          <a:ext cx="0" cy="0"/>
          <a:chOff x="0" y="0"/>
          <a:chExt cx="0" cy="0"/>
        </a:xfrm>
      </p:grpSpPr>
      <p:sp>
        <p:nvSpPr>
          <p:cNvPr id="12" name="Google Shape;12;g83185a5233_11_194"/>
          <p:cNvSpPr txBox="1">
            <a:spLocks noGrp="1"/>
          </p:cNvSpPr>
          <p:nvPr>
            <p:ph type="title"/>
          </p:nvPr>
        </p:nvSpPr>
        <p:spPr>
          <a:xfrm>
            <a:off x="844550" y="177800"/>
            <a:ext cx="10503000" cy="1143000"/>
          </a:xfrm>
          <a:prstGeom prst="rect">
            <a:avLst/>
          </a:prstGeom>
          <a:noFill/>
          <a:ln>
            <a:noFill/>
          </a:ln>
        </p:spPr>
        <p:txBody>
          <a:bodyPr spcFirstLastPara="1" wrap="square" lIns="25400" tIns="25400" rIns="25400" bIns="25400" anchor="ctr" anchorCtr="0">
            <a:noAutofit/>
          </a:bodyPr>
          <a:lstStyle>
            <a:lvl1pPr lvl="0" algn="ctr">
              <a:lnSpc>
                <a:spcPct val="100000"/>
              </a:lnSpc>
              <a:spcBef>
                <a:spcPts val="0"/>
              </a:spcBef>
              <a:spcAft>
                <a:spcPts val="0"/>
              </a:spcAft>
              <a:buClr>
                <a:srgbClr val="000000"/>
              </a:buClr>
              <a:buSzPts val="900"/>
              <a:buNone/>
              <a:defRPr/>
            </a:lvl1pPr>
            <a:lvl2pPr lvl="1" algn="ctr">
              <a:lnSpc>
                <a:spcPct val="100000"/>
              </a:lnSpc>
              <a:spcBef>
                <a:spcPts val="0"/>
              </a:spcBef>
              <a:spcAft>
                <a:spcPts val="0"/>
              </a:spcAft>
              <a:buClr>
                <a:srgbClr val="000000"/>
              </a:buClr>
              <a:buSzPts val="900"/>
              <a:buNone/>
              <a:defRPr/>
            </a:lvl2pPr>
            <a:lvl3pPr lvl="2" algn="ctr">
              <a:lnSpc>
                <a:spcPct val="100000"/>
              </a:lnSpc>
              <a:spcBef>
                <a:spcPts val="0"/>
              </a:spcBef>
              <a:spcAft>
                <a:spcPts val="0"/>
              </a:spcAft>
              <a:buClr>
                <a:srgbClr val="000000"/>
              </a:buClr>
              <a:buSzPts val="900"/>
              <a:buNone/>
              <a:defRPr/>
            </a:lvl3pPr>
            <a:lvl4pPr lvl="3" algn="ctr">
              <a:lnSpc>
                <a:spcPct val="100000"/>
              </a:lnSpc>
              <a:spcBef>
                <a:spcPts val="0"/>
              </a:spcBef>
              <a:spcAft>
                <a:spcPts val="0"/>
              </a:spcAft>
              <a:buClr>
                <a:srgbClr val="000000"/>
              </a:buClr>
              <a:buSzPts val="900"/>
              <a:buNone/>
              <a:defRPr/>
            </a:lvl4pPr>
            <a:lvl5pPr lvl="4" algn="ctr">
              <a:lnSpc>
                <a:spcPct val="100000"/>
              </a:lnSpc>
              <a:spcBef>
                <a:spcPts val="0"/>
              </a:spcBef>
              <a:spcAft>
                <a:spcPts val="0"/>
              </a:spcAft>
              <a:buClr>
                <a:srgbClr val="000000"/>
              </a:buClr>
              <a:buSzPts val="900"/>
              <a:buNone/>
              <a:defRPr/>
            </a:lvl5pPr>
            <a:lvl6pPr lvl="5" algn="ctr">
              <a:lnSpc>
                <a:spcPct val="100000"/>
              </a:lnSpc>
              <a:spcBef>
                <a:spcPts val="0"/>
              </a:spcBef>
              <a:spcAft>
                <a:spcPts val="0"/>
              </a:spcAft>
              <a:buClr>
                <a:srgbClr val="000000"/>
              </a:buClr>
              <a:buSzPts val="900"/>
              <a:buNone/>
              <a:defRPr/>
            </a:lvl6pPr>
            <a:lvl7pPr lvl="6" algn="ctr">
              <a:lnSpc>
                <a:spcPct val="100000"/>
              </a:lnSpc>
              <a:spcBef>
                <a:spcPts val="0"/>
              </a:spcBef>
              <a:spcAft>
                <a:spcPts val="0"/>
              </a:spcAft>
              <a:buClr>
                <a:srgbClr val="000000"/>
              </a:buClr>
              <a:buSzPts val="900"/>
              <a:buNone/>
              <a:defRPr/>
            </a:lvl7pPr>
            <a:lvl8pPr lvl="7" algn="ctr">
              <a:lnSpc>
                <a:spcPct val="100000"/>
              </a:lnSpc>
              <a:spcBef>
                <a:spcPts val="0"/>
              </a:spcBef>
              <a:spcAft>
                <a:spcPts val="0"/>
              </a:spcAft>
              <a:buClr>
                <a:srgbClr val="000000"/>
              </a:buClr>
              <a:buSzPts val="900"/>
              <a:buNone/>
              <a:defRPr/>
            </a:lvl8pPr>
            <a:lvl9pPr lvl="8" algn="ctr">
              <a:lnSpc>
                <a:spcPct val="100000"/>
              </a:lnSpc>
              <a:spcBef>
                <a:spcPts val="0"/>
              </a:spcBef>
              <a:spcAft>
                <a:spcPts val="0"/>
              </a:spcAft>
              <a:buClr>
                <a:srgbClr val="000000"/>
              </a:buClr>
              <a:buSzPts val="900"/>
              <a:buNone/>
              <a:defRPr/>
            </a:lvl9pPr>
          </a:lstStyle>
          <a:p>
            <a:endParaRPr/>
          </a:p>
        </p:txBody>
      </p:sp>
      <p:sp>
        <p:nvSpPr>
          <p:cNvPr id="13" name="Google Shape;13;g83185a5233_11_194"/>
          <p:cNvSpPr txBox="1">
            <a:spLocks noGrp="1"/>
          </p:cNvSpPr>
          <p:nvPr>
            <p:ph type="body" idx="1"/>
          </p:nvPr>
        </p:nvSpPr>
        <p:spPr>
          <a:xfrm>
            <a:off x="844550" y="1574800"/>
            <a:ext cx="10503000" cy="4648200"/>
          </a:xfrm>
          <a:prstGeom prst="rect">
            <a:avLst/>
          </a:prstGeom>
          <a:noFill/>
          <a:ln>
            <a:noFill/>
          </a:ln>
        </p:spPr>
        <p:txBody>
          <a:bodyPr spcFirstLastPara="1" wrap="square" lIns="25400" tIns="25400" rIns="25400" bIns="25400" anchor="ctr" anchorCtr="0">
            <a:noAutofit/>
          </a:bodyPr>
          <a:lstStyle>
            <a:lvl1pPr marL="457200" lvl="0" indent="-419100" algn="l">
              <a:lnSpc>
                <a:spcPct val="100000"/>
              </a:lnSpc>
              <a:spcBef>
                <a:spcPts val="3000"/>
              </a:spcBef>
              <a:spcAft>
                <a:spcPts val="0"/>
              </a:spcAft>
              <a:buClr>
                <a:srgbClr val="000000"/>
              </a:buClr>
              <a:buSzPts val="3000"/>
              <a:buFont typeface="Helvetica Neue"/>
              <a:buChar char="•"/>
              <a:defRPr sz="2400"/>
            </a:lvl1pPr>
            <a:lvl2pPr marL="914400" lvl="1" indent="-419100" algn="l">
              <a:lnSpc>
                <a:spcPct val="100000"/>
              </a:lnSpc>
              <a:spcBef>
                <a:spcPts val="3000"/>
              </a:spcBef>
              <a:spcAft>
                <a:spcPts val="0"/>
              </a:spcAft>
              <a:buClr>
                <a:srgbClr val="000000"/>
              </a:buClr>
              <a:buSzPts val="3000"/>
              <a:buFont typeface="Helvetica Neue"/>
              <a:buChar char="•"/>
              <a:defRPr sz="2400"/>
            </a:lvl2pPr>
            <a:lvl3pPr marL="1371600" lvl="2" indent="-419100" algn="l">
              <a:lnSpc>
                <a:spcPct val="100000"/>
              </a:lnSpc>
              <a:spcBef>
                <a:spcPts val="3000"/>
              </a:spcBef>
              <a:spcAft>
                <a:spcPts val="0"/>
              </a:spcAft>
              <a:buClr>
                <a:srgbClr val="000000"/>
              </a:buClr>
              <a:buSzPts val="3000"/>
              <a:buFont typeface="Helvetica Neue"/>
              <a:buChar char="•"/>
              <a:defRPr sz="2400"/>
            </a:lvl3pPr>
            <a:lvl4pPr marL="1828800" lvl="3" indent="-419100" algn="l">
              <a:lnSpc>
                <a:spcPct val="100000"/>
              </a:lnSpc>
              <a:spcBef>
                <a:spcPts val="3000"/>
              </a:spcBef>
              <a:spcAft>
                <a:spcPts val="0"/>
              </a:spcAft>
              <a:buClr>
                <a:srgbClr val="000000"/>
              </a:buClr>
              <a:buSzPts val="3000"/>
              <a:buFont typeface="Helvetica Neue"/>
              <a:buChar char="•"/>
              <a:defRPr sz="2400"/>
            </a:lvl4pPr>
            <a:lvl5pPr marL="2286000" lvl="4" indent="-419100" algn="l">
              <a:lnSpc>
                <a:spcPct val="100000"/>
              </a:lnSpc>
              <a:spcBef>
                <a:spcPts val="3000"/>
              </a:spcBef>
              <a:spcAft>
                <a:spcPts val="0"/>
              </a:spcAft>
              <a:buClr>
                <a:srgbClr val="000000"/>
              </a:buClr>
              <a:buSzPts val="3000"/>
              <a:buFont typeface="Helvetica Neue"/>
              <a:buChar char="•"/>
              <a:defRPr sz="2400"/>
            </a:lvl5pPr>
            <a:lvl6pPr marL="2743200" lvl="5" indent="-298450" algn="l">
              <a:lnSpc>
                <a:spcPct val="100000"/>
              </a:lnSpc>
              <a:spcBef>
                <a:spcPts val="3000"/>
              </a:spcBef>
              <a:spcAft>
                <a:spcPts val="0"/>
              </a:spcAft>
              <a:buClr>
                <a:srgbClr val="000000"/>
              </a:buClr>
              <a:buSzPts val="1100"/>
              <a:buChar char="•"/>
              <a:defRPr/>
            </a:lvl6pPr>
            <a:lvl7pPr marL="3200400" lvl="6" indent="-298450" algn="l">
              <a:lnSpc>
                <a:spcPct val="100000"/>
              </a:lnSpc>
              <a:spcBef>
                <a:spcPts val="3000"/>
              </a:spcBef>
              <a:spcAft>
                <a:spcPts val="0"/>
              </a:spcAft>
              <a:buClr>
                <a:srgbClr val="000000"/>
              </a:buClr>
              <a:buSzPts val="1100"/>
              <a:buChar char="•"/>
              <a:defRPr/>
            </a:lvl7pPr>
            <a:lvl8pPr marL="3657600" lvl="7" indent="-298450" algn="l">
              <a:lnSpc>
                <a:spcPct val="100000"/>
              </a:lnSpc>
              <a:spcBef>
                <a:spcPts val="3000"/>
              </a:spcBef>
              <a:spcAft>
                <a:spcPts val="0"/>
              </a:spcAft>
              <a:buClr>
                <a:srgbClr val="000000"/>
              </a:buClr>
              <a:buSzPts val="1100"/>
              <a:buChar char="•"/>
              <a:defRPr/>
            </a:lvl8pPr>
            <a:lvl9pPr marL="4114800" lvl="8" indent="-298450" algn="l">
              <a:lnSpc>
                <a:spcPct val="100000"/>
              </a:lnSpc>
              <a:spcBef>
                <a:spcPts val="3000"/>
              </a:spcBef>
              <a:spcAft>
                <a:spcPts val="0"/>
              </a:spcAft>
              <a:buClr>
                <a:srgbClr val="000000"/>
              </a:buClr>
              <a:buSzPts val="1100"/>
              <a:buChar char="•"/>
              <a:defRPr/>
            </a:lvl9pPr>
          </a:lstStyle>
          <a:p>
            <a:endParaRPr/>
          </a:p>
        </p:txBody>
      </p:sp>
      <p:sp>
        <p:nvSpPr>
          <p:cNvPr id="14" name="Google Shape;14;g83185a5233_11_194"/>
          <p:cNvSpPr txBox="1">
            <a:spLocks noGrp="1"/>
          </p:cNvSpPr>
          <p:nvPr>
            <p:ph type="sldNum" idx="12"/>
          </p:nvPr>
        </p:nvSpPr>
        <p:spPr>
          <a:xfrm>
            <a:off x="11740021" y="6427957"/>
            <a:ext cx="238800" cy="235800"/>
          </a:xfrm>
          <a:prstGeom prst="rect">
            <a:avLst/>
          </a:prstGeom>
          <a:noFill/>
          <a:ln>
            <a:noFill/>
          </a:ln>
        </p:spPr>
        <p:txBody>
          <a:bodyPr spcFirstLastPara="1" wrap="square" lIns="25400" tIns="25400" rIns="25400" bIns="25400" anchor="t" anchorCtr="0">
            <a:noAutofit/>
          </a:bodyPr>
          <a:lstStyle>
            <a:lvl1pPr marL="0" marR="0" lvl="0" indent="0" algn="ctr">
              <a:lnSpc>
                <a:spcPct val="100000"/>
              </a:lnSpc>
              <a:spcBef>
                <a:spcPts val="0"/>
              </a:spcBef>
              <a:spcAft>
                <a:spcPts val="0"/>
              </a:spcAft>
              <a:buClr>
                <a:srgbClr val="5E5E5E"/>
              </a:buClr>
              <a:buSzPts val="1200"/>
              <a:buFont typeface="Poppins"/>
              <a:buNone/>
              <a:defRPr sz="1200" b="0" i="0" u="none" strike="noStrike" cap="none">
                <a:solidFill>
                  <a:srgbClr val="5E5E5E"/>
                </a:solidFill>
                <a:latin typeface="Poppins"/>
                <a:ea typeface="Poppins"/>
                <a:cs typeface="Poppins"/>
                <a:sym typeface="Poppins"/>
              </a:defRPr>
            </a:lvl1pPr>
            <a:lvl2pPr marL="0" marR="0" lvl="1" indent="0" algn="ctr">
              <a:lnSpc>
                <a:spcPct val="100000"/>
              </a:lnSpc>
              <a:spcBef>
                <a:spcPts val="0"/>
              </a:spcBef>
              <a:spcAft>
                <a:spcPts val="0"/>
              </a:spcAft>
              <a:buClr>
                <a:srgbClr val="5E5E5E"/>
              </a:buClr>
              <a:buSzPts val="1200"/>
              <a:buFont typeface="Poppins"/>
              <a:buNone/>
              <a:defRPr sz="1200" b="0" i="0" u="none" strike="noStrike" cap="none">
                <a:solidFill>
                  <a:srgbClr val="5E5E5E"/>
                </a:solidFill>
                <a:latin typeface="Poppins"/>
                <a:ea typeface="Poppins"/>
                <a:cs typeface="Poppins"/>
                <a:sym typeface="Poppins"/>
              </a:defRPr>
            </a:lvl2pPr>
            <a:lvl3pPr marL="0" marR="0" lvl="2" indent="0" algn="ctr">
              <a:lnSpc>
                <a:spcPct val="100000"/>
              </a:lnSpc>
              <a:spcBef>
                <a:spcPts val="0"/>
              </a:spcBef>
              <a:spcAft>
                <a:spcPts val="0"/>
              </a:spcAft>
              <a:buClr>
                <a:srgbClr val="5E5E5E"/>
              </a:buClr>
              <a:buSzPts val="1200"/>
              <a:buFont typeface="Poppins"/>
              <a:buNone/>
              <a:defRPr sz="1200" b="0" i="0" u="none" strike="noStrike" cap="none">
                <a:solidFill>
                  <a:srgbClr val="5E5E5E"/>
                </a:solidFill>
                <a:latin typeface="Poppins"/>
                <a:ea typeface="Poppins"/>
                <a:cs typeface="Poppins"/>
                <a:sym typeface="Poppins"/>
              </a:defRPr>
            </a:lvl3pPr>
            <a:lvl4pPr marL="0" marR="0" lvl="3" indent="0" algn="ctr">
              <a:lnSpc>
                <a:spcPct val="100000"/>
              </a:lnSpc>
              <a:spcBef>
                <a:spcPts val="0"/>
              </a:spcBef>
              <a:spcAft>
                <a:spcPts val="0"/>
              </a:spcAft>
              <a:buClr>
                <a:srgbClr val="5E5E5E"/>
              </a:buClr>
              <a:buSzPts val="1200"/>
              <a:buFont typeface="Poppins"/>
              <a:buNone/>
              <a:defRPr sz="1200" b="0" i="0" u="none" strike="noStrike" cap="none">
                <a:solidFill>
                  <a:srgbClr val="5E5E5E"/>
                </a:solidFill>
                <a:latin typeface="Poppins"/>
                <a:ea typeface="Poppins"/>
                <a:cs typeface="Poppins"/>
                <a:sym typeface="Poppins"/>
              </a:defRPr>
            </a:lvl4pPr>
            <a:lvl5pPr marL="0" marR="0" lvl="4" indent="0" algn="ctr">
              <a:lnSpc>
                <a:spcPct val="100000"/>
              </a:lnSpc>
              <a:spcBef>
                <a:spcPts val="0"/>
              </a:spcBef>
              <a:spcAft>
                <a:spcPts val="0"/>
              </a:spcAft>
              <a:buClr>
                <a:srgbClr val="5E5E5E"/>
              </a:buClr>
              <a:buSzPts val="1200"/>
              <a:buFont typeface="Poppins"/>
              <a:buNone/>
              <a:defRPr sz="1200" b="0" i="0" u="none" strike="noStrike" cap="none">
                <a:solidFill>
                  <a:srgbClr val="5E5E5E"/>
                </a:solidFill>
                <a:latin typeface="Poppins"/>
                <a:ea typeface="Poppins"/>
                <a:cs typeface="Poppins"/>
                <a:sym typeface="Poppins"/>
              </a:defRPr>
            </a:lvl5pPr>
            <a:lvl6pPr marL="0" marR="0" lvl="5" indent="0" algn="ctr">
              <a:lnSpc>
                <a:spcPct val="100000"/>
              </a:lnSpc>
              <a:spcBef>
                <a:spcPts val="0"/>
              </a:spcBef>
              <a:spcAft>
                <a:spcPts val="0"/>
              </a:spcAft>
              <a:buClr>
                <a:srgbClr val="5E5E5E"/>
              </a:buClr>
              <a:buSzPts val="1200"/>
              <a:buFont typeface="Poppins"/>
              <a:buNone/>
              <a:defRPr sz="1200" b="0" i="0" u="none" strike="noStrike" cap="none">
                <a:solidFill>
                  <a:srgbClr val="5E5E5E"/>
                </a:solidFill>
                <a:latin typeface="Poppins"/>
                <a:ea typeface="Poppins"/>
                <a:cs typeface="Poppins"/>
                <a:sym typeface="Poppins"/>
              </a:defRPr>
            </a:lvl6pPr>
            <a:lvl7pPr marL="0" marR="0" lvl="6" indent="0" algn="ctr">
              <a:lnSpc>
                <a:spcPct val="100000"/>
              </a:lnSpc>
              <a:spcBef>
                <a:spcPts val="0"/>
              </a:spcBef>
              <a:spcAft>
                <a:spcPts val="0"/>
              </a:spcAft>
              <a:buClr>
                <a:srgbClr val="5E5E5E"/>
              </a:buClr>
              <a:buSzPts val="1200"/>
              <a:buFont typeface="Poppins"/>
              <a:buNone/>
              <a:defRPr sz="1200" b="0" i="0" u="none" strike="noStrike" cap="none">
                <a:solidFill>
                  <a:srgbClr val="5E5E5E"/>
                </a:solidFill>
                <a:latin typeface="Poppins"/>
                <a:ea typeface="Poppins"/>
                <a:cs typeface="Poppins"/>
                <a:sym typeface="Poppins"/>
              </a:defRPr>
            </a:lvl7pPr>
            <a:lvl8pPr marL="0" marR="0" lvl="7" indent="0" algn="ctr">
              <a:lnSpc>
                <a:spcPct val="100000"/>
              </a:lnSpc>
              <a:spcBef>
                <a:spcPts val="0"/>
              </a:spcBef>
              <a:spcAft>
                <a:spcPts val="0"/>
              </a:spcAft>
              <a:buClr>
                <a:srgbClr val="5E5E5E"/>
              </a:buClr>
              <a:buSzPts val="1200"/>
              <a:buFont typeface="Poppins"/>
              <a:buNone/>
              <a:defRPr sz="1200" b="0" i="0" u="none" strike="noStrike" cap="none">
                <a:solidFill>
                  <a:srgbClr val="5E5E5E"/>
                </a:solidFill>
                <a:latin typeface="Poppins"/>
                <a:ea typeface="Poppins"/>
                <a:cs typeface="Poppins"/>
                <a:sym typeface="Poppins"/>
              </a:defRPr>
            </a:lvl8pPr>
            <a:lvl9pPr marL="0" marR="0" lvl="8" indent="0" algn="ctr">
              <a:lnSpc>
                <a:spcPct val="100000"/>
              </a:lnSpc>
              <a:spcBef>
                <a:spcPts val="0"/>
              </a:spcBef>
              <a:spcAft>
                <a:spcPts val="0"/>
              </a:spcAft>
              <a:buClr>
                <a:srgbClr val="5E5E5E"/>
              </a:buClr>
              <a:buSzPts val="1200"/>
              <a:buFont typeface="Poppins"/>
              <a:buNone/>
              <a:defRPr sz="1200" b="0" i="0" u="none" strike="noStrike" cap="none">
                <a:solidFill>
                  <a:srgbClr val="5E5E5E"/>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US"/>
              <a:t>‹#›</a:t>
            </a:fld>
            <a:endParaRPr/>
          </a:p>
        </p:txBody>
      </p:sp>
      <p:sp>
        <p:nvSpPr>
          <p:cNvPr id="15" name="Google Shape;15;g83185a5233_11_194"/>
          <p:cNvSpPr txBox="1">
            <a:spLocks noGrp="1"/>
          </p:cNvSpPr>
          <p:nvPr>
            <p:ph type="body" idx="2"/>
          </p:nvPr>
        </p:nvSpPr>
        <p:spPr>
          <a:xfrm>
            <a:off x="369094" y="6427570"/>
            <a:ext cx="11193300" cy="235800"/>
          </a:xfrm>
          <a:prstGeom prst="rect">
            <a:avLst/>
          </a:prstGeom>
          <a:noFill/>
          <a:ln>
            <a:noFill/>
          </a:ln>
        </p:spPr>
        <p:txBody>
          <a:bodyPr spcFirstLastPara="1" wrap="square" lIns="25400" tIns="25400" rIns="25400" bIns="25400" anchor="ctr" anchorCtr="0">
            <a:noAutofit/>
          </a:bodyPr>
          <a:lstStyle>
            <a:lvl1pPr marL="457200" lvl="0" indent="-228600" algn="l">
              <a:lnSpc>
                <a:spcPct val="100000"/>
              </a:lnSpc>
              <a:spcBef>
                <a:spcPts val="3000"/>
              </a:spcBef>
              <a:spcAft>
                <a:spcPts val="0"/>
              </a:spcAft>
              <a:buClr>
                <a:srgbClr val="5E5E5E"/>
              </a:buClr>
              <a:buSzPts val="1300"/>
              <a:buFont typeface="Poppins"/>
              <a:buNone/>
              <a:defRPr sz="1000">
                <a:solidFill>
                  <a:srgbClr val="5E5E5E"/>
                </a:solidFill>
                <a:latin typeface="Poppins"/>
                <a:ea typeface="Poppins"/>
                <a:cs typeface="Poppins"/>
                <a:sym typeface="Poppins"/>
              </a:defRPr>
            </a:lvl1pPr>
            <a:lvl2pPr marL="914400" lvl="1" indent="-298450" algn="l">
              <a:lnSpc>
                <a:spcPct val="100000"/>
              </a:lnSpc>
              <a:spcBef>
                <a:spcPts val="3000"/>
              </a:spcBef>
              <a:spcAft>
                <a:spcPts val="0"/>
              </a:spcAft>
              <a:buClr>
                <a:srgbClr val="000000"/>
              </a:buClr>
              <a:buSzPts val="1100"/>
              <a:buChar char="•"/>
              <a:defRPr/>
            </a:lvl2pPr>
            <a:lvl3pPr marL="1371600" lvl="2" indent="-298450" algn="l">
              <a:lnSpc>
                <a:spcPct val="100000"/>
              </a:lnSpc>
              <a:spcBef>
                <a:spcPts val="3000"/>
              </a:spcBef>
              <a:spcAft>
                <a:spcPts val="0"/>
              </a:spcAft>
              <a:buClr>
                <a:srgbClr val="000000"/>
              </a:buClr>
              <a:buSzPts val="1100"/>
              <a:buChar char="•"/>
              <a:defRPr/>
            </a:lvl3pPr>
            <a:lvl4pPr marL="1828800" lvl="3" indent="-298450" algn="l">
              <a:lnSpc>
                <a:spcPct val="100000"/>
              </a:lnSpc>
              <a:spcBef>
                <a:spcPts val="3000"/>
              </a:spcBef>
              <a:spcAft>
                <a:spcPts val="0"/>
              </a:spcAft>
              <a:buClr>
                <a:srgbClr val="000000"/>
              </a:buClr>
              <a:buSzPts val="1100"/>
              <a:buChar char="•"/>
              <a:defRPr/>
            </a:lvl4pPr>
            <a:lvl5pPr marL="2286000" lvl="4" indent="-298450" algn="l">
              <a:lnSpc>
                <a:spcPct val="100000"/>
              </a:lnSpc>
              <a:spcBef>
                <a:spcPts val="3000"/>
              </a:spcBef>
              <a:spcAft>
                <a:spcPts val="0"/>
              </a:spcAft>
              <a:buClr>
                <a:srgbClr val="000000"/>
              </a:buClr>
              <a:buSzPts val="1100"/>
              <a:buChar char="•"/>
              <a:defRPr/>
            </a:lvl5pPr>
            <a:lvl6pPr marL="2743200" lvl="5" indent="-298450" algn="l">
              <a:lnSpc>
                <a:spcPct val="100000"/>
              </a:lnSpc>
              <a:spcBef>
                <a:spcPts val="3000"/>
              </a:spcBef>
              <a:spcAft>
                <a:spcPts val="0"/>
              </a:spcAft>
              <a:buClr>
                <a:srgbClr val="000000"/>
              </a:buClr>
              <a:buSzPts val="1100"/>
              <a:buChar char="•"/>
              <a:defRPr/>
            </a:lvl6pPr>
            <a:lvl7pPr marL="3200400" lvl="6" indent="-298450" algn="l">
              <a:lnSpc>
                <a:spcPct val="100000"/>
              </a:lnSpc>
              <a:spcBef>
                <a:spcPts val="3000"/>
              </a:spcBef>
              <a:spcAft>
                <a:spcPts val="0"/>
              </a:spcAft>
              <a:buClr>
                <a:srgbClr val="000000"/>
              </a:buClr>
              <a:buSzPts val="1100"/>
              <a:buChar char="•"/>
              <a:defRPr/>
            </a:lvl7pPr>
            <a:lvl8pPr marL="3657600" lvl="7" indent="-298450" algn="l">
              <a:lnSpc>
                <a:spcPct val="100000"/>
              </a:lnSpc>
              <a:spcBef>
                <a:spcPts val="3000"/>
              </a:spcBef>
              <a:spcAft>
                <a:spcPts val="0"/>
              </a:spcAft>
              <a:buClr>
                <a:srgbClr val="000000"/>
              </a:buClr>
              <a:buSzPts val="1100"/>
              <a:buChar char="•"/>
              <a:defRPr/>
            </a:lvl8pPr>
            <a:lvl9pPr marL="4114800" lvl="8" indent="-298450" algn="l">
              <a:lnSpc>
                <a:spcPct val="100000"/>
              </a:lnSpc>
              <a:spcBef>
                <a:spcPts val="3000"/>
              </a:spcBef>
              <a:spcAft>
                <a:spcPts val="0"/>
              </a:spcAft>
              <a:buClr>
                <a:srgbClr val="000000"/>
              </a:buClr>
              <a:buSzPts val="1100"/>
              <a:buChar char="•"/>
              <a:defRPr/>
            </a:lvl9pPr>
          </a:lstStyle>
          <a:p>
            <a:endParaRPr/>
          </a:p>
        </p:txBody>
      </p:sp>
    </p:spTree>
    <p:extLst>
      <p:ext uri="{BB962C8B-B14F-4D97-AF65-F5344CB8AC3E}">
        <p14:creationId xmlns:p14="http://schemas.microsoft.com/office/powerpoint/2010/main" val="3631847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amp; Bullets">
  <p:cSld name="1_Title &amp; Bullets">
    <p:spTree>
      <p:nvGrpSpPr>
        <p:cNvPr id="1" name="Shape 16"/>
        <p:cNvGrpSpPr/>
        <p:nvPr/>
      </p:nvGrpSpPr>
      <p:grpSpPr>
        <a:xfrm>
          <a:off x="0" y="0"/>
          <a:ext cx="0" cy="0"/>
          <a:chOff x="0" y="0"/>
          <a:chExt cx="0" cy="0"/>
        </a:xfrm>
      </p:grpSpPr>
      <p:sp>
        <p:nvSpPr>
          <p:cNvPr id="17" name="Google Shape;17;gca4c55baad_0_105"/>
          <p:cNvSpPr txBox="1">
            <a:spLocks noGrp="1"/>
          </p:cNvSpPr>
          <p:nvPr>
            <p:ph type="title"/>
          </p:nvPr>
        </p:nvSpPr>
        <p:spPr>
          <a:xfrm>
            <a:off x="844550" y="177800"/>
            <a:ext cx="10503000" cy="1143000"/>
          </a:xfrm>
          <a:prstGeom prst="rect">
            <a:avLst/>
          </a:prstGeom>
          <a:noFill/>
          <a:ln>
            <a:noFill/>
          </a:ln>
        </p:spPr>
        <p:txBody>
          <a:bodyPr spcFirstLastPara="1" wrap="square" lIns="25400" tIns="25400" rIns="25400" bIns="25400" anchor="ctr" anchorCtr="0">
            <a:noAutofit/>
          </a:bodyPr>
          <a:lstStyle>
            <a:lvl1pPr lvl="0" algn="ctr">
              <a:lnSpc>
                <a:spcPct val="100000"/>
              </a:lnSpc>
              <a:spcBef>
                <a:spcPts val="0"/>
              </a:spcBef>
              <a:spcAft>
                <a:spcPts val="0"/>
              </a:spcAft>
              <a:buSzPts val="5600"/>
              <a:buNone/>
              <a:defRPr/>
            </a:lvl1pPr>
            <a:lvl2pPr lvl="1" algn="ctr">
              <a:lnSpc>
                <a:spcPct val="100000"/>
              </a:lnSpc>
              <a:spcBef>
                <a:spcPts val="0"/>
              </a:spcBef>
              <a:spcAft>
                <a:spcPts val="0"/>
              </a:spcAft>
              <a:buSzPts val="5600"/>
              <a:buNone/>
              <a:defRPr/>
            </a:lvl2pPr>
            <a:lvl3pPr lvl="2" algn="ctr">
              <a:lnSpc>
                <a:spcPct val="100000"/>
              </a:lnSpc>
              <a:spcBef>
                <a:spcPts val="0"/>
              </a:spcBef>
              <a:spcAft>
                <a:spcPts val="0"/>
              </a:spcAft>
              <a:buSzPts val="5600"/>
              <a:buNone/>
              <a:defRPr/>
            </a:lvl3pPr>
            <a:lvl4pPr lvl="3" algn="ctr">
              <a:lnSpc>
                <a:spcPct val="100000"/>
              </a:lnSpc>
              <a:spcBef>
                <a:spcPts val="0"/>
              </a:spcBef>
              <a:spcAft>
                <a:spcPts val="0"/>
              </a:spcAft>
              <a:buSzPts val="5600"/>
              <a:buNone/>
              <a:defRPr/>
            </a:lvl4pPr>
            <a:lvl5pPr lvl="4" algn="ctr">
              <a:lnSpc>
                <a:spcPct val="100000"/>
              </a:lnSpc>
              <a:spcBef>
                <a:spcPts val="0"/>
              </a:spcBef>
              <a:spcAft>
                <a:spcPts val="0"/>
              </a:spcAft>
              <a:buSzPts val="5600"/>
              <a:buNone/>
              <a:defRPr/>
            </a:lvl5pPr>
            <a:lvl6pPr lvl="5" algn="ctr">
              <a:lnSpc>
                <a:spcPct val="100000"/>
              </a:lnSpc>
              <a:spcBef>
                <a:spcPts val="0"/>
              </a:spcBef>
              <a:spcAft>
                <a:spcPts val="0"/>
              </a:spcAft>
              <a:buSzPts val="5600"/>
              <a:buNone/>
              <a:defRPr/>
            </a:lvl6pPr>
            <a:lvl7pPr lvl="6" algn="ctr">
              <a:lnSpc>
                <a:spcPct val="100000"/>
              </a:lnSpc>
              <a:spcBef>
                <a:spcPts val="0"/>
              </a:spcBef>
              <a:spcAft>
                <a:spcPts val="0"/>
              </a:spcAft>
              <a:buSzPts val="5600"/>
              <a:buNone/>
              <a:defRPr/>
            </a:lvl7pPr>
            <a:lvl8pPr lvl="7" algn="ctr">
              <a:lnSpc>
                <a:spcPct val="100000"/>
              </a:lnSpc>
              <a:spcBef>
                <a:spcPts val="0"/>
              </a:spcBef>
              <a:spcAft>
                <a:spcPts val="0"/>
              </a:spcAft>
              <a:buSzPts val="5600"/>
              <a:buNone/>
              <a:defRPr/>
            </a:lvl8pPr>
            <a:lvl9pPr lvl="8" algn="ctr">
              <a:lnSpc>
                <a:spcPct val="100000"/>
              </a:lnSpc>
              <a:spcBef>
                <a:spcPts val="0"/>
              </a:spcBef>
              <a:spcAft>
                <a:spcPts val="0"/>
              </a:spcAft>
              <a:buSzPts val="5600"/>
              <a:buNone/>
              <a:defRPr/>
            </a:lvl9pPr>
          </a:lstStyle>
          <a:p>
            <a:endParaRPr/>
          </a:p>
        </p:txBody>
      </p:sp>
      <p:sp>
        <p:nvSpPr>
          <p:cNvPr id="18" name="Google Shape;18;gca4c55baad_0_105"/>
          <p:cNvSpPr txBox="1">
            <a:spLocks noGrp="1"/>
          </p:cNvSpPr>
          <p:nvPr>
            <p:ph type="body" idx="1"/>
          </p:nvPr>
        </p:nvSpPr>
        <p:spPr>
          <a:xfrm>
            <a:off x="844550" y="1574800"/>
            <a:ext cx="10503000" cy="4648200"/>
          </a:xfrm>
          <a:prstGeom prst="rect">
            <a:avLst/>
          </a:prstGeom>
          <a:noFill/>
          <a:ln>
            <a:noFill/>
          </a:ln>
        </p:spPr>
        <p:txBody>
          <a:bodyPr spcFirstLastPara="1" wrap="square" lIns="25400" tIns="25400" rIns="25400" bIns="25400" anchor="ctr" anchorCtr="0">
            <a:noAutofit/>
          </a:bodyPr>
          <a:lstStyle>
            <a:lvl1pPr marL="457200" lvl="0" indent="-438150" algn="l">
              <a:lnSpc>
                <a:spcPct val="100000"/>
              </a:lnSpc>
              <a:spcBef>
                <a:spcPts val="3000"/>
              </a:spcBef>
              <a:spcAft>
                <a:spcPts val="0"/>
              </a:spcAft>
              <a:buSzPts val="3300"/>
              <a:buChar char="•"/>
              <a:defRPr sz="2400"/>
            </a:lvl1pPr>
            <a:lvl2pPr marL="914400" lvl="1" indent="-438150" algn="l">
              <a:lnSpc>
                <a:spcPct val="100000"/>
              </a:lnSpc>
              <a:spcBef>
                <a:spcPts val="3000"/>
              </a:spcBef>
              <a:spcAft>
                <a:spcPts val="0"/>
              </a:spcAft>
              <a:buSzPts val="3300"/>
              <a:buChar char="•"/>
              <a:defRPr sz="2400"/>
            </a:lvl2pPr>
            <a:lvl3pPr marL="1371600" lvl="2" indent="-438150" algn="l">
              <a:lnSpc>
                <a:spcPct val="100000"/>
              </a:lnSpc>
              <a:spcBef>
                <a:spcPts val="3000"/>
              </a:spcBef>
              <a:spcAft>
                <a:spcPts val="0"/>
              </a:spcAft>
              <a:buSzPts val="3300"/>
              <a:buChar char="•"/>
              <a:defRPr sz="2400"/>
            </a:lvl3pPr>
            <a:lvl4pPr marL="1828800" lvl="3" indent="-438150" algn="l">
              <a:lnSpc>
                <a:spcPct val="100000"/>
              </a:lnSpc>
              <a:spcBef>
                <a:spcPts val="3000"/>
              </a:spcBef>
              <a:spcAft>
                <a:spcPts val="0"/>
              </a:spcAft>
              <a:buSzPts val="3300"/>
              <a:buChar char="•"/>
              <a:defRPr sz="2400"/>
            </a:lvl4pPr>
            <a:lvl5pPr marL="2286000" lvl="4" indent="-438150" algn="l">
              <a:lnSpc>
                <a:spcPct val="100000"/>
              </a:lnSpc>
              <a:spcBef>
                <a:spcPts val="3000"/>
              </a:spcBef>
              <a:spcAft>
                <a:spcPts val="0"/>
              </a:spcAft>
              <a:buSzPts val="3300"/>
              <a:buChar char="•"/>
              <a:defRPr sz="2400"/>
            </a:lvl5pPr>
            <a:lvl6pPr marL="2743200" lvl="5" indent="-438150" algn="l">
              <a:lnSpc>
                <a:spcPct val="100000"/>
              </a:lnSpc>
              <a:spcBef>
                <a:spcPts val="3000"/>
              </a:spcBef>
              <a:spcAft>
                <a:spcPts val="0"/>
              </a:spcAft>
              <a:buSzPts val="3300"/>
              <a:buChar char="•"/>
              <a:defRPr/>
            </a:lvl6pPr>
            <a:lvl7pPr marL="3200400" lvl="6" indent="-438150" algn="l">
              <a:lnSpc>
                <a:spcPct val="100000"/>
              </a:lnSpc>
              <a:spcBef>
                <a:spcPts val="3000"/>
              </a:spcBef>
              <a:spcAft>
                <a:spcPts val="0"/>
              </a:spcAft>
              <a:buSzPts val="3300"/>
              <a:buChar char="•"/>
              <a:defRPr/>
            </a:lvl7pPr>
            <a:lvl8pPr marL="3657600" lvl="7" indent="-438150" algn="l">
              <a:lnSpc>
                <a:spcPct val="100000"/>
              </a:lnSpc>
              <a:spcBef>
                <a:spcPts val="3000"/>
              </a:spcBef>
              <a:spcAft>
                <a:spcPts val="0"/>
              </a:spcAft>
              <a:buSzPts val="3300"/>
              <a:buChar char="•"/>
              <a:defRPr/>
            </a:lvl8pPr>
            <a:lvl9pPr marL="4114800" lvl="8" indent="-438150" algn="l">
              <a:lnSpc>
                <a:spcPct val="100000"/>
              </a:lnSpc>
              <a:spcBef>
                <a:spcPts val="3000"/>
              </a:spcBef>
              <a:spcAft>
                <a:spcPts val="0"/>
              </a:spcAft>
              <a:buSzPts val="3300"/>
              <a:buChar char="•"/>
              <a:defRPr/>
            </a:lvl9pPr>
          </a:lstStyle>
          <a:p>
            <a:endParaRPr/>
          </a:p>
        </p:txBody>
      </p:sp>
      <p:sp>
        <p:nvSpPr>
          <p:cNvPr id="19" name="Google Shape;19;gca4c55baad_0_105"/>
          <p:cNvSpPr txBox="1">
            <a:spLocks noGrp="1"/>
          </p:cNvSpPr>
          <p:nvPr>
            <p:ph type="sldNum" idx="12"/>
          </p:nvPr>
        </p:nvSpPr>
        <p:spPr>
          <a:xfrm>
            <a:off x="5979516" y="6540500"/>
            <a:ext cx="226800" cy="230700"/>
          </a:xfrm>
          <a:prstGeom prst="rect">
            <a:avLst/>
          </a:prstGeom>
          <a:noFill/>
          <a:ln>
            <a:noFill/>
          </a:ln>
        </p:spPr>
        <p:txBody>
          <a:bodyPr spcFirstLastPara="1" wrap="square" lIns="25400" tIns="25400" rIns="25400" bIns="25400" anchor="t" anchorCtr="0">
            <a:noAutofit/>
          </a:bodyPr>
          <a:lstStyle>
            <a:lvl1pPr marL="0" marR="0" lvl="0"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27202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Title and Bullets Small 2">
  <p:cSld name="2_Title and Bullets Small 2">
    <p:spTree>
      <p:nvGrpSpPr>
        <p:cNvPr id="1" name="Shape 24"/>
        <p:cNvGrpSpPr/>
        <p:nvPr/>
      </p:nvGrpSpPr>
      <p:grpSpPr>
        <a:xfrm>
          <a:off x="0" y="0"/>
          <a:ext cx="0" cy="0"/>
          <a:chOff x="0" y="0"/>
          <a:chExt cx="0" cy="0"/>
        </a:xfrm>
      </p:grpSpPr>
      <p:sp>
        <p:nvSpPr>
          <p:cNvPr id="25" name="Google Shape;25;g83185a5233_11_141"/>
          <p:cNvSpPr txBox="1">
            <a:spLocks noGrp="1"/>
          </p:cNvSpPr>
          <p:nvPr>
            <p:ph type="body" idx="1"/>
          </p:nvPr>
        </p:nvSpPr>
        <p:spPr>
          <a:xfrm>
            <a:off x="1582714" y="1549400"/>
            <a:ext cx="9999900" cy="4490700"/>
          </a:xfrm>
          <a:prstGeom prst="rect">
            <a:avLst/>
          </a:prstGeom>
          <a:noFill/>
          <a:ln>
            <a:noFill/>
          </a:ln>
        </p:spPr>
        <p:txBody>
          <a:bodyPr spcFirstLastPara="1" wrap="square" lIns="25400" tIns="25400" rIns="25400" bIns="25400" anchor="ctr" anchorCtr="0">
            <a:noAutofit/>
          </a:bodyPr>
          <a:lstStyle>
            <a:lvl1pPr marL="457200" lvl="0" indent="-323850" algn="l">
              <a:lnSpc>
                <a:spcPct val="100000"/>
              </a:lnSpc>
              <a:spcBef>
                <a:spcPts val="3000"/>
              </a:spcBef>
              <a:spcAft>
                <a:spcPts val="0"/>
              </a:spcAft>
              <a:buClr>
                <a:srgbClr val="7F7F7F"/>
              </a:buClr>
              <a:buSzPts val="1500"/>
              <a:buFont typeface="Poppins"/>
              <a:buChar char="•"/>
              <a:defRPr sz="1200">
                <a:solidFill>
                  <a:srgbClr val="7F7F7F"/>
                </a:solidFill>
                <a:latin typeface="Poppins"/>
                <a:ea typeface="Poppins"/>
                <a:cs typeface="Poppins"/>
                <a:sym typeface="Poppins"/>
              </a:defRPr>
            </a:lvl1pPr>
            <a:lvl2pPr marL="914400" lvl="1" indent="-298450" algn="l">
              <a:lnSpc>
                <a:spcPct val="100000"/>
              </a:lnSpc>
              <a:spcBef>
                <a:spcPts val="3000"/>
              </a:spcBef>
              <a:spcAft>
                <a:spcPts val="0"/>
              </a:spcAft>
              <a:buClr>
                <a:srgbClr val="7F7F7F"/>
              </a:buClr>
              <a:buSzPts val="1100"/>
              <a:buFont typeface="Arial"/>
              <a:buChar char="•"/>
              <a:defRPr sz="900">
                <a:solidFill>
                  <a:srgbClr val="7F7F7F"/>
                </a:solidFill>
                <a:latin typeface="Arial"/>
                <a:ea typeface="Arial"/>
                <a:cs typeface="Arial"/>
                <a:sym typeface="Arial"/>
              </a:defRPr>
            </a:lvl2pPr>
            <a:lvl3pPr marL="1371600" lvl="2" indent="-292100" algn="l">
              <a:lnSpc>
                <a:spcPct val="100000"/>
              </a:lnSpc>
              <a:spcBef>
                <a:spcPts val="3000"/>
              </a:spcBef>
              <a:spcAft>
                <a:spcPts val="0"/>
              </a:spcAft>
              <a:buClr>
                <a:srgbClr val="7F7F7F"/>
              </a:buClr>
              <a:buSzPts val="1000"/>
              <a:buFont typeface="Arial"/>
              <a:buChar char="•"/>
              <a:defRPr sz="800">
                <a:solidFill>
                  <a:srgbClr val="7F7F7F"/>
                </a:solidFill>
                <a:latin typeface="Arial"/>
                <a:ea typeface="Arial"/>
                <a:cs typeface="Arial"/>
                <a:sym typeface="Arial"/>
              </a:defRPr>
            </a:lvl3pPr>
            <a:lvl4pPr marL="1828800" lvl="3" indent="-285750" algn="l">
              <a:lnSpc>
                <a:spcPct val="100000"/>
              </a:lnSpc>
              <a:spcBef>
                <a:spcPts val="3000"/>
              </a:spcBef>
              <a:spcAft>
                <a:spcPts val="0"/>
              </a:spcAft>
              <a:buClr>
                <a:srgbClr val="7F7F7F"/>
              </a:buClr>
              <a:buSzPts val="900"/>
              <a:buFont typeface="Arial"/>
              <a:buChar char="•"/>
              <a:defRPr sz="700">
                <a:solidFill>
                  <a:srgbClr val="7F7F7F"/>
                </a:solidFill>
                <a:latin typeface="Arial"/>
                <a:ea typeface="Arial"/>
                <a:cs typeface="Arial"/>
                <a:sym typeface="Arial"/>
              </a:defRPr>
            </a:lvl4pPr>
            <a:lvl5pPr marL="2286000" lvl="4" indent="-419100" algn="l">
              <a:lnSpc>
                <a:spcPct val="100000"/>
              </a:lnSpc>
              <a:spcBef>
                <a:spcPts val="3000"/>
              </a:spcBef>
              <a:spcAft>
                <a:spcPts val="0"/>
              </a:spcAft>
              <a:buClr>
                <a:srgbClr val="7F7F7F"/>
              </a:buClr>
              <a:buSzPts val="3000"/>
              <a:buFont typeface="Arial"/>
              <a:buChar char="•"/>
              <a:defRPr sz="2400">
                <a:solidFill>
                  <a:srgbClr val="7F7F7F"/>
                </a:solidFill>
                <a:latin typeface="Arial"/>
                <a:ea typeface="Arial"/>
                <a:cs typeface="Arial"/>
                <a:sym typeface="Arial"/>
              </a:defRPr>
            </a:lvl5pPr>
            <a:lvl6pPr marL="2743200" lvl="5" indent="-298450" algn="l">
              <a:lnSpc>
                <a:spcPct val="100000"/>
              </a:lnSpc>
              <a:spcBef>
                <a:spcPts val="3000"/>
              </a:spcBef>
              <a:spcAft>
                <a:spcPts val="0"/>
              </a:spcAft>
              <a:buClr>
                <a:srgbClr val="000000"/>
              </a:buClr>
              <a:buSzPts val="1100"/>
              <a:buChar char="•"/>
              <a:defRPr/>
            </a:lvl6pPr>
            <a:lvl7pPr marL="3200400" lvl="6" indent="-298450" algn="l">
              <a:lnSpc>
                <a:spcPct val="100000"/>
              </a:lnSpc>
              <a:spcBef>
                <a:spcPts val="3000"/>
              </a:spcBef>
              <a:spcAft>
                <a:spcPts val="0"/>
              </a:spcAft>
              <a:buClr>
                <a:srgbClr val="000000"/>
              </a:buClr>
              <a:buSzPts val="1100"/>
              <a:buChar char="•"/>
              <a:defRPr/>
            </a:lvl7pPr>
            <a:lvl8pPr marL="3657600" lvl="7" indent="-298450" algn="l">
              <a:lnSpc>
                <a:spcPct val="100000"/>
              </a:lnSpc>
              <a:spcBef>
                <a:spcPts val="3000"/>
              </a:spcBef>
              <a:spcAft>
                <a:spcPts val="0"/>
              </a:spcAft>
              <a:buClr>
                <a:srgbClr val="000000"/>
              </a:buClr>
              <a:buSzPts val="1100"/>
              <a:buChar char="•"/>
              <a:defRPr/>
            </a:lvl8pPr>
            <a:lvl9pPr marL="4114800" lvl="8" indent="-298450" algn="l">
              <a:lnSpc>
                <a:spcPct val="100000"/>
              </a:lnSpc>
              <a:spcBef>
                <a:spcPts val="3000"/>
              </a:spcBef>
              <a:spcAft>
                <a:spcPts val="0"/>
              </a:spcAft>
              <a:buClr>
                <a:srgbClr val="000000"/>
              </a:buClr>
              <a:buSzPts val="1100"/>
              <a:buChar char="•"/>
              <a:defRPr/>
            </a:lvl9pPr>
          </a:lstStyle>
          <a:p>
            <a:endParaRPr/>
          </a:p>
        </p:txBody>
      </p:sp>
      <p:sp>
        <p:nvSpPr>
          <p:cNvPr id="26" name="Google Shape;26;g83185a5233_11_141"/>
          <p:cNvSpPr txBox="1">
            <a:spLocks noGrp="1"/>
          </p:cNvSpPr>
          <p:nvPr>
            <p:ph type="title"/>
          </p:nvPr>
        </p:nvSpPr>
        <p:spPr>
          <a:xfrm>
            <a:off x="1582714" y="274638"/>
            <a:ext cx="9999900" cy="11430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Clr>
                <a:srgbClr val="15A098"/>
              </a:buClr>
              <a:buSzPts val="2200"/>
              <a:buFont typeface="Times New Roman"/>
              <a:buNone/>
              <a:defRPr sz="2200"/>
            </a:lvl1pPr>
            <a:lvl2pPr lvl="1" algn="ctr">
              <a:lnSpc>
                <a:spcPct val="100000"/>
              </a:lnSpc>
              <a:spcBef>
                <a:spcPts val="0"/>
              </a:spcBef>
              <a:spcAft>
                <a:spcPts val="0"/>
              </a:spcAft>
              <a:buClr>
                <a:srgbClr val="000000"/>
              </a:buClr>
              <a:buSzPts val="900"/>
              <a:buNone/>
              <a:defRPr/>
            </a:lvl2pPr>
            <a:lvl3pPr lvl="2" algn="ctr">
              <a:lnSpc>
                <a:spcPct val="100000"/>
              </a:lnSpc>
              <a:spcBef>
                <a:spcPts val="0"/>
              </a:spcBef>
              <a:spcAft>
                <a:spcPts val="0"/>
              </a:spcAft>
              <a:buClr>
                <a:srgbClr val="000000"/>
              </a:buClr>
              <a:buSzPts val="900"/>
              <a:buNone/>
              <a:defRPr/>
            </a:lvl3pPr>
            <a:lvl4pPr lvl="3" algn="ctr">
              <a:lnSpc>
                <a:spcPct val="100000"/>
              </a:lnSpc>
              <a:spcBef>
                <a:spcPts val="0"/>
              </a:spcBef>
              <a:spcAft>
                <a:spcPts val="0"/>
              </a:spcAft>
              <a:buClr>
                <a:srgbClr val="000000"/>
              </a:buClr>
              <a:buSzPts val="900"/>
              <a:buNone/>
              <a:defRPr/>
            </a:lvl4pPr>
            <a:lvl5pPr lvl="4" algn="ctr">
              <a:lnSpc>
                <a:spcPct val="100000"/>
              </a:lnSpc>
              <a:spcBef>
                <a:spcPts val="0"/>
              </a:spcBef>
              <a:spcAft>
                <a:spcPts val="0"/>
              </a:spcAft>
              <a:buClr>
                <a:srgbClr val="000000"/>
              </a:buClr>
              <a:buSzPts val="900"/>
              <a:buNone/>
              <a:defRPr/>
            </a:lvl5pPr>
            <a:lvl6pPr lvl="5" algn="ctr">
              <a:lnSpc>
                <a:spcPct val="100000"/>
              </a:lnSpc>
              <a:spcBef>
                <a:spcPts val="0"/>
              </a:spcBef>
              <a:spcAft>
                <a:spcPts val="0"/>
              </a:spcAft>
              <a:buClr>
                <a:srgbClr val="000000"/>
              </a:buClr>
              <a:buSzPts val="900"/>
              <a:buNone/>
              <a:defRPr/>
            </a:lvl6pPr>
            <a:lvl7pPr lvl="6" algn="ctr">
              <a:lnSpc>
                <a:spcPct val="100000"/>
              </a:lnSpc>
              <a:spcBef>
                <a:spcPts val="0"/>
              </a:spcBef>
              <a:spcAft>
                <a:spcPts val="0"/>
              </a:spcAft>
              <a:buClr>
                <a:srgbClr val="000000"/>
              </a:buClr>
              <a:buSzPts val="900"/>
              <a:buNone/>
              <a:defRPr/>
            </a:lvl7pPr>
            <a:lvl8pPr lvl="7" algn="ctr">
              <a:lnSpc>
                <a:spcPct val="100000"/>
              </a:lnSpc>
              <a:spcBef>
                <a:spcPts val="0"/>
              </a:spcBef>
              <a:spcAft>
                <a:spcPts val="0"/>
              </a:spcAft>
              <a:buClr>
                <a:srgbClr val="000000"/>
              </a:buClr>
              <a:buSzPts val="900"/>
              <a:buNone/>
              <a:defRPr/>
            </a:lvl8pPr>
            <a:lvl9pPr lvl="8" algn="ctr">
              <a:lnSpc>
                <a:spcPct val="100000"/>
              </a:lnSpc>
              <a:spcBef>
                <a:spcPts val="0"/>
              </a:spcBef>
              <a:spcAft>
                <a:spcPts val="0"/>
              </a:spcAft>
              <a:buClr>
                <a:srgbClr val="000000"/>
              </a:buClr>
              <a:buSzPts val="900"/>
              <a:buNone/>
              <a:defRPr/>
            </a:lvl9pPr>
          </a:lstStyle>
          <a:p>
            <a:endParaRPr/>
          </a:p>
        </p:txBody>
      </p:sp>
      <p:pic>
        <p:nvPicPr>
          <p:cNvPr id="27" name="Google Shape;27;g83185a5233_11_141" descr="graphical elements_left side gray blue gray gray.png"/>
          <p:cNvPicPr preferRelativeResize="0"/>
          <p:nvPr/>
        </p:nvPicPr>
        <p:blipFill rotWithShape="1">
          <a:blip r:embed="rId2">
            <a:alphaModFix/>
          </a:blip>
          <a:srcRect/>
          <a:stretch/>
        </p:blipFill>
        <p:spPr>
          <a:xfrm>
            <a:off x="-6034" y="-25454"/>
            <a:ext cx="12282503" cy="6908908"/>
          </a:xfrm>
          <a:prstGeom prst="rect">
            <a:avLst/>
          </a:prstGeom>
          <a:noFill/>
          <a:ln>
            <a:noFill/>
          </a:ln>
        </p:spPr>
      </p:pic>
    </p:spTree>
    <p:extLst>
      <p:ext uri="{BB962C8B-B14F-4D97-AF65-F5344CB8AC3E}">
        <p14:creationId xmlns:p14="http://schemas.microsoft.com/office/powerpoint/2010/main" val="1992132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CD94C-E325-4B44-B6BE-4452745873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BE36B3-1888-4171-8E37-3302AD4788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0F140D-B59F-4AA7-A238-9A394A337E15}"/>
              </a:ext>
            </a:extLst>
          </p:cNvPr>
          <p:cNvSpPr>
            <a:spLocks noGrp="1"/>
          </p:cNvSpPr>
          <p:nvPr>
            <p:ph type="dt" sz="half" idx="10"/>
          </p:nvPr>
        </p:nvSpPr>
        <p:spPr/>
        <p:txBody>
          <a:bodyPr/>
          <a:lstStyle/>
          <a:p>
            <a:fld id="{1449C3D7-7188-468B-9ABF-B001510D784D}" type="datetimeFigureOut">
              <a:rPr lang="en-US" smtClean="0"/>
              <a:t>4/1/2021</a:t>
            </a:fld>
            <a:endParaRPr lang="en-US"/>
          </a:p>
        </p:txBody>
      </p:sp>
      <p:sp>
        <p:nvSpPr>
          <p:cNvPr id="5" name="Footer Placeholder 4">
            <a:extLst>
              <a:ext uri="{FF2B5EF4-FFF2-40B4-BE49-F238E27FC236}">
                <a16:creationId xmlns:a16="http://schemas.microsoft.com/office/drawing/2014/main" id="{C791B139-0B58-4D0B-B4F0-7D720894AD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99BDB-25C9-43CB-A1A0-700D5A8187DF}"/>
              </a:ext>
            </a:extLst>
          </p:cNvPr>
          <p:cNvSpPr>
            <a:spLocks noGrp="1"/>
          </p:cNvSpPr>
          <p:nvPr>
            <p:ph type="sldNum" sz="quarter" idx="12"/>
          </p:nvPr>
        </p:nvSpPr>
        <p:spPr/>
        <p:txBody>
          <a:bodyPr/>
          <a:lstStyle/>
          <a:p>
            <a:fld id="{996F1949-B692-4E26-AF8D-70F73A7C5A57}" type="slidenum">
              <a:rPr lang="en-US" smtClean="0"/>
              <a:t>‹#›</a:t>
            </a:fld>
            <a:endParaRPr lang="en-US"/>
          </a:p>
        </p:txBody>
      </p:sp>
    </p:spTree>
    <p:extLst>
      <p:ext uri="{BB962C8B-B14F-4D97-AF65-F5344CB8AC3E}">
        <p14:creationId xmlns:p14="http://schemas.microsoft.com/office/powerpoint/2010/main" val="2236530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513797"/>
            <a:ext cx="10972800" cy="74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This is a Headline</a:t>
            </a:r>
          </a:p>
        </p:txBody>
      </p:sp>
      <p:sp>
        <p:nvSpPr>
          <p:cNvPr id="1027" name="Text Placeholder 2"/>
          <p:cNvSpPr>
            <a:spLocks noGrp="1"/>
          </p:cNvSpPr>
          <p:nvPr>
            <p:ph type="body" idx="1"/>
          </p:nvPr>
        </p:nvSpPr>
        <p:spPr bwMode="auto">
          <a:xfrm>
            <a:off x="609600" y="1585097"/>
            <a:ext cx="10972800" cy="4037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279721" y="6505366"/>
            <a:ext cx="745067" cy="184150"/>
          </a:xfrm>
          <a:prstGeom prst="rect">
            <a:avLst/>
          </a:prstGeom>
        </p:spPr>
        <p:txBody>
          <a:bodyPr vert="horz" lIns="91440" tIns="45720" rIns="91440" bIns="45720" rtlCol="0" anchor="ctr"/>
          <a:lstStyle>
            <a:lvl1pPr algn="r" fontAlgn="auto">
              <a:spcBef>
                <a:spcPts val="0"/>
              </a:spcBef>
              <a:spcAft>
                <a:spcPts val="0"/>
              </a:spcAft>
              <a:defRPr sz="883">
                <a:solidFill>
                  <a:srgbClr val="122642"/>
                </a:solidFill>
                <a:latin typeface="Yu Gothic UI Semilight" panose="020B0400000000000000" pitchFamily="34" charset="-128"/>
                <a:ea typeface="Yu Gothic UI Semilight" panose="020B0400000000000000" pitchFamily="34" charset="-128"/>
                <a:cs typeface="+mn-cs"/>
              </a:defRPr>
            </a:lvl1pPr>
          </a:lstStyle>
          <a:p>
            <a:pPr>
              <a:defRPr/>
            </a:pPr>
            <a:fld id="{5FFC5F2F-3606-EE45-80A2-9EA780DE9DB1}" type="slidenum">
              <a:rPr lang="en-US" smtClean="0"/>
              <a:pPr>
                <a:defRPr/>
              </a:pPr>
              <a:t>‹#›</a:t>
            </a:fld>
            <a:endParaRPr lang="en-US"/>
          </a:p>
        </p:txBody>
      </p:sp>
    </p:spTree>
    <p:extLst>
      <p:ext uri="{BB962C8B-B14F-4D97-AF65-F5344CB8AC3E}">
        <p14:creationId xmlns:p14="http://schemas.microsoft.com/office/powerpoint/2010/main" val="225898943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71"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Lst>
  <p:hf hdr="0" ftr="0" dt="0"/>
  <p:txStyles>
    <p:titleStyle>
      <a:lvl1pPr algn="l" defTabSz="326579" rtl="0" eaLnBrk="1" fontAlgn="base" hangingPunct="1">
        <a:spcBef>
          <a:spcPct val="0"/>
        </a:spcBef>
        <a:spcAft>
          <a:spcPct val="0"/>
        </a:spcAft>
        <a:defRPr sz="2143" b="1" kern="1200">
          <a:solidFill>
            <a:srgbClr val="2797C9"/>
          </a:solidFill>
          <a:latin typeface="+mj-lt"/>
          <a:ea typeface="ＭＳ Ｐゴシック" charset="0"/>
          <a:cs typeface="ＭＳ Ｐゴシック" charset="0"/>
        </a:defRPr>
      </a:lvl1pPr>
      <a:lvl2pPr algn="ctr" defTabSz="326579" rtl="0" eaLnBrk="1" fontAlgn="base" hangingPunct="1">
        <a:spcBef>
          <a:spcPct val="0"/>
        </a:spcBef>
        <a:spcAft>
          <a:spcPct val="0"/>
        </a:spcAft>
        <a:defRPr sz="2000" b="1">
          <a:solidFill>
            <a:srgbClr val="04689E"/>
          </a:solidFill>
          <a:latin typeface="Arial" charset="0"/>
          <a:ea typeface="ＭＳ Ｐゴシック" charset="0"/>
          <a:cs typeface="ＭＳ Ｐゴシック" charset="0"/>
        </a:defRPr>
      </a:lvl2pPr>
      <a:lvl3pPr algn="ctr" defTabSz="326579" rtl="0" eaLnBrk="1" fontAlgn="base" hangingPunct="1">
        <a:spcBef>
          <a:spcPct val="0"/>
        </a:spcBef>
        <a:spcAft>
          <a:spcPct val="0"/>
        </a:spcAft>
        <a:defRPr sz="2000" b="1">
          <a:solidFill>
            <a:srgbClr val="04689E"/>
          </a:solidFill>
          <a:latin typeface="Arial" charset="0"/>
          <a:ea typeface="ＭＳ Ｐゴシック" charset="0"/>
          <a:cs typeface="ＭＳ Ｐゴシック" charset="0"/>
        </a:defRPr>
      </a:lvl3pPr>
      <a:lvl4pPr algn="ctr" defTabSz="326579" rtl="0" eaLnBrk="1" fontAlgn="base" hangingPunct="1">
        <a:spcBef>
          <a:spcPct val="0"/>
        </a:spcBef>
        <a:spcAft>
          <a:spcPct val="0"/>
        </a:spcAft>
        <a:defRPr sz="2000" b="1">
          <a:solidFill>
            <a:srgbClr val="04689E"/>
          </a:solidFill>
          <a:latin typeface="Arial" charset="0"/>
          <a:ea typeface="ＭＳ Ｐゴシック" charset="0"/>
          <a:cs typeface="ＭＳ Ｐゴシック" charset="0"/>
        </a:defRPr>
      </a:lvl4pPr>
      <a:lvl5pPr algn="ctr" defTabSz="326579" rtl="0" eaLnBrk="1" fontAlgn="base" hangingPunct="1">
        <a:spcBef>
          <a:spcPct val="0"/>
        </a:spcBef>
        <a:spcAft>
          <a:spcPct val="0"/>
        </a:spcAft>
        <a:defRPr sz="2000" b="1">
          <a:solidFill>
            <a:srgbClr val="04689E"/>
          </a:solidFill>
          <a:latin typeface="Arial" charset="0"/>
          <a:ea typeface="ＭＳ Ｐゴシック" charset="0"/>
          <a:cs typeface="ＭＳ Ｐゴシック" charset="0"/>
        </a:defRPr>
      </a:lvl5pPr>
      <a:lvl6pPr marL="326579" algn="ctr" defTabSz="326579" rtl="0" eaLnBrk="1" fontAlgn="base" hangingPunct="1">
        <a:spcBef>
          <a:spcPct val="0"/>
        </a:spcBef>
        <a:spcAft>
          <a:spcPct val="0"/>
        </a:spcAft>
        <a:defRPr sz="2000" b="1">
          <a:solidFill>
            <a:srgbClr val="83B8D5"/>
          </a:solidFill>
          <a:latin typeface="Arial" charset="0"/>
          <a:ea typeface="ＭＳ Ｐゴシック" charset="0"/>
          <a:cs typeface="ＭＳ Ｐゴシック" charset="0"/>
        </a:defRPr>
      </a:lvl6pPr>
      <a:lvl7pPr marL="653154" algn="ctr" defTabSz="326579" rtl="0" eaLnBrk="1" fontAlgn="base" hangingPunct="1">
        <a:spcBef>
          <a:spcPct val="0"/>
        </a:spcBef>
        <a:spcAft>
          <a:spcPct val="0"/>
        </a:spcAft>
        <a:defRPr sz="2000" b="1">
          <a:solidFill>
            <a:srgbClr val="83B8D5"/>
          </a:solidFill>
          <a:latin typeface="Arial" charset="0"/>
          <a:ea typeface="ＭＳ Ｐゴシック" charset="0"/>
          <a:cs typeface="ＭＳ Ｐゴシック" charset="0"/>
        </a:defRPr>
      </a:lvl7pPr>
      <a:lvl8pPr marL="979733" algn="ctr" defTabSz="326579" rtl="0" eaLnBrk="1" fontAlgn="base" hangingPunct="1">
        <a:spcBef>
          <a:spcPct val="0"/>
        </a:spcBef>
        <a:spcAft>
          <a:spcPct val="0"/>
        </a:spcAft>
        <a:defRPr sz="2000" b="1">
          <a:solidFill>
            <a:srgbClr val="83B8D5"/>
          </a:solidFill>
          <a:latin typeface="Arial" charset="0"/>
          <a:ea typeface="ＭＳ Ｐゴシック" charset="0"/>
          <a:cs typeface="ＭＳ Ｐゴシック" charset="0"/>
        </a:defRPr>
      </a:lvl8pPr>
      <a:lvl9pPr marL="1306311" algn="ctr" defTabSz="326579" rtl="0" eaLnBrk="1" fontAlgn="base" hangingPunct="1">
        <a:spcBef>
          <a:spcPct val="0"/>
        </a:spcBef>
        <a:spcAft>
          <a:spcPct val="0"/>
        </a:spcAft>
        <a:defRPr sz="2000" b="1">
          <a:solidFill>
            <a:srgbClr val="83B8D5"/>
          </a:solidFill>
          <a:latin typeface="Arial" charset="0"/>
          <a:ea typeface="ＭＳ Ｐゴシック" charset="0"/>
          <a:cs typeface="ＭＳ Ｐゴシック" charset="0"/>
        </a:defRPr>
      </a:lvl9pPr>
    </p:titleStyle>
    <p:bodyStyle>
      <a:lvl1pPr marL="0" indent="0" algn="l" defTabSz="326579" rtl="0" eaLnBrk="1" fontAlgn="base" hangingPunct="1">
        <a:spcBef>
          <a:spcPct val="20000"/>
        </a:spcBef>
        <a:spcAft>
          <a:spcPct val="0"/>
        </a:spcAft>
        <a:buFont typeface="Arial" charset="0"/>
        <a:buNone/>
        <a:defRPr sz="1715" kern="1200" baseline="0">
          <a:solidFill>
            <a:srgbClr val="122642"/>
          </a:solidFill>
          <a:latin typeface="+mn-lt"/>
          <a:ea typeface="ＭＳ Ｐゴシック" charset="0"/>
          <a:cs typeface="ＭＳ Ｐゴシック" charset="0"/>
        </a:defRPr>
      </a:lvl1pPr>
      <a:lvl2pPr marL="0" indent="0" algn="l" defTabSz="326579" rtl="0" eaLnBrk="1" fontAlgn="base" hangingPunct="1">
        <a:spcBef>
          <a:spcPct val="20000"/>
        </a:spcBef>
        <a:spcAft>
          <a:spcPct val="0"/>
        </a:spcAft>
        <a:buFont typeface="Arial" charset="0"/>
        <a:buNone/>
        <a:defRPr sz="1429" kern="1200">
          <a:solidFill>
            <a:srgbClr val="122642"/>
          </a:solidFill>
          <a:latin typeface="+mn-lt"/>
          <a:ea typeface="ＭＳ Ｐゴシック" charset="0"/>
          <a:cs typeface="+mn-cs"/>
        </a:defRPr>
      </a:lvl2pPr>
      <a:lvl3pPr marL="285756" indent="-164423" algn="l" defTabSz="326579" rtl="0" eaLnBrk="1" fontAlgn="base" hangingPunct="1">
        <a:spcBef>
          <a:spcPct val="20000"/>
        </a:spcBef>
        <a:spcAft>
          <a:spcPct val="0"/>
        </a:spcAft>
        <a:buFont typeface="Wingdings" charset="2"/>
        <a:buChar char="§"/>
        <a:defRPr kern="1200">
          <a:solidFill>
            <a:srgbClr val="122642"/>
          </a:solidFill>
          <a:latin typeface="+mn-lt"/>
          <a:ea typeface="ＭＳ Ｐゴシック" charset="0"/>
          <a:cs typeface="+mn-cs"/>
        </a:defRPr>
      </a:lvl3pPr>
      <a:lvl4pPr marL="491000" indent="-121333" algn="l" defTabSz="326579" rtl="0" eaLnBrk="1" fontAlgn="base" hangingPunct="1">
        <a:spcBef>
          <a:spcPct val="20000"/>
        </a:spcBef>
        <a:spcAft>
          <a:spcPct val="0"/>
        </a:spcAft>
        <a:buSzPct val="90000"/>
        <a:buFont typeface="Arial"/>
        <a:buChar char="•"/>
        <a:defRPr sz="1143" kern="1200">
          <a:solidFill>
            <a:srgbClr val="122642"/>
          </a:solidFill>
          <a:latin typeface="+mn-lt"/>
          <a:ea typeface="ＭＳ Ｐゴシック" charset="0"/>
          <a:cs typeface="+mn-cs"/>
        </a:defRPr>
      </a:lvl4pPr>
      <a:lvl5pPr marL="691709" indent="-121333" algn="l" defTabSz="326579" rtl="0" eaLnBrk="1" fontAlgn="base" hangingPunct="1">
        <a:spcBef>
          <a:spcPct val="20000"/>
        </a:spcBef>
        <a:spcAft>
          <a:spcPct val="0"/>
        </a:spcAft>
        <a:buSzPct val="80000"/>
        <a:buFont typeface="Arial"/>
        <a:buChar char="•"/>
        <a:defRPr sz="1143" kern="1200">
          <a:solidFill>
            <a:srgbClr val="122642"/>
          </a:solidFill>
          <a:latin typeface="+mn-lt"/>
          <a:ea typeface="ＭＳ Ｐゴシック" charset="0"/>
          <a:cs typeface="+mn-cs"/>
        </a:defRPr>
      </a:lvl5pPr>
      <a:lvl6pPr marL="1796176" indent="-163289" algn="l" defTabSz="326579" rtl="0" eaLnBrk="1" latinLnBrk="0" hangingPunct="1">
        <a:spcBef>
          <a:spcPct val="20000"/>
        </a:spcBef>
        <a:buFont typeface="Arial"/>
        <a:buChar char="•"/>
        <a:defRPr sz="1429" kern="1200">
          <a:solidFill>
            <a:schemeClr val="tx1"/>
          </a:solidFill>
          <a:latin typeface="+mn-lt"/>
          <a:ea typeface="+mn-ea"/>
          <a:cs typeface="+mn-cs"/>
        </a:defRPr>
      </a:lvl6pPr>
      <a:lvl7pPr marL="2122754" indent="-163289" algn="l" defTabSz="326579" rtl="0" eaLnBrk="1" latinLnBrk="0" hangingPunct="1">
        <a:spcBef>
          <a:spcPct val="20000"/>
        </a:spcBef>
        <a:buFont typeface="Arial"/>
        <a:buChar char="•"/>
        <a:defRPr sz="1429" kern="1200">
          <a:solidFill>
            <a:schemeClr val="tx1"/>
          </a:solidFill>
          <a:latin typeface="+mn-lt"/>
          <a:ea typeface="+mn-ea"/>
          <a:cs typeface="+mn-cs"/>
        </a:defRPr>
      </a:lvl7pPr>
      <a:lvl8pPr marL="2449332" indent="-163289" algn="l" defTabSz="326579" rtl="0" eaLnBrk="1" latinLnBrk="0" hangingPunct="1">
        <a:spcBef>
          <a:spcPct val="20000"/>
        </a:spcBef>
        <a:buFont typeface="Arial"/>
        <a:buChar char="•"/>
        <a:defRPr sz="1429" kern="1200">
          <a:solidFill>
            <a:schemeClr val="tx1"/>
          </a:solidFill>
          <a:latin typeface="+mn-lt"/>
          <a:ea typeface="+mn-ea"/>
          <a:cs typeface="+mn-cs"/>
        </a:defRPr>
      </a:lvl8pPr>
      <a:lvl9pPr marL="2775909" indent="-163289" algn="l" defTabSz="326579" rtl="0" eaLnBrk="1" latinLnBrk="0" hangingPunct="1">
        <a:spcBef>
          <a:spcPct val="20000"/>
        </a:spcBef>
        <a:buFont typeface="Arial"/>
        <a:buChar char="•"/>
        <a:defRPr sz="1429" kern="1200">
          <a:solidFill>
            <a:schemeClr val="tx1"/>
          </a:solidFill>
          <a:latin typeface="+mn-lt"/>
          <a:ea typeface="+mn-ea"/>
          <a:cs typeface="+mn-cs"/>
        </a:defRPr>
      </a:lvl9pPr>
    </p:bodyStyle>
    <p:otherStyle>
      <a:defPPr>
        <a:defRPr lang="en-US"/>
      </a:defPPr>
      <a:lvl1pPr marL="0" algn="l" defTabSz="326579" rtl="0" eaLnBrk="1" latinLnBrk="0" hangingPunct="1">
        <a:defRPr sz="1287" kern="1200">
          <a:solidFill>
            <a:schemeClr val="tx1"/>
          </a:solidFill>
          <a:latin typeface="+mn-lt"/>
          <a:ea typeface="+mn-ea"/>
          <a:cs typeface="+mn-cs"/>
        </a:defRPr>
      </a:lvl1pPr>
      <a:lvl2pPr marL="326579" algn="l" defTabSz="326579" rtl="0" eaLnBrk="1" latinLnBrk="0" hangingPunct="1">
        <a:defRPr sz="1287" kern="1200">
          <a:solidFill>
            <a:schemeClr val="tx1"/>
          </a:solidFill>
          <a:latin typeface="+mn-lt"/>
          <a:ea typeface="+mn-ea"/>
          <a:cs typeface="+mn-cs"/>
        </a:defRPr>
      </a:lvl2pPr>
      <a:lvl3pPr marL="653154" algn="l" defTabSz="326579" rtl="0" eaLnBrk="1" latinLnBrk="0" hangingPunct="1">
        <a:defRPr sz="1287" kern="1200">
          <a:solidFill>
            <a:schemeClr val="tx1"/>
          </a:solidFill>
          <a:latin typeface="+mn-lt"/>
          <a:ea typeface="+mn-ea"/>
          <a:cs typeface="+mn-cs"/>
        </a:defRPr>
      </a:lvl3pPr>
      <a:lvl4pPr marL="979733" algn="l" defTabSz="326579" rtl="0" eaLnBrk="1" latinLnBrk="0" hangingPunct="1">
        <a:defRPr sz="1287" kern="1200">
          <a:solidFill>
            <a:schemeClr val="tx1"/>
          </a:solidFill>
          <a:latin typeface="+mn-lt"/>
          <a:ea typeface="+mn-ea"/>
          <a:cs typeface="+mn-cs"/>
        </a:defRPr>
      </a:lvl4pPr>
      <a:lvl5pPr marL="1306311" algn="l" defTabSz="326579" rtl="0" eaLnBrk="1" latinLnBrk="0" hangingPunct="1">
        <a:defRPr sz="1287" kern="1200">
          <a:solidFill>
            <a:schemeClr val="tx1"/>
          </a:solidFill>
          <a:latin typeface="+mn-lt"/>
          <a:ea typeface="+mn-ea"/>
          <a:cs typeface="+mn-cs"/>
        </a:defRPr>
      </a:lvl5pPr>
      <a:lvl6pPr marL="1632889" algn="l" defTabSz="326579" rtl="0" eaLnBrk="1" latinLnBrk="0" hangingPunct="1">
        <a:defRPr sz="1287" kern="1200">
          <a:solidFill>
            <a:schemeClr val="tx1"/>
          </a:solidFill>
          <a:latin typeface="+mn-lt"/>
          <a:ea typeface="+mn-ea"/>
          <a:cs typeface="+mn-cs"/>
        </a:defRPr>
      </a:lvl6pPr>
      <a:lvl7pPr marL="1959466" algn="l" defTabSz="326579" rtl="0" eaLnBrk="1" latinLnBrk="0" hangingPunct="1">
        <a:defRPr sz="1287" kern="1200">
          <a:solidFill>
            <a:schemeClr val="tx1"/>
          </a:solidFill>
          <a:latin typeface="+mn-lt"/>
          <a:ea typeface="+mn-ea"/>
          <a:cs typeface="+mn-cs"/>
        </a:defRPr>
      </a:lvl7pPr>
      <a:lvl8pPr marL="2286044" algn="l" defTabSz="326579" rtl="0" eaLnBrk="1" latinLnBrk="0" hangingPunct="1">
        <a:defRPr sz="1287" kern="1200">
          <a:solidFill>
            <a:schemeClr val="tx1"/>
          </a:solidFill>
          <a:latin typeface="+mn-lt"/>
          <a:ea typeface="+mn-ea"/>
          <a:cs typeface="+mn-cs"/>
        </a:defRPr>
      </a:lvl8pPr>
      <a:lvl9pPr marL="2612621" algn="l" defTabSz="326579" rtl="0" eaLnBrk="1" latinLnBrk="0" hangingPunct="1">
        <a:defRPr sz="128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513797"/>
            <a:ext cx="10972800" cy="74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This is a Headline</a:t>
            </a:r>
          </a:p>
        </p:txBody>
      </p:sp>
      <p:sp>
        <p:nvSpPr>
          <p:cNvPr id="1027" name="Text Placeholder 2"/>
          <p:cNvSpPr>
            <a:spLocks noGrp="1"/>
          </p:cNvSpPr>
          <p:nvPr>
            <p:ph type="body" idx="1"/>
          </p:nvPr>
        </p:nvSpPr>
        <p:spPr bwMode="auto">
          <a:xfrm>
            <a:off x="609600" y="1585098"/>
            <a:ext cx="10972800" cy="4037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279722" y="6505366"/>
            <a:ext cx="745067" cy="184150"/>
          </a:xfrm>
          <a:prstGeom prst="rect">
            <a:avLst/>
          </a:prstGeom>
        </p:spPr>
        <p:txBody>
          <a:bodyPr vert="horz" lIns="91440" tIns="45720" rIns="91440" bIns="45720" rtlCol="0" anchor="ctr"/>
          <a:lstStyle>
            <a:lvl1pPr algn="r" fontAlgn="auto">
              <a:spcBef>
                <a:spcPts val="0"/>
              </a:spcBef>
              <a:spcAft>
                <a:spcPts val="0"/>
              </a:spcAft>
              <a:defRPr sz="700">
                <a:solidFill>
                  <a:srgbClr val="122642"/>
                </a:solidFill>
                <a:latin typeface="Yu Gothic UI Semilight" panose="020B0400000000000000" pitchFamily="34" charset="-128"/>
                <a:ea typeface="Yu Gothic UI Semilight" panose="020B0400000000000000" pitchFamily="34" charset="-128"/>
                <a:cs typeface="+mn-cs"/>
              </a:defRPr>
            </a:lvl1pPr>
          </a:lstStyle>
          <a:p>
            <a:pPr>
              <a:defRPr/>
            </a:pPr>
            <a:fld id="{5FFC5F2F-3606-EE45-80A2-9EA780DE9DB1}" type="slidenum">
              <a:rPr lang="en-US" smtClean="0"/>
              <a:pPr>
                <a:defRPr/>
              </a:pPr>
              <a:t>‹#›</a:t>
            </a:fld>
            <a:endParaRPr lang="en-US"/>
          </a:p>
        </p:txBody>
      </p:sp>
    </p:spTree>
    <p:extLst>
      <p:ext uri="{BB962C8B-B14F-4D97-AF65-F5344CB8AC3E}">
        <p14:creationId xmlns:p14="http://schemas.microsoft.com/office/powerpoint/2010/main" val="270930889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Lst>
  <p:hf hdr="0" ftr="0" dt="0"/>
  <p:txStyles>
    <p:titleStyle>
      <a:lvl1pPr algn="l" defTabSz="244923" rtl="0" eaLnBrk="1" fontAlgn="base" hangingPunct="1">
        <a:spcBef>
          <a:spcPct val="0"/>
        </a:spcBef>
        <a:spcAft>
          <a:spcPct val="0"/>
        </a:spcAft>
        <a:defRPr sz="1600" b="1" kern="1200">
          <a:solidFill>
            <a:srgbClr val="2797C9"/>
          </a:solidFill>
          <a:latin typeface="+mj-lt"/>
          <a:ea typeface="ＭＳ Ｐゴシック" charset="0"/>
          <a:cs typeface="ＭＳ Ｐゴシック" charset="0"/>
        </a:defRPr>
      </a:lvl1pPr>
      <a:lvl2pPr algn="ctr" defTabSz="244923" rtl="0" eaLnBrk="1" fontAlgn="base" hangingPunct="1">
        <a:spcBef>
          <a:spcPct val="0"/>
        </a:spcBef>
        <a:spcAft>
          <a:spcPct val="0"/>
        </a:spcAft>
        <a:defRPr sz="1500" b="1">
          <a:solidFill>
            <a:srgbClr val="04689E"/>
          </a:solidFill>
          <a:latin typeface="Arial" charset="0"/>
          <a:ea typeface="ＭＳ Ｐゴシック" charset="0"/>
          <a:cs typeface="ＭＳ Ｐゴシック" charset="0"/>
        </a:defRPr>
      </a:lvl2pPr>
      <a:lvl3pPr algn="ctr" defTabSz="244923" rtl="0" eaLnBrk="1" fontAlgn="base" hangingPunct="1">
        <a:spcBef>
          <a:spcPct val="0"/>
        </a:spcBef>
        <a:spcAft>
          <a:spcPct val="0"/>
        </a:spcAft>
        <a:defRPr sz="1500" b="1">
          <a:solidFill>
            <a:srgbClr val="04689E"/>
          </a:solidFill>
          <a:latin typeface="Arial" charset="0"/>
          <a:ea typeface="ＭＳ Ｐゴシック" charset="0"/>
          <a:cs typeface="ＭＳ Ｐゴシック" charset="0"/>
        </a:defRPr>
      </a:lvl3pPr>
      <a:lvl4pPr algn="ctr" defTabSz="244923" rtl="0" eaLnBrk="1" fontAlgn="base" hangingPunct="1">
        <a:spcBef>
          <a:spcPct val="0"/>
        </a:spcBef>
        <a:spcAft>
          <a:spcPct val="0"/>
        </a:spcAft>
        <a:defRPr sz="1500" b="1">
          <a:solidFill>
            <a:srgbClr val="04689E"/>
          </a:solidFill>
          <a:latin typeface="Arial" charset="0"/>
          <a:ea typeface="ＭＳ Ｐゴシック" charset="0"/>
          <a:cs typeface="ＭＳ Ｐゴシック" charset="0"/>
        </a:defRPr>
      </a:lvl4pPr>
      <a:lvl5pPr algn="ctr" defTabSz="244923" rtl="0" eaLnBrk="1" fontAlgn="base" hangingPunct="1">
        <a:spcBef>
          <a:spcPct val="0"/>
        </a:spcBef>
        <a:spcAft>
          <a:spcPct val="0"/>
        </a:spcAft>
        <a:defRPr sz="1500" b="1">
          <a:solidFill>
            <a:srgbClr val="04689E"/>
          </a:solidFill>
          <a:latin typeface="Arial" charset="0"/>
          <a:ea typeface="ＭＳ Ｐゴシック" charset="0"/>
          <a:cs typeface="ＭＳ Ｐゴシック" charset="0"/>
        </a:defRPr>
      </a:lvl5pPr>
      <a:lvl6pPr marL="244923" algn="ctr" defTabSz="244923" rtl="0" eaLnBrk="1" fontAlgn="base" hangingPunct="1">
        <a:spcBef>
          <a:spcPct val="0"/>
        </a:spcBef>
        <a:spcAft>
          <a:spcPct val="0"/>
        </a:spcAft>
        <a:defRPr sz="1500" b="1">
          <a:solidFill>
            <a:srgbClr val="83B8D5"/>
          </a:solidFill>
          <a:latin typeface="Arial" charset="0"/>
          <a:ea typeface="ＭＳ Ｐゴシック" charset="0"/>
          <a:cs typeface="ＭＳ Ｐゴシック" charset="0"/>
        </a:defRPr>
      </a:lvl6pPr>
      <a:lvl7pPr marL="489843" algn="ctr" defTabSz="244923" rtl="0" eaLnBrk="1" fontAlgn="base" hangingPunct="1">
        <a:spcBef>
          <a:spcPct val="0"/>
        </a:spcBef>
        <a:spcAft>
          <a:spcPct val="0"/>
        </a:spcAft>
        <a:defRPr sz="1500" b="1">
          <a:solidFill>
            <a:srgbClr val="83B8D5"/>
          </a:solidFill>
          <a:latin typeface="Arial" charset="0"/>
          <a:ea typeface="ＭＳ Ｐゴシック" charset="0"/>
          <a:cs typeface="ＭＳ Ｐゴシック" charset="0"/>
        </a:defRPr>
      </a:lvl7pPr>
      <a:lvl8pPr marL="734766" algn="ctr" defTabSz="244923" rtl="0" eaLnBrk="1" fontAlgn="base" hangingPunct="1">
        <a:spcBef>
          <a:spcPct val="0"/>
        </a:spcBef>
        <a:spcAft>
          <a:spcPct val="0"/>
        </a:spcAft>
        <a:defRPr sz="1500" b="1">
          <a:solidFill>
            <a:srgbClr val="83B8D5"/>
          </a:solidFill>
          <a:latin typeface="Arial" charset="0"/>
          <a:ea typeface="ＭＳ Ｐゴシック" charset="0"/>
          <a:cs typeface="ＭＳ Ｐゴシック" charset="0"/>
        </a:defRPr>
      </a:lvl8pPr>
      <a:lvl9pPr marL="979688" algn="ctr" defTabSz="244923" rtl="0" eaLnBrk="1" fontAlgn="base" hangingPunct="1">
        <a:spcBef>
          <a:spcPct val="0"/>
        </a:spcBef>
        <a:spcAft>
          <a:spcPct val="0"/>
        </a:spcAft>
        <a:defRPr sz="1500" b="1">
          <a:solidFill>
            <a:srgbClr val="83B8D5"/>
          </a:solidFill>
          <a:latin typeface="Arial" charset="0"/>
          <a:ea typeface="ＭＳ Ｐゴシック" charset="0"/>
          <a:cs typeface="ＭＳ Ｐゴシック" charset="0"/>
        </a:defRPr>
      </a:lvl9pPr>
    </p:titleStyle>
    <p:bodyStyle>
      <a:lvl1pPr marL="0" indent="0" algn="l" defTabSz="244923" rtl="0" eaLnBrk="1" fontAlgn="base" hangingPunct="1">
        <a:spcBef>
          <a:spcPct val="20000"/>
        </a:spcBef>
        <a:spcAft>
          <a:spcPct val="0"/>
        </a:spcAft>
        <a:buFont typeface="Arial" charset="0"/>
        <a:buNone/>
        <a:defRPr sz="1300" kern="1200" baseline="0">
          <a:solidFill>
            <a:srgbClr val="122642"/>
          </a:solidFill>
          <a:latin typeface="+mn-lt"/>
          <a:ea typeface="ＭＳ Ｐゴシック" charset="0"/>
          <a:cs typeface="ＭＳ Ｐゴシック" charset="0"/>
        </a:defRPr>
      </a:lvl1pPr>
      <a:lvl2pPr marL="0" indent="0" algn="l" defTabSz="244923" rtl="0" eaLnBrk="1" fontAlgn="base" hangingPunct="1">
        <a:spcBef>
          <a:spcPct val="20000"/>
        </a:spcBef>
        <a:spcAft>
          <a:spcPct val="0"/>
        </a:spcAft>
        <a:buFont typeface="Arial" charset="0"/>
        <a:buNone/>
        <a:defRPr sz="1100" kern="1200">
          <a:solidFill>
            <a:srgbClr val="122642"/>
          </a:solidFill>
          <a:latin typeface="+mn-lt"/>
          <a:ea typeface="ＭＳ Ｐゴシック" charset="0"/>
          <a:cs typeface="+mn-cs"/>
        </a:defRPr>
      </a:lvl2pPr>
      <a:lvl3pPr marL="214307" indent="-123311" algn="l" defTabSz="244923" rtl="0" eaLnBrk="1" fontAlgn="base" hangingPunct="1">
        <a:spcBef>
          <a:spcPct val="20000"/>
        </a:spcBef>
        <a:spcAft>
          <a:spcPct val="0"/>
        </a:spcAft>
        <a:buFont typeface="Wingdings" charset="2"/>
        <a:buChar char="§"/>
        <a:defRPr kern="1200">
          <a:solidFill>
            <a:srgbClr val="122642"/>
          </a:solidFill>
          <a:latin typeface="+mn-lt"/>
          <a:ea typeface="ＭＳ Ｐゴシック" charset="0"/>
          <a:cs typeface="+mn-cs"/>
        </a:defRPr>
      </a:lvl3pPr>
      <a:lvl4pPr marL="368233" indent="-90996" algn="l" defTabSz="244923" rtl="0" eaLnBrk="1" fontAlgn="base" hangingPunct="1">
        <a:spcBef>
          <a:spcPct val="20000"/>
        </a:spcBef>
        <a:spcAft>
          <a:spcPct val="0"/>
        </a:spcAft>
        <a:buSzPct val="90000"/>
        <a:buFont typeface="Arial"/>
        <a:buChar char="•"/>
        <a:defRPr sz="900" kern="1200">
          <a:solidFill>
            <a:srgbClr val="122642"/>
          </a:solidFill>
          <a:latin typeface="+mn-lt"/>
          <a:ea typeface="ＭＳ Ｐゴシック" charset="0"/>
          <a:cs typeface="+mn-cs"/>
        </a:defRPr>
      </a:lvl4pPr>
      <a:lvl5pPr marL="518758" indent="-90996" algn="l" defTabSz="244923" rtl="0" eaLnBrk="1" fontAlgn="base" hangingPunct="1">
        <a:spcBef>
          <a:spcPct val="20000"/>
        </a:spcBef>
        <a:spcAft>
          <a:spcPct val="0"/>
        </a:spcAft>
        <a:buSzPct val="80000"/>
        <a:buFont typeface="Arial"/>
        <a:buChar char="•"/>
        <a:defRPr sz="900" kern="1200">
          <a:solidFill>
            <a:srgbClr val="122642"/>
          </a:solidFill>
          <a:latin typeface="+mn-lt"/>
          <a:ea typeface="ＭＳ Ｐゴシック" charset="0"/>
          <a:cs typeface="+mn-cs"/>
        </a:defRPr>
      </a:lvl5pPr>
      <a:lvl6pPr marL="1347070" indent="-122461" algn="l" defTabSz="244923" rtl="0" eaLnBrk="1" latinLnBrk="0" hangingPunct="1">
        <a:spcBef>
          <a:spcPct val="20000"/>
        </a:spcBef>
        <a:buFont typeface="Arial"/>
        <a:buChar char="•"/>
        <a:defRPr sz="1100" kern="1200">
          <a:solidFill>
            <a:schemeClr val="tx1"/>
          </a:solidFill>
          <a:latin typeface="+mn-lt"/>
          <a:ea typeface="+mn-ea"/>
          <a:cs typeface="+mn-cs"/>
        </a:defRPr>
      </a:lvl6pPr>
      <a:lvl7pPr marL="1591992" indent="-122461" algn="l" defTabSz="244923" rtl="0" eaLnBrk="1" latinLnBrk="0" hangingPunct="1">
        <a:spcBef>
          <a:spcPct val="20000"/>
        </a:spcBef>
        <a:buFont typeface="Arial"/>
        <a:buChar char="•"/>
        <a:defRPr sz="1100" kern="1200">
          <a:solidFill>
            <a:schemeClr val="tx1"/>
          </a:solidFill>
          <a:latin typeface="+mn-lt"/>
          <a:ea typeface="+mn-ea"/>
          <a:cs typeface="+mn-cs"/>
        </a:defRPr>
      </a:lvl7pPr>
      <a:lvl8pPr marL="1836914" indent="-122461" algn="l" defTabSz="244923" rtl="0" eaLnBrk="1" latinLnBrk="0" hangingPunct="1">
        <a:spcBef>
          <a:spcPct val="20000"/>
        </a:spcBef>
        <a:buFont typeface="Arial"/>
        <a:buChar char="•"/>
        <a:defRPr sz="1100" kern="1200">
          <a:solidFill>
            <a:schemeClr val="tx1"/>
          </a:solidFill>
          <a:latin typeface="+mn-lt"/>
          <a:ea typeface="+mn-ea"/>
          <a:cs typeface="+mn-cs"/>
        </a:defRPr>
      </a:lvl8pPr>
      <a:lvl9pPr marL="2081835" indent="-122461" algn="l" defTabSz="244923" rtl="0" eaLnBrk="1" latinLnBrk="0" hangingPunct="1">
        <a:spcBef>
          <a:spcPct val="20000"/>
        </a:spcBef>
        <a:buFont typeface="Arial"/>
        <a:buChar char="•"/>
        <a:defRPr sz="1100" kern="1200">
          <a:solidFill>
            <a:schemeClr val="tx1"/>
          </a:solidFill>
          <a:latin typeface="+mn-lt"/>
          <a:ea typeface="+mn-ea"/>
          <a:cs typeface="+mn-cs"/>
        </a:defRPr>
      </a:lvl9pPr>
    </p:bodyStyle>
    <p:otherStyle>
      <a:defPPr>
        <a:defRPr lang="en-US"/>
      </a:defPPr>
      <a:lvl1pPr marL="0" algn="l" defTabSz="244923" rtl="0" eaLnBrk="1" latinLnBrk="0" hangingPunct="1">
        <a:defRPr sz="1000" kern="1200">
          <a:solidFill>
            <a:schemeClr val="tx1"/>
          </a:solidFill>
          <a:latin typeface="+mn-lt"/>
          <a:ea typeface="+mn-ea"/>
          <a:cs typeface="+mn-cs"/>
        </a:defRPr>
      </a:lvl1pPr>
      <a:lvl2pPr marL="244923" algn="l" defTabSz="244923" rtl="0" eaLnBrk="1" latinLnBrk="0" hangingPunct="1">
        <a:defRPr sz="1000" kern="1200">
          <a:solidFill>
            <a:schemeClr val="tx1"/>
          </a:solidFill>
          <a:latin typeface="+mn-lt"/>
          <a:ea typeface="+mn-ea"/>
          <a:cs typeface="+mn-cs"/>
        </a:defRPr>
      </a:lvl2pPr>
      <a:lvl3pPr marL="489843" algn="l" defTabSz="244923" rtl="0" eaLnBrk="1" latinLnBrk="0" hangingPunct="1">
        <a:defRPr sz="1000" kern="1200">
          <a:solidFill>
            <a:schemeClr val="tx1"/>
          </a:solidFill>
          <a:latin typeface="+mn-lt"/>
          <a:ea typeface="+mn-ea"/>
          <a:cs typeface="+mn-cs"/>
        </a:defRPr>
      </a:lvl3pPr>
      <a:lvl4pPr marL="734766" algn="l" defTabSz="244923" rtl="0" eaLnBrk="1" latinLnBrk="0" hangingPunct="1">
        <a:defRPr sz="1000" kern="1200">
          <a:solidFill>
            <a:schemeClr val="tx1"/>
          </a:solidFill>
          <a:latin typeface="+mn-lt"/>
          <a:ea typeface="+mn-ea"/>
          <a:cs typeface="+mn-cs"/>
        </a:defRPr>
      </a:lvl4pPr>
      <a:lvl5pPr marL="979688" algn="l" defTabSz="244923" rtl="0" eaLnBrk="1" latinLnBrk="0" hangingPunct="1">
        <a:defRPr sz="1000" kern="1200">
          <a:solidFill>
            <a:schemeClr val="tx1"/>
          </a:solidFill>
          <a:latin typeface="+mn-lt"/>
          <a:ea typeface="+mn-ea"/>
          <a:cs typeface="+mn-cs"/>
        </a:defRPr>
      </a:lvl5pPr>
      <a:lvl6pPr marL="1224610" algn="l" defTabSz="244923" rtl="0" eaLnBrk="1" latinLnBrk="0" hangingPunct="1">
        <a:defRPr sz="1000" kern="1200">
          <a:solidFill>
            <a:schemeClr val="tx1"/>
          </a:solidFill>
          <a:latin typeface="+mn-lt"/>
          <a:ea typeface="+mn-ea"/>
          <a:cs typeface="+mn-cs"/>
        </a:defRPr>
      </a:lvl6pPr>
      <a:lvl7pPr marL="1469532" algn="l" defTabSz="244923" rtl="0" eaLnBrk="1" latinLnBrk="0" hangingPunct="1">
        <a:defRPr sz="1000" kern="1200">
          <a:solidFill>
            <a:schemeClr val="tx1"/>
          </a:solidFill>
          <a:latin typeface="+mn-lt"/>
          <a:ea typeface="+mn-ea"/>
          <a:cs typeface="+mn-cs"/>
        </a:defRPr>
      </a:lvl7pPr>
      <a:lvl8pPr marL="1714453" algn="l" defTabSz="244923" rtl="0" eaLnBrk="1" latinLnBrk="0" hangingPunct="1">
        <a:defRPr sz="1000" kern="1200">
          <a:solidFill>
            <a:schemeClr val="tx1"/>
          </a:solidFill>
          <a:latin typeface="+mn-lt"/>
          <a:ea typeface="+mn-ea"/>
          <a:cs typeface="+mn-cs"/>
        </a:defRPr>
      </a:lvl8pPr>
      <a:lvl9pPr marL="1959375" algn="l" defTabSz="244923" rtl="0" eaLnBrk="1" latinLnBrk="0" hangingPunct="1">
        <a:defRPr sz="1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jpeg"/></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hyperlink" Target="https://medium.com/finx-vc/introducing-finx-d6be918a68ce"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hyperlink" Target="https://worldbankgroup.sharepoint.com/sites/ITS/ITSTechnologyandInnovation/Pages/Methods-and-Tools-07212020-140645.aspx" TargetMode="External"/><Relationship Id="rId7" Type="http://schemas.openxmlformats.org/officeDocument/2006/relationships/image" Target="../media/image75.sv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worldbankgroup.sharepoint.com/sites/ITS/ITSTechnologyandInnovation/Pages/Methods-and-Tools-07212020-140645.aspx" TargetMode="Externa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7.png"/><Relationship Id="rId1" Type="http://schemas.openxmlformats.org/officeDocument/2006/relationships/slideLayout" Target="../slideLayouts/slideLayout17.xml"/><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image" Target="../media/image81.png"/><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8" Type="http://schemas.openxmlformats.org/officeDocument/2006/relationships/hyperlink" Target="mailto:TechnologyInnovation@worldbankgroup.org" TargetMode="External"/><Relationship Id="rId13" Type="http://schemas.openxmlformats.org/officeDocument/2006/relationships/hyperlink" Target="https://www.yammer.com/worldbank.org/#/threads/inGroup?type=in_group&amp;feedId=14435000" TargetMode="External"/><Relationship Id="rId18" Type="http://schemas.openxmlformats.org/officeDocument/2006/relationships/hyperlink" Target="https://documents.worldbank.org/en/publication/documents-reports/documentdetail/717681616478065638/exploring-blockchain-for-disbursement-traceability-outcome-report" TargetMode="External"/><Relationship Id="rId3" Type="http://schemas.openxmlformats.org/officeDocument/2006/relationships/image" Target="../media/image83.svg"/><Relationship Id="rId7" Type="http://schemas.openxmlformats.org/officeDocument/2006/relationships/image" Target="../media/image87.svg"/><Relationship Id="rId12" Type="http://schemas.openxmlformats.org/officeDocument/2006/relationships/hyperlink" Target="https://www.yammer.com/worldbank.org/#/threads/inGroup?type=in_group&amp;feedId=13517338&amp;view=all" TargetMode="External"/><Relationship Id="rId17" Type="http://schemas.openxmlformats.org/officeDocument/2006/relationships/hyperlink" Target="https://documents.worldbank.org/en/publication/documents-reports/documentdetail/373781615365676101/blockchain-interoperability" TargetMode="External"/><Relationship Id="rId2" Type="http://schemas.openxmlformats.org/officeDocument/2006/relationships/image" Target="../media/image82.png"/><Relationship Id="rId16"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86.png"/><Relationship Id="rId11" Type="http://schemas.openxmlformats.org/officeDocument/2006/relationships/hyperlink" Target="https://www.yammer.com/worldbank.org/#/threads/inGroup?type=in_group&amp;feedId=13614769" TargetMode="External"/><Relationship Id="rId5" Type="http://schemas.openxmlformats.org/officeDocument/2006/relationships/image" Target="../media/image85.svg"/><Relationship Id="rId15" Type="http://schemas.openxmlformats.org/officeDocument/2006/relationships/hyperlink" Target="https://www.yammer.com/worldbank.org/#/threads/inGroup?type=in_group&amp;feedId=38143361024" TargetMode="External"/><Relationship Id="rId10" Type="http://schemas.openxmlformats.org/officeDocument/2006/relationships/hyperlink" Target="https://www.yammer.com/worldbank.org/#/threads/inGroup?type=in_group&amp;feedId=15649110&amp;view=all" TargetMode="External"/><Relationship Id="rId4" Type="http://schemas.openxmlformats.org/officeDocument/2006/relationships/image" Target="../media/image84.png"/><Relationship Id="rId9" Type="http://schemas.openxmlformats.org/officeDocument/2006/relationships/hyperlink" Target="http://itsinnovation/" TargetMode="External"/><Relationship Id="rId14" Type="http://schemas.openxmlformats.org/officeDocument/2006/relationships/hyperlink" Target="https://www.yammer.com/worldbank.org/#/threads/inGroup?type=in_group&amp;feedId=13828093&amp;view=all"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www.worldbank.org/digitalagriculture" TargetMode="External"/><Relationship Id="rId2" Type="http://schemas.openxmlformats.org/officeDocument/2006/relationships/image" Target="../media/image88.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hyperlink" Target="http://drive.google.com/file/d/1Untdvxvt0TKIyynXqrYGkrFw3mFsG0p7/view" TargetMode="Externa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hyperlink" Target="https://tinyurl.com/WBLED" TargetMode="External"/><Relationship Id="rId2" Type="http://schemas.openxmlformats.org/officeDocument/2006/relationships/image" Target="../media/image90.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jpeg"/><Relationship Id="rId7" Type="http://schemas.openxmlformats.org/officeDocument/2006/relationships/image" Target="../media/image21.png"/><Relationship Id="rId12"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20.png"/><Relationship Id="rId11" Type="http://schemas.openxmlformats.org/officeDocument/2006/relationships/image" Target="../media/image25.jpeg"/><Relationship Id="rId5" Type="http://schemas.openxmlformats.org/officeDocument/2006/relationships/image" Target="../media/image19.png"/><Relationship Id="rId10" Type="http://schemas.openxmlformats.org/officeDocument/2006/relationships/image" Target="../media/image24.jpeg"/><Relationship Id="rId4" Type="http://schemas.openxmlformats.org/officeDocument/2006/relationships/image" Target="../media/image11.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jpe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hyperlink" Target="http://producersdirect.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50.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1E342-2EDB-4BAD-8523-7AFF16D5F8D1}"/>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F2960EED-6775-4D00-82FC-8D57445D06EB}"/>
              </a:ext>
            </a:extLst>
          </p:cNvPr>
          <p:cNvSpPr>
            <a:spLocks noGrp="1"/>
          </p:cNvSpPr>
          <p:nvPr>
            <p:ph type="sldNum" sz="quarter" idx="10"/>
          </p:nvPr>
        </p:nvSpPr>
        <p:spPr/>
        <p:txBody>
          <a:bodyPr/>
          <a:lstStyle/>
          <a:p>
            <a:pPr>
              <a:defRPr/>
            </a:pPr>
            <a:fld id="{D479F7ED-19F2-2649-BEFC-383867CC9BE4}" type="slidenum">
              <a:rPr lang="en-US" smtClean="0"/>
              <a:pPr>
                <a:defRPr/>
              </a:pPr>
              <a:t>1</a:t>
            </a:fld>
            <a:endParaRPr lang="en-US"/>
          </a:p>
        </p:txBody>
      </p:sp>
      <p:pic>
        <p:nvPicPr>
          <p:cNvPr id="8" name="Picture 7" descr="Graphical user interface, text&#10;&#10;Description automatically generated">
            <a:extLst>
              <a:ext uri="{FF2B5EF4-FFF2-40B4-BE49-F238E27FC236}">
                <a16:creationId xmlns:a16="http://schemas.microsoft.com/office/drawing/2014/main" id="{44BC7BBC-C571-4A66-BD1C-EE0ADA7638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5865012"/>
          </a:xfrm>
          <a:prstGeom prst="rect">
            <a:avLst/>
          </a:prstGeom>
          <a:ln>
            <a:solidFill>
              <a:srgbClr val="A0AA8F"/>
            </a:solidFill>
          </a:ln>
        </p:spPr>
      </p:pic>
      <p:sp>
        <p:nvSpPr>
          <p:cNvPr id="6" name="Rectangle 5">
            <a:extLst>
              <a:ext uri="{FF2B5EF4-FFF2-40B4-BE49-F238E27FC236}">
                <a16:creationId xmlns:a16="http://schemas.microsoft.com/office/drawing/2014/main" id="{83846FDE-4DF9-4A1B-8214-4ACDCB23B78A}"/>
              </a:ext>
            </a:extLst>
          </p:cNvPr>
          <p:cNvSpPr/>
          <p:nvPr/>
        </p:nvSpPr>
        <p:spPr>
          <a:xfrm>
            <a:off x="-1" y="5934669"/>
            <a:ext cx="12024788" cy="923330"/>
          </a:xfrm>
          <a:prstGeom prst="rect">
            <a:avLst/>
          </a:prstGeom>
          <a:solidFill>
            <a:schemeClr val="bg1">
              <a:lumMod val="95000"/>
            </a:schemeClr>
          </a:solidFill>
        </p:spPr>
        <p:txBody>
          <a:bodyPr wrap="square">
            <a:spAutoFit/>
          </a:bodyPr>
          <a:lstStyle/>
          <a:p>
            <a:r>
              <a:rPr lang="en-US" b="1" i="1">
                <a:solidFill>
                  <a:srgbClr val="FFC000"/>
                </a:solidFill>
                <a:latin typeface="Arial" panose="020B0604020202020204" pitchFamily="34" charset="0"/>
                <a:ea typeface="Calibri" panose="020F0502020204030204" pitchFamily="34" charset="0"/>
              </a:rPr>
              <a:t>Co-hosted by the World Bank’s Community-Driven Development Global Solutions Group Data-driven and Digital Agriculture Community of Practice; Local Economic Development Knowledge Silo Breaker (LED KSB)</a:t>
            </a:r>
          </a:p>
          <a:p>
            <a:endParaRPr lang="en-US">
              <a:solidFill>
                <a:srgbClr val="FFC000"/>
              </a:solidFill>
            </a:endParaRPr>
          </a:p>
        </p:txBody>
      </p:sp>
    </p:spTree>
    <p:extLst>
      <p:ext uri="{BB962C8B-B14F-4D97-AF65-F5344CB8AC3E}">
        <p14:creationId xmlns:p14="http://schemas.microsoft.com/office/powerpoint/2010/main" val="2921596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g9e7b4a57a5_0_0"/>
          <p:cNvPicPr preferRelativeResize="0"/>
          <p:nvPr/>
        </p:nvPicPr>
        <p:blipFill rotWithShape="1">
          <a:blip r:embed="rId3">
            <a:alphaModFix/>
          </a:blip>
          <a:srcRect/>
          <a:stretch/>
        </p:blipFill>
        <p:spPr>
          <a:xfrm>
            <a:off x="-401900" y="0"/>
            <a:ext cx="13716004" cy="685800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718504eac1_0_0"/>
          <p:cNvSpPr txBox="1"/>
          <p:nvPr/>
        </p:nvSpPr>
        <p:spPr>
          <a:xfrm>
            <a:off x="1743825" y="3655260"/>
            <a:ext cx="9520500" cy="2484900"/>
          </a:xfrm>
          <a:prstGeom prst="rect">
            <a:avLst/>
          </a:prstGeom>
          <a:noFill/>
          <a:ln>
            <a:noFill/>
          </a:ln>
        </p:spPr>
        <p:txBody>
          <a:bodyPr spcFirstLastPara="1" wrap="square" lIns="25400" tIns="25400" rIns="25400" bIns="254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rgbClr val="FFFFFF"/>
                </a:solidFill>
                <a:latin typeface="Poppins"/>
                <a:ea typeface="Poppins"/>
                <a:cs typeface="Poppins"/>
                <a:sym typeface="Poppins"/>
              </a:rPr>
              <a:t>FinX aims to </a:t>
            </a:r>
            <a:r>
              <a:rPr lang="en-US" sz="1900" b="1" i="0" u="none" strike="noStrike" cap="none">
                <a:solidFill>
                  <a:srgbClr val="F3B802"/>
                </a:solidFill>
                <a:latin typeface="Poppins"/>
                <a:ea typeface="Poppins"/>
                <a:cs typeface="Poppins"/>
                <a:sym typeface="Poppins"/>
              </a:rPr>
              <a:t>accelerate global financial inclusion by advancing innovative, responsible distributed ledgers, digital assets, cryptocurrencies and other digital financial solutions that help people join the global economy and lift themselves out of poverty</a:t>
            </a:r>
            <a:r>
              <a:rPr lang="en-US" sz="1900" b="0" i="0" u="none" strike="noStrike" cap="none">
                <a:solidFill>
                  <a:srgbClr val="FFFFFF"/>
                </a:solidFill>
                <a:latin typeface="Poppins"/>
                <a:ea typeface="Poppins"/>
                <a:cs typeface="Poppins"/>
                <a:sym typeface="Poppins"/>
              </a:rPr>
              <a:t>. We will fund and support a portfolio of solutions that leverage emerging technologies and business models — launching them on a path to reach 10 million people in the next decade and creating a roadmap for an inclusive financial system for the world’s most vulnerable populations.  </a:t>
            </a:r>
            <a:endParaRPr sz="1900" b="0" i="0" u="none" strike="noStrike" cap="none">
              <a:solidFill>
                <a:srgbClr val="FFFFF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Poppins"/>
              <a:ea typeface="Poppins"/>
              <a:cs typeface="Poppins"/>
              <a:sym typeface="Poppins"/>
            </a:endParaRPr>
          </a:p>
          <a:p>
            <a:pPr marL="0" marR="0" lvl="0" indent="0" algn="l" rtl="0">
              <a:lnSpc>
                <a:spcPct val="100000"/>
              </a:lnSpc>
              <a:spcBef>
                <a:spcPts val="0"/>
              </a:spcBef>
              <a:spcAft>
                <a:spcPts val="0"/>
              </a:spcAft>
              <a:buClr>
                <a:srgbClr val="5E5E5E"/>
              </a:buClr>
              <a:buSzPts val="1800"/>
              <a:buFont typeface="Poppins"/>
              <a:buNone/>
            </a:pPr>
            <a:endParaRPr sz="1900" b="0" i="0" u="none" strike="noStrike" cap="none">
              <a:solidFill>
                <a:srgbClr val="FFFFFF"/>
              </a:solidFill>
              <a:latin typeface="Poppins"/>
              <a:ea typeface="Poppins"/>
              <a:cs typeface="Poppins"/>
              <a:sym typeface="Poppins"/>
            </a:endParaRPr>
          </a:p>
        </p:txBody>
      </p:sp>
      <p:sp>
        <p:nvSpPr>
          <p:cNvPr id="167" name="Google Shape;167;g718504eac1_0_0"/>
          <p:cNvSpPr txBox="1">
            <a:spLocks noGrp="1"/>
          </p:cNvSpPr>
          <p:nvPr>
            <p:ph type="sldNum" idx="12"/>
          </p:nvPr>
        </p:nvSpPr>
        <p:spPr>
          <a:xfrm>
            <a:off x="11658698" y="6427957"/>
            <a:ext cx="401400" cy="230700"/>
          </a:xfrm>
          <a:prstGeom prst="rect">
            <a:avLst/>
          </a:prstGeom>
          <a:noFill/>
          <a:ln>
            <a:noFill/>
          </a:ln>
        </p:spPr>
        <p:txBody>
          <a:bodyPr spcFirstLastPara="1" wrap="square" lIns="25400" tIns="25400" rIns="25400" bIns="25400" anchor="t" anchorCtr="0">
            <a:noAutofit/>
          </a:bodyPr>
          <a:lstStyle/>
          <a:p>
            <a:pPr marL="0" lvl="0" indent="0" algn="ctr" rtl="0">
              <a:lnSpc>
                <a:spcPct val="100000"/>
              </a:lnSpc>
              <a:spcBef>
                <a:spcPts val="0"/>
              </a:spcBef>
              <a:spcAft>
                <a:spcPts val="0"/>
              </a:spcAft>
              <a:buClr>
                <a:srgbClr val="5E5E5E"/>
              </a:buClr>
              <a:buSzPts val="1200"/>
              <a:buFont typeface="Poppins"/>
              <a:buNone/>
            </a:pPr>
            <a:fld id="{00000000-1234-1234-1234-123412341234}" type="slidenum">
              <a:rPr lang="en-US"/>
              <a:t>11</a:t>
            </a:fld>
            <a:endParaRPr/>
          </a:p>
        </p:txBody>
      </p:sp>
      <p:sp>
        <p:nvSpPr>
          <p:cNvPr id="168" name="Google Shape;168;g718504eac1_0_0"/>
          <p:cNvSpPr txBox="1"/>
          <p:nvPr/>
        </p:nvSpPr>
        <p:spPr>
          <a:xfrm>
            <a:off x="1743824" y="678400"/>
            <a:ext cx="9520500" cy="1371600"/>
          </a:xfrm>
          <a:prstGeom prst="rect">
            <a:avLst/>
          </a:prstGeom>
          <a:noFill/>
          <a:ln>
            <a:noFill/>
          </a:ln>
        </p:spPr>
        <p:txBody>
          <a:bodyPr spcFirstLastPara="1" wrap="square" lIns="25400" tIns="25400" rIns="25400" bIns="25400" anchor="ctr" anchorCtr="0">
            <a:noAutofit/>
          </a:bodyPr>
          <a:lstStyle/>
          <a:p>
            <a:pPr marL="0" marR="0" lvl="0" indent="0" algn="l" rtl="0">
              <a:lnSpc>
                <a:spcPct val="100000"/>
              </a:lnSpc>
              <a:spcBef>
                <a:spcPts val="0"/>
              </a:spcBef>
              <a:spcAft>
                <a:spcPts val="0"/>
              </a:spcAft>
              <a:buClr>
                <a:srgbClr val="000000"/>
              </a:buClr>
              <a:buSzPts val="4200"/>
              <a:buFont typeface="Arial"/>
              <a:buNone/>
            </a:pPr>
            <a:r>
              <a:rPr lang="en-US" sz="4200" b="1" i="1" u="none" strike="noStrike" cap="none">
                <a:solidFill>
                  <a:srgbClr val="F3B802"/>
                </a:solidFill>
                <a:latin typeface="Times New Roman"/>
                <a:ea typeface="Times New Roman"/>
                <a:cs typeface="Times New Roman"/>
                <a:sym typeface="Times New Roman"/>
              </a:rPr>
              <a:t>Vision</a:t>
            </a:r>
            <a:endParaRPr sz="800" b="1" i="0" u="none" strike="noStrike" cap="none">
              <a:solidFill>
                <a:srgbClr val="F3B802"/>
              </a:solidFill>
              <a:latin typeface="Poppins"/>
              <a:ea typeface="Poppins"/>
              <a:cs typeface="Poppins"/>
              <a:sym typeface="Poppins"/>
            </a:endParaRPr>
          </a:p>
        </p:txBody>
      </p:sp>
      <p:sp>
        <p:nvSpPr>
          <p:cNvPr id="169" name="Google Shape;169;g718504eac1_0_0"/>
          <p:cNvSpPr txBox="1"/>
          <p:nvPr/>
        </p:nvSpPr>
        <p:spPr>
          <a:xfrm>
            <a:off x="1743825" y="2166827"/>
            <a:ext cx="9520500" cy="1043700"/>
          </a:xfrm>
          <a:prstGeom prst="rect">
            <a:avLst/>
          </a:prstGeom>
          <a:noFill/>
          <a:ln>
            <a:noFill/>
          </a:ln>
        </p:spPr>
        <p:txBody>
          <a:bodyPr spcFirstLastPara="1" wrap="square" lIns="25400" tIns="25400" rIns="25400" bIns="2540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0" u="none" strike="noStrike" cap="none">
                <a:solidFill>
                  <a:srgbClr val="FFFFFF"/>
                </a:solidFill>
                <a:latin typeface="Poppins"/>
                <a:ea typeface="Poppins"/>
                <a:cs typeface="Poppins"/>
                <a:sym typeface="Poppins"/>
              </a:rPr>
              <a:t>Billions of people are excluded from or underserved by the financial system, limiting their ability to build assets and leaving them caught in a poverty trap from which it’s almost impossible to escape. </a:t>
            </a:r>
            <a:endParaRPr sz="1900" b="0" i="0" u="none" strike="noStrike" cap="none">
              <a:solidFill>
                <a:srgbClr val="FFFFFF"/>
              </a:solidFill>
              <a:latin typeface="Poppins"/>
              <a:ea typeface="Poppins"/>
              <a:cs typeface="Poppins"/>
              <a:sym typeface="Poppins"/>
            </a:endParaRPr>
          </a:p>
          <a:p>
            <a:pPr marL="0" marR="0" lvl="0" indent="0" algn="l" rtl="0">
              <a:lnSpc>
                <a:spcPct val="100000"/>
              </a:lnSpc>
              <a:spcBef>
                <a:spcPts val="0"/>
              </a:spcBef>
              <a:spcAft>
                <a:spcPts val="0"/>
              </a:spcAft>
              <a:buClr>
                <a:srgbClr val="5E5E5E"/>
              </a:buClr>
              <a:buSzPts val="1800"/>
              <a:buFont typeface="Poppins"/>
              <a:buNone/>
            </a:pPr>
            <a:endParaRPr sz="1900" b="0" i="0" u="none" strike="noStrike" cap="none">
              <a:solidFill>
                <a:srgbClr val="FFFFFF"/>
              </a:solidFill>
              <a:latin typeface="Poppins"/>
              <a:ea typeface="Poppins"/>
              <a:cs typeface="Poppins"/>
              <a:sym typeface="Poppins"/>
            </a:endParaRPr>
          </a:p>
        </p:txBody>
      </p:sp>
      <p:sp>
        <p:nvSpPr>
          <p:cNvPr id="170" name="Google Shape;170;g718504eac1_0_0"/>
          <p:cNvSpPr txBox="1">
            <a:spLocks noGrp="1"/>
          </p:cNvSpPr>
          <p:nvPr>
            <p:ph type="sldNum" idx="12"/>
          </p:nvPr>
        </p:nvSpPr>
        <p:spPr>
          <a:xfrm>
            <a:off x="11658698" y="6427957"/>
            <a:ext cx="401400" cy="230700"/>
          </a:xfrm>
          <a:prstGeom prst="rect">
            <a:avLst/>
          </a:prstGeom>
          <a:noFill/>
          <a:ln>
            <a:noFill/>
          </a:ln>
        </p:spPr>
        <p:txBody>
          <a:bodyPr spcFirstLastPara="1" wrap="square" lIns="25400" tIns="25400" rIns="25400" bIns="25400" anchor="t" anchorCtr="0">
            <a:noAutofit/>
          </a:bodyPr>
          <a:lstStyle/>
          <a:p>
            <a:pPr marL="0" lvl="0" indent="0" algn="ctr" rtl="0">
              <a:lnSpc>
                <a:spcPct val="100000"/>
              </a:lnSpc>
              <a:spcBef>
                <a:spcPts val="0"/>
              </a:spcBef>
              <a:spcAft>
                <a:spcPts val="0"/>
              </a:spcAft>
              <a:buClr>
                <a:srgbClr val="5E5E5E"/>
              </a:buClr>
              <a:buSzPts val="1200"/>
              <a:buFont typeface="Poppins"/>
              <a:buNone/>
            </a:pPr>
            <a:fld id="{00000000-1234-1234-1234-123412341234}" type="slidenum">
              <a:rPr lang="en-US">
                <a:solidFill>
                  <a:srgbClr val="FFFFFF"/>
                </a:solidFill>
              </a:rPr>
              <a:t>11</a:t>
            </a:fld>
            <a:endParaRPr>
              <a:solidFill>
                <a:srgbClr val="FFFFFF"/>
              </a:solidFill>
            </a:endParaRPr>
          </a:p>
        </p:txBody>
      </p:sp>
      <p:pic>
        <p:nvPicPr>
          <p:cNvPr id="171" name="Google Shape;171;g718504eac1_0_0"/>
          <p:cNvPicPr preferRelativeResize="0"/>
          <p:nvPr/>
        </p:nvPicPr>
        <p:blipFill rotWithShape="1">
          <a:blip r:embed="rId3">
            <a:alphaModFix/>
          </a:blip>
          <a:srcRect/>
          <a:stretch/>
        </p:blipFill>
        <p:spPr>
          <a:xfrm>
            <a:off x="651200" y="650700"/>
            <a:ext cx="831038" cy="157721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g9e7b4a57a5_0_104"/>
          <p:cNvSpPr txBox="1"/>
          <p:nvPr/>
        </p:nvSpPr>
        <p:spPr>
          <a:xfrm>
            <a:off x="732691" y="2389419"/>
            <a:ext cx="5004000" cy="674400"/>
          </a:xfrm>
          <a:prstGeom prst="rect">
            <a:avLst/>
          </a:prstGeom>
          <a:noFill/>
          <a:ln>
            <a:noFill/>
          </a:ln>
        </p:spPr>
        <p:txBody>
          <a:bodyPr spcFirstLastPara="1" wrap="square" lIns="25400" tIns="25400" rIns="25400" bIns="25400" anchor="ctr" anchorCtr="0">
            <a:noAutofit/>
          </a:bodyPr>
          <a:lstStyle/>
          <a:p>
            <a:pPr marL="0" marR="0" lvl="0" indent="0" algn="l" rtl="0">
              <a:lnSpc>
                <a:spcPct val="70000"/>
              </a:lnSpc>
              <a:spcBef>
                <a:spcPts val="0"/>
              </a:spcBef>
              <a:spcAft>
                <a:spcPts val="0"/>
              </a:spcAft>
              <a:buClr>
                <a:srgbClr val="00A79C"/>
              </a:buClr>
              <a:buSzPts val="4500"/>
              <a:buFont typeface="Times New Roman"/>
              <a:buNone/>
            </a:pPr>
            <a:r>
              <a:rPr lang="en-US" sz="4500" b="1" i="1" u="none" strike="noStrike" cap="none">
                <a:solidFill>
                  <a:srgbClr val="00A79C"/>
                </a:solidFill>
                <a:latin typeface="Times New Roman"/>
                <a:ea typeface="Times New Roman"/>
                <a:cs typeface="Times New Roman"/>
                <a:sym typeface="Times New Roman"/>
              </a:rPr>
              <a:t>FinX</a:t>
            </a:r>
            <a:endParaRPr sz="700" b="0" i="0" u="none" strike="noStrike" cap="none">
              <a:solidFill>
                <a:srgbClr val="000000"/>
              </a:solidFill>
              <a:latin typeface="Arial"/>
              <a:ea typeface="Arial"/>
              <a:cs typeface="Arial"/>
              <a:sym typeface="Arial"/>
            </a:endParaRPr>
          </a:p>
        </p:txBody>
      </p:sp>
      <p:sp>
        <p:nvSpPr>
          <p:cNvPr id="177" name="Google Shape;177;g9e7b4a57a5_0_104"/>
          <p:cNvSpPr txBox="1"/>
          <p:nvPr/>
        </p:nvSpPr>
        <p:spPr>
          <a:xfrm>
            <a:off x="732688" y="2506100"/>
            <a:ext cx="4216800" cy="2884500"/>
          </a:xfrm>
          <a:prstGeom prst="rect">
            <a:avLst/>
          </a:prstGeom>
          <a:noFill/>
          <a:ln>
            <a:noFill/>
          </a:ln>
        </p:spPr>
        <p:txBody>
          <a:bodyPr spcFirstLastPara="1" wrap="square" lIns="25400" tIns="25400" rIns="25400" bIns="25400"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US" sz="1900" b="1" i="0" u="none" strike="noStrike" cap="none">
                <a:solidFill>
                  <a:srgbClr val="FFFFFF"/>
                </a:solidFill>
                <a:latin typeface="Poppins"/>
                <a:ea typeface="Poppins"/>
                <a:cs typeface="Poppins"/>
                <a:sym typeface="Poppins"/>
              </a:rPr>
              <a:t>has four operational pillars to generate real world use cases and build the evidence base of emerging fintech solutions</a:t>
            </a:r>
            <a:endParaRPr sz="1900" b="1" i="0" u="none" strike="noStrike" cap="none">
              <a:solidFill>
                <a:srgbClr val="FFFFF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100"/>
              <a:buFont typeface="Arial"/>
              <a:buNone/>
            </a:pPr>
            <a:endParaRPr sz="2100" b="1" i="0" u="none" strike="noStrike" cap="none">
              <a:solidFill>
                <a:srgbClr val="FFFFFF"/>
              </a:solidFill>
              <a:latin typeface="Poppins"/>
              <a:ea typeface="Poppins"/>
              <a:cs typeface="Poppins"/>
              <a:sym typeface="Poppins"/>
            </a:endParaRPr>
          </a:p>
          <a:p>
            <a:pPr marL="0" marR="0" lvl="0" indent="0" algn="l" rtl="0">
              <a:lnSpc>
                <a:spcPct val="100000"/>
              </a:lnSpc>
              <a:spcBef>
                <a:spcPts val="0"/>
              </a:spcBef>
              <a:spcAft>
                <a:spcPts val="0"/>
              </a:spcAft>
              <a:buClr>
                <a:srgbClr val="FFFFFF"/>
              </a:buClr>
              <a:buSzPts val="2100"/>
              <a:buFont typeface="Poppins"/>
              <a:buNone/>
            </a:pPr>
            <a:endParaRPr sz="2100" b="1" i="0" u="none" strike="noStrike" cap="none">
              <a:solidFill>
                <a:srgbClr val="FFFFFF"/>
              </a:solidFill>
              <a:latin typeface="Poppins"/>
              <a:ea typeface="Poppins"/>
              <a:cs typeface="Poppins"/>
              <a:sym typeface="Poppins"/>
            </a:endParaRPr>
          </a:p>
        </p:txBody>
      </p:sp>
      <p:sp>
        <p:nvSpPr>
          <p:cNvPr id="178" name="Google Shape;178;g9e7b4a57a5_0_104"/>
          <p:cNvSpPr txBox="1"/>
          <p:nvPr/>
        </p:nvSpPr>
        <p:spPr>
          <a:xfrm>
            <a:off x="7623637" y="2417750"/>
            <a:ext cx="4140000" cy="628200"/>
          </a:xfrm>
          <a:prstGeom prst="rect">
            <a:avLst/>
          </a:prstGeom>
          <a:noFill/>
          <a:ln>
            <a:noFill/>
          </a:ln>
        </p:spPr>
        <p:txBody>
          <a:bodyPr spcFirstLastPara="1" wrap="square" lIns="25400" tIns="25400" rIns="25400" bIns="25400" anchor="ctr" anchorCtr="0">
            <a:noAutofit/>
          </a:bodyPr>
          <a:lstStyle/>
          <a:p>
            <a:pPr marL="0" marR="0" lvl="0" indent="0" algn="l" rtl="0">
              <a:lnSpc>
                <a:spcPct val="100000"/>
              </a:lnSpc>
              <a:spcBef>
                <a:spcPts val="0"/>
              </a:spcBef>
              <a:spcAft>
                <a:spcPts val="0"/>
              </a:spcAft>
              <a:buClr>
                <a:srgbClr val="FFFFFF"/>
              </a:buClr>
              <a:buSzPts val="1800"/>
              <a:buFont typeface="Poppins"/>
              <a:buNone/>
            </a:pPr>
            <a:r>
              <a:rPr lang="en-US" sz="1800" b="1" i="0" u="none" strike="noStrike" cap="none">
                <a:solidFill>
                  <a:srgbClr val="10AD9B"/>
                </a:solidFill>
                <a:latin typeface="Poppins"/>
                <a:ea typeface="Poppins"/>
                <a:cs typeface="Poppins"/>
                <a:sym typeface="Poppins"/>
              </a:rPr>
              <a:t>Co-design and Pilot </a:t>
            </a:r>
            <a:endParaRPr sz="1800" b="1" i="0" u="none" strike="noStrike" cap="none">
              <a:solidFill>
                <a:srgbClr val="10AD9B"/>
              </a:solidFill>
              <a:latin typeface="Poppins"/>
              <a:ea typeface="Poppins"/>
              <a:cs typeface="Poppins"/>
              <a:sym typeface="Poppins"/>
            </a:endParaRPr>
          </a:p>
          <a:p>
            <a:pPr marL="0" marR="0" lvl="0" indent="0" algn="l" rtl="0">
              <a:lnSpc>
                <a:spcPct val="157142"/>
              </a:lnSpc>
              <a:spcBef>
                <a:spcPts val="0"/>
              </a:spcBef>
              <a:spcAft>
                <a:spcPts val="0"/>
              </a:spcAft>
              <a:buClr>
                <a:srgbClr val="FFFFFF"/>
              </a:buClr>
              <a:buSzPts val="1800"/>
              <a:buFont typeface="Poppins"/>
              <a:buNone/>
            </a:pPr>
            <a:r>
              <a:rPr lang="en-US" sz="1800" b="1" i="0" u="none" strike="noStrike" cap="none">
                <a:solidFill>
                  <a:srgbClr val="FFFFFF"/>
                </a:solidFill>
                <a:latin typeface="Poppins"/>
                <a:ea typeface="Poppins"/>
                <a:cs typeface="Poppins"/>
                <a:sym typeface="Poppins"/>
              </a:rPr>
              <a:t>New Solutions for the Underserved </a:t>
            </a:r>
            <a:endParaRPr sz="700" b="0" i="0" u="none" strike="noStrike" cap="none">
              <a:solidFill>
                <a:srgbClr val="000000"/>
              </a:solidFill>
              <a:latin typeface="Arial"/>
              <a:ea typeface="Arial"/>
              <a:cs typeface="Arial"/>
              <a:sym typeface="Arial"/>
            </a:endParaRPr>
          </a:p>
        </p:txBody>
      </p:sp>
      <p:sp>
        <p:nvSpPr>
          <p:cNvPr id="179" name="Google Shape;179;g9e7b4a57a5_0_104"/>
          <p:cNvSpPr txBox="1"/>
          <p:nvPr/>
        </p:nvSpPr>
        <p:spPr>
          <a:xfrm>
            <a:off x="7623638" y="842300"/>
            <a:ext cx="4469400" cy="836100"/>
          </a:xfrm>
          <a:prstGeom prst="rect">
            <a:avLst/>
          </a:prstGeom>
          <a:noFill/>
          <a:ln>
            <a:noFill/>
          </a:ln>
        </p:spPr>
        <p:txBody>
          <a:bodyPr spcFirstLastPara="1" wrap="square" lIns="25400" tIns="25400" rIns="25400" bIns="25400" anchor="ctr" anchorCtr="0">
            <a:noAutofit/>
          </a:bodyPr>
          <a:lstStyle/>
          <a:p>
            <a:pPr marL="0" marR="0" lvl="0" indent="0" algn="l" rtl="0">
              <a:lnSpc>
                <a:spcPct val="100000"/>
              </a:lnSpc>
              <a:spcBef>
                <a:spcPts val="0"/>
              </a:spcBef>
              <a:spcAft>
                <a:spcPts val="0"/>
              </a:spcAft>
              <a:buClr>
                <a:srgbClr val="FFFFFF"/>
              </a:buClr>
              <a:buSzPts val="1800"/>
              <a:buFont typeface="Poppins"/>
              <a:buNone/>
            </a:pPr>
            <a:r>
              <a:rPr lang="en-US" sz="1800" b="1" i="0" u="none" strike="noStrike" cap="none">
                <a:solidFill>
                  <a:srgbClr val="10AD9B"/>
                </a:solidFill>
                <a:latin typeface="Poppins"/>
                <a:ea typeface="Poppins"/>
                <a:cs typeface="Poppins"/>
                <a:sym typeface="Poppins"/>
              </a:rPr>
              <a:t>Provide </a:t>
            </a:r>
            <a:r>
              <a:rPr lang="en-US" sz="1800" b="1" i="0" u="none" strike="noStrike" cap="none">
                <a:solidFill>
                  <a:srgbClr val="FFFFFF"/>
                </a:solidFill>
                <a:latin typeface="Poppins"/>
                <a:ea typeface="Poppins"/>
                <a:cs typeface="Poppins"/>
                <a:sym typeface="Poppins"/>
              </a:rPr>
              <a:t> </a:t>
            </a:r>
            <a:r>
              <a:rPr lang="en-US" sz="1800" b="1" i="0" u="none" strike="noStrike" cap="none">
                <a:solidFill>
                  <a:srgbClr val="00A79C"/>
                </a:solidFill>
                <a:latin typeface="Poppins"/>
                <a:ea typeface="Poppins"/>
                <a:cs typeface="Poppins"/>
                <a:sym typeface="Poppins"/>
              </a:rPr>
              <a:t>Capital</a:t>
            </a:r>
            <a:r>
              <a:rPr lang="en-US" sz="1800" b="1" i="0" u="none" strike="noStrike" cap="none">
                <a:solidFill>
                  <a:srgbClr val="FFFFFF"/>
                </a:solidFill>
                <a:latin typeface="Poppins"/>
                <a:ea typeface="Poppins"/>
                <a:cs typeface="Poppins"/>
                <a:sym typeface="Poppins"/>
              </a:rPr>
              <a:t> </a:t>
            </a:r>
            <a:endParaRPr sz="1800" b="1" i="0" u="none" strike="noStrike" cap="none">
              <a:solidFill>
                <a:srgbClr val="FFFFFF"/>
              </a:solidFill>
              <a:latin typeface="Poppins"/>
              <a:ea typeface="Poppins"/>
              <a:cs typeface="Poppins"/>
              <a:sym typeface="Poppins"/>
            </a:endParaRPr>
          </a:p>
          <a:p>
            <a:pPr marL="0" marR="0" lvl="0" indent="0" algn="l" rtl="0">
              <a:lnSpc>
                <a:spcPct val="157142"/>
              </a:lnSpc>
              <a:spcBef>
                <a:spcPts val="0"/>
              </a:spcBef>
              <a:spcAft>
                <a:spcPts val="0"/>
              </a:spcAft>
              <a:buClr>
                <a:srgbClr val="FFFFFF"/>
              </a:buClr>
              <a:buSzPts val="1800"/>
              <a:buFont typeface="Poppins"/>
              <a:buNone/>
            </a:pPr>
            <a:r>
              <a:rPr lang="en-US" sz="1800" b="1" i="0" u="none" strike="noStrike" cap="none">
                <a:solidFill>
                  <a:srgbClr val="FFFFFF"/>
                </a:solidFill>
                <a:latin typeface="Poppins"/>
                <a:ea typeface="Poppins"/>
                <a:cs typeface="Poppins"/>
                <a:sym typeface="Poppins"/>
              </a:rPr>
              <a:t>to High-impact  Enterprises</a:t>
            </a:r>
            <a:endParaRPr sz="700" b="0" i="0" u="none" strike="noStrike" cap="none">
              <a:solidFill>
                <a:srgbClr val="000000"/>
              </a:solidFill>
              <a:latin typeface="Arial"/>
              <a:ea typeface="Arial"/>
              <a:cs typeface="Arial"/>
              <a:sym typeface="Arial"/>
            </a:endParaRPr>
          </a:p>
        </p:txBody>
      </p:sp>
      <p:sp>
        <p:nvSpPr>
          <p:cNvPr id="180" name="Google Shape;180;g9e7b4a57a5_0_104"/>
          <p:cNvSpPr txBox="1"/>
          <p:nvPr/>
        </p:nvSpPr>
        <p:spPr>
          <a:xfrm>
            <a:off x="7623638" y="4182088"/>
            <a:ext cx="4409700" cy="628200"/>
          </a:xfrm>
          <a:prstGeom prst="rect">
            <a:avLst/>
          </a:prstGeom>
          <a:noFill/>
          <a:ln>
            <a:noFill/>
          </a:ln>
        </p:spPr>
        <p:txBody>
          <a:bodyPr spcFirstLastPara="1" wrap="square" lIns="25400" tIns="25400" rIns="25400" bIns="25400" anchor="ctr" anchorCtr="0">
            <a:noAutofit/>
          </a:bodyPr>
          <a:lstStyle/>
          <a:p>
            <a:pPr marL="0" marR="0" lvl="0" indent="0" algn="l" rtl="0">
              <a:lnSpc>
                <a:spcPct val="100000"/>
              </a:lnSpc>
              <a:spcBef>
                <a:spcPts val="0"/>
              </a:spcBef>
              <a:spcAft>
                <a:spcPts val="0"/>
              </a:spcAft>
              <a:buClr>
                <a:srgbClr val="FFFFFF"/>
              </a:buClr>
              <a:buSzPts val="1800"/>
              <a:buFont typeface="Poppins"/>
              <a:buNone/>
            </a:pPr>
            <a:r>
              <a:rPr lang="en-US" sz="1800" b="1" i="0" u="none" strike="noStrike" cap="none">
                <a:solidFill>
                  <a:srgbClr val="10AD9B"/>
                </a:solidFill>
                <a:latin typeface="Poppins"/>
                <a:ea typeface="Poppins"/>
                <a:cs typeface="Poppins"/>
                <a:sym typeface="Poppins"/>
              </a:rPr>
              <a:t>Build Capacity</a:t>
            </a:r>
            <a:r>
              <a:rPr lang="en-US" sz="1800" b="1" i="0" u="none" strike="noStrike" cap="none">
                <a:solidFill>
                  <a:srgbClr val="FFFFFF"/>
                </a:solidFill>
                <a:latin typeface="Poppins"/>
                <a:ea typeface="Poppins"/>
                <a:cs typeface="Poppins"/>
                <a:sym typeface="Poppins"/>
              </a:rPr>
              <a:t> </a:t>
            </a:r>
            <a:endParaRPr sz="1800" b="1" i="0" u="none" strike="noStrike" cap="none">
              <a:solidFill>
                <a:srgbClr val="FFFFFF"/>
              </a:solidFill>
              <a:latin typeface="Poppins"/>
              <a:ea typeface="Poppins"/>
              <a:cs typeface="Poppins"/>
              <a:sym typeface="Poppins"/>
            </a:endParaRPr>
          </a:p>
          <a:p>
            <a:pPr marL="0" marR="0" lvl="0" indent="0" algn="l" rtl="0">
              <a:lnSpc>
                <a:spcPct val="157142"/>
              </a:lnSpc>
              <a:spcBef>
                <a:spcPts val="0"/>
              </a:spcBef>
              <a:spcAft>
                <a:spcPts val="0"/>
              </a:spcAft>
              <a:buClr>
                <a:srgbClr val="FFFFFF"/>
              </a:buClr>
              <a:buSzPts val="1800"/>
              <a:buFont typeface="Poppins"/>
              <a:buNone/>
            </a:pPr>
            <a:r>
              <a:rPr lang="en-US" sz="1800" b="1" i="0" u="none" strike="noStrike" cap="none">
                <a:solidFill>
                  <a:srgbClr val="FFFFFF"/>
                </a:solidFill>
                <a:latin typeface="Poppins"/>
                <a:ea typeface="Poppins"/>
                <a:cs typeface="Poppins"/>
                <a:sym typeface="Poppins"/>
              </a:rPr>
              <a:t>to Leverage Transformative Fintech </a:t>
            </a:r>
            <a:endParaRPr sz="700" b="0" i="0" u="none" strike="noStrike" cap="none">
              <a:solidFill>
                <a:srgbClr val="000000"/>
              </a:solidFill>
              <a:latin typeface="Arial"/>
              <a:ea typeface="Arial"/>
              <a:cs typeface="Arial"/>
              <a:sym typeface="Arial"/>
            </a:endParaRPr>
          </a:p>
          <a:p>
            <a:pPr marL="0" marR="0" lvl="0" indent="0" algn="l" rtl="0">
              <a:lnSpc>
                <a:spcPct val="157142"/>
              </a:lnSpc>
              <a:spcBef>
                <a:spcPts val="0"/>
              </a:spcBef>
              <a:spcAft>
                <a:spcPts val="0"/>
              </a:spcAft>
              <a:buClr>
                <a:srgbClr val="FFFFFF"/>
              </a:buClr>
              <a:buSzPts val="1800"/>
              <a:buFont typeface="Poppins"/>
              <a:buNone/>
            </a:pPr>
            <a:endParaRPr sz="700" b="0" i="0" u="none" strike="noStrike" cap="none">
              <a:solidFill>
                <a:srgbClr val="000000"/>
              </a:solidFill>
              <a:latin typeface="Arial"/>
              <a:ea typeface="Arial"/>
              <a:cs typeface="Arial"/>
              <a:sym typeface="Arial"/>
            </a:endParaRPr>
          </a:p>
        </p:txBody>
      </p:sp>
      <p:sp>
        <p:nvSpPr>
          <p:cNvPr id="181" name="Google Shape;181;g9e7b4a57a5_0_104"/>
          <p:cNvSpPr txBox="1"/>
          <p:nvPr/>
        </p:nvSpPr>
        <p:spPr>
          <a:xfrm>
            <a:off x="7623637" y="5670825"/>
            <a:ext cx="4356000" cy="615600"/>
          </a:xfrm>
          <a:prstGeom prst="rect">
            <a:avLst/>
          </a:prstGeom>
          <a:noFill/>
          <a:ln>
            <a:noFill/>
          </a:ln>
        </p:spPr>
        <p:txBody>
          <a:bodyPr spcFirstLastPara="1" wrap="square" lIns="25400" tIns="25400" rIns="25400" bIns="25400" anchor="ctr" anchorCtr="0">
            <a:noAutofit/>
          </a:bodyPr>
          <a:lstStyle/>
          <a:p>
            <a:pPr marL="0" marR="0" lvl="0" indent="0" algn="l" rtl="0">
              <a:lnSpc>
                <a:spcPct val="100000"/>
              </a:lnSpc>
              <a:spcBef>
                <a:spcPts val="0"/>
              </a:spcBef>
              <a:spcAft>
                <a:spcPts val="0"/>
              </a:spcAft>
              <a:buClr>
                <a:srgbClr val="FFFFFF"/>
              </a:buClr>
              <a:buSzPts val="1700"/>
              <a:buFont typeface="Poppins"/>
              <a:buNone/>
            </a:pPr>
            <a:r>
              <a:rPr lang="en-US" sz="1800" b="1" i="0" u="none" strike="noStrike" cap="none">
                <a:solidFill>
                  <a:srgbClr val="00A79C"/>
                </a:solidFill>
                <a:latin typeface="Poppins"/>
                <a:ea typeface="Poppins"/>
                <a:cs typeface="Poppins"/>
                <a:sym typeface="Poppins"/>
              </a:rPr>
              <a:t>Research and Learning </a:t>
            </a:r>
            <a:endParaRPr sz="1800" b="1" i="0" u="none" strike="noStrike" cap="none">
              <a:solidFill>
                <a:srgbClr val="00A79C"/>
              </a:solidFill>
              <a:latin typeface="Poppins"/>
              <a:ea typeface="Poppins"/>
              <a:cs typeface="Poppins"/>
              <a:sym typeface="Poppins"/>
            </a:endParaRPr>
          </a:p>
          <a:p>
            <a:pPr marL="0" marR="0" lvl="0" indent="0" algn="l" rtl="0">
              <a:lnSpc>
                <a:spcPct val="155882"/>
              </a:lnSpc>
              <a:spcBef>
                <a:spcPts val="0"/>
              </a:spcBef>
              <a:spcAft>
                <a:spcPts val="0"/>
              </a:spcAft>
              <a:buClr>
                <a:srgbClr val="FFFFFF"/>
              </a:buClr>
              <a:buSzPts val="1700"/>
              <a:buFont typeface="Poppins"/>
              <a:buNone/>
            </a:pPr>
            <a:r>
              <a:rPr lang="en-US" sz="1700" b="1" i="0" u="none" strike="noStrike" cap="none">
                <a:solidFill>
                  <a:srgbClr val="FFFFFF"/>
                </a:solidFill>
                <a:latin typeface="Poppins"/>
                <a:ea typeface="Poppins"/>
                <a:cs typeface="Poppins"/>
                <a:sym typeface="Poppins"/>
              </a:rPr>
              <a:t>to Measure Impact and Share Insights</a:t>
            </a:r>
            <a:endParaRPr sz="700" b="0" i="0" u="none" strike="noStrike" cap="none">
              <a:solidFill>
                <a:srgbClr val="000000"/>
              </a:solidFill>
              <a:latin typeface="Arial"/>
              <a:ea typeface="Arial"/>
              <a:cs typeface="Arial"/>
              <a:sym typeface="Arial"/>
            </a:endParaRPr>
          </a:p>
          <a:p>
            <a:pPr marL="0" marR="0" lvl="0" indent="0" algn="l" rtl="0">
              <a:lnSpc>
                <a:spcPct val="155882"/>
              </a:lnSpc>
              <a:spcBef>
                <a:spcPts val="0"/>
              </a:spcBef>
              <a:spcAft>
                <a:spcPts val="0"/>
              </a:spcAft>
              <a:buClr>
                <a:srgbClr val="FFFFFF"/>
              </a:buClr>
              <a:buSzPts val="1700"/>
              <a:buFont typeface="Poppins"/>
              <a:buNone/>
            </a:pPr>
            <a:endParaRPr sz="700" b="0" i="0" u="none" strike="noStrike" cap="none">
              <a:solidFill>
                <a:srgbClr val="000000"/>
              </a:solidFill>
              <a:latin typeface="Arial"/>
              <a:ea typeface="Arial"/>
              <a:cs typeface="Arial"/>
              <a:sym typeface="Arial"/>
            </a:endParaRPr>
          </a:p>
        </p:txBody>
      </p:sp>
      <p:cxnSp>
        <p:nvCxnSpPr>
          <p:cNvPr id="182" name="Google Shape;182;g9e7b4a57a5_0_104"/>
          <p:cNvCxnSpPr/>
          <p:nvPr/>
        </p:nvCxnSpPr>
        <p:spPr>
          <a:xfrm>
            <a:off x="7593838" y="1978113"/>
            <a:ext cx="4391100" cy="0"/>
          </a:xfrm>
          <a:prstGeom prst="straightConnector1">
            <a:avLst/>
          </a:prstGeom>
          <a:noFill/>
          <a:ln w="38100" cap="rnd" cmpd="sng">
            <a:solidFill>
              <a:srgbClr val="FFFFFF"/>
            </a:solidFill>
            <a:prstDash val="dashDot"/>
            <a:round/>
            <a:headEnd type="none" w="sm" len="sm"/>
            <a:tailEnd type="none" w="sm" len="sm"/>
          </a:ln>
        </p:spPr>
      </p:cxnSp>
      <p:cxnSp>
        <p:nvCxnSpPr>
          <p:cNvPr id="183" name="Google Shape;183;g9e7b4a57a5_0_104"/>
          <p:cNvCxnSpPr/>
          <p:nvPr/>
        </p:nvCxnSpPr>
        <p:spPr>
          <a:xfrm>
            <a:off x="7613463" y="3485725"/>
            <a:ext cx="4371300" cy="0"/>
          </a:xfrm>
          <a:prstGeom prst="straightConnector1">
            <a:avLst/>
          </a:prstGeom>
          <a:noFill/>
          <a:ln w="38100" cap="rnd" cmpd="sng">
            <a:solidFill>
              <a:srgbClr val="FFFFFF"/>
            </a:solidFill>
            <a:prstDash val="dashDot"/>
            <a:round/>
            <a:headEnd type="none" w="sm" len="sm"/>
            <a:tailEnd type="none" w="sm" len="sm"/>
          </a:ln>
        </p:spPr>
      </p:cxnSp>
      <p:cxnSp>
        <p:nvCxnSpPr>
          <p:cNvPr id="184" name="Google Shape;184;g9e7b4a57a5_0_104"/>
          <p:cNvCxnSpPr/>
          <p:nvPr/>
        </p:nvCxnSpPr>
        <p:spPr>
          <a:xfrm>
            <a:off x="7584025" y="5106638"/>
            <a:ext cx="4400700" cy="0"/>
          </a:xfrm>
          <a:prstGeom prst="straightConnector1">
            <a:avLst/>
          </a:prstGeom>
          <a:noFill/>
          <a:ln w="38100" cap="rnd" cmpd="sng">
            <a:solidFill>
              <a:srgbClr val="FFFFFF"/>
            </a:solidFill>
            <a:prstDash val="dashDot"/>
            <a:round/>
            <a:headEnd type="none" w="sm" len="sm"/>
            <a:tailEnd type="none" w="sm" len="sm"/>
          </a:ln>
        </p:spPr>
      </p:cxnSp>
      <p:pic>
        <p:nvPicPr>
          <p:cNvPr id="185" name="Google Shape;185;g9e7b4a57a5_0_104" descr="graphical elements_nested.png"/>
          <p:cNvPicPr preferRelativeResize="0"/>
          <p:nvPr/>
        </p:nvPicPr>
        <p:blipFill rotWithShape="1">
          <a:blip r:embed="rId3">
            <a:alphaModFix/>
          </a:blip>
          <a:srcRect l="53607" r="19393"/>
          <a:stretch/>
        </p:blipFill>
        <p:spPr>
          <a:xfrm>
            <a:off x="5264598" y="1371600"/>
            <a:ext cx="1974865" cy="4114800"/>
          </a:xfrm>
          <a:prstGeom prst="rect">
            <a:avLst/>
          </a:prstGeom>
          <a:noFill/>
          <a:ln>
            <a:noFill/>
          </a:ln>
        </p:spPr>
      </p:pic>
      <p:sp>
        <p:nvSpPr>
          <p:cNvPr id="186" name="Google Shape;186;g9e7b4a57a5_0_104"/>
          <p:cNvSpPr/>
          <p:nvPr/>
        </p:nvSpPr>
        <p:spPr>
          <a:xfrm>
            <a:off x="7475900" y="2288175"/>
            <a:ext cx="4469400" cy="836100"/>
          </a:xfrm>
          <a:prstGeom prst="rect">
            <a:avLst/>
          </a:prstGeom>
          <a:noFill/>
          <a:ln w="19050"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1000"/>
                                        <p:tgtEl>
                                          <p:spTgt spid="17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80"/>
                                        </p:tgtEl>
                                        <p:attrNameLst>
                                          <p:attrName>style.visibility</p:attrName>
                                        </p:attrNameLst>
                                      </p:cBhvr>
                                      <p:to>
                                        <p:strVal val="visible"/>
                                      </p:to>
                                    </p:set>
                                    <p:animEffect transition="in" filter="fade">
                                      <p:cBhvr>
                                        <p:cTn id="11" dur="1000"/>
                                        <p:tgtEl>
                                          <p:spTgt spid="180"/>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81"/>
                                        </p:tgtEl>
                                        <p:attrNameLst>
                                          <p:attrName>style.visibility</p:attrName>
                                        </p:attrNameLst>
                                      </p:cBhvr>
                                      <p:to>
                                        <p:strVal val="visible"/>
                                      </p:to>
                                    </p:set>
                                    <p:animEffect transition="in" filter="fade">
                                      <p:cBhvr>
                                        <p:cTn id="15" dur="1000"/>
                                        <p:tgtEl>
                                          <p:spTgt spid="181"/>
                                        </p:tgtEl>
                                      </p:cBhvr>
                                    </p:animEffect>
                                  </p:childTnLst>
                                </p:cTn>
                              </p:par>
                            </p:childTnLst>
                          </p:cTn>
                        </p:par>
                        <p:par>
                          <p:cTn id="16" fill="hold">
                            <p:stCondLst>
                              <p:cond delay="3000"/>
                            </p:stCondLst>
                            <p:childTnLst>
                              <p:par>
                                <p:cTn id="17" presetID="1" presetClass="entr" presetSubtype="0" fill="hold" nodeType="afterEffect">
                                  <p:stCondLst>
                                    <p:cond delay="0"/>
                                  </p:stCondLst>
                                  <p:childTnLst>
                                    <p:set>
                                      <p:cBhvr>
                                        <p:cTn id="18" dur="1" fill="hold">
                                          <p:stCondLst>
                                            <p:cond delay="0"/>
                                          </p:stCondLst>
                                        </p:cTn>
                                        <p:tgtEl>
                                          <p:spTgt spid="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gca4c55baad_0_21" descr="graphical elements_left side all colors chevron strip.png"/>
          <p:cNvPicPr preferRelativeResize="0"/>
          <p:nvPr/>
        </p:nvPicPr>
        <p:blipFill rotWithShape="1">
          <a:blip r:embed="rId3">
            <a:alphaModFix/>
          </a:blip>
          <a:srcRect/>
          <a:stretch/>
        </p:blipFill>
        <p:spPr>
          <a:xfrm>
            <a:off x="-70058" y="-15678"/>
            <a:ext cx="12302124" cy="6919947"/>
          </a:xfrm>
          <a:prstGeom prst="rect">
            <a:avLst/>
          </a:prstGeom>
          <a:noFill/>
          <a:ln>
            <a:noFill/>
          </a:ln>
        </p:spPr>
      </p:pic>
      <p:sp>
        <p:nvSpPr>
          <p:cNvPr id="192" name="Google Shape;192;gca4c55baad_0_21"/>
          <p:cNvSpPr txBox="1"/>
          <p:nvPr/>
        </p:nvSpPr>
        <p:spPr>
          <a:xfrm>
            <a:off x="3222396" y="233516"/>
            <a:ext cx="5997300" cy="744000"/>
          </a:xfrm>
          <a:prstGeom prst="rect">
            <a:avLst/>
          </a:prstGeom>
          <a:noFill/>
          <a:ln>
            <a:noFill/>
          </a:ln>
        </p:spPr>
        <p:txBody>
          <a:bodyPr spcFirstLastPara="1" wrap="square" lIns="25400" tIns="25400" rIns="25400" bIns="25400" anchor="ctr" anchorCtr="0">
            <a:spAutoFit/>
          </a:bodyPr>
          <a:lstStyle/>
          <a:p>
            <a:pPr marL="0" marR="0" lvl="0" indent="0" algn="l" rtl="0">
              <a:lnSpc>
                <a:spcPct val="100000"/>
              </a:lnSpc>
              <a:spcBef>
                <a:spcPts val="0"/>
              </a:spcBef>
              <a:spcAft>
                <a:spcPts val="0"/>
              </a:spcAft>
              <a:buClr>
                <a:srgbClr val="000000"/>
              </a:buClr>
              <a:buSzPts val="4500"/>
              <a:buFont typeface="Arial"/>
              <a:buNone/>
            </a:pPr>
            <a:r>
              <a:rPr lang="en-US" sz="4500" b="1" i="1" u="none" strike="noStrike" cap="none">
                <a:solidFill>
                  <a:srgbClr val="626262"/>
                </a:solidFill>
                <a:latin typeface="Times New Roman"/>
                <a:ea typeface="Times New Roman"/>
                <a:cs typeface="Times New Roman"/>
                <a:sym typeface="Times New Roman"/>
              </a:rPr>
              <a:t>FinX Approach to Pilots </a:t>
            </a:r>
            <a:endParaRPr sz="4750" b="1" i="0" u="none" strike="noStrike" cap="none">
              <a:solidFill>
                <a:srgbClr val="626262"/>
              </a:solidFill>
              <a:latin typeface="Times New Roman"/>
              <a:ea typeface="Times New Roman"/>
              <a:cs typeface="Times New Roman"/>
              <a:sym typeface="Times New Roman"/>
            </a:endParaRPr>
          </a:p>
        </p:txBody>
      </p:sp>
      <p:sp>
        <p:nvSpPr>
          <p:cNvPr id="193" name="Google Shape;193;gca4c55baad_0_21"/>
          <p:cNvSpPr txBox="1"/>
          <p:nvPr/>
        </p:nvSpPr>
        <p:spPr>
          <a:xfrm>
            <a:off x="6728425" y="1499538"/>
            <a:ext cx="3752100" cy="844500"/>
          </a:xfrm>
          <a:prstGeom prst="rect">
            <a:avLst/>
          </a:prstGeom>
          <a:noFill/>
          <a:ln>
            <a:noFill/>
          </a:ln>
        </p:spPr>
        <p:txBody>
          <a:bodyPr spcFirstLastPara="1" wrap="square" lIns="25400" tIns="25400" rIns="25400" bIns="25400" anchor="t" anchorCtr="0">
            <a:noAutofit/>
          </a:bodyPr>
          <a:lstStyle/>
          <a:p>
            <a:pPr marL="0" marR="0" lvl="0" indent="0" algn="l" rtl="0">
              <a:lnSpc>
                <a:spcPct val="100000"/>
              </a:lnSpc>
              <a:spcBef>
                <a:spcPts val="2950"/>
              </a:spcBef>
              <a:spcAft>
                <a:spcPts val="0"/>
              </a:spcAft>
              <a:buClr>
                <a:srgbClr val="000000"/>
              </a:buClr>
              <a:buSzPts val="1500"/>
              <a:buFont typeface="Arial"/>
              <a:buNone/>
            </a:pPr>
            <a:r>
              <a:rPr lang="en-US" sz="1500" b="0" i="0" u="none" strike="noStrike" cap="none">
                <a:solidFill>
                  <a:srgbClr val="5E5E5E"/>
                </a:solidFill>
                <a:latin typeface="Poppins"/>
                <a:ea typeface="Poppins"/>
                <a:cs typeface="Poppins"/>
                <a:sym typeface="Poppins"/>
              </a:rPr>
              <a:t>Ventures often do it poorly and come out the other side without actionable insights. </a:t>
            </a:r>
            <a:endParaRPr sz="1100" b="0" i="0" u="none" strike="noStrike" cap="none">
              <a:solidFill>
                <a:srgbClr val="5E5E5E"/>
              </a:solidFill>
              <a:latin typeface="Poppins"/>
              <a:ea typeface="Poppins"/>
              <a:cs typeface="Poppins"/>
              <a:sym typeface="Poppins"/>
            </a:endParaRPr>
          </a:p>
        </p:txBody>
      </p:sp>
      <p:sp>
        <p:nvSpPr>
          <p:cNvPr id="194" name="Google Shape;194;gca4c55baad_0_21"/>
          <p:cNvSpPr txBox="1"/>
          <p:nvPr/>
        </p:nvSpPr>
        <p:spPr>
          <a:xfrm>
            <a:off x="2259292" y="1456649"/>
            <a:ext cx="3949800" cy="777900"/>
          </a:xfrm>
          <a:prstGeom prst="rect">
            <a:avLst/>
          </a:prstGeom>
          <a:noFill/>
          <a:ln>
            <a:noFill/>
          </a:ln>
        </p:spPr>
        <p:txBody>
          <a:bodyPr spcFirstLastPara="1" wrap="square" lIns="25400" tIns="25400" rIns="25400" bIns="25400" anchor="ctr" anchorCtr="0">
            <a:spAutoFit/>
          </a:bodyPr>
          <a:lstStyle/>
          <a:p>
            <a:pPr marL="0" marR="0" lvl="0" indent="0" algn="l" rtl="0">
              <a:lnSpc>
                <a:spcPct val="80000"/>
              </a:lnSpc>
              <a:spcBef>
                <a:spcPts val="0"/>
              </a:spcBef>
              <a:spcAft>
                <a:spcPts val="0"/>
              </a:spcAft>
              <a:buClr>
                <a:srgbClr val="000000"/>
              </a:buClr>
              <a:buSzPts val="3050"/>
              <a:buFont typeface="Arial"/>
              <a:buNone/>
            </a:pPr>
            <a:r>
              <a:rPr lang="en-US" sz="2950" b="0" i="0" u="none" strike="noStrike" cap="none">
                <a:solidFill>
                  <a:srgbClr val="5E5E5E"/>
                </a:solidFill>
                <a:latin typeface="Poppins"/>
                <a:ea typeface="Poppins"/>
                <a:cs typeface="Poppins"/>
                <a:sym typeface="Poppins"/>
              </a:rPr>
              <a:t>Piloting is hard and expensive.</a:t>
            </a:r>
            <a:endParaRPr sz="1300" b="0" i="0" u="none" strike="noStrike" cap="none">
              <a:solidFill>
                <a:srgbClr val="000000"/>
              </a:solidFill>
              <a:latin typeface="Arial"/>
              <a:ea typeface="Arial"/>
              <a:cs typeface="Arial"/>
              <a:sym typeface="Arial"/>
            </a:endParaRPr>
          </a:p>
        </p:txBody>
      </p:sp>
      <p:sp>
        <p:nvSpPr>
          <p:cNvPr id="195" name="Google Shape;195;gca4c55baad_0_21"/>
          <p:cNvSpPr txBox="1"/>
          <p:nvPr/>
        </p:nvSpPr>
        <p:spPr>
          <a:xfrm>
            <a:off x="2065450" y="2715275"/>
            <a:ext cx="8548800" cy="1036500"/>
          </a:xfrm>
          <a:prstGeom prst="rect">
            <a:avLst/>
          </a:prstGeom>
          <a:noFill/>
          <a:ln>
            <a:noFill/>
          </a:ln>
        </p:spPr>
        <p:txBody>
          <a:bodyPr spcFirstLastPara="1" wrap="square" lIns="25400" tIns="25400" rIns="25400" bIns="25400" anchor="ctr" anchorCtr="0">
            <a:spAutoFit/>
          </a:bodyPr>
          <a:lstStyle/>
          <a:p>
            <a:pPr marL="0" marR="0" lvl="0" indent="0" algn="ctr" rtl="0">
              <a:lnSpc>
                <a:spcPct val="80000"/>
              </a:lnSpc>
              <a:spcBef>
                <a:spcPts val="0"/>
              </a:spcBef>
              <a:spcAft>
                <a:spcPts val="0"/>
              </a:spcAft>
              <a:buClr>
                <a:srgbClr val="000000"/>
              </a:buClr>
              <a:buSzPts val="1850"/>
              <a:buFont typeface="Arial"/>
              <a:buNone/>
            </a:pPr>
            <a:r>
              <a:rPr lang="en-US" sz="2000" b="1" i="1" u="none" strike="noStrike" cap="none">
                <a:solidFill>
                  <a:srgbClr val="00A79C"/>
                </a:solidFill>
                <a:latin typeface="Times New Roman"/>
                <a:ea typeface="Times New Roman"/>
                <a:cs typeface="Times New Roman"/>
                <a:sym typeface="Times New Roman"/>
              </a:rPr>
              <a:t>We invest in &amp; partner with emerging ventures leveraging technology to create access to and use of financial services. Our team works with ventures to rigorously pilot new products and prototypes to increase loan-to-value and deepen impact.</a:t>
            </a:r>
            <a:r>
              <a:rPr lang="en-US" sz="2000" b="0" i="0" u="none" strike="noStrike" cap="none">
                <a:solidFill>
                  <a:srgbClr val="000000"/>
                </a:solidFill>
                <a:latin typeface="Helvetica Neue"/>
                <a:ea typeface="Helvetica Neue"/>
                <a:cs typeface="Helvetica Neue"/>
                <a:sym typeface="Helvetica Neue"/>
              </a:rPr>
              <a:t> </a:t>
            </a:r>
            <a:endParaRPr sz="2000" b="1" i="1" u="none" strike="noStrike" cap="none">
              <a:solidFill>
                <a:srgbClr val="00A79C"/>
              </a:solidFill>
              <a:latin typeface="Times New Roman"/>
              <a:ea typeface="Times New Roman"/>
              <a:cs typeface="Times New Roman"/>
              <a:sym typeface="Times New Roman"/>
            </a:endParaRPr>
          </a:p>
        </p:txBody>
      </p:sp>
      <p:pic>
        <p:nvPicPr>
          <p:cNvPr id="196" name="Google Shape;196;gca4c55baad_0_21" descr="Image"/>
          <p:cNvPicPr preferRelativeResize="0"/>
          <p:nvPr/>
        </p:nvPicPr>
        <p:blipFill rotWithShape="1">
          <a:blip r:embed="rId4">
            <a:alphaModFix/>
          </a:blip>
          <a:srcRect/>
          <a:stretch/>
        </p:blipFill>
        <p:spPr>
          <a:xfrm>
            <a:off x="2167169" y="171429"/>
            <a:ext cx="724552" cy="930408"/>
          </a:xfrm>
          <a:prstGeom prst="rect">
            <a:avLst/>
          </a:prstGeom>
          <a:noFill/>
          <a:ln>
            <a:noFill/>
          </a:ln>
        </p:spPr>
      </p:pic>
      <p:cxnSp>
        <p:nvCxnSpPr>
          <p:cNvPr id="197" name="Google Shape;197;gca4c55baad_0_21"/>
          <p:cNvCxnSpPr/>
          <p:nvPr/>
        </p:nvCxnSpPr>
        <p:spPr>
          <a:xfrm rot="10800000" flipH="1">
            <a:off x="6285850" y="1232088"/>
            <a:ext cx="21300" cy="998400"/>
          </a:xfrm>
          <a:prstGeom prst="straightConnector1">
            <a:avLst/>
          </a:prstGeom>
          <a:noFill/>
          <a:ln w="50800" cap="rnd" cmpd="sng">
            <a:solidFill>
              <a:srgbClr val="D5D5D5"/>
            </a:solidFill>
            <a:prstDash val="dot"/>
            <a:round/>
            <a:headEnd type="none" w="sm" len="sm"/>
            <a:tailEnd type="none" w="sm" len="sm"/>
          </a:ln>
        </p:spPr>
      </p:cxnSp>
      <p:cxnSp>
        <p:nvCxnSpPr>
          <p:cNvPr id="198" name="Google Shape;198;gca4c55baad_0_21"/>
          <p:cNvCxnSpPr/>
          <p:nvPr/>
        </p:nvCxnSpPr>
        <p:spPr>
          <a:xfrm>
            <a:off x="2094115" y="2485062"/>
            <a:ext cx="8548800" cy="0"/>
          </a:xfrm>
          <a:prstGeom prst="straightConnector1">
            <a:avLst/>
          </a:prstGeom>
          <a:noFill/>
          <a:ln w="38100" cap="flat" cmpd="sng">
            <a:solidFill>
              <a:srgbClr val="D5D5D5"/>
            </a:solidFill>
            <a:prstDash val="solid"/>
            <a:miter lim="400000"/>
            <a:headEnd type="none" w="sm" len="sm"/>
            <a:tailEnd type="none" w="sm" len="sm"/>
          </a:ln>
        </p:spPr>
      </p:cxnSp>
      <p:sp>
        <p:nvSpPr>
          <p:cNvPr id="199" name="Google Shape;199;gca4c55baad_0_21"/>
          <p:cNvSpPr txBox="1"/>
          <p:nvPr/>
        </p:nvSpPr>
        <p:spPr>
          <a:xfrm>
            <a:off x="5341241" y="5171703"/>
            <a:ext cx="2234400" cy="1101900"/>
          </a:xfrm>
          <a:prstGeom prst="rect">
            <a:avLst/>
          </a:prstGeom>
          <a:noFill/>
          <a:ln>
            <a:noFill/>
          </a:ln>
        </p:spPr>
        <p:txBody>
          <a:bodyPr spcFirstLastPara="1" wrap="square" lIns="25400" tIns="25400" rIns="25400" bIns="25400" anchor="t" anchorCtr="0">
            <a:noAutofit/>
          </a:bodyPr>
          <a:lstStyle/>
          <a:p>
            <a:pPr marL="0" marR="0" lvl="0" indent="0" algn="l" rtl="0">
              <a:lnSpc>
                <a:spcPct val="100000"/>
              </a:lnSpc>
              <a:spcBef>
                <a:spcPts val="2950"/>
              </a:spcBef>
              <a:spcAft>
                <a:spcPts val="0"/>
              </a:spcAft>
              <a:buClr>
                <a:srgbClr val="000000"/>
              </a:buClr>
              <a:buSzPts val="1100"/>
              <a:buFont typeface="Arial"/>
              <a:buNone/>
            </a:pPr>
            <a:r>
              <a:rPr lang="en-US" sz="1100" b="0" i="0" u="none" strike="noStrike" cap="none">
                <a:solidFill>
                  <a:srgbClr val="5E5E5E"/>
                </a:solidFill>
                <a:latin typeface="Poppins"/>
                <a:ea typeface="Poppins"/>
                <a:cs typeface="Poppins"/>
                <a:sym typeface="Poppins"/>
              </a:rPr>
              <a:t>We leverage our growing ecosystem of ventures and partners in frontier markets to strengthen the potential to scale up.</a:t>
            </a:r>
            <a:endParaRPr sz="1100" b="0" i="0" u="none" strike="noStrike" cap="none">
              <a:solidFill>
                <a:srgbClr val="5E5E5E"/>
              </a:solidFill>
              <a:latin typeface="Poppins"/>
              <a:ea typeface="Poppins"/>
              <a:cs typeface="Poppins"/>
              <a:sym typeface="Poppins"/>
            </a:endParaRPr>
          </a:p>
        </p:txBody>
      </p:sp>
      <p:sp>
        <p:nvSpPr>
          <p:cNvPr id="200" name="Google Shape;200;gca4c55baad_0_21"/>
          <p:cNvSpPr txBox="1"/>
          <p:nvPr/>
        </p:nvSpPr>
        <p:spPr>
          <a:xfrm>
            <a:off x="8623164" y="5171703"/>
            <a:ext cx="2294700" cy="1101900"/>
          </a:xfrm>
          <a:prstGeom prst="rect">
            <a:avLst/>
          </a:prstGeom>
          <a:noFill/>
          <a:ln>
            <a:noFill/>
          </a:ln>
        </p:spPr>
        <p:txBody>
          <a:bodyPr spcFirstLastPara="1" wrap="square" lIns="25400" tIns="25400" rIns="25400" bIns="25400" anchor="t" anchorCtr="0">
            <a:noAutofit/>
          </a:bodyPr>
          <a:lstStyle/>
          <a:p>
            <a:pPr marL="0" marR="0" lvl="0" indent="0" algn="l" rtl="0">
              <a:lnSpc>
                <a:spcPct val="100000"/>
              </a:lnSpc>
              <a:spcBef>
                <a:spcPts val="2950"/>
              </a:spcBef>
              <a:spcAft>
                <a:spcPts val="0"/>
              </a:spcAft>
              <a:buClr>
                <a:srgbClr val="000000"/>
              </a:buClr>
              <a:buSzPts val="1100"/>
              <a:buFont typeface="Arial"/>
              <a:buNone/>
            </a:pPr>
            <a:r>
              <a:rPr lang="en-US" sz="1100" b="0" i="0" u="none" strike="noStrike" cap="none">
                <a:solidFill>
                  <a:srgbClr val="5E5E5E"/>
                </a:solidFill>
                <a:latin typeface="Poppins"/>
                <a:ea typeface="Poppins"/>
                <a:cs typeface="Poppins"/>
                <a:sym typeface="Poppins"/>
              </a:rPr>
              <a:t>Our team understands the blockchain and crypto ecosystem and knows how to navigate and understand users in frontier markets. </a:t>
            </a:r>
            <a:endParaRPr sz="1100" b="0" i="0" u="none" strike="noStrike" cap="none">
              <a:solidFill>
                <a:srgbClr val="5E5E5E"/>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5E5E5E"/>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5E5E5E"/>
              </a:solidFill>
              <a:latin typeface="Poppins"/>
              <a:ea typeface="Poppins"/>
              <a:cs typeface="Poppins"/>
              <a:sym typeface="Poppins"/>
            </a:endParaRPr>
          </a:p>
        </p:txBody>
      </p:sp>
      <p:sp>
        <p:nvSpPr>
          <p:cNvPr id="201" name="Google Shape;201;gca4c55baad_0_21"/>
          <p:cNvSpPr txBox="1"/>
          <p:nvPr/>
        </p:nvSpPr>
        <p:spPr>
          <a:xfrm>
            <a:off x="2054138" y="5146644"/>
            <a:ext cx="2234400" cy="1476300"/>
          </a:xfrm>
          <a:prstGeom prst="rect">
            <a:avLst/>
          </a:prstGeom>
          <a:noFill/>
          <a:ln>
            <a:noFill/>
          </a:ln>
        </p:spPr>
        <p:txBody>
          <a:bodyPr spcFirstLastPara="1" wrap="square" lIns="25400" tIns="25400" rIns="25400" bIns="25400" anchor="t" anchorCtr="0">
            <a:noAutofit/>
          </a:bodyPr>
          <a:lstStyle/>
          <a:p>
            <a:pPr marL="0" marR="0" lvl="0" indent="0" algn="l" rtl="0">
              <a:lnSpc>
                <a:spcPct val="100000"/>
              </a:lnSpc>
              <a:spcBef>
                <a:spcPts val="2950"/>
              </a:spcBef>
              <a:spcAft>
                <a:spcPts val="0"/>
              </a:spcAft>
              <a:buClr>
                <a:srgbClr val="000000"/>
              </a:buClr>
              <a:buSzPts val="1100"/>
              <a:buFont typeface="Arial"/>
              <a:buNone/>
            </a:pPr>
            <a:r>
              <a:rPr lang="en-US" sz="1100" b="0" i="0" u="none" strike="noStrike" cap="none">
                <a:solidFill>
                  <a:srgbClr val="5E5E5E"/>
                </a:solidFill>
                <a:latin typeface="Poppins"/>
                <a:ea typeface="Poppins"/>
                <a:cs typeface="Poppins"/>
                <a:sym typeface="Poppins"/>
              </a:rPr>
              <a:t>We bring the frameworks, and value-add experts needed to get from concept to product, de-risking the product development process and helping ventures to achieve their vision for impact.</a:t>
            </a:r>
            <a:endParaRPr sz="1100" b="0" i="0" u="none" strike="noStrike" cap="none">
              <a:solidFill>
                <a:srgbClr val="5E5E5E"/>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5E5E5E"/>
              </a:solidFill>
              <a:latin typeface="Poppins"/>
              <a:ea typeface="Poppins"/>
              <a:cs typeface="Poppins"/>
              <a:sym typeface="Poppins"/>
            </a:endParaRPr>
          </a:p>
        </p:txBody>
      </p:sp>
      <p:sp>
        <p:nvSpPr>
          <p:cNvPr id="202" name="Google Shape;202;gca4c55baad_0_21"/>
          <p:cNvSpPr txBox="1"/>
          <p:nvPr/>
        </p:nvSpPr>
        <p:spPr>
          <a:xfrm>
            <a:off x="2940130" y="4438267"/>
            <a:ext cx="1334400" cy="251400"/>
          </a:xfrm>
          <a:prstGeom prst="rect">
            <a:avLst/>
          </a:prstGeom>
          <a:noFill/>
          <a:ln>
            <a:noFill/>
          </a:ln>
        </p:spPr>
        <p:txBody>
          <a:bodyPr spcFirstLastPara="1" wrap="square" lIns="25400" tIns="25400" rIns="25400" bIns="25400" anchor="ctr"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300" b="0" i="0" u="none" strike="noStrike" cap="none">
                <a:solidFill>
                  <a:srgbClr val="007B75"/>
                </a:solidFill>
                <a:latin typeface="Poppins"/>
                <a:ea typeface="Poppins"/>
                <a:cs typeface="Poppins"/>
                <a:sym typeface="Poppins"/>
              </a:rPr>
              <a:t>Tools &amp; Experts</a:t>
            </a:r>
            <a:endParaRPr sz="1600" b="0" i="0" u="none" strike="noStrike" cap="none">
              <a:solidFill>
                <a:srgbClr val="000000"/>
              </a:solidFill>
              <a:latin typeface="Poppins"/>
              <a:ea typeface="Poppins"/>
              <a:cs typeface="Poppins"/>
              <a:sym typeface="Poppins"/>
            </a:endParaRPr>
          </a:p>
        </p:txBody>
      </p:sp>
      <p:sp>
        <p:nvSpPr>
          <p:cNvPr id="203" name="Google Shape;203;gca4c55baad_0_21"/>
          <p:cNvSpPr txBox="1"/>
          <p:nvPr/>
        </p:nvSpPr>
        <p:spPr>
          <a:xfrm>
            <a:off x="6251952" y="4337611"/>
            <a:ext cx="1334400" cy="451500"/>
          </a:xfrm>
          <a:prstGeom prst="rect">
            <a:avLst/>
          </a:prstGeom>
          <a:noFill/>
          <a:ln>
            <a:noFill/>
          </a:ln>
        </p:spPr>
        <p:txBody>
          <a:bodyPr spcFirstLastPara="1" wrap="square" lIns="25400" tIns="25400" rIns="25400" bIns="25400" anchor="ctr"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300" b="0" i="0" u="none" strike="noStrike" cap="none">
                <a:solidFill>
                  <a:srgbClr val="007B75"/>
                </a:solidFill>
                <a:latin typeface="Poppins"/>
                <a:ea typeface="Poppins"/>
                <a:cs typeface="Poppins"/>
                <a:sym typeface="Poppins"/>
              </a:rPr>
              <a:t>Catalytic Partnerships</a:t>
            </a:r>
            <a:endParaRPr sz="1600" b="0" i="0" u="none" strike="noStrike" cap="none">
              <a:solidFill>
                <a:srgbClr val="000000"/>
              </a:solidFill>
              <a:latin typeface="Poppins"/>
              <a:ea typeface="Poppins"/>
              <a:cs typeface="Poppins"/>
              <a:sym typeface="Poppins"/>
            </a:endParaRPr>
          </a:p>
        </p:txBody>
      </p:sp>
      <p:sp>
        <p:nvSpPr>
          <p:cNvPr id="204" name="Google Shape;204;gca4c55baad_0_21"/>
          <p:cNvSpPr txBox="1"/>
          <p:nvPr/>
        </p:nvSpPr>
        <p:spPr>
          <a:xfrm>
            <a:off x="9433675" y="4385454"/>
            <a:ext cx="1453800" cy="451500"/>
          </a:xfrm>
          <a:prstGeom prst="rect">
            <a:avLst/>
          </a:prstGeom>
          <a:noFill/>
          <a:ln>
            <a:noFill/>
          </a:ln>
        </p:spPr>
        <p:txBody>
          <a:bodyPr spcFirstLastPara="1" wrap="square" lIns="25400" tIns="25400" rIns="25400" bIns="25400" anchor="ctr"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300" b="0" i="0" u="none" strike="noStrike" cap="none">
                <a:solidFill>
                  <a:srgbClr val="007B75"/>
                </a:solidFill>
                <a:latin typeface="Poppins"/>
                <a:ea typeface="Poppins"/>
                <a:cs typeface="Poppins"/>
                <a:sym typeface="Poppins"/>
              </a:rPr>
              <a:t>Blockchain / Crypto Expertise</a:t>
            </a:r>
            <a:endParaRPr sz="1300" b="0" i="0" u="none" strike="noStrike" cap="none">
              <a:solidFill>
                <a:srgbClr val="007B75"/>
              </a:solidFill>
              <a:latin typeface="Poppins"/>
              <a:ea typeface="Poppins"/>
              <a:cs typeface="Poppins"/>
              <a:sym typeface="Poppins"/>
            </a:endParaRPr>
          </a:p>
        </p:txBody>
      </p:sp>
      <p:sp>
        <p:nvSpPr>
          <p:cNvPr id="205" name="Google Shape;205;gca4c55baad_0_21" descr="mage result for valiu colombia"/>
          <p:cNvSpPr/>
          <p:nvPr/>
        </p:nvSpPr>
        <p:spPr>
          <a:xfrm>
            <a:off x="0" y="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6" name="Google Shape;206;gca4c55baad_0_21" descr="Image"/>
          <p:cNvPicPr preferRelativeResize="0"/>
          <p:nvPr/>
        </p:nvPicPr>
        <p:blipFill rotWithShape="1">
          <a:blip r:embed="rId5">
            <a:alphaModFix/>
          </a:blip>
          <a:srcRect/>
          <a:stretch/>
        </p:blipFill>
        <p:spPr>
          <a:xfrm>
            <a:off x="5222684" y="4124741"/>
            <a:ext cx="954284" cy="954288"/>
          </a:xfrm>
          <a:prstGeom prst="rect">
            <a:avLst/>
          </a:prstGeom>
          <a:noFill/>
          <a:ln>
            <a:noFill/>
          </a:ln>
        </p:spPr>
      </p:pic>
      <p:pic>
        <p:nvPicPr>
          <p:cNvPr id="207" name="Google Shape;207;gca4c55baad_0_21" descr="MCV icons_digi repair.png"/>
          <p:cNvPicPr preferRelativeResize="0"/>
          <p:nvPr/>
        </p:nvPicPr>
        <p:blipFill rotWithShape="1">
          <a:blip r:embed="rId6">
            <a:alphaModFix/>
          </a:blip>
          <a:srcRect/>
          <a:stretch/>
        </p:blipFill>
        <p:spPr>
          <a:xfrm>
            <a:off x="1877925" y="4044625"/>
            <a:ext cx="1064953" cy="1064957"/>
          </a:xfrm>
          <a:prstGeom prst="rect">
            <a:avLst/>
          </a:prstGeom>
          <a:noFill/>
          <a:ln>
            <a:noFill/>
          </a:ln>
        </p:spPr>
      </p:pic>
      <p:grpSp>
        <p:nvGrpSpPr>
          <p:cNvPr id="208" name="Google Shape;208;gca4c55baad_0_21"/>
          <p:cNvGrpSpPr/>
          <p:nvPr/>
        </p:nvGrpSpPr>
        <p:grpSpPr>
          <a:xfrm>
            <a:off x="8545132" y="4205831"/>
            <a:ext cx="802359" cy="802359"/>
            <a:chOff x="6440225" y="4330613"/>
            <a:chExt cx="844500" cy="844500"/>
          </a:xfrm>
        </p:grpSpPr>
        <p:sp>
          <p:nvSpPr>
            <p:cNvPr id="209" name="Google Shape;209;gca4c55baad_0_21"/>
            <p:cNvSpPr/>
            <p:nvPr/>
          </p:nvSpPr>
          <p:spPr>
            <a:xfrm>
              <a:off x="6440225" y="4330613"/>
              <a:ext cx="844500" cy="844500"/>
            </a:xfrm>
            <a:prstGeom prst="ellipse">
              <a:avLst/>
            </a:prstGeom>
            <a:solidFill>
              <a:srgbClr val="F3B80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0" name="Google Shape;210;gca4c55baad_0_21"/>
            <p:cNvPicPr preferRelativeResize="0"/>
            <p:nvPr/>
          </p:nvPicPr>
          <p:blipFill rotWithShape="1">
            <a:blip r:embed="rId7">
              <a:alphaModFix/>
            </a:blip>
            <a:srcRect/>
            <a:stretch/>
          </p:blipFill>
          <p:spPr>
            <a:xfrm>
              <a:off x="6490488" y="4330623"/>
              <a:ext cx="743975" cy="744001"/>
            </a:xfrm>
            <a:prstGeom prst="rect">
              <a:avLst/>
            </a:prstGeom>
            <a:noFill/>
            <a:ln>
              <a:noFill/>
            </a:ln>
          </p:spPr>
        </p:pic>
      </p:grpSp>
      <p:cxnSp>
        <p:nvCxnSpPr>
          <p:cNvPr id="211" name="Google Shape;211;gca4c55baad_0_21"/>
          <p:cNvCxnSpPr/>
          <p:nvPr/>
        </p:nvCxnSpPr>
        <p:spPr>
          <a:xfrm>
            <a:off x="2094115" y="3940537"/>
            <a:ext cx="8548800" cy="0"/>
          </a:xfrm>
          <a:prstGeom prst="straightConnector1">
            <a:avLst/>
          </a:prstGeom>
          <a:noFill/>
          <a:ln w="38100" cap="flat" cmpd="sng">
            <a:solidFill>
              <a:srgbClr val="D5D5D5"/>
            </a:solidFill>
            <a:prstDash val="solid"/>
            <a:miter lim="400000"/>
            <a:headEnd type="none" w="sm" len="sm"/>
            <a:tailEnd type="none" w="sm" len="sm"/>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gca4c55baad_0_185"/>
          <p:cNvPicPr preferRelativeResize="0"/>
          <p:nvPr/>
        </p:nvPicPr>
        <p:blipFill rotWithShape="1">
          <a:blip r:embed="rId3">
            <a:alphaModFix/>
          </a:blip>
          <a:srcRect l="18461" r="16897"/>
          <a:stretch/>
        </p:blipFill>
        <p:spPr>
          <a:xfrm>
            <a:off x="8247450" y="0"/>
            <a:ext cx="4572199" cy="3504225"/>
          </a:xfrm>
          <a:prstGeom prst="rect">
            <a:avLst/>
          </a:prstGeom>
          <a:noFill/>
          <a:ln>
            <a:noFill/>
          </a:ln>
        </p:spPr>
      </p:pic>
      <p:pic>
        <p:nvPicPr>
          <p:cNvPr id="217" name="Google Shape;217;gca4c55baad_0_185"/>
          <p:cNvPicPr preferRelativeResize="0"/>
          <p:nvPr/>
        </p:nvPicPr>
        <p:blipFill rotWithShape="1">
          <a:blip r:embed="rId4">
            <a:alphaModFix/>
          </a:blip>
          <a:srcRect l="9641"/>
          <a:stretch/>
        </p:blipFill>
        <p:spPr>
          <a:xfrm>
            <a:off x="8247450" y="3504225"/>
            <a:ext cx="4572200" cy="3378048"/>
          </a:xfrm>
          <a:prstGeom prst="rect">
            <a:avLst/>
          </a:prstGeom>
          <a:noFill/>
          <a:ln>
            <a:noFill/>
          </a:ln>
        </p:spPr>
      </p:pic>
      <p:sp>
        <p:nvSpPr>
          <p:cNvPr id="218" name="Google Shape;218;gca4c55baad_0_185"/>
          <p:cNvSpPr/>
          <p:nvPr/>
        </p:nvSpPr>
        <p:spPr>
          <a:xfrm>
            <a:off x="-2" y="5464500"/>
            <a:ext cx="7665300" cy="1393800"/>
          </a:xfrm>
          <a:prstGeom prst="rect">
            <a:avLst/>
          </a:prstGeom>
          <a:solidFill>
            <a:srgbClr val="4D515A"/>
          </a:solidFill>
          <a:ln>
            <a:noFill/>
          </a:ln>
          <a:effectLst>
            <a:outerShdw blurRad="254000" dist="127000" dir="5400000" rotWithShape="0">
              <a:srgbClr val="000000">
                <a:alpha val="20000"/>
              </a:srgbClr>
            </a:outerShdw>
          </a:effectLst>
        </p:spPr>
        <p:txBody>
          <a:bodyPr spcFirstLastPara="1" wrap="square" lIns="0" tIns="0" rIns="0" bIns="0" anchor="ctr" anchorCtr="0">
            <a:noAutofit/>
          </a:bodyPr>
          <a:lstStyle/>
          <a:p>
            <a:pPr marL="457200" marR="0" lvl="0" indent="0" algn="l" rtl="0">
              <a:lnSpc>
                <a:spcPct val="100000"/>
              </a:lnSpc>
              <a:spcBef>
                <a:spcPts val="1000"/>
              </a:spcBef>
              <a:spcAft>
                <a:spcPts val="0"/>
              </a:spcAft>
              <a:buClr>
                <a:srgbClr val="000000"/>
              </a:buClr>
              <a:buSzPts val="1900"/>
              <a:buFont typeface="Arial"/>
              <a:buNone/>
            </a:pPr>
            <a:r>
              <a:rPr lang="en-US" sz="1900" b="1" i="0" u="none" strike="noStrike" cap="none">
                <a:solidFill>
                  <a:srgbClr val="F3B802"/>
                </a:solidFill>
                <a:latin typeface="Poppins"/>
                <a:ea typeface="Poppins"/>
                <a:cs typeface="Poppins"/>
                <a:sym typeface="Poppins"/>
              </a:rPr>
              <a:t>Currently piloting with 200 informal, unbanked SMEs in Rwanda with Sokowatch</a:t>
            </a:r>
            <a:endParaRPr sz="1900" b="1" i="0" u="none" strike="noStrike" cap="none">
              <a:solidFill>
                <a:srgbClr val="F3B802"/>
              </a:solidFill>
              <a:latin typeface="Poppins"/>
              <a:ea typeface="Poppins"/>
              <a:cs typeface="Poppins"/>
              <a:sym typeface="Poppins"/>
            </a:endParaRPr>
          </a:p>
        </p:txBody>
      </p:sp>
      <p:sp>
        <p:nvSpPr>
          <p:cNvPr id="219" name="Google Shape;219;gca4c55baad_0_185"/>
          <p:cNvSpPr txBox="1">
            <a:spLocks noGrp="1"/>
          </p:cNvSpPr>
          <p:nvPr>
            <p:ph type="title"/>
          </p:nvPr>
        </p:nvSpPr>
        <p:spPr>
          <a:xfrm>
            <a:off x="322473" y="291750"/>
            <a:ext cx="6477900" cy="1246500"/>
          </a:xfrm>
          <a:prstGeom prst="rect">
            <a:avLst/>
          </a:prstGeom>
          <a:noFill/>
          <a:ln>
            <a:noFill/>
          </a:ln>
        </p:spPr>
        <p:txBody>
          <a:bodyPr spcFirstLastPara="1" wrap="square" lIns="25400" tIns="25400" rIns="25400" bIns="25400" anchor="ctr" anchorCtr="0">
            <a:noAutofit/>
          </a:bodyPr>
          <a:lstStyle/>
          <a:p>
            <a:pPr marL="0" lvl="0" indent="0" algn="l" rtl="0">
              <a:lnSpc>
                <a:spcPct val="100000"/>
              </a:lnSpc>
              <a:spcBef>
                <a:spcPts val="0"/>
              </a:spcBef>
              <a:spcAft>
                <a:spcPts val="0"/>
              </a:spcAft>
              <a:buClr>
                <a:srgbClr val="4D515A"/>
              </a:buClr>
              <a:buSzPts val="2100"/>
              <a:buFont typeface="Poppins"/>
              <a:buNone/>
            </a:pPr>
            <a:r>
              <a:rPr lang="en-US" sz="2100">
                <a:solidFill>
                  <a:srgbClr val="4D515A"/>
                </a:solidFill>
                <a:latin typeface="Poppins"/>
                <a:ea typeface="Poppins"/>
                <a:cs typeface="Poppins"/>
                <a:sym typeface="Poppins"/>
              </a:rPr>
              <a:t>USE CASE 1</a:t>
            </a:r>
            <a:endParaRPr/>
          </a:p>
          <a:p>
            <a:pPr marL="0" lvl="0" indent="0" algn="l" rtl="0">
              <a:lnSpc>
                <a:spcPct val="100000"/>
              </a:lnSpc>
              <a:spcBef>
                <a:spcPts val="0"/>
              </a:spcBef>
              <a:spcAft>
                <a:spcPts val="0"/>
              </a:spcAft>
              <a:buClr>
                <a:srgbClr val="007B75"/>
              </a:buClr>
              <a:buSzPts val="2300"/>
              <a:buFont typeface="Poppins"/>
              <a:buNone/>
            </a:pPr>
            <a:r>
              <a:rPr lang="en-US" sz="2300" b="1">
                <a:solidFill>
                  <a:srgbClr val="007B75"/>
                </a:solidFill>
                <a:latin typeface="Poppins"/>
                <a:ea typeface="Poppins"/>
                <a:cs typeface="Poppins"/>
                <a:sym typeface="Poppins"/>
              </a:rPr>
              <a:t>DIGITIZING MSME SAVINGS &amp; INCENTIVES</a:t>
            </a:r>
            <a:endParaRPr/>
          </a:p>
        </p:txBody>
      </p:sp>
      <p:sp>
        <p:nvSpPr>
          <p:cNvPr id="220" name="Google Shape;220;gca4c55baad_0_185"/>
          <p:cNvSpPr txBox="1"/>
          <p:nvPr/>
        </p:nvSpPr>
        <p:spPr>
          <a:xfrm>
            <a:off x="328588" y="1994668"/>
            <a:ext cx="6477900" cy="2987100"/>
          </a:xfrm>
          <a:prstGeom prst="rect">
            <a:avLst/>
          </a:prstGeom>
          <a:noFill/>
          <a:ln>
            <a:noFill/>
          </a:ln>
        </p:spPr>
        <p:txBody>
          <a:bodyPr spcFirstLastPara="1" wrap="square" lIns="25400" tIns="25400" rIns="25400" bIns="25400" anchor="t" anchorCtr="0">
            <a:noAutofit/>
          </a:bodyPr>
          <a:lstStyle/>
          <a:p>
            <a:pPr marL="0" marR="0" lvl="0" indent="0" algn="l" rtl="0">
              <a:lnSpc>
                <a:spcPct val="100000"/>
              </a:lnSpc>
              <a:spcBef>
                <a:spcPts val="0"/>
              </a:spcBef>
              <a:spcAft>
                <a:spcPts val="0"/>
              </a:spcAft>
              <a:buClr>
                <a:srgbClr val="52AEA8"/>
              </a:buClr>
              <a:buSzPts val="1500"/>
              <a:buFont typeface="Poppins"/>
              <a:buNone/>
            </a:pPr>
            <a:r>
              <a:rPr lang="en-US" sz="1500" b="0" i="0" u="none" strike="noStrike" cap="none">
                <a:solidFill>
                  <a:srgbClr val="52AEA8"/>
                </a:solidFill>
                <a:latin typeface="Poppins"/>
                <a:ea typeface="Poppins"/>
                <a:cs typeface="Poppins"/>
                <a:sym typeface="Poppins"/>
              </a:rPr>
              <a:t>MARKET NEED</a:t>
            </a:r>
            <a:endParaRPr sz="1500" b="0" i="0" u="none" strike="noStrike" cap="none">
              <a:solidFill>
                <a:srgbClr val="5E5E5E"/>
              </a:solidFill>
              <a:latin typeface="Poppins"/>
              <a:ea typeface="Poppins"/>
              <a:cs typeface="Poppins"/>
              <a:sym typeface="Poppins"/>
            </a:endParaRPr>
          </a:p>
          <a:p>
            <a:pPr marL="0" marR="0" lvl="0" indent="0" algn="l" rtl="0">
              <a:lnSpc>
                <a:spcPct val="100000"/>
              </a:lnSpc>
              <a:spcBef>
                <a:spcPts val="0"/>
              </a:spcBef>
              <a:spcAft>
                <a:spcPts val="0"/>
              </a:spcAft>
              <a:buClr>
                <a:srgbClr val="5E5E5E"/>
              </a:buClr>
              <a:buSzPts val="1500"/>
              <a:buFont typeface="Poppins"/>
              <a:buNone/>
            </a:pPr>
            <a:r>
              <a:rPr lang="en-US" sz="1500" b="0" i="0" u="none" strike="noStrike" cap="none">
                <a:solidFill>
                  <a:srgbClr val="5E5E5E"/>
                </a:solidFill>
                <a:latin typeface="Poppins"/>
                <a:ea typeface="Poppins"/>
                <a:cs typeface="Poppins"/>
                <a:sym typeface="Poppins"/>
              </a:rPr>
              <a:t>Informal, unbanked retail microentrepreneurs perform </a:t>
            </a:r>
            <a:r>
              <a:rPr lang="en-US" sz="1500" b="1" i="0" u="none" strike="noStrike" cap="none">
                <a:solidFill>
                  <a:srgbClr val="5E5E5E"/>
                </a:solidFill>
                <a:latin typeface="Poppins"/>
                <a:ea typeface="Poppins"/>
                <a:cs typeface="Poppins"/>
                <a:sym typeface="Poppins"/>
              </a:rPr>
              <a:t>&gt;90% of business transactions in cash</a:t>
            </a:r>
            <a:r>
              <a:rPr lang="en-US" sz="1500" b="0" i="0" u="none" strike="noStrike" cap="none">
                <a:solidFill>
                  <a:srgbClr val="5E5E5E"/>
                </a:solidFill>
                <a:latin typeface="Poppins"/>
                <a:ea typeface="Poppins"/>
                <a:cs typeface="Poppins"/>
                <a:sym typeface="Poppins"/>
              </a:rPr>
              <a:t> and struggle to separate business cash and personal cash, often spending working capital on non-income-earning items.</a:t>
            </a:r>
            <a:endParaRPr sz="1500" b="0" i="0" u="none" strike="noStrike" cap="none">
              <a:solidFill>
                <a:srgbClr val="5E5E5E"/>
              </a:solidFill>
              <a:latin typeface="Poppins"/>
              <a:ea typeface="Poppins"/>
              <a:cs typeface="Poppins"/>
              <a:sym typeface="Poppins"/>
            </a:endParaRPr>
          </a:p>
          <a:p>
            <a:pPr marL="0" marR="0" lvl="0" indent="0" algn="l" rtl="0">
              <a:lnSpc>
                <a:spcPct val="100000"/>
              </a:lnSpc>
              <a:spcBef>
                <a:spcPts val="0"/>
              </a:spcBef>
              <a:spcAft>
                <a:spcPts val="0"/>
              </a:spcAft>
              <a:buClr>
                <a:srgbClr val="5E5E5E"/>
              </a:buClr>
              <a:buSzPts val="2000"/>
              <a:buFont typeface="Poppins"/>
              <a:buNone/>
            </a:pPr>
            <a:endParaRPr sz="2000" b="1" i="0" u="none" strike="noStrike" cap="none">
              <a:solidFill>
                <a:srgbClr val="B41600"/>
              </a:solidFill>
              <a:latin typeface="Poppins"/>
              <a:ea typeface="Poppins"/>
              <a:cs typeface="Poppins"/>
              <a:sym typeface="Poppins"/>
            </a:endParaRPr>
          </a:p>
          <a:p>
            <a:pPr marL="0" marR="0" lvl="0" indent="0" algn="l" rtl="0">
              <a:lnSpc>
                <a:spcPct val="100000"/>
              </a:lnSpc>
              <a:spcBef>
                <a:spcPts val="0"/>
              </a:spcBef>
              <a:spcAft>
                <a:spcPts val="0"/>
              </a:spcAft>
              <a:buClr>
                <a:srgbClr val="5E5E5E"/>
              </a:buClr>
              <a:buSzPts val="2000"/>
              <a:buFont typeface="Poppins"/>
              <a:buNone/>
            </a:pPr>
            <a:endParaRPr sz="2000" b="1" i="0" u="none" strike="noStrike" cap="none">
              <a:solidFill>
                <a:srgbClr val="B41600"/>
              </a:solidFill>
              <a:latin typeface="Poppins"/>
              <a:ea typeface="Poppins"/>
              <a:cs typeface="Poppins"/>
              <a:sym typeface="Poppins"/>
            </a:endParaRPr>
          </a:p>
          <a:p>
            <a:pPr marL="0" marR="0" lvl="0" indent="0" algn="l" rtl="0">
              <a:lnSpc>
                <a:spcPct val="100000"/>
              </a:lnSpc>
              <a:spcBef>
                <a:spcPts val="0"/>
              </a:spcBef>
              <a:spcAft>
                <a:spcPts val="0"/>
              </a:spcAft>
              <a:buClr>
                <a:srgbClr val="52AEA8"/>
              </a:buClr>
              <a:buSzPts val="1500"/>
              <a:buFont typeface="Poppins"/>
              <a:buNone/>
            </a:pPr>
            <a:r>
              <a:rPr lang="en-US" sz="1500" b="0" i="0" u="none" strike="noStrike" cap="none">
                <a:solidFill>
                  <a:srgbClr val="52AEA8"/>
                </a:solidFill>
                <a:latin typeface="Poppins"/>
                <a:ea typeface="Poppins"/>
                <a:cs typeface="Poppins"/>
                <a:sym typeface="Poppins"/>
              </a:rPr>
              <a:t>FINX HYPOTHESIS</a:t>
            </a:r>
            <a:endParaRPr sz="7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5E5E5E"/>
              </a:buClr>
              <a:buSzPts val="1500"/>
              <a:buFont typeface="Poppins"/>
              <a:buNone/>
            </a:pPr>
            <a:r>
              <a:rPr lang="en-US" sz="1500" b="0" i="0" u="none" strike="noStrike" cap="none">
                <a:solidFill>
                  <a:srgbClr val="5E5E5E"/>
                </a:solidFill>
                <a:latin typeface="Poppins"/>
                <a:ea typeface="Poppins"/>
                <a:cs typeface="Poppins"/>
                <a:sym typeface="Poppins"/>
              </a:rPr>
              <a:t>Digital wallets and DeFi integration can incentivize digitization and strengthen financial resilience by improving access to </a:t>
            </a:r>
            <a:r>
              <a:rPr lang="en-US" sz="1500" b="1" i="0" u="none" strike="noStrike" cap="none">
                <a:solidFill>
                  <a:srgbClr val="5E5E5E"/>
                </a:solidFill>
                <a:latin typeface="Poppins"/>
                <a:ea typeface="Poppins"/>
                <a:cs typeface="Poppins"/>
                <a:sym typeface="Poppins"/>
              </a:rPr>
              <a:t>secure savings mechanisms</a:t>
            </a:r>
            <a:r>
              <a:rPr lang="en-US" sz="1500" b="0" i="0" u="none" strike="noStrike" cap="none">
                <a:solidFill>
                  <a:srgbClr val="5E5E5E"/>
                </a:solidFill>
                <a:latin typeface="Poppins"/>
                <a:ea typeface="Poppins"/>
                <a:cs typeface="Poppins"/>
                <a:sym typeface="Poppins"/>
              </a:rPr>
              <a:t> and contributing to </a:t>
            </a:r>
            <a:r>
              <a:rPr lang="en-US" sz="1500" b="1" i="0" u="none" strike="noStrike" cap="none">
                <a:solidFill>
                  <a:srgbClr val="5E5E5E"/>
                </a:solidFill>
                <a:latin typeface="Poppins"/>
                <a:ea typeface="Poppins"/>
                <a:cs typeface="Poppins"/>
                <a:sym typeface="Poppins"/>
              </a:rPr>
              <a:t>building a credit history</a:t>
            </a:r>
            <a:r>
              <a:rPr lang="en-US" sz="1500" b="0" i="0" u="none" strike="noStrike" cap="none">
                <a:solidFill>
                  <a:srgbClr val="5E5E5E"/>
                </a:solidFill>
                <a:latin typeface="Poppins"/>
                <a:ea typeface="Poppins"/>
                <a:cs typeface="Poppins"/>
                <a:sym typeface="Poppins"/>
              </a:rPr>
              <a:t> based on past transactions.</a:t>
            </a:r>
            <a:endParaRPr sz="1500" b="0" i="0" u="none" strike="noStrike" cap="none">
              <a:solidFill>
                <a:srgbClr val="5E5E5E"/>
              </a:solidFill>
              <a:latin typeface="Poppins"/>
              <a:ea typeface="Poppins"/>
              <a:cs typeface="Poppins"/>
              <a:sym typeface="Poppins"/>
            </a:endParaRPr>
          </a:p>
        </p:txBody>
      </p:sp>
      <p:pic>
        <p:nvPicPr>
          <p:cNvPr id="221" name="Google Shape;221;gca4c55baad_0_185" descr="graphical elements_single full light chevron.png"/>
          <p:cNvPicPr preferRelativeResize="0"/>
          <p:nvPr/>
        </p:nvPicPr>
        <p:blipFill rotWithShape="1">
          <a:blip r:embed="rId5">
            <a:alphaModFix/>
          </a:blip>
          <a:srcRect l="61349" r="17194"/>
          <a:stretch/>
        </p:blipFill>
        <p:spPr>
          <a:xfrm>
            <a:off x="6904077" y="-35525"/>
            <a:ext cx="2642967" cy="69290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ca4c55baad_0_320"/>
          <p:cNvSpPr/>
          <p:nvPr/>
        </p:nvSpPr>
        <p:spPr>
          <a:xfrm>
            <a:off x="-2" y="5464500"/>
            <a:ext cx="7665300" cy="1393800"/>
          </a:xfrm>
          <a:prstGeom prst="rect">
            <a:avLst/>
          </a:prstGeom>
          <a:solidFill>
            <a:srgbClr val="4D515A"/>
          </a:solidFill>
          <a:ln>
            <a:noFill/>
          </a:ln>
          <a:effectLst>
            <a:outerShdw blurRad="254000" dist="127000" dir="5400000" rotWithShape="0">
              <a:srgbClr val="000000">
                <a:alpha val="20000"/>
              </a:srgbClr>
            </a:outerShdw>
          </a:effectLst>
        </p:spPr>
        <p:txBody>
          <a:bodyPr spcFirstLastPara="1" wrap="square" lIns="0" tIns="0" rIns="0" bIns="0" anchor="ctr" anchorCtr="0">
            <a:noAutofit/>
          </a:bodyPr>
          <a:lstStyle/>
          <a:p>
            <a:pPr marL="45720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F3B802"/>
                </a:solidFill>
                <a:latin typeface="Poppins"/>
                <a:ea typeface="Poppins"/>
                <a:cs typeface="Poppins"/>
                <a:sym typeface="Poppins"/>
              </a:rPr>
              <a:t>Currently piloting with 10K smallholder farmers </a:t>
            </a:r>
            <a:endParaRPr sz="1900" b="1" i="0" u="none" strike="noStrike" cap="none">
              <a:solidFill>
                <a:srgbClr val="F3B802"/>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F3B802"/>
                </a:solidFill>
                <a:latin typeface="Poppins"/>
                <a:ea typeface="Poppins"/>
                <a:cs typeface="Poppins"/>
                <a:sym typeface="Poppins"/>
              </a:rPr>
              <a:t>in Kenya with Acre Africa</a:t>
            </a:r>
            <a:endParaRPr sz="1900" b="1" i="0" u="none" strike="noStrike" cap="none">
              <a:solidFill>
                <a:srgbClr val="F3B802"/>
              </a:solidFill>
              <a:latin typeface="Poppins"/>
              <a:ea typeface="Poppins"/>
              <a:cs typeface="Poppins"/>
              <a:sym typeface="Poppins"/>
            </a:endParaRPr>
          </a:p>
        </p:txBody>
      </p:sp>
      <p:sp>
        <p:nvSpPr>
          <p:cNvPr id="227" name="Google Shape;227;gca4c55baad_0_320"/>
          <p:cNvSpPr txBox="1">
            <a:spLocks noGrp="1"/>
          </p:cNvSpPr>
          <p:nvPr>
            <p:ph type="title"/>
          </p:nvPr>
        </p:nvSpPr>
        <p:spPr>
          <a:xfrm>
            <a:off x="322475" y="291750"/>
            <a:ext cx="6051300" cy="1246500"/>
          </a:xfrm>
          <a:prstGeom prst="rect">
            <a:avLst/>
          </a:prstGeom>
          <a:noFill/>
          <a:ln>
            <a:noFill/>
          </a:ln>
        </p:spPr>
        <p:txBody>
          <a:bodyPr spcFirstLastPara="1" wrap="square" lIns="25400" tIns="25400" rIns="25400" bIns="25400" anchor="ctr" anchorCtr="0">
            <a:noAutofit/>
          </a:bodyPr>
          <a:lstStyle/>
          <a:p>
            <a:pPr marL="0" lvl="0" indent="0" algn="l" rtl="0">
              <a:lnSpc>
                <a:spcPct val="100000"/>
              </a:lnSpc>
              <a:spcBef>
                <a:spcPts val="0"/>
              </a:spcBef>
              <a:spcAft>
                <a:spcPts val="0"/>
              </a:spcAft>
              <a:buClr>
                <a:srgbClr val="4D515A"/>
              </a:buClr>
              <a:buSzPts val="2100"/>
              <a:buFont typeface="Poppins"/>
              <a:buNone/>
            </a:pPr>
            <a:r>
              <a:rPr lang="en-US" sz="2100">
                <a:solidFill>
                  <a:srgbClr val="4D515A"/>
                </a:solidFill>
                <a:latin typeface="Poppins"/>
                <a:ea typeface="Poppins"/>
                <a:cs typeface="Poppins"/>
                <a:sym typeface="Poppins"/>
              </a:rPr>
              <a:t>USE CASE 2</a:t>
            </a:r>
            <a:endParaRPr/>
          </a:p>
          <a:p>
            <a:pPr marL="0" lvl="0" indent="0" algn="l" rtl="0">
              <a:lnSpc>
                <a:spcPct val="100000"/>
              </a:lnSpc>
              <a:spcBef>
                <a:spcPts val="0"/>
              </a:spcBef>
              <a:spcAft>
                <a:spcPts val="0"/>
              </a:spcAft>
              <a:buClr>
                <a:srgbClr val="007B75"/>
              </a:buClr>
              <a:buSzPts val="2300"/>
              <a:buFont typeface="Poppins"/>
              <a:buNone/>
            </a:pPr>
            <a:r>
              <a:rPr lang="en-US" sz="2300" b="1">
                <a:solidFill>
                  <a:srgbClr val="007B75"/>
                </a:solidFill>
                <a:latin typeface="Poppins"/>
                <a:ea typeface="Poppins"/>
                <a:cs typeface="Poppins"/>
                <a:sym typeface="Poppins"/>
              </a:rPr>
              <a:t>SMALLHOLDER RESILIENCE &amp; INSURANCE</a:t>
            </a:r>
            <a:endParaRPr/>
          </a:p>
        </p:txBody>
      </p:sp>
      <p:sp>
        <p:nvSpPr>
          <p:cNvPr id="228" name="Google Shape;228;gca4c55baad_0_320"/>
          <p:cNvSpPr txBox="1"/>
          <p:nvPr/>
        </p:nvSpPr>
        <p:spPr>
          <a:xfrm>
            <a:off x="328588" y="1918468"/>
            <a:ext cx="6477900" cy="2987100"/>
          </a:xfrm>
          <a:prstGeom prst="rect">
            <a:avLst/>
          </a:prstGeom>
          <a:noFill/>
          <a:ln>
            <a:noFill/>
          </a:ln>
        </p:spPr>
        <p:txBody>
          <a:bodyPr spcFirstLastPara="1" wrap="square" lIns="25400" tIns="25400" rIns="25400" bIns="25400" anchor="t" anchorCtr="0">
            <a:noAutofit/>
          </a:bodyPr>
          <a:lstStyle/>
          <a:p>
            <a:pPr marL="0" marR="0" lvl="0" indent="0" algn="l" rtl="0">
              <a:lnSpc>
                <a:spcPct val="100000"/>
              </a:lnSpc>
              <a:spcBef>
                <a:spcPts val="0"/>
              </a:spcBef>
              <a:spcAft>
                <a:spcPts val="0"/>
              </a:spcAft>
              <a:buClr>
                <a:srgbClr val="52AEA8"/>
              </a:buClr>
              <a:buSzPts val="1500"/>
              <a:buFont typeface="Poppins"/>
              <a:buNone/>
            </a:pPr>
            <a:r>
              <a:rPr lang="en-US" sz="1500" b="0" i="0" u="none" strike="noStrike" cap="none">
                <a:solidFill>
                  <a:srgbClr val="52AEA8"/>
                </a:solidFill>
                <a:latin typeface="Poppins"/>
                <a:ea typeface="Poppins"/>
                <a:cs typeface="Poppins"/>
                <a:sym typeface="Poppins"/>
              </a:rPr>
              <a:t>MARKET NEED</a:t>
            </a:r>
            <a:endParaRPr sz="1500" b="0" i="0" u="none" strike="noStrike" cap="none">
              <a:solidFill>
                <a:srgbClr val="5E5E5E"/>
              </a:solidFill>
              <a:latin typeface="Poppins"/>
              <a:ea typeface="Poppins"/>
              <a:cs typeface="Poppins"/>
              <a:sym typeface="Poppins"/>
            </a:endParaRPr>
          </a:p>
          <a:p>
            <a:pPr marL="0" marR="0" lvl="0" indent="0" algn="l" rtl="0">
              <a:lnSpc>
                <a:spcPct val="100000"/>
              </a:lnSpc>
              <a:spcBef>
                <a:spcPts val="0"/>
              </a:spcBef>
              <a:spcAft>
                <a:spcPts val="0"/>
              </a:spcAft>
              <a:buClr>
                <a:srgbClr val="5E5E5E"/>
              </a:buClr>
              <a:buSzPts val="1500"/>
              <a:buFont typeface="Poppins"/>
              <a:buNone/>
            </a:pPr>
            <a:r>
              <a:rPr lang="en-US" sz="1500" b="0" i="0" u="none" strike="noStrike" cap="none">
                <a:solidFill>
                  <a:srgbClr val="5E5E5E"/>
                </a:solidFill>
                <a:latin typeface="Poppins"/>
                <a:ea typeface="Poppins"/>
                <a:cs typeface="Poppins"/>
                <a:sym typeface="Poppins"/>
              </a:rPr>
              <a:t>Low awareness of insurance products and their benefits, the high cost of premiums, and long, complex and multi-step claim settlement processes have </a:t>
            </a:r>
            <a:r>
              <a:rPr lang="en-US" sz="1500" b="1" i="0" u="none" strike="noStrike" cap="none">
                <a:solidFill>
                  <a:srgbClr val="5E5E5E"/>
                </a:solidFill>
                <a:latin typeface="Poppins"/>
                <a:ea typeface="Poppins"/>
                <a:cs typeface="Poppins"/>
                <a:sym typeface="Poppins"/>
              </a:rPr>
              <a:t>restricted farmer trust and uptake of crop insurance </a:t>
            </a:r>
            <a:r>
              <a:rPr lang="en-US" sz="1500" b="0" i="0" u="none" strike="noStrike" cap="none">
                <a:solidFill>
                  <a:srgbClr val="5E5E5E"/>
                </a:solidFill>
                <a:latin typeface="Poppins"/>
                <a:ea typeface="Poppins"/>
                <a:cs typeface="Poppins"/>
                <a:sym typeface="Poppins"/>
              </a:rPr>
              <a:t>services.</a:t>
            </a:r>
            <a:endParaRPr sz="1500" b="0" i="0" u="none" strike="noStrike" cap="none">
              <a:solidFill>
                <a:srgbClr val="5E5E5E"/>
              </a:solidFill>
              <a:latin typeface="Poppins"/>
              <a:ea typeface="Poppins"/>
              <a:cs typeface="Poppins"/>
              <a:sym typeface="Poppins"/>
            </a:endParaRPr>
          </a:p>
          <a:p>
            <a:pPr marL="0" marR="0" lvl="0" indent="0" algn="l" rtl="0">
              <a:lnSpc>
                <a:spcPct val="100000"/>
              </a:lnSpc>
              <a:spcBef>
                <a:spcPts val="0"/>
              </a:spcBef>
              <a:spcAft>
                <a:spcPts val="0"/>
              </a:spcAft>
              <a:buClr>
                <a:srgbClr val="5E5E5E"/>
              </a:buClr>
              <a:buSzPts val="2000"/>
              <a:buFont typeface="Poppins"/>
              <a:buNone/>
            </a:pPr>
            <a:endParaRPr sz="2000" b="1" i="0" u="none" strike="noStrike" cap="none">
              <a:solidFill>
                <a:srgbClr val="B41600"/>
              </a:solidFill>
              <a:latin typeface="Poppins"/>
              <a:ea typeface="Poppins"/>
              <a:cs typeface="Poppins"/>
              <a:sym typeface="Poppins"/>
            </a:endParaRPr>
          </a:p>
          <a:p>
            <a:pPr marL="0" marR="0" lvl="0" indent="0" algn="l" rtl="0">
              <a:lnSpc>
                <a:spcPct val="100000"/>
              </a:lnSpc>
              <a:spcBef>
                <a:spcPts val="0"/>
              </a:spcBef>
              <a:spcAft>
                <a:spcPts val="0"/>
              </a:spcAft>
              <a:buClr>
                <a:srgbClr val="5E5E5E"/>
              </a:buClr>
              <a:buSzPts val="2000"/>
              <a:buFont typeface="Poppins"/>
              <a:buNone/>
            </a:pPr>
            <a:endParaRPr sz="2000" b="1" i="0" u="none" strike="noStrike" cap="none">
              <a:solidFill>
                <a:srgbClr val="B41600"/>
              </a:solidFill>
              <a:latin typeface="Poppins"/>
              <a:ea typeface="Poppins"/>
              <a:cs typeface="Poppins"/>
              <a:sym typeface="Poppins"/>
            </a:endParaRPr>
          </a:p>
          <a:p>
            <a:pPr marL="0" marR="0" lvl="0" indent="0" algn="l" rtl="0">
              <a:lnSpc>
                <a:spcPct val="100000"/>
              </a:lnSpc>
              <a:spcBef>
                <a:spcPts val="0"/>
              </a:spcBef>
              <a:spcAft>
                <a:spcPts val="0"/>
              </a:spcAft>
              <a:buClr>
                <a:srgbClr val="52AEA8"/>
              </a:buClr>
              <a:buSzPts val="1500"/>
              <a:buFont typeface="Poppins"/>
              <a:buNone/>
            </a:pPr>
            <a:r>
              <a:rPr lang="en-US" sz="1500" b="0" i="0" u="none" strike="noStrike" cap="none">
                <a:solidFill>
                  <a:srgbClr val="52AEA8"/>
                </a:solidFill>
                <a:latin typeface="Poppins"/>
                <a:ea typeface="Poppins"/>
                <a:cs typeface="Poppins"/>
                <a:sym typeface="Poppins"/>
              </a:rPr>
              <a:t>FINX HYPOTHESIS</a:t>
            </a:r>
            <a:endParaRPr sz="7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5E5E5E"/>
              </a:buClr>
              <a:buSzPts val="1500"/>
              <a:buFont typeface="Poppins"/>
              <a:buNone/>
            </a:pPr>
            <a:r>
              <a:rPr lang="en-US" sz="1500" b="0" i="0" u="none" strike="noStrike" cap="none">
                <a:solidFill>
                  <a:srgbClr val="5E5E5E"/>
                </a:solidFill>
                <a:latin typeface="Poppins"/>
                <a:ea typeface="Poppins"/>
                <a:cs typeface="Poppins"/>
                <a:sym typeface="Poppins"/>
              </a:rPr>
              <a:t>Integrating blockchain-based smart contract automation into agricultural insurance products will </a:t>
            </a:r>
            <a:r>
              <a:rPr lang="en-US" sz="1500" b="1" i="0" u="none" strike="noStrike" cap="none">
                <a:solidFill>
                  <a:srgbClr val="5E5E5E"/>
                </a:solidFill>
                <a:latin typeface="Poppins"/>
                <a:ea typeface="Poppins"/>
                <a:cs typeface="Poppins"/>
                <a:sym typeface="Poppins"/>
              </a:rPr>
              <a:t>lower premiums, reduce payout times, and increase transparency </a:t>
            </a:r>
            <a:r>
              <a:rPr lang="en-US" sz="1500" b="0" i="0" u="none" strike="noStrike" cap="none">
                <a:solidFill>
                  <a:srgbClr val="5E5E5E"/>
                </a:solidFill>
                <a:latin typeface="Poppins"/>
                <a:ea typeface="Poppins"/>
                <a:cs typeface="Poppins"/>
                <a:sym typeface="Poppins"/>
              </a:rPr>
              <a:t>for smallholder farmers at scale.</a:t>
            </a:r>
            <a:endParaRPr sz="1500" b="0" i="0" u="none" strike="noStrike" cap="none">
              <a:solidFill>
                <a:srgbClr val="5E5E5E"/>
              </a:solidFill>
              <a:latin typeface="Poppins"/>
              <a:ea typeface="Poppins"/>
              <a:cs typeface="Poppins"/>
              <a:sym typeface="Poppins"/>
            </a:endParaRPr>
          </a:p>
        </p:txBody>
      </p:sp>
      <p:pic>
        <p:nvPicPr>
          <p:cNvPr id="229" name="Google Shape;229;gca4c55baad_0_320" descr="Image"/>
          <p:cNvPicPr preferRelativeResize="0"/>
          <p:nvPr/>
        </p:nvPicPr>
        <p:blipFill rotWithShape="1">
          <a:blip r:embed="rId3">
            <a:alphaModFix/>
          </a:blip>
          <a:srcRect l="6498"/>
          <a:stretch/>
        </p:blipFill>
        <p:spPr>
          <a:xfrm>
            <a:off x="7979750" y="-35525"/>
            <a:ext cx="4212248" cy="3569499"/>
          </a:xfrm>
          <a:prstGeom prst="rect">
            <a:avLst/>
          </a:prstGeom>
          <a:noFill/>
          <a:ln>
            <a:noFill/>
          </a:ln>
        </p:spPr>
      </p:pic>
      <p:pic>
        <p:nvPicPr>
          <p:cNvPr id="230" name="Google Shape;230;gca4c55baad_0_320" descr="Image"/>
          <p:cNvPicPr preferRelativeResize="0"/>
          <p:nvPr/>
        </p:nvPicPr>
        <p:blipFill rotWithShape="1">
          <a:blip r:embed="rId4">
            <a:alphaModFix/>
          </a:blip>
          <a:srcRect l="8525"/>
          <a:stretch/>
        </p:blipFill>
        <p:spPr>
          <a:xfrm>
            <a:off x="8078382" y="3533975"/>
            <a:ext cx="4123518" cy="3324025"/>
          </a:xfrm>
          <a:prstGeom prst="rect">
            <a:avLst/>
          </a:prstGeom>
          <a:noFill/>
          <a:ln>
            <a:noFill/>
          </a:ln>
        </p:spPr>
      </p:pic>
      <p:pic>
        <p:nvPicPr>
          <p:cNvPr id="231" name="Google Shape;231;gca4c55baad_0_320" descr="graphical elements_single full light chevron.png"/>
          <p:cNvPicPr preferRelativeResize="0"/>
          <p:nvPr/>
        </p:nvPicPr>
        <p:blipFill rotWithShape="1">
          <a:blip r:embed="rId5">
            <a:alphaModFix/>
          </a:blip>
          <a:srcRect l="61349" r="17194"/>
          <a:stretch/>
        </p:blipFill>
        <p:spPr>
          <a:xfrm>
            <a:off x="6642956" y="-35525"/>
            <a:ext cx="2642967" cy="69290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gce20047f69_0_0"/>
          <p:cNvPicPr preferRelativeResize="0"/>
          <p:nvPr/>
        </p:nvPicPr>
        <p:blipFill rotWithShape="1">
          <a:blip r:embed="rId3">
            <a:alphaModFix/>
          </a:blip>
          <a:srcRect l="-823" r="49055" b="30555"/>
          <a:stretch/>
        </p:blipFill>
        <p:spPr>
          <a:xfrm>
            <a:off x="8064675" y="3429000"/>
            <a:ext cx="4127324" cy="3464525"/>
          </a:xfrm>
          <a:prstGeom prst="rect">
            <a:avLst/>
          </a:prstGeom>
          <a:noFill/>
          <a:ln>
            <a:noFill/>
          </a:ln>
        </p:spPr>
      </p:pic>
      <p:sp>
        <p:nvSpPr>
          <p:cNvPr id="237" name="Google Shape;237;gce20047f69_0_0"/>
          <p:cNvSpPr/>
          <p:nvPr/>
        </p:nvSpPr>
        <p:spPr>
          <a:xfrm>
            <a:off x="-2" y="5464500"/>
            <a:ext cx="7665300" cy="1393800"/>
          </a:xfrm>
          <a:prstGeom prst="rect">
            <a:avLst/>
          </a:prstGeom>
          <a:solidFill>
            <a:srgbClr val="4D515A"/>
          </a:solidFill>
          <a:ln>
            <a:noFill/>
          </a:ln>
          <a:effectLst>
            <a:outerShdw blurRad="254000" dist="127000" dir="5400000" rotWithShape="0">
              <a:srgbClr val="000000">
                <a:alpha val="20000"/>
              </a:srgbClr>
            </a:outerShdw>
          </a:effectLst>
        </p:spPr>
        <p:txBody>
          <a:bodyPr spcFirstLastPara="1" wrap="square" lIns="0" tIns="0" rIns="0" bIns="0" anchor="ctr" anchorCtr="0">
            <a:noAutofit/>
          </a:bodyPr>
          <a:lstStyle/>
          <a:p>
            <a:pPr marL="45720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F3B802"/>
                </a:solidFill>
                <a:latin typeface="Poppins"/>
                <a:ea typeface="Poppins"/>
                <a:cs typeface="Poppins"/>
                <a:sym typeface="Poppins"/>
              </a:rPr>
              <a:t>Currently piloting with 10K smallholder farmers </a:t>
            </a:r>
            <a:endParaRPr sz="1900" b="1" i="0" u="none" strike="noStrike" cap="none">
              <a:solidFill>
                <a:srgbClr val="F3B802"/>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F3B802"/>
                </a:solidFill>
                <a:latin typeface="Poppins"/>
                <a:ea typeface="Poppins"/>
                <a:cs typeface="Poppins"/>
                <a:sym typeface="Poppins"/>
              </a:rPr>
              <a:t>in Kenya with Acre Africa</a:t>
            </a:r>
            <a:endParaRPr sz="1900" b="1" i="0" u="none" strike="noStrike" cap="none">
              <a:solidFill>
                <a:srgbClr val="F3B802"/>
              </a:solidFill>
              <a:latin typeface="Poppins"/>
              <a:ea typeface="Poppins"/>
              <a:cs typeface="Poppins"/>
              <a:sym typeface="Poppins"/>
            </a:endParaRPr>
          </a:p>
        </p:txBody>
      </p:sp>
      <p:sp>
        <p:nvSpPr>
          <p:cNvPr id="238" name="Google Shape;238;gce20047f69_0_0"/>
          <p:cNvSpPr txBox="1">
            <a:spLocks noGrp="1"/>
          </p:cNvSpPr>
          <p:nvPr>
            <p:ph type="title"/>
          </p:nvPr>
        </p:nvSpPr>
        <p:spPr>
          <a:xfrm>
            <a:off x="328600" y="473363"/>
            <a:ext cx="6051300" cy="1246500"/>
          </a:xfrm>
          <a:prstGeom prst="rect">
            <a:avLst/>
          </a:prstGeom>
          <a:noFill/>
          <a:ln>
            <a:noFill/>
          </a:ln>
        </p:spPr>
        <p:txBody>
          <a:bodyPr spcFirstLastPara="1" wrap="square" lIns="25400" tIns="25400" rIns="25400" bIns="25400" anchor="ctr" anchorCtr="0">
            <a:noAutofit/>
          </a:bodyPr>
          <a:lstStyle/>
          <a:p>
            <a:pPr marL="0" lvl="0" indent="0" algn="l" rtl="0">
              <a:lnSpc>
                <a:spcPct val="100000"/>
              </a:lnSpc>
              <a:spcBef>
                <a:spcPts val="0"/>
              </a:spcBef>
              <a:spcAft>
                <a:spcPts val="0"/>
              </a:spcAft>
              <a:buClr>
                <a:srgbClr val="4D515A"/>
              </a:buClr>
              <a:buSzPts val="2100"/>
              <a:buFont typeface="Poppins"/>
              <a:buNone/>
            </a:pPr>
            <a:r>
              <a:rPr lang="en-US" sz="2100">
                <a:solidFill>
                  <a:srgbClr val="4D515A"/>
                </a:solidFill>
                <a:latin typeface="Poppins"/>
                <a:ea typeface="Poppins"/>
                <a:cs typeface="Poppins"/>
                <a:sym typeface="Poppins"/>
              </a:rPr>
              <a:t>USE CASE 3</a:t>
            </a:r>
            <a:endParaRPr/>
          </a:p>
          <a:p>
            <a:pPr marL="0" lvl="0" indent="0" algn="l" rtl="0">
              <a:lnSpc>
                <a:spcPct val="100000"/>
              </a:lnSpc>
              <a:spcBef>
                <a:spcPts val="0"/>
              </a:spcBef>
              <a:spcAft>
                <a:spcPts val="0"/>
              </a:spcAft>
              <a:buClr>
                <a:srgbClr val="007B75"/>
              </a:buClr>
              <a:buSzPts val="2300"/>
              <a:buFont typeface="Poppins"/>
              <a:buNone/>
            </a:pPr>
            <a:r>
              <a:rPr lang="en-US" sz="2300" b="1">
                <a:solidFill>
                  <a:srgbClr val="007B75"/>
                </a:solidFill>
                <a:latin typeface="Poppins"/>
                <a:ea typeface="Poppins"/>
                <a:cs typeface="Poppins"/>
                <a:sym typeface="Poppins"/>
              </a:rPr>
              <a:t>X-BORDER MICROPAYMENTS &amp; REMITTANCES</a:t>
            </a:r>
            <a:endParaRPr/>
          </a:p>
        </p:txBody>
      </p:sp>
      <p:sp>
        <p:nvSpPr>
          <p:cNvPr id="239" name="Google Shape;239;gce20047f69_0_0"/>
          <p:cNvSpPr txBox="1"/>
          <p:nvPr/>
        </p:nvSpPr>
        <p:spPr>
          <a:xfrm>
            <a:off x="328588" y="1918468"/>
            <a:ext cx="6477900" cy="2987100"/>
          </a:xfrm>
          <a:prstGeom prst="rect">
            <a:avLst/>
          </a:prstGeom>
          <a:noFill/>
          <a:ln>
            <a:noFill/>
          </a:ln>
        </p:spPr>
        <p:txBody>
          <a:bodyPr spcFirstLastPara="1" wrap="square" lIns="25400" tIns="25400" rIns="25400" bIns="25400" anchor="t" anchorCtr="0">
            <a:noAutofit/>
          </a:bodyPr>
          <a:lstStyle/>
          <a:p>
            <a:pPr marL="0" marR="0" lvl="0" indent="0" algn="l" rtl="0">
              <a:lnSpc>
                <a:spcPct val="100000"/>
              </a:lnSpc>
              <a:spcBef>
                <a:spcPts val="0"/>
              </a:spcBef>
              <a:spcAft>
                <a:spcPts val="0"/>
              </a:spcAft>
              <a:buClr>
                <a:srgbClr val="52AEA8"/>
              </a:buClr>
              <a:buSzPts val="1500"/>
              <a:buFont typeface="Poppins"/>
              <a:buNone/>
            </a:pPr>
            <a:r>
              <a:rPr lang="en-US" sz="1500" b="0" i="0" u="none" strike="noStrike" cap="none">
                <a:solidFill>
                  <a:srgbClr val="52AEA8"/>
                </a:solidFill>
                <a:latin typeface="Poppins"/>
                <a:ea typeface="Poppins"/>
                <a:cs typeface="Poppins"/>
                <a:sym typeface="Poppins"/>
              </a:rPr>
              <a:t>MARKET NEED</a:t>
            </a:r>
            <a:endParaRPr sz="1500" b="0" i="0" u="none" strike="noStrike" cap="none">
              <a:solidFill>
                <a:srgbClr val="5E5E5E"/>
              </a:solidFill>
              <a:latin typeface="Poppins"/>
              <a:ea typeface="Poppins"/>
              <a:cs typeface="Poppins"/>
              <a:sym typeface="Poppins"/>
            </a:endParaRPr>
          </a:p>
          <a:p>
            <a:pPr marL="0" marR="0" lvl="0" indent="0" algn="l" rtl="0">
              <a:lnSpc>
                <a:spcPct val="100000"/>
              </a:lnSpc>
              <a:spcBef>
                <a:spcPts val="0"/>
              </a:spcBef>
              <a:spcAft>
                <a:spcPts val="0"/>
              </a:spcAft>
              <a:buClr>
                <a:srgbClr val="5E5E5E"/>
              </a:buClr>
              <a:buSzPts val="1500"/>
              <a:buFont typeface="Poppins"/>
              <a:buNone/>
            </a:pPr>
            <a:r>
              <a:rPr lang="en-US" sz="1500">
                <a:solidFill>
                  <a:srgbClr val="5E5E5E"/>
                </a:solidFill>
                <a:latin typeface="Poppins"/>
                <a:ea typeface="Poppins"/>
                <a:cs typeface="Poppins"/>
                <a:sym typeface="Poppins"/>
              </a:rPr>
              <a:t>Unbanked populations pay </a:t>
            </a:r>
            <a:r>
              <a:rPr lang="en-US" sz="1500" b="1">
                <a:solidFill>
                  <a:srgbClr val="5E5E5E"/>
                </a:solidFill>
                <a:latin typeface="Poppins"/>
                <a:ea typeface="Poppins"/>
                <a:cs typeface="Poppins"/>
                <a:sym typeface="Poppins"/>
              </a:rPr>
              <a:t>exorbitant fees often via black market services </a:t>
            </a:r>
            <a:r>
              <a:rPr lang="en-US" sz="1500">
                <a:solidFill>
                  <a:srgbClr val="5E5E5E"/>
                </a:solidFill>
                <a:latin typeface="Poppins"/>
                <a:ea typeface="Poppins"/>
                <a:cs typeface="Poppins"/>
                <a:sym typeface="Poppins"/>
              </a:rPr>
              <a:t>in order to access basic remittances and micropayments. Such services are highly valued for refugee populations fleeing fragile contexts as well as the unemployed youth seeking flexible online work opportunities.</a:t>
            </a:r>
            <a:r>
              <a:rPr lang="en-US" sz="1500" b="0" i="0" u="none" strike="noStrike" cap="none">
                <a:solidFill>
                  <a:srgbClr val="5E5E5E"/>
                </a:solidFill>
                <a:latin typeface="Poppins"/>
                <a:ea typeface="Poppins"/>
                <a:cs typeface="Poppins"/>
                <a:sym typeface="Poppins"/>
              </a:rPr>
              <a:t>.</a:t>
            </a:r>
            <a:endParaRPr sz="1500" b="0" i="0" u="none" strike="noStrike" cap="none">
              <a:solidFill>
                <a:srgbClr val="5E5E5E"/>
              </a:solidFill>
              <a:latin typeface="Poppins"/>
              <a:ea typeface="Poppins"/>
              <a:cs typeface="Poppins"/>
              <a:sym typeface="Poppins"/>
            </a:endParaRPr>
          </a:p>
          <a:p>
            <a:pPr marL="0" marR="0" lvl="0" indent="0" algn="l" rtl="0">
              <a:lnSpc>
                <a:spcPct val="100000"/>
              </a:lnSpc>
              <a:spcBef>
                <a:spcPts val="0"/>
              </a:spcBef>
              <a:spcAft>
                <a:spcPts val="0"/>
              </a:spcAft>
              <a:buClr>
                <a:srgbClr val="5E5E5E"/>
              </a:buClr>
              <a:buSzPts val="2000"/>
              <a:buFont typeface="Poppins"/>
              <a:buNone/>
            </a:pPr>
            <a:endParaRPr sz="2000" b="1" i="0" u="none" strike="noStrike" cap="none">
              <a:solidFill>
                <a:srgbClr val="B41600"/>
              </a:solidFill>
              <a:latin typeface="Poppins"/>
              <a:ea typeface="Poppins"/>
              <a:cs typeface="Poppins"/>
              <a:sym typeface="Poppins"/>
            </a:endParaRPr>
          </a:p>
          <a:p>
            <a:pPr marL="0" marR="0" lvl="0" indent="0" algn="l" rtl="0">
              <a:lnSpc>
                <a:spcPct val="100000"/>
              </a:lnSpc>
              <a:spcBef>
                <a:spcPts val="0"/>
              </a:spcBef>
              <a:spcAft>
                <a:spcPts val="0"/>
              </a:spcAft>
              <a:buClr>
                <a:srgbClr val="5E5E5E"/>
              </a:buClr>
              <a:buSzPts val="2000"/>
              <a:buFont typeface="Poppins"/>
              <a:buNone/>
            </a:pPr>
            <a:endParaRPr sz="2000" b="1" i="0" u="none" strike="noStrike" cap="none">
              <a:solidFill>
                <a:srgbClr val="B41600"/>
              </a:solidFill>
              <a:latin typeface="Poppins"/>
              <a:ea typeface="Poppins"/>
              <a:cs typeface="Poppins"/>
              <a:sym typeface="Poppins"/>
            </a:endParaRPr>
          </a:p>
          <a:p>
            <a:pPr marL="0" marR="0" lvl="0" indent="0" algn="l" rtl="0">
              <a:lnSpc>
                <a:spcPct val="100000"/>
              </a:lnSpc>
              <a:spcBef>
                <a:spcPts val="0"/>
              </a:spcBef>
              <a:spcAft>
                <a:spcPts val="0"/>
              </a:spcAft>
              <a:buClr>
                <a:srgbClr val="52AEA8"/>
              </a:buClr>
              <a:buSzPts val="1500"/>
              <a:buFont typeface="Poppins"/>
              <a:buNone/>
            </a:pPr>
            <a:r>
              <a:rPr lang="en-US" sz="1500" b="0" i="0" u="none" strike="noStrike" cap="none">
                <a:solidFill>
                  <a:srgbClr val="52AEA8"/>
                </a:solidFill>
                <a:latin typeface="Poppins"/>
                <a:ea typeface="Poppins"/>
                <a:cs typeface="Poppins"/>
                <a:sym typeface="Poppins"/>
              </a:rPr>
              <a:t>FINX HYPOTHESIS</a:t>
            </a:r>
            <a:endParaRPr sz="7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5E5E5E"/>
              </a:buClr>
              <a:buSzPts val="1500"/>
              <a:buFont typeface="Poppins"/>
              <a:buNone/>
            </a:pPr>
            <a:r>
              <a:rPr lang="en-US" sz="1500" b="0" i="0" u="none" strike="noStrike" cap="none">
                <a:solidFill>
                  <a:srgbClr val="5E5E5E"/>
                </a:solidFill>
                <a:latin typeface="Poppins"/>
                <a:ea typeface="Poppins"/>
                <a:cs typeface="Poppins"/>
                <a:sym typeface="Poppins"/>
              </a:rPr>
              <a:t>Integrating </a:t>
            </a:r>
            <a:r>
              <a:rPr lang="en-US" sz="1500">
                <a:solidFill>
                  <a:srgbClr val="5E5E5E"/>
                </a:solidFill>
                <a:latin typeface="Poppins"/>
                <a:ea typeface="Poppins"/>
                <a:cs typeface="Poppins"/>
                <a:sym typeface="Poppins"/>
              </a:rPr>
              <a:t>stablecoins and digital wallets for refugee populations and unemployed youth can </a:t>
            </a:r>
            <a:r>
              <a:rPr lang="en-US" sz="1500" b="1">
                <a:solidFill>
                  <a:srgbClr val="5E5E5E"/>
                </a:solidFill>
                <a:latin typeface="Poppins"/>
                <a:ea typeface="Poppins"/>
                <a:cs typeface="Poppins"/>
                <a:sym typeface="Poppins"/>
              </a:rPr>
              <a:t>improve access to</a:t>
            </a:r>
            <a:r>
              <a:rPr lang="en-US" sz="1500" b="1">
                <a:solidFill>
                  <a:schemeClr val="dk2"/>
                </a:solidFill>
                <a:latin typeface="Poppins"/>
                <a:ea typeface="Poppins"/>
                <a:cs typeface="Poppins"/>
                <a:sym typeface="Poppins"/>
              </a:rPr>
              <a:t> secure, low/no-cost remittances and micropayments</a:t>
            </a:r>
            <a:r>
              <a:rPr lang="en-US" sz="1500">
                <a:solidFill>
                  <a:schemeClr val="dk2"/>
                </a:solidFill>
                <a:latin typeface="Poppins"/>
                <a:ea typeface="Poppins"/>
                <a:cs typeface="Poppins"/>
                <a:sym typeface="Poppins"/>
              </a:rPr>
              <a:t> </a:t>
            </a:r>
            <a:r>
              <a:rPr lang="en-US" sz="1500" b="0" i="0" u="none" strike="noStrike" cap="none">
                <a:solidFill>
                  <a:srgbClr val="5E5E5E"/>
                </a:solidFill>
                <a:latin typeface="Poppins"/>
                <a:ea typeface="Poppins"/>
                <a:cs typeface="Poppins"/>
                <a:sym typeface="Poppins"/>
              </a:rPr>
              <a:t>at scale </a:t>
            </a:r>
            <a:r>
              <a:rPr lang="en-US" sz="1500">
                <a:solidFill>
                  <a:srgbClr val="5E5E5E"/>
                </a:solidFill>
                <a:latin typeface="Poppins"/>
                <a:ea typeface="Poppins"/>
                <a:cs typeface="Poppins"/>
                <a:sym typeface="Poppins"/>
              </a:rPr>
              <a:t>even in fragile contexts.</a:t>
            </a:r>
            <a:r>
              <a:rPr lang="en-US" sz="1500" b="0" i="0" u="none" strike="noStrike" cap="none">
                <a:solidFill>
                  <a:srgbClr val="5E5E5E"/>
                </a:solidFill>
                <a:latin typeface="Poppins"/>
                <a:ea typeface="Poppins"/>
                <a:cs typeface="Poppins"/>
                <a:sym typeface="Poppins"/>
              </a:rPr>
              <a:t>.</a:t>
            </a:r>
            <a:endParaRPr sz="1500" b="0" i="0" u="none" strike="noStrike" cap="none">
              <a:solidFill>
                <a:srgbClr val="5E5E5E"/>
              </a:solidFill>
              <a:latin typeface="Poppins"/>
              <a:ea typeface="Poppins"/>
              <a:cs typeface="Poppins"/>
              <a:sym typeface="Poppins"/>
            </a:endParaRPr>
          </a:p>
        </p:txBody>
      </p:sp>
      <p:pic>
        <p:nvPicPr>
          <p:cNvPr id="240" name="Google Shape;240;gce20047f69_0_0" descr="graphical elements_single full light chevron.png"/>
          <p:cNvPicPr preferRelativeResize="0"/>
          <p:nvPr/>
        </p:nvPicPr>
        <p:blipFill rotWithShape="1">
          <a:blip r:embed="rId4">
            <a:alphaModFix/>
          </a:blip>
          <a:srcRect l="61349" r="17193"/>
          <a:stretch/>
        </p:blipFill>
        <p:spPr>
          <a:xfrm>
            <a:off x="6642956" y="-35525"/>
            <a:ext cx="2642967" cy="6929051"/>
          </a:xfrm>
          <a:prstGeom prst="rect">
            <a:avLst/>
          </a:prstGeom>
          <a:noFill/>
          <a:ln>
            <a:noFill/>
          </a:ln>
        </p:spPr>
      </p:pic>
      <p:pic>
        <p:nvPicPr>
          <p:cNvPr id="241" name="Google Shape;241;gce20047f69_0_0"/>
          <p:cNvPicPr preferRelativeResize="0"/>
          <p:nvPr/>
        </p:nvPicPr>
        <p:blipFill>
          <a:blip r:embed="rId5">
            <a:alphaModFix/>
          </a:blip>
          <a:stretch>
            <a:fillRect/>
          </a:stretch>
        </p:blipFill>
        <p:spPr>
          <a:xfrm>
            <a:off x="8474349" y="-259100"/>
            <a:ext cx="2601277" cy="2601277"/>
          </a:xfrm>
          <a:prstGeom prst="rect">
            <a:avLst/>
          </a:prstGeom>
          <a:noFill/>
          <a:ln>
            <a:noFill/>
          </a:ln>
        </p:spPr>
      </p:pic>
      <p:pic>
        <p:nvPicPr>
          <p:cNvPr id="242" name="Google Shape;242;gce20047f69_0_0"/>
          <p:cNvPicPr preferRelativeResize="0"/>
          <p:nvPr/>
        </p:nvPicPr>
        <p:blipFill>
          <a:blip r:embed="rId6">
            <a:alphaModFix/>
          </a:blip>
          <a:stretch>
            <a:fillRect/>
          </a:stretch>
        </p:blipFill>
        <p:spPr>
          <a:xfrm>
            <a:off x="9452099" y="1918477"/>
            <a:ext cx="2601277" cy="77171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ca4c55baad_0_340"/>
          <p:cNvSpPr/>
          <p:nvPr/>
        </p:nvSpPr>
        <p:spPr>
          <a:xfrm>
            <a:off x="-2" y="5464500"/>
            <a:ext cx="7665300" cy="1393800"/>
          </a:xfrm>
          <a:prstGeom prst="rect">
            <a:avLst/>
          </a:prstGeom>
          <a:solidFill>
            <a:srgbClr val="4D515A"/>
          </a:solidFill>
          <a:ln>
            <a:noFill/>
          </a:ln>
          <a:effectLst>
            <a:outerShdw blurRad="254000" dist="127000" dir="5400000" rotWithShape="0">
              <a:srgbClr val="000000">
                <a:alpha val="20000"/>
              </a:srgbClr>
            </a:outerShdw>
          </a:effectLst>
        </p:spPr>
        <p:txBody>
          <a:bodyPr spcFirstLastPara="1" wrap="square" lIns="0" tIns="0" rIns="0" bIns="0" anchor="ctr" anchorCtr="0">
            <a:noAutofit/>
          </a:bodyPr>
          <a:lstStyle/>
          <a:p>
            <a:pPr marL="457200" marR="0" lvl="0" indent="0" algn="l" rtl="0">
              <a:lnSpc>
                <a:spcPct val="100000"/>
              </a:lnSpc>
              <a:spcBef>
                <a:spcPts val="1000"/>
              </a:spcBef>
              <a:spcAft>
                <a:spcPts val="0"/>
              </a:spcAft>
              <a:buClr>
                <a:srgbClr val="000000"/>
              </a:buClr>
              <a:buSzPts val="1900"/>
              <a:buFont typeface="Arial"/>
              <a:buNone/>
            </a:pPr>
            <a:r>
              <a:rPr lang="en-US" sz="1900" b="1" i="0" u="none" strike="noStrike" cap="none">
                <a:solidFill>
                  <a:srgbClr val="F3B802"/>
                </a:solidFill>
                <a:latin typeface="Poppins"/>
                <a:ea typeface="Poppins"/>
                <a:cs typeface="Poppins"/>
                <a:sym typeface="Poppins"/>
              </a:rPr>
              <a:t>Planning pilot for late 2021</a:t>
            </a:r>
            <a:endParaRPr sz="1900" b="1" i="0" u="none" strike="noStrike" cap="none">
              <a:solidFill>
                <a:srgbClr val="F3B802"/>
              </a:solidFill>
              <a:latin typeface="Poppins"/>
              <a:ea typeface="Poppins"/>
              <a:cs typeface="Poppins"/>
              <a:sym typeface="Poppins"/>
            </a:endParaRPr>
          </a:p>
        </p:txBody>
      </p:sp>
      <p:pic>
        <p:nvPicPr>
          <p:cNvPr id="248" name="Google Shape;248;gca4c55baad_0_340" descr="Image"/>
          <p:cNvPicPr preferRelativeResize="0"/>
          <p:nvPr/>
        </p:nvPicPr>
        <p:blipFill rotWithShape="1">
          <a:blip r:embed="rId3">
            <a:alphaModFix/>
          </a:blip>
          <a:srcRect l="22015" t="2248"/>
          <a:stretch/>
        </p:blipFill>
        <p:spPr>
          <a:xfrm>
            <a:off x="8018000" y="275"/>
            <a:ext cx="4174000" cy="4873750"/>
          </a:xfrm>
          <a:prstGeom prst="rect">
            <a:avLst/>
          </a:prstGeom>
          <a:noFill/>
          <a:ln>
            <a:noFill/>
          </a:ln>
        </p:spPr>
      </p:pic>
      <p:pic>
        <p:nvPicPr>
          <p:cNvPr id="249" name="Google Shape;249;gca4c55baad_0_340" descr="Image"/>
          <p:cNvPicPr preferRelativeResize="0"/>
          <p:nvPr/>
        </p:nvPicPr>
        <p:blipFill rotWithShape="1">
          <a:blip r:embed="rId4">
            <a:alphaModFix/>
          </a:blip>
          <a:srcRect l="10504"/>
          <a:stretch/>
        </p:blipFill>
        <p:spPr>
          <a:xfrm>
            <a:off x="8018001" y="3529000"/>
            <a:ext cx="4174000" cy="3329001"/>
          </a:xfrm>
          <a:prstGeom prst="rect">
            <a:avLst/>
          </a:prstGeom>
          <a:noFill/>
          <a:ln>
            <a:noFill/>
          </a:ln>
        </p:spPr>
      </p:pic>
      <p:sp>
        <p:nvSpPr>
          <p:cNvPr id="250" name="Google Shape;250;gca4c55baad_0_340"/>
          <p:cNvSpPr txBox="1">
            <a:spLocks noGrp="1"/>
          </p:cNvSpPr>
          <p:nvPr>
            <p:ph type="title"/>
          </p:nvPr>
        </p:nvSpPr>
        <p:spPr>
          <a:xfrm>
            <a:off x="328600" y="478125"/>
            <a:ext cx="6051300" cy="1246500"/>
          </a:xfrm>
          <a:prstGeom prst="rect">
            <a:avLst/>
          </a:prstGeom>
          <a:noFill/>
          <a:ln>
            <a:noFill/>
          </a:ln>
        </p:spPr>
        <p:txBody>
          <a:bodyPr spcFirstLastPara="1" wrap="square" lIns="25400" tIns="25400" rIns="25400" bIns="25400" anchor="ctr" anchorCtr="0">
            <a:noAutofit/>
          </a:bodyPr>
          <a:lstStyle/>
          <a:p>
            <a:pPr marL="0" lvl="0" indent="0" algn="l" rtl="0">
              <a:lnSpc>
                <a:spcPct val="100000"/>
              </a:lnSpc>
              <a:spcBef>
                <a:spcPts val="0"/>
              </a:spcBef>
              <a:spcAft>
                <a:spcPts val="0"/>
              </a:spcAft>
              <a:buClr>
                <a:srgbClr val="4D515A"/>
              </a:buClr>
              <a:buSzPts val="2100"/>
              <a:buFont typeface="Poppins"/>
              <a:buNone/>
            </a:pPr>
            <a:r>
              <a:rPr lang="en-US" sz="2100">
                <a:solidFill>
                  <a:srgbClr val="4D515A"/>
                </a:solidFill>
                <a:latin typeface="Poppins"/>
                <a:ea typeface="Poppins"/>
                <a:cs typeface="Poppins"/>
                <a:sym typeface="Poppins"/>
              </a:rPr>
              <a:t>USE CASE 4</a:t>
            </a:r>
            <a:endParaRPr/>
          </a:p>
          <a:p>
            <a:pPr marL="0" lvl="0" indent="0" algn="l" rtl="0">
              <a:lnSpc>
                <a:spcPct val="100000"/>
              </a:lnSpc>
              <a:spcBef>
                <a:spcPts val="0"/>
              </a:spcBef>
              <a:spcAft>
                <a:spcPts val="0"/>
              </a:spcAft>
              <a:buClr>
                <a:srgbClr val="007B75"/>
              </a:buClr>
              <a:buSzPts val="2300"/>
              <a:buFont typeface="Poppins"/>
              <a:buNone/>
            </a:pPr>
            <a:r>
              <a:rPr lang="en-US" sz="2300" b="1">
                <a:solidFill>
                  <a:srgbClr val="007B75"/>
                </a:solidFill>
                <a:latin typeface="Poppins"/>
                <a:ea typeface="Poppins"/>
                <a:cs typeface="Poppins"/>
                <a:sym typeface="Poppins"/>
              </a:rPr>
              <a:t>SUPPLY CHAIN TRACEABILITY FOR SMALL-SCALE PRODUCERS &amp; ARTISANS</a:t>
            </a:r>
            <a:endParaRPr/>
          </a:p>
        </p:txBody>
      </p:sp>
      <p:sp>
        <p:nvSpPr>
          <p:cNvPr id="251" name="Google Shape;251;gca4c55baad_0_340"/>
          <p:cNvSpPr txBox="1"/>
          <p:nvPr/>
        </p:nvSpPr>
        <p:spPr>
          <a:xfrm>
            <a:off x="328588" y="1994668"/>
            <a:ext cx="6477900" cy="2987100"/>
          </a:xfrm>
          <a:prstGeom prst="rect">
            <a:avLst/>
          </a:prstGeom>
          <a:noFill/>
          <a:ln>
            <a:noFill/>
          </a:ln>
        </p:spPr>
        <p:txBody>
          <a:bodyPr spcFirstLastPara="1" wrap="square" lIns="25400" tIns="25400" rIns="25400" bIns="25400" anchor="t" anchorCtr="0">
            <a:noAutofit/>
          </a:bodyPr>
          <a:lstStyle/>
          <a:p>
            <a:pPr marL="0" marR="0" lvl="0" indent="0" algn="l" rtl="0">
              <a:lnSpc>
                <a:spcPct val="100000"/>
              </a:lnSpc>
              <a:spcBef>
                <a:spcPts val="0"/>
              </a:spcBef>
              <a:spcAft>
                <a:spcPts val="0"/>
              </a:spcAft>
              <a:buClr>
                <a:srgbClr val="52AEA8"/>
              </a:buClr>
              <a:buSzPts val="1500"/>
              <a:buFont typeface="Poppins"/>
              <a:buNone/>
            </a:pPr>
            <a:r>
              <a:rPr lang="en-US" sz="1500" b="0" i="0" u="none" strike="noStrike" cap="none">
                <a:solidFill>
                  <a:srgbClr val="52AEA8"/>
                </a:solidFill>
                <a:latin typeface="Poppins"/>
                <a:ea typeface="Poppins"/>
                <a:cs typeface="Poppins"/>
                <a:sym typeface="Poppins"/>
              </a:rPr>
              <a:t>MARKET NEED</a:t>
            </a:r>
            <a:endParaRPr sz="1500" b="0" i="0" u="none" strike="noStrike" cap="none">
              <a:solidFill>
                <a:srgbClr val="5E5E5E"/>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500"/>
              <a:buFont typeface="Arial"/>
              <a:buNone/>
            </a:pPr>
            <a:r>
              <a:rPr lang="en-US" sz="1500" b="0" i="0" u="none" strike="noStrike" cap="none">
                <a:solidFill>
                  <a:srgbClr val="5E5E5E"/>
                </a:solidFill>
                <a:latin typeface="Poppins"/>
                <a:ea typeface="Poppins"/>
                <a:cs typeface="Poppins"/>
                <a:sym typeface="Poppins"/>
              </a:rPr>
              <a:t>Despite billions of dollars invested, most companies </a:t>
            </a:r>
            <a:r>
              <a:rPr lang="en-US" sz="1500" b="1" i="0" u="none" strike="noStrike" cap="none">
                <a:solidFill>
                  <a:srgbClr val="5E5E5E"/>
                </a:solidFill>
                <a:latin typeface="Poppins"/>
                <a:ea typeface="Poppins"/>
                <a:cs typeface="Poppins"/>
                <a:sym typeface="Poppins"/>
              </a:rPr>
              <a:t>struggle with visibility </a:t>
            </a:r>
            <a:r>
              <a:rPr lang="en-US" sz="1500" b="0" i="0" u="none" strike="noStrike" cap="none">
                <a:solidFill>
                  <a:srgbClr val="5E5E5E"/>
                </a:solidFill>
                <a:latin typeface="Poppins"/>
                <a:ea typeface="Poppins"/>
                <a:cs typeface="Poppins"/>
                <a:sym typeface="Poppins"/>
              </a:rPr>
              <a:t>throughout their supply chain. Traceability processes are particularly </a:t>
            </a:r>
            <a:r>
              <a:rPr lang="en-US" sz="1500" b="1" i="0" u="none" strike="noStrike" cap="none">
                <a:solidFill>
                  <a:srgbClr val="5E5E5E"/>
                </a:solidFill>
                <a:latin typeface="Poppins"/>
                <a:ea typeface="Poppins"/>
                <a:cs typeface="Poppins"/>
                <a:sym typeface="Poppins"/>
              </a:rPr>
              <a:t>slow and manual</a:t>
            </a:r>
            <a:r>
              <a:rPr lang="en-US" sz="1500" b="0" i="0" u="none" strike="noStrike" cap="none">
                <a:solidFill>
                  <a:srgbClr val="5E5E5E"/>
                </a:solidFill>
                <a:latin typeface="Poppins"/>
                <a:ea typeface="Poppins"/>
                <a:cs typeface="Poppins"/>
                <a:sym typeface="Poppins"/>
              </a:rPr>
              <a:t> beyond tier-one suppliers.</a:t>
            </a:r>
            <a:endParaRPr sz="1500" b="0" i="0" u="none" strike="noStrike" cap="none">
              <a:solidFill>
                <a:srgbClr val="5E5E5E"/>
              </a:solidFill>
              <a:latin typeface="Poppins"/>
              <a:ea typeface="Poppins"/>
              <a:cs typeface="Poppins"/>
              <a:sym typeface="Poppins"/>
            </a:endParaRPr>
          </a:p>
          <a:p>
            <a:pPr marL="0" marR="0" lvl="0" indent="0" algn="l" rtl="0">
              <a:lnSpc>
                <a:spcPct val="100000"/>
              </a:lnSpc>
              <a:spcBef>
                <a:spcPts val="0"/>
              </a:spcBef>
              <a:spcAft>
                <a:spcPts val="0"/>
              </a:spcAft>
              <a:buClr>
                <a:srgbClr val="5E5E5E"/>
              </a:buClr>
              <a:buSzPts val="1500"/>
              <a:buFont typeface="Poppins"/>
              <a:buNone/>
            </a:pPr>
            <a:endParaRPr sz="2000" b="1" i="0" u="none" strike="noStrike" cap="none">
              <a:solidFill>
                <a:srgbClr val="B41600"/>
              </a:solidFill>
              <a:latin typeface="Poppins"/>
              <a:ea typeface="Poppins"/>
              <a:cs typeface="Poppins"/>
              <a:sym typeface="Poppins"/>
            </a:endParaRPr>
          </a:p>
          <a:p>
            <a:pPr marL="0" marR="0" lvl="0" indent="0" algn="l" rtl="0">
              <a:lnSpc>
                <a:spcPct val="100000"/>
              </a:lnSpc>
              <a:spcBef>
                <a:spcPts val="0"/>
              </a:spcBef>
              <a:spcAft>
                <a:spcPts val="0"/>
              </a:spcAft>
              <a:buClr>
                <a:srgbClr val="5E5E5E"/>
              </a:buClr>
              <a:buSzPts val="1500"/>
              <a:buFont typeface="Poppins"/>
              <a:buNone/>
            </a:pPr>
            <a:endParaRPr sz="2000" b="1" i="0" u="none" strike="noStrike" cap="none">
              <a:solidFill>
                <a:srgbClr val="B41600"/>
              </a:solidFill>
              <a:latin typeface="Poppins"/>
              <a:ea typeface="Poppins"/>
              <a:cs typeface="Poppins"/>
              <a:sym typeface="Poppins"/>
            </a:endParaRPr>
          </a:p>
          <a:p>
            <a:pPr marL="0" marR="0" lvl="0" indent="0" algn="l" rtl="0">
              <a:lnSpc>
                <a:spcPct val="100000"/>
              </a:lnSpc>
              <a:spcBef>
                <a:spcPts val="0"/>
              </a:spcBef>
              <a:spcAft>
                <a:spcPts val="0"/>
              </a:spcAft>
              <a:buClr>
                <a:srgbClr val="52AEA8"/>
              </a:buClr>
              <a:buSzPts val="1500"/>
              <a:buFont typeface="Poppins"/>
              <a:buNone/>
            </a:pPr>
            <a:r>
              <a:rPr lang="en-US" sz="1500" b="0" i="0" u="none" strike="noStrike" cap="none">
                <a:solidFill>
                  <a:srgbClr val="52AEA8"/>
                </a:solidFill>
                <a:latin typeface="Poppins"/>
                <a:ea typeface="Poppins"/>
                <a:cs typeface="Poppins"/>
                <a:sym typeface="Poppins"/>
              </a:rPr>
              <a:t>FINX HYPOTHESIS</a:t>
            </a:r>
            <a:endParaRPr sz="7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5E5E5E"/>
              </a:buClr>
              <a:buSzPts val="1500"/>
              <a:buFont typeface="Poppins"/>
              <a:buNone/>
            </a:pPr>
            <a:r>
              <a:rPr lang="en-US" sz="1500" b="0" i="0" u="none" strike="noStrike" cap="none">
                <a:solidFill>
                  <a:srgbClr val="5E5E5E"/>
                </a:solidFill>
                <a:latin typeface="Poppins"/>
                <a:ea typeface="Poppins"/>
                <a:cs typeface="Poppins"/>
                <a:sym typeface="Poppins"/>
              </a:rPr>
              <a:t>Low-cost, first-mile blockchain integration solutions will </a:t>
            </a:r>
            <a:r>
              <a:rPr lang="en-US" sz="1500" b="1" i="0" u="none" strike="noStrike" cap="none">
                <a:solidFill>
                  <a:srgbClr val="5E5E5E"/>
                </a:solidFill>
                <a:latin typeface="Poppins"/>
                <a:ea typeface="Poppins"/>
                <a:cs typeface="Poppins"/>
                <a:sym typeface="Poppins"/>
              </a:rPr>
              <a:t>reduce transaction speeds</a:t>
            </a:r>
            <a:r>
              <a:rPr lang="en-US" sz="1500" b="0" i="0" u="none" strike="noStrike" cap="none">
                <a:solidFill>
                  <a:srgbClr val="5E5E5E"/>
                </a:solidFill>
                <a:latin typeface="Poppins"/>
                <a:ea typeface="Poppins"/>
                <a:cs typeface="Poppins"/>
                <a:sym typeface="Poppins"/>
              </a:rPr>
              <a:t> and </a:t>
            </a:r>
            <a:r>
              <a:rPr lang="en-US" sz="1500" b="1" i="0" u="none" strike="noStrike" cap="none">
                <a:solidFill>
                  <a:srgbClr val="5E5E5E"/>
                </a:solidFill>
                <a:latin typeface="Poppins"/>
                <a:ea typeface="Poppins"/>
                <a:cs typeface="Poppins"/>
                <a:sym typeface="Poppins"/>
              </a:rPr>
              <a:t>increase transparency </a:t>
            </a:r>
            <a:r>
              <a:rPr lang="en-US" sz="1500" b="0" i="0" u="none" strike="noStrike" cap="none">
                <a:solidFill>
                  <a:srgbClr val="5E5E5E"/>
                </a:solidFill>
                <a:latin typeface="Poppins"/>
                <a:ea typeface="Poppins"/>
                <a:cs typeface="Poppins"/>
                <a:sym typeface="Poppins"/>
              </a:rPr>
              <a:t>for global supply chains, while </a:t>
            </a:r>
            <a:r>
              <a:rPr lang="en-US" sz="1500" b="1" i="0" u="none" strike="noStrike" cap="none">
                <a:solidFill>
                  <a:srgbClr val="5E5E5E"/>
                </a:solidFill>
                <a:latin typeface="Poppins"/>
                <a:ea typeface="Poppins"/>
                <a:cs typeface="Poppins"/>
                <a:sym typeface="Poppins"/>
              </a:rPr>
              <a:t>improving agency</a:t>
            </a:r>
            <a:r>
              <a:rPr lang="en-US" sz="1500" b="0" i="0" u="none" strike="noStrike" cap="none">
                <a:solidFill>
                  <a:srgbClr val="5E5E5E"/>
                </a:solidFill>
                <a:latin typeface="Poppins"/>
                <a:ea typeface="Poppins"/>
                <a:cs typeface="Poppins"/>
                <a:sym typeface="Poppins"/>
              </a:rPr>
              <a:t> for small-scale producers and artisans.</a:t>
            </a:r>
            <a:endParaRPr sz="1500" b="0" i="0" u="none" strike="noStrike" cap="none">
              <a:solidFill>
                <a:srgbClr val="5E5E5E"/>
              </a:solidFill>
              <a:latin typeface="Poppins"/>
              <a:ea typeface="Poppins"/>
              <a:cs typeface="Poppins"/>
              <a:sym typeface="Poppins"/>
            </a:endParaRPr>
          </a:p>
        </p:txBody>
      </p:sp>
      <p:pic>
        <p:nvPicPr>
          <p:cNvPr id="252" name="Google Shape;252;gca4c55baad_0_340" descr="graphical elements_single full light chevron.png"/>
          <p:cNvPicPr preferRelativeResize="0"/>
          <p:nvPr/>
        </p:nvPicPr>
        <p:blipFill rotWithShape="1">
          <a:blip r:embed="rId5">
            <a:alphaModFix/>
          </a:blip>
          <a:srcRect l="61349" r="17194"/>
          <a:stretch/>
        </p:blipFill>
        <p:spPr>
          <a:xfrm>
            <a:off x="6642956" y="-35525"/>
            <a:ext cx="2642967" cy="69290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g9e7b4a57a5_0_4"/>
          <p:cNvSpPr/>
          <p:nvPr/>
        </p:nvSpPr>
        <p:spPr>
          <a:xfrm>
            <a:off x="1850550" y="1563800"/>
            <a:ext cx="9349200" cy="2264700"/>
          </a:xfrm>
          <a:prstGeom prst="rect">
            <a:avLst/>
          </a:prstGeom>
          <a:noFill/>
          <a:ln>
            <a:noFill/>
          </a:ln>
        </p:spPr>
        <p:txBody>
          <a:bodyPr spcFirstLastPara="1" wrap="square" lIns="182850" tIns="91400" rIns="182850" bIns="91400" anchor="t" anchorCtr="0">
            <a:noAutofit/>
          </a:bodyPr>
          <a:lstStyle/>
          <a:p>
            <a:pPr marL="0" marR="0" lvl="0" indent="0" algn="l" rtl="0">
              <a:lnSpc>
                <a:spcPct val="100000"/>
              </a:lnSpc>
              <a:spcBef>
                <a:spcPts val="0"/>
              </a:spcBef>
              <a:spcAft>
                <a:spcPts val="0"/>
              </a:spcAft>
              <a:buClr>
                <a:srgbClr val="000000"/>
              </a:buClr>
              <a:buSzPts val="8400"/>
              <a:buFont typeface="Arial"/>
              <a:buNone/>
            </a:pPr>
            <a:r>
              <a:rPr lang="en-US" sz="3200" b="1" i="1" u="none" strike="noStrike" cap="none">
                <a:solidFill>
                  <a:srgbClr val="999999"/>
                </a:solidFill>
                <a:latin typeface="Times New Roman"/>
                <a:ea typeface="Times New Roman"/>
                <a:cs typeface="Times New Roman"/>
                <a:sym typeface="Times New Roman"/>
              </a:rPr>
              <a:t>We are welcoming </a:t>
            </a:r>
            <a:r>
              <a:rPr lang="en-US" sz="3200" b="1" i="1" u="none" strike="noStrike" cap="none">
                <a:solidFill>
                  <a:srgbClr val="00A79C"/>
                </a:solidFill>
                <a:latin typeface="Times New Roman"/>
                <a:ea typeface="Times New Roman"/>
                <a:cs typeface="Times New Roman"/>
                <a:sym typeface="Times New Roman"/>
              </a:rPr>
              <a:t>partners</a:t>
            </a:r>
            <a:r>
              <a:rPr lang="en-US" sz="3200" b="1" i="1" u="none" strike="noStrike" cap="none">
                <a:solidFill>
                  <a:srgbClr val="999999"/>
                </a:solidFill>
                <a:latin typeface="Times New Roman"/>
                <a:ea typeface="Times New Roman"/>
                <a:cs typeface="Times New Roman"/>
                <a:sym typeface="Times New Roman"/>
              </a:rPr>
              <a:t> under this initiative </a:t>
            </a:r>
            <a:r>
              <a:rPr lang="en-US" sz="3200" b="1" i="1" u="none" strike="noStrike" cap="none">
                <a:solidFill>
                  <a:srgbClr val="00A79C"/>
                </a:solidFill>
                <a:latin typeface="Times New Roman"/>
                <a:ea typeface="Times New Roman"/>
                <a:cs typeface="Times New Roman"/>
                <a:sym typeface="Times New Roman"/>
              </a:rPr>
              <a:t>to strengthen and scale our work</a:t>
            </a:r>
            <a:r>
              <a:rPr lang="en-US" sz="3200" b="1" i="1" u="none" strike="noStrike" cap="none">
                <a:solidFill>
                  <a:srgbClr val="999999"/>
                </a:solidFill>
                <a:latin typeface="Times New Roman"/>
                <a:ea typeface="Times New Roman"/>
                <a:cs typeface="Times New Roman"/>
                <a:sym typeface="Times New Roman"/>
              </a:rPr>
              <a:t>. UC Berkeley, IDEO CoLab and the Gates Foundation have signed on to learn with us. We are building a coalition of partners to </a:t>
            </a:r>
            <a:r>
              <a:rPr lang="en-US" sz="3200" b="1" i="1" u="none" strike="noStrike" cap="none">
                <a:solidFill>
                  <a:srgbClr val="00A79C"/>
                </a:solidFill>
                <a:latin typeface="Times New Roman"/>
                <a:ea typeface="Times New Roman"/>
                <a:cs typeface="Times New Roman"/>
                <a:sym typeface="Times New Roman"/>
              </a:rPr>
              <a:t>create a roadmap for a more inclusive financial system</a:t>
            </a:r>
            <a:r>
              <a:rPr lang="en-US" sz="3200" b="1" i="1" u="none" strike="noStrike" cap="none">
                <a:solidFill>
                  <a:srgbClr val="999999"/>
                </a:solidFill>
                <a:latin typeface="Times New Roman"/>
                <a:ea typeface="Times New Roman"/>
                <a:cs typeface="Times New Roman"/>
                <a:sym typeface="Times New Roman"/>
              </a:rPr>
              <a:t>, with the needs of the world’s most vulnerable people at the center of its design.</a:t>
            </a:r>
            <a:endParaRPr sz="3200" b="1" i="1" u="none" strike="noStrike" cap="none">
              <a:solidFill>
                <a:srgbClr val="999999"/>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400"/>
              <a:buFont typeface="Arial"/>
              <a:buNone/>
            </a:pPr>
            <a:endParaRPr sz="3200" b="1" i="1" u="none" strike="noStrike" cap="none">
              <a:solidFill>
                <a:srgbClr val="999999"/>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400"/>
              <a:buFont typeface="Arial"/>
              <a:buNone/>
            </a:pPr>
            <a:r>
              <a:rPr lang="en-US" sz="3000" b="1" i="1" u="none" strike="noStrike" cap="none">
                <a:solidFill>
                  <a:srgbClr val="999999"/>
                </a:solidFill>
                <a:latin typeface="Times New Roman"/>
                <a:ea typeface="Times New Roman"/>
                <a:cs typeface="Times New Roman"/>
                <a:sym typeface="Times New Roman"/>
              </a:rPr>
              <a:t>For more, check out </a:t>
            </a:r>
            <a:r>
              <a:rPr lang="en-US" sz="3000" b="1" i="1" u="sng" strike="noStrike" cap="none">
                <a:solidFill>
                  <a:srgbClr val="00A79C"/>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the FinX blog</a:t>
            </a:r>
            <a:r>
              <a:rPr lang="en-US" sz="3000" b="1" i="1" u="none" strike="noStrike" cap="none">
                <a:solidFill>
                  <a:srgbClr val="999999"/>
                </a:solidFill>
                <a:latin typeface="Times New Roman"/>
                <a:ea typeface="Times New Roman"/>
                <a:cs typeface="Times New Roman"/>
                <a:sym typeface="Times New Roman"/>
              </a:rPr>
              <a:t>! </a:t>
            </a:r>
            <a:endParaRPr sz="3200" b="1" i="1" u="none" strike="noStrike" cap="none">
              <a:solidFill>
                <a:srgbClr val="999999"/>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8400"/>
              <a:buFont typeface="Arial"/>
              <a:buNone/>
            </a:pPr>
            <a:endParaRPr sz="3200" b="1" i="1" u="none" strike="noStrike" cap="none">
              <a:solidFill>
                <a:srgbClr val="999999"/>
              </a:solidFill>
              <a:latin typeface="Times New Roman"/>
              <a:ea typeface="Times New Roman"/>
              <a:cs typeface="Times New Roman"/>
              <a:sym typeface="Times New Roman"/>
            </a:endParaRPr>
          </a:p>
        </p:txBody>
      </p:sp>
      <p:pic>
        <p:nvPicPr>
          <p:cNvPr id="258" name="Google Shape;258;g9e7b4a57a5_0_4" descr="MCV icons_finane hands.png"/>
          <p:cNvPicPr preferRelativeResize="0"/>
          <p:nvPr/>
        </p:nvPicPr>
        <p:blipFill rotWithShape="1">
          <a:blip r:embed="rId4">
            <a:alphaModFix/>
          </a:blip>
          <a:srcRect/>
          <a:stretch/>
        </p:blipFill>
        <p:spPr>
          <a:xfrm>
            <a:off x="2109422" y="201701"/>
            <a:ext cx="1206925" cy="1206925"/>
          </a:xfrm>
          <a:prstGeom prst="rect">
            <a:avLst/>
          </a:prstGeom>
          <a:noFill/>
          <a:ln>
            <a:noFill/>
          </a:ln>
        </p:spPr>
      </p:pic>
      <p:sp>
        <p:nvSpPr>
          <p:cNvPr id="259" name="Google Shape;259;g9e7b4a57a5_0_4"/>
          <p:cNvSpPr txBox="1"/>
          <p:nvPr/>
        </p:nvSpPr>
        <p:spPr>
          <a:xfrm>
            <a:off x="3450996" y="385916"/>
            <a:ext cx="5997300" cy="744000"/>
          </a:xfrm>
          <a:prstGeom prst="rect">
            <a:avLst/>
          </a:prstGeom>
          <a:noFill/>
          <a:ln>
            <a:noFill/>
          </a:ln>
        </p:spPr>
        <p:txBody>
          <a:bodyPr spcFirstLastPara="1" wrap="square" lIns="25400" tIns="25400" rIns="25400" bIns="25400" anchor="ctr" anchorCtr="0">
            <a:spAutoFit/>
          </a:bodyPr>
          <a:lstStyle/>
          <a:p>
            <a:pPr marL="0" marR="0" lvl="0" indent="0" algn="l" rtl="0">
              <a:lnSpc>
                <a:spcPct val="100000"/>
              </a:lnSpc>
              <a:spcBef>
                <a:spcPts val="0"/>
              </a:spcBef>
              <a:spcAft>
                <a:spcPts val="0"/>
              </a:spcAft>
              <a:buClr>
                <a:srgbClr val="000000"/>
              </a:buClr>
              <a:buSzPts val="4500"/>
              <a:buFont typeface="Arial"/>
              <a:buNone/>
            </a:pPr>
            <a:r>
              <a:rPr lang="en-US" sz="4500" b="1" i="1" u="none" strike="noStrike" cap="none">
                <a:solidFill>
                  <a:srgbClr val="626262"/>
                </a:solidFill>
                <a:latin typeface="Times New Roman"/>
                <a:ea typeface="Times New Roman"/>
                <a:cs typeface="Times New Roman"/>
                <a:sym typeface="Times New Roman"/>
              </a:rPr>
              <a:t>Join Us</a:t>
            </a:r>
            <a:endParaRPr sz="4750" b="1" i="0" u="none" strike="noStrike" cap="none">
              <a:solidFill>
                <a:srgbClr val="626262"/>
              </a:solidFill>
              <a:latin typeface="Times New Roman"/>
              <a:ea typeface="Times New Roman"/>
              <a:cs typeface="Times New Roman"/>
              <a:sym typeface="Times New Roma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1E342-2EDB-4BAD-8523-7AFF16D5F8D1}"/>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F2960EED-6775-4D00-82FC-8D57445D06EB}"/>
              </a:ext>
            </a:extLst>
          </p:cNvPr>
          <p:cNvSpPr>
            <a:spLocks noGrp="1"/>
          </p:cNvSpPr>
          <p:nvPr>
            <p:ph type="sldNum" sz="quarter" idx="10"/>
          </p:nvPr>
        </p:nvSpPr>
        <p:spPr/>
        <p:txBody>
          <a:bodyPr/>
          <a:lstStyle/>
          <a:p>
            <a:pPr>
              <a:defRPr/>
            </a:pPr>
            <a:fld id="{D479F7ED-19F2-2649-BEFC-383867CC9BE4}" type="slidenum">
              <a:rPr lang="en-US" smtClean="0"/>
              <a:pPr>
                <a:defRPr/>
              </a:pPr>
              <a:t>19</a:t>
            </a:fld>
            <a:endParaRPr lang="en-US"/>
          </a:p>
        </p:txBody>
      </p:sp>
      <p:pic>
        <p:nvPicPr>
          <p:cNvPr id="8" name="Picture 7" descr="Graphical user interface, text&#10;&#10;Description automatically generated">
            <a:extLst>
              <a:ext uri="{FF2B5EF4-FFF2-40B4-BE49-F238E27FC236}">
                <a16:creationId xmlns:a16="http://schemas.microsoft.com/office/drawing/2014/main" id="{44BC7BBC-C571-4A66-BD1C-EE0ADA7638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5865012"/>
          </a:xfrm>
          <a:prstGeom prst="rect">
            <a:avLst/>
          </a:prstGeom>
          <a:ln>
            <a:solidFill>
              <a:srgbClr val="A0AA8F"/>
            </a:solidFill>
          </a:ln>
        </p:spPr>
      </p:pic>
      <p:sp>
        <p:nvSpPr>
          <p:cNvPr id="6" name="Rectangle 5">
            <a:extLst>
              <a:ext uri="{FF2B5EF4-FFF2-40B4-BE49-F238E27FC236}">
                <a16:creationId xmlns:a16="http://schemas.microsoft.com/office/drawing/2014/main" id="{83846FDE-4DF9-4A1B-8214-4ACDCB23B78A}"/>
              </a:ext>
            </a:extLst>
          </p:cNvPr>
          <p:cNvSpPr/>
          <p:nvPr/>
        </p:nvSpPr>
        <p:spPr>
          <a:xfrm>
            <a:off x="-1" y="5934669"/>
            <a:ext cx="12024788" cy="923330"/>
          </a:xfrm>
          <a:prstGeom prst="rect">
            <a:avLst/>
          </a:prstGeom>
          <a:solidFill>
            <a:schemeClr val="bg1">
              <a:lumMod val="95000"/>
            </a:schemeClr>
          </a:solidFill>
        </p:spPr>
        <p:txBody>
          <a:bodyPr wrap="square">
            <a:spAutoFit/>
          </a:bodyPr>
          <a:lstStyle/>
          <a:p>
            <a:r>
              <a:rPr lang="en-US" b="1" i="1">
                <a:solidFill>
                  <a:srgbClr val="FFC000"/>
                </a:solidFill>
                <a:latin typeface="Arial" panose="020B0604020202020204" pitchFamily="34" charset="0"/>
                <a:ea typeface="Calibri" panose="020F0502020204030204" pitchFamily="34" charset="0"/>
              </a:rPr>
              <a:t>Co-hosted by the World Bank’s Community-Driven Development Global Solutions Group Data-driven and Digital Agriculture Community of Practice; Local Economic Development Knowledge Silo Breaker (LED KSB)</a:t>
            </a:r>
          </a:p>
          <a:p>
            <a:endParaRPr lang="en-US">
              <a:solidFill>
                <a:srgbClr val="FFC000"/>
              </a:solidFill>
            </a:endParaRPr>
          </a:p>
        </p:txBody>
      </p:sp>
    </p:spTree>
    <p:extLst>
      <p:ext uri="{BB962C8B-B14F-4D97-AF65-F5344CB8AC3E}">
        <p14:creationId xmlns:p14="http://schemas.microsoft.com/office/powerpoint/2010/main" val="3614588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0AA8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38B86-2F8D-4992-A36B-E5BFD099A26D}"/>
              </a:ext>
            </a:extLst>
          </p:cNvPr>
          <p:cNvSpPr>
            <a:spLocks noGrp="1"/>
          </p:cNvSpPr>
          <p:nvPr>
            <p:ph type="title"/>
          </p:nvPr>
        </p:nvSpPr>
        <p:spPr>
          <a:xfrm>
            <a:off x="507999" y="812953"/>
            <a:ext cx="11176001" cy="914400"/>
          </a:xfrm>
        </p:spPr>
        <p:txBody>
          <a:bodyPr/>
          <a:lstStyle/>
          <a:p>
            <a:r>
              <a:rPr lang="en-US" sz="4800">
                <a:solidFill>
                  <a:schemeClr val="bg1"/>
                </a:solidFill>
              </a:rPr>
              <a:t>Today’s Structure</a:t>
            </a:r>
          </a:p>
        </p:txBody>
      </p:sp>
      <p:sp>
        <p:nvSpPr>
          <p:cNvPr id="3" name="Content Placeholder 2">
            <a:extLst>
              <a:ext uri="{FF2B5EF4-FFF2-40B4-BE49-F238E27FC236}">
                <a16:creationId xmlns:a16="http://schemas.microsoft.com/office/drawing/2014/main" id="{E890F087-7DC4-48D2-9514-7EDEE76E4DBD}"/>
              </a:ext>
            </a:extLst>
          </p:cNvPr>
          <p:cNvSpPr>
            <a:spLocks noGrp="1"/>
          </p:cNvSpPr>
          <p:nvPr>
            <p:ph sz="half" idx="1"/>
          </p:nvPr>
        </p:nvSpPr>
        <p:spPr>
          <a:xfrm>
            <a:off x="517525" y="2111524"/>
            <a:ext cx="11166475" cy="3733800"/>
          </a:xfrm>
        </p:spPr>
        <p:txBody>
          <a:bodyPr/>
          <a:lstStyle/>
          <a:p>
            <a:r>
              <a:rPr lang="en-US">
                <a:solidFill>
                  <a:schemeClr val="bg1"/>
                </a:solidFill>
              </a:rPr>
              <a:t>Ignite Talks</a:t>
            </a:r>
          </a:p>
          <a:p>
            <a:r>
              <a:rPr lang="en-US">
                <a:solidFill>
                  <a:schemeClr val="bg1"/>
                </a:solidFill>
              </a:rPr>
              <a:t>Fireside Chat</a:t>
            </a:r>
          </a:p>
          <a:p>
            <a:r>
              <a:rPr lang="en-US">
                <a:solidFill>
                  <a:schemeClr val="bg1"/>
                </a:solidFill>
              </a:rPr>
              <a:t>Audience Q&amp;A (15 mins)</a:t>
            </a:r>
          </a:p>
          <a:p>
            <a:r>
              <a:rPr lang="en-US">
                <a:solidFill>
                  <a:schemeClr val="bg1"/>
                </a:solidFill>
              </a:rPr>
              <a:t>Conclusion</a:t>
            </a:r>
          </a:p>
        </p:txBody>
      </p:sp>
    </p:spTree>
    <p:extLst>
      <p:ext uri="{BB962C8B-B14F-4D97-AF65-F5344CB8AC3E}">
        <p14:creationId xmlns:p14="http://schemas.microsoft.com/office/powerpoint/2010/main" val="1988795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345D41-CC3A-48CB-8152-C35E9604519A}"/>
              </a:ext>
            </a:extLst>
          </p:cNvPr>
          <p:cNvSpPr/>
          <p:nvPr/>
        </p:nvSpPr>
        <p:spPr>
          <a:xfrm>
            <a:off x="0" y="3383259"/>
            <a:ext cx="12113444" cy="523220"/>
          </a:xfrm>
          <a:prstGeom prst="rect">
            <a:avLst/>
          </a:prstGeom>
        </p:spPr>
        <p:txBody>
          <a:bodyPr wrap="square">
            <a:spAutoFit/>
          </a:bodyPr>
          <a:lstStyle/>
          <a:p>
            <a:pPr algn="ctr"/>
            <a:r>
              <a:rPr lang="en-US" sz="2800" b="1">
                <a:solidFill>
                  <a:schemeClr val="bg2">
                    <a:lumMod val="20000"/>
                    <a:lumOff val="80000"/>
                  </a:schemeClr>
                </a:solidFill>
                <a:latin typeface="Microsoft JhengHei UI" panose="020B0604030504040204" pitchFamily="34" charset="-120"/>
                <a:ea typeface="Microsoft JhengHei UI" panose="020B0604030504040204" pitchFamily="34" charset="-120"/>
              </a:rPr>
              <a:t>ITS Technology &amp; Innovation Lab</a:t>
            </a:r>
          </a:p>
        </p:txBody>
      </p:sp>
      <p:sp>
        <p:nvSpPr>
          <p:cNvPr id="3" name="Rectangle 2">
            <a:extLst>
              <a:ext uri="{FF2B5EF4-FFF2-40B4-BE49-F238E27FC236}">
                <a16:creationId xmlns:a16="http://schemas.microsoft.com/office/drawing/2014/main" id="{54470863-6A67-4947-832C-9FD3322409B0}"/>
              </a:ext>
            </a:extLst>
          </p:cNvPr>
          <p:cNvSpPr/>
          <p:nvPr/>
        </p:nvSpPr>
        <p:spPr>
          <a:xfrm>
            <a:off x="8274051" y="5082078"/>
            <a:ext cx="3439770" cy="1544594"/>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chemeClr val="tx1">
                  <a:lumMod val="75000"/>
                  <a:lumOff val="25000"/>
                </a:schemeClr>
              </a:solidFill>
            </a:endParaRPr>
          </a:p>
        </p:txBody>
      </p:sp>
      <p:sp>
        <p:nvSpPr>
          <p:cNvPr id="4" name="Subtitle 4">
            <a:extLst>
              <a:ext uri="{FF2B5EF4-FFF2-40B4-BE49-F238E27FC236}">
                <a16:creationId xmlns:a16="http://schemas.microsoft.com/office/drawing/2014/main" id="{A0F0D75D-E3E8-49A1-995D-0109DBB3481E}"/>
              </a:ext>
            </a:extLst>
          </p:cNvPr>
          <p:cNvSpPr>
            <a:spLocks noGrp="1"/>
          </p:cNvSpPr>
          <p:nvPr>
            <p:ph type="subTitle" idx="1"/>
          </p:nvPr>
        </p:nvSpPr>
        <p:spPr>
          <a:xfrm>
            <a:off x="8274051" y="5854375"/>
            <a:ext cx="3143251" cy="455552"/>
          </a:xfrm>
        </p:spPr>
        <p:txBody>
          <a:bodyPr>
            <a:normAutofit lnSpcReduction="10000"/>
          </a:bodyPr>
          <a:lstStyle/>
          <a:p>
            <a:pPr algn="r"/>
            <a:r>
              <a:rPr lang="en-US">
                <a:ea typeface="ＭＳ Ｐゴシック"/>
              </a:rPr>
              <a:t>April 1</a:t>
            </a:r>
            <a:r>
              <a:rPr lang="en-US" baseline="30000">
                <a:ea typeface="ＭＳ Ｐゴシック"/>
              </a:rPr>
              <a:t>st</a:t>
            </a:r>
            <a:r>
              <a:rPr lang="en-US">
                <a:ea typeface="ＭＳ Ｐゴシック"/>
              </a:rPr>
              <a:t> 2021</a:t>
            </a:r>
          </a:p>
        </p:txBody>
      </p:sp>
      <p:sp>
        <p:nvSpPr>
          <p:cNvPr id="6" name="Rectangle 5">
            <a:extLst>
              <a:ext uri="{FF2B5EF4-FFF2-40B4-BE49-F238E27FC236}">
                <a16:creationId xmlns:a16="http://schemas.microsoft.com/office/drawing/2014/main" id="{6BBAB33C-F978-4472-999D-B27DEF9B6C27}"/>
              </a:ext>
            </a:extLst>
          </p:cNvPr>
          <p:cNvSpPr/>
          <p:nvPr/>
        </p:nvSpPr>
        <p:spPr>
          <a:xfrm>
            <a:off x="-71718" y="2905780"/>
            <a:ext cx="12113444" cy="523220"/>
          </a:xfrm>
          <a:prstGeom prst="rect">
            <a:avLst/>
          </a:prstGeom>
        </p:spPr>
        <p:txBody>
          <a:bodyPr wrap="square">
            <a:spAutoFit/>
          </a:bodyPr>
          <a:lstStyle/>
          <a:p>
            <a:pPr algn="ctr"/>
            <a:r>
              <a:rPr lang="en-US" sz="2800" b="1">
                <a:solidFill>
                  <a:schemeClr val="bg2">
                    <a:lumMod val="20000"/>
                    <a:lumOff val="80000"/>
                  </a:schemeClr>
                </a:solidFill>
                <a:latin typeface="Microsoft JhengHei UI" panose="020B0604030504040204" pitchFamily="34" charset="-120"/>
                <a:ea typeface="Microsoft JhengHei UI" panose="020B0604030504040204" pitchFamily="34" charset="-120"/>
              </a:rPr>
              <a:t>WBG Information Technology Solutions</a:t>
            </a:r>
          </a:p>
        </p:txBody>
      </p:sp>
    </p:spTree>
    <p:extLst>
      <p:ext uri="{BB962C8B-B14F-4D97-AF65-F5344CB8AC3E}">
        <p14:creationId xmlns:p14="http://schemas.microsoft.com/office/powerpoint/2010/main" val="14534565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5C0FCBD0-DF74-486B-B5E1-9F6F1004B568}"/>
              </a:ext>
            </a:extLst>
          </p:cNvPr>
          <p:cNvSpPr/>
          <p:nvPr/>
        </p:nvSpPr>
        <p:spPr bwMode="auto">
          <a:xfrm>
            <a:off x="401213" y="1484651"/>
            <a:ext cx="1576874" cy="1576874"/>
          </a:xfrm>
          <a:prstGeom prst="ellipse">
            <a:avLst/>
          </a:prstGeom>
          <a:solidFill>
            <a:schemeClr val="bg1"/>
          </a:solidFill>
          <a:ln w="12700">
            <a:noFill/>
            <a:prstDash val="solid"/>
            <a:round/>
            <a:headEnd/>
            <a:tailEn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0808"/>
              </a:solidFill>
              <a:effectLst/>
              <a:uLnTx/>
              <a:uFillTx/>
              <a:latin typeface="Yu Gothic UI Semilight" panose="020B0400000000000000" pitchFamily="34" charset="-128"/>
              <a:ea typeface="Yu Gothic UI Semilight" panose="020B0400000000000000" pitchFamily="34" charset="-128"/>
            </a:endParaRPr>
          </a:p>
        </p:txBody>
      </p:sp>
      <p:sp>
        <p:nvSpPr>
          <p:cNvPr id="18" name="Title 1">
            <a:extLst>
              <a:ext uri="{FF2B5EF4-FFF2-40B4-BE49-F238E27FC236}">
                <a16:creationId xmlns:a16="http://schemas.microsoft.com/office/drawing/2014/main" id="{091ED71F-E055-4A6B-AAE9-3AF8D6BC8A19}"/>
              </a:ext>
            </a:extLst>
          </p:cNvPr>
          <p:cNvSpPr txBox="1">
            <a:spLocks/>
          </p:cNvSpPr>
          <p:nvPr/>
        </p:nvSpPr>
        <p:spPr bwMode="auto">
          <a:xfrm>
            <a:off x="401198" y="345493"/>
            <a:ext cx="11452771" cy="74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244934" rtl="0" eaLnBrk="1" fontAlgn="base" hangingPunct="1">
              <a:spcBef>
                <a:spcPct val="0"/>
              </a:spcBef>
              <a:spcAft>
                <a:spcPct val="0"/>
              </a:spcAft>
              <a:defRPr sz="2700" b="1" kern="1200">
                <a:solidFill>
                  <a:schemeClr val="tx1">
                    <a:lumMod val="75000"/>
                    <a:lumOff val="25000"/>
                  </a:schemeClr>
                </a:solidFill>
                <a:latin typeface="Microsoft JhengHei UI" panose="020B0604030504040204" pitchFamily="34" charset="-120"/>
                <a:ea typeface="Microsoft JhengHei UI" panose="020B0604030504040204" pitchFamily="34" charset="-120"/>
                <a:cs typeface="ＭＳ Ｐゴシック" charset="0"/>
              </a:defRPr>
            </a:lvl1pPr>
            <a:lvl2pPr algn="ctr" defTabSz="244934" rtl="0" eaLnBrk="1" fontAlgn="base" hangingPunct="1">
              <a:spcBef>
                <a:spcPct val="0"/>
              </a:spcBef>
              <a:spcAft>
                <a:spcPct val="0"/>
              </a:spcAft>
              <a:defRPr sz="1500" b="1">
                <a:solidFill>
                  <a:srgbClr val="04689E"/>
                </a:solidFill>
                <a:latin typeface="Arial" charset="0"/>
                <a:ea typeface="ＭＳ Ｐゴシック" charset="0"/>
                <a:cs typeface="ＭＳ Ｐゴシック" charset="0"/>
              </a:defRPr>
            </a:lvl2pPr>
            <a:lvl3pPr algn="ctr" defTabSz="244934" rtl="0" eaLnBrk="1" fontAlgn="base" hangingPunct="1">
              <a:spcBef>
                <a:spcPct val="0"/>
              </a:spcBef>
              <a:spcAft>
                <a:spcPct val="0"/>
              </a:spcAft>
              <a:defRPr sz="1500" b="1">
                <a:solidFill>
                  <a:srgbClr val="04689E"/>
                </a:solidFill>
                <a:latin typeface="Arial" charset="0"/>
                <a:ea typeface="ＭＳ Ｐゴシック" charset="0"/>
                <a:cs typeface="ＭＳ Ｐゴシック" charset="0"/>
              </a:defRPr>
            </a:lvl3pPr>
            <a:lvl4pPr algn="ctr" defTabSz="244934" rtl="0" eaLnBrk="1" fontAlgn="base" hangingPunct="1">
              <a:spcBef>
                <a:spcPct val="0"/>
              </a:spcBef>
              <a:spcAft>
                <a:spcPct val="0"/>
              </a:spcAft>
              <a:defRPr sz="1500" b="1">
                <a:solidFill>
                  <a:srgbClr val="04689E"/>
                </a:solidFill>
                <a:latin typeface="Arial" charset="0"/>
                <a:ea typeface="ＭＳ Ｐゴシック" charset="0"/>
                <a:cs typeface="ＭＳ Ｐゴシック" charset="0"/>
              </a:defRPr>
            </a:lvl4pPr>
            <a:lvl5pPr algn="ctr" defTabSz="244934" rtl="0" eaLnBrk="1" fontAlgn="base" hangingPunct="1">
              <a:spcBef>
                <a:spcPct val="0"/>
              </a:spcBef>
              <a:spcAft>
                <a:spcPct val="0"/>
              </a:spcAft>
              <a:defRPr sz="1500" b="1">
                <a:solidFill>
                  <a:srgbClr val="04689E"/>
                </a:solidFill>
                <a:latin typeface="Arial" charset="0"/>
                <a:ea typeface="ＭＳ Ｐゴシック" charset="0"/>
                <a:cs typeface="ＭＳ Ｐゴシック" charset="0"/>
              </a:defRPr>
            </a:lvl5pPr>
            <a:lvl6pPr marL="244934" algn="ctr" defTabSz="244934" rtl="0" eaLnBrk="1" fontAlgn="base" hangingPunct="1">
              <a:spcBef>
                <a:spcPct val="0"/>
              </a:spcBef>
              <a:spcAft>
                <a:spcPct val="0"/>
              </a:spcAft>
              <a:defRPr sz="1500" b="1">
                <a:solidFill>
                  <a:srgbClr val="83B8D5"/>
                </a:solidFill>
                <a:latin typeface="Arial" charset="0"/>
                <a:ea typeface="ＭＳ Ｐゴシック" charset="0"/>
                <a:cs typeface="ＭＳ Ｐゴシック" charset="0"/>
              </a:defRPr>
            </a:lvl6pPr>
            <a:lvl7pPr marL="489866" algn="ctr" defTabSz="244934" rtl="0" eaLnBrk="1" fontAlgn="base" hangingPunct="1">
              <a:spcBef>
                <a:spcPct val="0"/>
              </a:spcBef>
              <a:spcAft>
                <a:spcPct val="0"/>
              </a:spcAft>
              <a:defRPr sz="1500" b="1">
                <a:solidFill>
                  <a:srgbClr val="83B8D5"/>
                </a:solidFill>
                <a:latin typeface="Arial" charset="0"/>
                <a:ea typeface="ＭＳ Ｐゴシック" charset="0"/>
                <a:cs typeface="ＭＳ Ｐゴシック" charset="0"/>
              </a:defRPr>
            </a:lvl7pPr>
            <a:lvl8pPr marL="734800" algn="ctr" defTabSz="244934" rtl="0" eaLnBrk="1" fontAlgn="base" hangingPunct="1">
              <a:spcBef>
                <a:spcPct val="0"/>
              </a:spcBef>
              <a:spcAft>
                <a:spcPct val="0"/>
              </a:spcAft>
              <a:defRPr sz="1500" b="1">
                <a:solidFill>
                  <a:srgbClr val="83B8D5"/>
                </a:solidFill>
                <a:latin typeface="Arial" charset="0"/>
                <a:ea typeface="ＭＳ Ｐゴシック" charset="0"/>
                <a:cs typeface="ＭＳ Ｐゴシック" charset="0"/>
              </a:defRPr>
            </a:lvl8pPr>
            <a:lvl9pPr marL="979733" algn="ctr" defTabSz="244934" rtl="0" eaLnBrk="1" fontAlgn="base" hangingPunct="1">
              <a:spcBef>
                <a:spcPct val="0"/>
              </a:spcBef>
              <a:spcAft>
                <a:spcPct val="0"/>
              </a:spcAft>
              <a:defRPr sz="1500" b="1">
                <a:solidFill>
                  <a:srgbClr val="83B8D5"/>
                </a:solidFill>
                <a:latin typeface="Arial" charset="0"/>
                <a:ea typeface="ＭＳ Ｐゴシック" charset="0"/>
                <a:cs typeface="ＭＳ Ｐゴシック" charset="0"/>
              </a:defRPr>
            </a:lvl9pPr>
          </a:lstStyle>
          <a:p>
            <a:pPr lvl="0"/>
            <a:r>
              <a:rPr lang="en-US" sz="2400">
                <a:solidFill>
                  <a:schemeClr val="accent1"/>
                </a:solidFill>
                <a:latin typeface="Andes" panose="02000000000000000000" pitchFamily="50" charset="0"/>
              </a:rPr>
              <a:t> </a:t>
            </a:r>
            <a:r>
              <a:rPr lang="en-US" sz="2400">
                <a:solidFill>
                  <a:schemeClr val="accent1"/>
                </a:solidFill>
                <a:latin typeface="Andes" panose="02000000000000000000" pitchFamily="50" charset="0"/>
                <a:hlinkClick r:id="rId3"/>
              </a:rPr>
              <a:t>ITS Technology &amp; Innovation Lab/Unit </a:t>
            </a:r>
            <a:endParaRPr kumimoji="0" lang="en-US" sz="2200" b="1" i="0" u="none" strike="noStrike" kern="1200" cap="none" spc="0" normalizeH="0" baseline="0" noProof="0">
              <a:ln>
                <a:noFill/>
              </a:ln>
              <a:solidFill>
                <a:schemeClr val="accent1"/>
              </a:solidFill>
              <a:effectLst/>
              <a:uLnTx/>
              <a:uFillTx/>
            </a:endParaRPr>
          </a:p>
        </p:txBody>
      </p:sp>
      <p:grpSp>
        <p:nvGrpSpPr>
          <p:cNvPr id="20" name="object 12">
            <a:extLst>
              <a:ext uri="{FF2B5EF4-FFF2-40B4-BE49-F238E27FC236}">
                <a16:creationId xmlns:a16="http://schemas.microsoft.com/office/drawing/2014/main" id="{A1B83651-6F72-40AC-B565-EB44AB0AAAD7}"/>
              </a:ext>
            </a:extLst>
          </p:cNvPr>
          <p:cNvGrpSpPr/>
          <p:nvPr/>
        </p:nvGrpSpPr>
        <p:grpSpPr>
          <a:xfrm>
            <a:off x="401212" y="1120104"/>
            <a:ext cx="5692246" cy="753037"/>
            <a:chOff x="8572500" y="1387475"/>
            <a:chExt cx="6172200" cy="1438275"/>
          </a:xfrm>
        </p:grpSpPr>
        <p:sp>
          <p:nvSpPr>
            <p:cNvPr id="22" name="object 13">
              <a:extLst>
                <a:ext uri="{FF2B5EF4-FFF2-40B4-BE49-F238E27FC236}">
                  <a16:creationId xmlns:a16="http://schemas.microsoft.com/office/drawing/2014/main" id="{E6734FB0-E0E1-4D4B-83ED-731E2B880A48}"/>
                </a:ext>
              </a:extLst>
            </p:cNvPr>
            <p:cNvSpPr/>
            <p:nvPr/>
          </p:nvSpPr>
          <p:spPr>
            <a:xfrm>
              <a:off x="8572500" y="1450975"/>
              <a:ext cx="6172200" cy="1374775"/>
            </a:xfrm>
            <a:custGeom>
              <a:avLst/>
              <a:gdLst/>
              <a:ahLst/>
              <a:cxnLst/>
              <a:rect l="l" t="t" r="r" b="b"/>
              <a:pathLst>
                <a:path w="6172200" h="1374775">
                  <a:moveTo>
                    <a:pt x="0" y="1374520"/>
                  </a:moveTo>
                  <a:lnTo>
                    <a:pt x="6172200" y="1374520"/>
                  </a:lnTo>
                  <a:lnTo>
                    <a:pt x="6172200" y="0"/>
                  </a:lnTo>
                  <a:lnTo>
                    <a:pt x="0" y="0"/>
                  </a:lnTo>
                  <a:lnTo>
                    <a:pt x="0" y="1374520"/>
                  </a:lnTo>
                  <a:close/>
                </a:path>
              </a:pathLst>
            </a:custGeom>
            <a:solidFill>
              <a:srgbClr val="EBF2F8"/>
            </a:solidFill>
          </p:spPr>
          <p:txBody>
            <a:bodyPr wrap="square" lIns="0" tIns="0" rIns="0" bIns="0" rtlCol="0"/>
            <a:lstStyle/>
            <a:p>
              <a:endParaRPr/>
            </a:p>
          </p:txBody>
        </p:sp>
        <p:sp>
          <p:nvSpPr>
            <p:cNvPr id="23" name="object 14">
              <a:extLst>
                <a:ext uri="{FF2B5EF4-FFF2-40B4-BE49-F238E27FC236}">
                  <a16:creationId xmlns:a16="http://schemas.microsoft.com/office/drawing/2014/main" id="{7524A5EB-860D-420B-AD64-529981BB070F}"/>
                </a:ext>
              </a:extLst>
            </p:cNvPr>
            <p:cNvSpPr/>
            <p:nvPr/>
          </p:nvSpPr>
          <p:spPr>
            <a:xfrm>
              <a:off x="8572500" y="1387475"/>
              <a:ext cx="6172199" cy="63499"/>
            </a:xfrm>
            <a:prstGeom prst="rect">
              <a:avLst/>
            </a:prstGeom>
            <a:blipFill>
              <a:blip r:embed="rId4" cstate="print"/>
              <a:stretch>
                <a:fillRect/>
              </a:stretch>
            </a:blipFill>
          </p:spPr>
          <p:txBody>
            <a:bodyPr wrap="square" lIns="0" tIns="0" rIns="0" bIns="0" rtlCol="0"/>
            <a:lstStyle/>
            <a:p>
              <a:endParaRPr/>
            </a:p>
          </p:txBody>
        </p:sp>
      </p:grpSp>
      <p:sp>
        <p:nvSpPr>
          <p:cNvPr id="3" name="Rectangle 2">
            <a:extLst>
              <a:ext uri="{FF2B5EF4-FFF2-40B4-BE49-F238E27FC236}">
                <a16:creationId xmlns:a16="http://schemas.microsoft.com/office/drawing/2014/main" id="{3146334E-1878-4A98-88A7-3BC87B6E07A1}"/>
              </a:ext>
            </a:extLst>
          </p:cNvPr>
          <p:cNvSpPr/>
          <p:nvPr/>
        </p:nvSpPr>
        <p:spPr>
          <a:xfrm>
            <a:off x="-2076309" y="1187270"/>
            <a:ext cx="7901886" cy="646331"/>
          </a:xfrm>
          <a:prstGeom prst="rect">
            <a:avLst/>
          </a:prstGeom>
        </p:spPr>
        <p:txBody>
          <a:bodyPr wrap="square">
            <a:spAutoFit/>
          </a:bodyPr>
          <a:lstStyle/>
          <a:p>
            <a:pPr marL="2117725" lvl="0" algn="ctr">
              <a:spcAft>
                <a:spcPts val="600"/>
              </a:spcAft>
              <a:defRPr/>
            </a:pPr>
            <a:r>
              <a:rPr lang="en-US" b="1">
                <a:solidFill>
                  <a:srgbClr val="0070C0"/>
                </a:solidFill>
                <a:latin typeface="Yu Gothic UI Semilight" panose="020B0400000000000000" pitchFamily="34" charset="-128"/>
                <a:ea typeface="Yu Gothic UI Semilight" panose="020B0400000000000000" pitchFamily="34" charset="-128"/>
                <a:cs typeface="Calibri"/>
              </a:rPr>
              <a:t>Exploration Sandbox &amp; Technology Advisory on  Emerging Technologies Operationalization</a:t>
            </a:r>
            <a:endParaRPr lang="en-US">
              <a:solidFill>
                <a:srgbClr val="0070C0"/>
              </a:solidFill>
              <a:latin typeface="Yu Gothic UI Semilight" panose="020B0400000000000000" pitchFamily="34" charset="-128"/>
              <a:ea typeface="Yu Gothic UI Semilight" panose="020B0400000000000000" pitchFamily="34" charset="-128"/>
              <a:cs typeface="Calibri"/>
            </a:endParaRPr>
          </a:p>
        </p:txBody>
      </p:sp>
      <p:grpSp>
        <p:nvGrpSpPr>
          <p:cNvPr id="24" name="object 85">
            <a:extLst>
              <a:ext uri="{FF2B5EF4-FFF2-40B4-BE49-F238E27FC236}">
                <a16:creationId xmlns:a16="http://schemas.microsoft.com/office/drawing/2014/main" id="{2F989FB0-53B1-46B6-A75E-C957FB742B34}"/>
              </a:ext>
            </a:extLst>
          </p:cNvPr>
          <p:cNvGrpSpPr/>
          <p:nvPr/>
        </p:nvGrpSpPr>
        <p:grpSpPr>
          <a:xfrm>
            <a:off x="6682052" y="1120104"/>
            <a:ext cx="5384737" cy="5318797"/>
            <a:chOff x="7772400" y="0"/>
            <a:chExt cx="7772400" cy="10058400"/>
          </a:xfrm>
        </p:grpSpPr>
        <p:sp>
          <p:nvSpPr>
            <p:cNvPr id="25" name="object 86">
              <a:extLst>
                <a:ext uri="{FF2B5EF4-FFF2-40B4-BE49-F238E27FC236}">
                  <a16:creationId xmlns:a16="http://schemas.microsoft.com/office/drawing/2014/main" id="{A56BB1EA-63BE-4D23-A1A4-4F9FC4D7B4DE}"/>
                </a:ext>
              </a:extLst>
            </p:cNvPr>
            <p:cNvSpPr/>
            <p:nvPr/>
          </p:nvSpPr>
          <p:spPr>
            <a:xfrm>
              <a:off x="7772400" y="0"/>
              <a:ext cx="7772400" cy="10058400"/>
            </a:xfrm>
            <a:prstGeom prst="rect">
              <a:avLst/>
            </a:prstGeom>
            <a:blipFill>
              <a:blip r:embed="rId5" cstate="print"/>
              <a:stretch>
                <a:fillRect/>
              </a:stretch>
            </a:blipFill>
          </p:spPr>
          <p:txBody>
            <a:bodyPr wrap="square" lIns="0" tIns="0" rIns="0" bIns="0" rtlCol="0"/>
            <a:lstStyle/>
            <a:p>
              <a:endParaRPr sz="1227"/>
            </a:p>
          </p:txBody>
        </p:sp>
        <p:sp>
          <p:nvSpPr>
            <p:cNvPr id="26" name="object 87">
              <a:extLst>
                <a:ext uri="{FF2B5EF4-FFF2-40B4-BE49-F238E27FC236}">
                  <a16:creationId xmlns:a16="http://schemas.microsoft.com/office/drawing/2014/main" id="{370EA056-82E7-4C44-8D74-C74690F010BB}"/>
                </a:ext>
              </a:extLst>
            </p:cNvPr>
            <p:cNvSpPr/>
            <p:nvPr/>
          </p:nvSpPr>
          <p:spPr>
            <a:xfrm>
              <a:off x="13981322" y="8832738"/>
              <a:ext cx="1564005" cy="1226185"/>
            </a:xfrm>
            <a:custGeom>
              <a:avLst/>
              <a:gdLst/>
              <a:ahLst/>
              <a:cxnLst/>
              <a:rect l="l" t="t" r="r" b="b"/>
              <a:pathLst>
                <a:path w="1564005" h="1226184">
                  <a:moveTo>
                    <a:pt x="1563471" y="0"/>
                  </a:moveTo>
                  <a:lnTo>
                    <a:pt x="1225651" y="0"/>
                  </a:lnTo>
                  <a:lnTo>
                    <a:pt x="0" y="1225664"/>
                  </a:lnTo>
                  <a:lnTo>
                    <a:pt x="38874" y="1225664"/>
                  </a:lnTo>
                  <a:lnTo>
                    <a:pt x="1237043" y="27495"/>
                  </a:lnTo>
                  <a:lnTo>
                    <a:pt x="1563471" y="27495"/>
                  </a:lnTo>
                  <a:lnTo>
                    <a:pt x="1563471" y="0"/>
                  </a:lnTo>
                  <a:close/>
                </a:path>
              </a:pathLst>
            </a:custGeom>
            <a:solidFill>
              <a:srgbClr val="FFFFFF"/>
            </a:solidFill>
          </p:spPr>
          <p:txBody>
            <a:bodyPr wrap="square" lIns="0" tIns="0" rIns="0" bIns="0" rtlCol="0"/>
            <a:lstStyle/>
            <a:p>
              <a:endParaRPr sz="1227"/>
            </a:p>
          </p:txBody>
        </p:sp>
        <p:sp>
          <p:nvSpPr>
            <p:cNvPr id="27" name="object 88">
              <a:extLst>
                <a:ext uri="{FF2B5EF4-FFF2-40B4-BE49-F238E27FC236}">
                  <a16:creationId xmlns:a16="http://schemas.microsoft.com/office/drawing/2014/main" id="{5DB679FC-543A-44BE-AF15-03F77669D1B4}"/>
                </a:ext>
              </a:extLst>
            </p:cNvPr>
            <p:cNvSpPr/>
            <p:nvPr/>
          </p:nvSpPr>
          <p:spPr>
            <a:xfrm>
              <a:off x="13507107" y="8521670"/>
              <a:ext cx="2037714" cy="1537335"/>
            </a:xfrm>
            <a:custGeom>
              <a:avLst/>
              <a:gdLst/>
              <a:ahLst/>
              <a:cxnLst/>
              <a:rect l="l" t="t" r="r" b="b"/>
              <a:pathLst>
                <a:path w="2037715" h="1537334">
                  <a:moveTo>
                    <a:pt x="2037689" y="0"/>
                  </a:moveTo>
                  <a:lnTo>
                    <a:pt x="1536725" y="0"/>
                  </a:lnTo>
                  <a:lnTo>
                    <a:pt x="0" y="1536725"/>
                  </a:lnTo>
                  <a:lnTo>
                    <a:pt x="38900" y="1536725"/>
                  </a:lnTo>
                  <a:lnTo>
                    <a:pt x="1548117" y="27495"/>
                  </a:lnTo>
                  <a:lnTo>
                    <a:pt x="2037689" y="27495"/>
                  </a:lnTo>
                  <a:lnTo>
                    <a:pt x="2037689" y="0"/>
                  </a:lnTo>
                  <a:close/>
                </a:path>
              </a:pathLst>
            </a:custGeom>
            <a:solidFill>
              <a:srgbClr val="9E1F63"/>
            </a:solidFill>
          </p:spPr>
          <p:txBody>
            <a:bodyPr wrap="square" lIns="0" tIns="0" rIns="0" bIns="0" rtlCol="0"/>
            <a:lstStyle/>
            <a:p>
              <a:endParaRPr sz="1227"/>
            </a:p>
          </p:txBody>
        </p:sp>
      </p:grpSp>
      <p:sp>
        <p:nvSpPr>
          <p:cNvPr id="13" name="Rectangle 12">
            <a:extLst>
              <a:ext uri="{FF2B5EF4-FFF2-40B4-BE49-F238E27FC236}">
                <a16:creationId xmlns:a16="http://schemas.microsoft.com/office/drawing/2014/main" id="{C4AF8649-98F3-4825-9F81-6207CFC8C422}"/>
              </a:ext>
            </a:extLst>
          </p:cNvPr>
          <p:cNvSpPr/>
          <p:nvPr/>
        </p:nvSpPr>
        <p:spPr>
          <a:xfrm>
            <a:off x="8077893" y="1298110"/>
            <a:ext cx="2338461" cy="276999"/>
          </a:xfrm>
          <a:prstGeom prst="rect">
            <a:avLst/>
          </a:prstGeom>
        </p:spPr>
        <p:txBody>
          <a:bodyPr wrap="none">
            <a:spAutoFit/>
          </a:bodyPr>
          <a:lstStyle/>
          <a:p>
            <a:pPr marL="8659">
              <a:spcBef>
                <a:spcPts val="68"/>
              </a:spcBef>
            </a:pPr>
            <a:r>
              <a:rPr lang="en-US" sz="1200" b="1">
                <a:solidFill>
                  <a:srgbClr val="0070C0"/>
                </a:solidFill>
                <a:latin typeface="Yu Gothic UI Semilight" panose="020B0400000000000000" pitchFamily="34" charset="-128"/>
                <a:ea typeface="Yu Gothic UI Semilight" panose="020B0400000000000000" pitchFamily="34" charset="-128"/>
                <a:cs typeface="Calibri"/>
              </a:rPr>
              <a:t>Explore, Prototype &amp; Experiment </a:t>
            </a:r>
          </a:p>
        </p:txBody>
      </p:sp>
      <p:sp>
        <p:nvSpPr>
          <p:cNvPr id="28" name="Rectangle 27">
            <a:extLst>
              <a:ext uri="{FF2B5EF4-FFF2-40B4-BE49-F238E27FC236}">
                <a16:creationId xmlns:a16="http://schemas.microsoft.com/office/drawing/2014/main" id="{8B06EC84-CF26-4923-9204-8AED95B80B68}"/>
              </a:ext>
            </a:extLst>
          </p:cNvPr>
          <p:cNvSpPr/>
          <p:nvPr/>
        </p:nvSpPr>
        <p:spPr>
          <a:xfrm>
            <a:off x="6670401" y="1745322"/>
            <a:ext cx="2814984" cy="2127249"/>
          </a:xfrm>
          <a:prstGeom prst="rect">
            <a:avLst/>
          </a:prstGeom>
        </p:spPr>
        <p:txBody>
          <a:bodyPr wrap="square">
            <a:spAutoFit/>
          </a:bodyPr>
          <a:lstStyle/>
          <a:p>
            <a:pPr marL="125121" marR="16885" indent="-116895">
              <a:lnSpc>
                <a:spcPct val="106100"/>
              </a:lnSpc>
              <a:spcBef>
                <a:spcPts val="68"/>
              </a:spcBef>
              <a:buChar char="•"/>
              <a:tabLst>
                <a:tab pos="125553" algn="l"/>
              </a:tabLst>
            </a:pPr>
            <a:r>
              <a:rPr lang="en-US" sz="950" spc="27">
                <a:solidFill>
                  <a:srgbClr val="214C6F"/>
                </a:solidFill>
                <a:cs typeface="Tahoma"/>
              </a:rPr>
              <a:t>Blockchain</a:t>
            </a:r>
            <a:r>
              <a:rPr lang="en-US" sz="950" spc="-167">
                <a:solidFill>
                  <a:srgbClr val="214C6F"/>
                </a:solidFill>
                <a:cs typeface="Tahoma"/>
              </a:rPr>
              <a:t> </a:t>
            </a:r>
            <a:r>
              <a:rPr lang="en-US" sz="950" spc="17">
                <a:solidFill>
                  <a:srgbClr val="214C6F"/>
                </a:solidFill>
                <a:cs typeface="Tahoma"/>
              </a:rPr>
              <a:t>for </a:t>
            </a:r>
            <a:r>
              <a:rPr lang="en-US" sz="950" spc="-3">
                <a:solidFill>
                  <a:srgbClr val="214C6F"/>
                </a:solidFill>
                <a:cs typeface="Tahoma"/>
              </a:rPr>
              <a:t>Transparent </a:t>
            </a:r>
            <a:r>
              <a:rPr lang="en-US" sz="950" spc="3">
                <a:solidFill>
                  <a:srgbClr val="214C6F"/>
                </a:solidFill>
                <a:cs typeface="Tahoma"/>
              </a:rPr>
              <a:t>Tracking </a:t>
            </a:r>
            <a:r>
              <a:rPr lang="en-US" sz="950" spc="27">
                <a:solidFill>
                  <a:srgbClr val="214C6F"/>
                </a:solidFill>
                <a:cs typeface="Tahoma"/>
              </a:rPr>
              <a:t>of  </a:t>
            </a:r>
            <a:r>
              <a:rPr lang="en-US" sz="950" spc="7">
                <a:solidFill>
                  <a:srgbClr val="214C6F"/>
                </a:solidFill>
                <a:cs typeface="Tahoma"/>
              </a:rPr>
              <a:t>Singh/Pakistan </a:t>
            </a:r>
            <a:r>
              <a:rPr lang="en-US" sz="950" spc="14">
                <a:solidFill>
                  <a:srgbClr val="214C6F"/>
                </a:solidFill>
                <a:cs typeface="Tahoma"/>
              </a:rPr>
              <a:t>Agriculture </a:t>
            </a:r>
            <a:r>
              <a:rPr lang="en-US" sz="950" spc="20">
                <a:solidFill>
                  <a:srgbClr val="214C6F"/>
                </a:solidFill>
                <a:cs typeface="Tahoma"/>
              </a:rPr>
              <a:t>Equipment  </a:t>
            </a:r>
            <a:endParaRPr lang="en-US" sz="950">
              <a:cs typeface="Tahoma"/>
            </a:endParaRPr>
          </a:p>
          <a:p>
            <a:pPr marL="125121" indent="-116895">
              <a:spcBef>
                <a:spcPts val="55"/>
              </a:spcBef>
              <a:buChar char="•"/>
              <a:tabLst>
                <a:tab pos="125553" algn="l"/>
              </a:tabLst>
            </a:pPr>
            <a:r>
              <a:rPr lang="en-US" sz="950" spc="-34">
                <a:solidFill>
                  <a:srgbClr val="214C6F"/>
                </a:solidFill>
                <a:cs typeface="Tahoma"/>
              </a:rPr>
              <a:t>AI</a:t>
            </a:r>
            <a:r>
              <a:rPr lang="en-US" sz="950" spc="-37">
                <a:solidFill>
                  <a:srgbClr val="214C6F"/>
                </a:solidFill>
                <a:cs typeface="Tahoma"/>
              </a:rPr>
              <a:t> </a:t>
            </a:r>
            <a:r>
              <a:rPr lang="en-US" sz="950" spc="17">
                <a:solidFill>
                  <a:srgbClr val="214C6F"/>
                </a:solidFill>
                <a:cs typeface="Tahoma"/>
              </a:rPr>
              <a:t>for</a:t>
            </a:r>
            <a:r>
              <a:rPr lang="en-US" sz="950" spc="-37">
                <a:solidFill>
                  <a:srgbClr val="214C6F"/>
                </a:solidFill>
                <a:cs typeface="Tahoma"/>
              </a:rPr>
              <a:t> </a:t>
            </a:r>
            <a:r>
              <a:rPr lang="en-US" sz="950" spc="20">
                <a:solidFill>
                  <a:srgbClr val="214C6F"/>
                </a:solidFill>
                <a:cs typeface="Tahoma"/>
              </a:rPr>
              <a:t>Post</a:t>
            </a:r>
            <a:r>
              <a:rPr lang="en-US" sz="950" spc="-37">
                <a:solidFill>
                  <a:srgbClr val="214C6F"/>
                </a:solidFill>
                <a:cs typeface="Tahoma"/>
              </a:rPr>
              <a:t> </a:t>
            </a:r>
            <a:r>
              <a:rPr lang="en-US" sz="950" spc="24">
                <a:solidFill>
                  <a:srgbClr val="214C6F"/>
                </a:solidFill>
                <a:cs typeface="Tahoma"/>
              </a:rPr>
              <a:t>Procurement</a:t>
            </a:r>
            <a:r>
              <a:rPr lang="en-US" sz="950" spc="-34">
                <a:solidFill>
                  <a:srgbClr val="214C6F"/>
                </a:solidFill>
                <a:cs typeface="Tahoma"/>
              </a:rPr>
              <a:t> </a:t>
            </a:r>
            <a:r>
              <a:rPr lang="en-US" sz="950" spc="10">
                <a:solidFill>
                  <a:srgbClr val="214C6F"/>
                </a:solidFill>
                <a:cs typeface="Tahoma"/>
              </a:rPr>
              <a:t>Reviews</a:t>
            </a:r>
            <a:r>
              <a:rPr lang="en-US" sz="950" spc="-37">
                <a:solidFill>
                  <a:srgbClr val="214C6F"/>
                </a:solidFill>
                <a:cs typeface="Tahoma"/>
              </a:rPr>
              <a:t> </a:t>
            </a:r>
            <a:r>
              <a:rPr lang="en-US" sz="950" spc="-14">
                <a:solidFill>
                  <a:srgbClr val="214C6F"/>
                </a:solidFill>
                <a:cs typeface="Tahoma"/>
              </a:rPr>
              <a:t>(PPR)</a:t>
            </a:r>
            <a:endParaRPr lang="en-US" sz="950">
              <a:cs typeface="Tahoma"/>
            </a:endParaRPr>
          </a:p>
          <a:p>
            <a:pPr marL="125121" marR="40697" indent="-116895">
              <a:lnSpc>
                <a:spcPct val="106100"/>
              </a:lnSpc>
              <a:buChar char="•"/>
              <a:tabLst>
                <a:tab pos="125553" algn="l"/>
              </a:tabLst>
            </a:pPr>
            <a:r>
              <a:rPr lang="en-US" sz="950" spc="-34">
                <a:solidFill>
                  <a:srgbClr val="214C6F"/>
                </a:solidFill>
                <a:cs typeface="Tahoma"/>
              </a:rPr>
              <a:t>AI</a:t>
            </a:r>
            <a:r>
              <a:rPr lang="en-US" sz="950" spc="-37">
                <a:solidFill>
                  <a:srgbClr val="214C6F"/>
                </a:solidFill>
                <a:cs typeface="Tahoma"/>
              </a:rPr>
              <a:t> </a:t>
            </a:r>
            <a:r>
              <a:rPr lang="en-US" sz="950" spc="17">
                <a:solidFill>
                  <a:srgbClr val="214C6F"/>
                </a:solidFill>
                <a:cs typeface="Tahoma"/>
              </a:rPr>
              <a:t>for</a:t>
            </a:r>
            <a:r>
              <a:rPr lang="en-US" sz="950" spc="-37">
                <a:solidFill>
                  <a:srgbClr val="214C6F"/>
                </a:solidFill>
                <a:cs typeface="Tahoma"/>
              </a:rPr>
              <a:t> </a:t>
            </a:r>
            <a:r>
              <a:rPr lang="en-US" sz="950">
                <a:solidFill>
                  <a:srgbClr val="214C6F"/>
                </a:solidFill>
                <a:cs typeface="Tahoma"/>
              </a:rPr>
              <a:t>IBRD</a:t>
            </a:r>
            <a:r>
              <a:rPr lang="en-US" sz="950" spc="-34">
                <a:solidFill>
                  <a:srgbClr val="214C6F"/>
                </a:solidFill>
                <a:cs typeface="Tahoma"/>
              </a:rPr>
              <a:t> </a:t>
            </a:r>
            <a:r>
              <a:rPr lang="en-US" sz="950" spc="-10">
                <a:solidFill>
                  <a:srgbClr val="214C6F"/>
                </a:solidFill>
                <a:cs typeface="Tahoma"/>
              </a:rPr>
              <a:t>Treasury</a:t>
            </a:r>
            <a:r>
              <a:rPr lang="en-US" sz="950" spc="-37">
                <a:solidFill>
                  <a:srgbClr val="214C6F"/>
                </a:solidFill>
                <a:cs typeface="Tahoma"/>
              </a:rPr>
              <a:t> </a:t>
            </a:r>
            <a:r>
              <a:rPr lang="en-US" sz="950" spc="24">
                <a:solidFill>
                  <a:srgbClr val="214C6F"/>
                </a:solidFill>
                <a:cs typeface="Tahoma"/>
              </a:rPr>
              <a:t>Green</a:t>
            </a:r>
            <a:r>
              <a:rPr lang="en-US" sz="950" spc="-37">
                <a:solidFill>
                  <a:srgbClr val="214C6F"/>
                </a:solidFill>
                <a:cs typeface="Tahoma"/>
              </a:rPr>
              <a:t> </a:t>
            </a:r>
            <a:r>
              <a:rPr lang="en-US" sz="950" spc="27">
                <a:solidFill>
                  <a:srgbClr val="214C6F"/>
                </a:solidFill>
                <a:cs typeface="Tahoma"/>
              </a:rPr>
              <a:t>Bonds</a:t>
            </a:r>
            <a:r>
              <a:rPr lang="en-US" sz="950" spc="-34">
                <a:solidFill>
                  <a:srgbClr val="214C6F"/>
                </a:solidFill>
                <a:cs typeface="Tahoma"/>
              </a:rPr>
              <a:t> </a:t>
            </a:r>
            <a:r>
              <a:rPr lang="en-US" sz="950" spc="14">
                <a:solidFill>
                  <a:srgbClr val="214C6F"/>
                </a:solidFill>
                <a:cs typeface="Tahoma"/>
              </a:rPr>
              <a:t>and  </a:t>
            </a:r>
            <a:r>
              <a:rPr lang="en-US" sz="950" spc="17">
                <a:solidFill>
                  <a:srgbClr val="214C6F"/>
                </a:solidFill>
                <a:cs typeface="Tahoma"/>
              </a:rPr>
              <a:t>Project </a:t>
            </a:r>
            <a:r>
              <a:rPr lang="en-US" sz="950" spc="7">
                <a:solidFill>
                  <a:srgbClr val="214C6F"/>
                </a:solidFill>
                <a:cs typeface="Tahoma"/>
              </a:rPr>
              <a:t>Stories</a:t>
            </a:r>
            <a:r>
              <a:rPr lang="en-US" sz="950" spc="-89">
                <a:solidFill>
                  <a:srgbClr val="214C6F"/>
                </a:solidFill>
                <a:cs typeface="Tahoma"/>
              </a:rPr>
              <a:t> </a:t>
            </a:r>
            <a:r>
              <a:rPr lang="en-US" sz="950" spc="17">
                <a:solidFill>
                  <a:srgbClr val="214C6F"/>
                </a:solidFill>
                <a:cs typeface="Tahoma"/>
              </a:rPr>
              <a:t>Reporting</a:t>
            </a:r>
            <a:endParaRPr lang="en-US" sz="950" b="1">
              <a:cs typeface="Tahoma"/>
            </a:endParaRPr>
          </a:p>
          <a:p>
            <a:pPr marL="125121" marR="341159" indent="-116895">
              <a:lnSpc>
                <a:spcPct val="106100"/>
              </a:lnSpc>
              <a:buChar char="•"/>
              <a:tabLst>
                <a:tab pos="125553" algn="l"/>
              </a:tabLst>
            </a:pPr>
            <a:r>
              <a:rPr lang="en-US" sz="950" b="1" spc="27">
                <a:solidFill>
                  <a:srgbClr val="214C6F"/>
                </a:solidFill>
                <a:cs typeface="Tahoma"/>
              </a:rPr>
              <a:t>Blockchain</a:t>
            </a:r>
            <a:r>
              <a:rPr lang="en-US" sz="950" b="1" spc="-41">
                <a:solidFill>
                  <a:srgbClr val="214C6F"/>
                </a:solidFill>
                <a:cs typeface="Tahoma"/>
              </a:rPr>
              <a:t> </a:t>
            </a:r>
            <a:r>
              <a:rPr lang="en-US" sz="950" b="1" spc="17">
                <a:solidFill>
                  <a:srgbClr val="214C6F"/>
                </a:solidFill>
                <a:cs typeface="Tahoma"/>
              </a:rPr>
              <a:t>for</a:t>
            </a:r>
            <a:r>
              <a:rPr lang="en-US" sz="950" b="1" spc="-41">
                <a:solidFill>
                  <a:srgbClr val="214C6F"/>
                </a:solidFill>
                <a:cs typeface="Tahoma"/>
              </a:rPr>
              <a:t> </a:t>
            </a:r>
            <a:r>
              <a:rPr lang="en-US" sz="950" b="1" spc="20">
                <a:solidFill>
                  <a:srgbClr val="214C6F"/>
                </a:solidFill>
                <a:cs typeface="Tahoma"/>
              </a:rPr>
              <a:t>WB</a:t>
            </a:r>
            <a:r>
              <a:rPr lang="en-US" sz="950" b="1" spc="-41">
                <a:solidFill>
                  <a:srgbClr val="214C6F"/>
                </a:solidFill>
                <a:cs typeface="Tahoma"/>
              </a:rPr>
              <a:t> </a:t>
            </a:r>
            <a:r>
              <a:rPr lang="en-US" sz="950" b="1" spc="-14">
                <a:solidFill>
                  <a:srgbClr val="214C6F"/>
                </a:solidFill>
                <a:cs typeface="Tahoma"/>
              </a:rPr>
              <a:t>Trust</a:t>
            </a:r>
            <a:r>
              <a:rPr lang="en-US" sz="950" b="1" spc="-41">
                <a:solidFill>
                  <a:srgbClr val="214C6F"/>
                </a:solidFill>
                <a:cs typeface="Tahoma"/>
              </a:rPr>
              <a:t> </a:t>
            </a:r>
            <a:r>
              <a:rPr lang="en-US" sz="950" b="1" spc="7">
                <a:solidFill>
                  <a:srgbClr val="214C6F"/>
                </a:solidFill>
                <a:cs typeface="Tahoma"/>
              </a:rPr>
              <a:t>Funds’  </a:t>
            </a:r>
            <a:r>
              <a:rPr lang="en-US" sz="950" b="1" spc="17">
                <a:solidFill>
                  <a:srgbClr val="214C6F"/>
                </a:solidFill>
                <a:cs typeface="Tahoma"/>
              </a:rPr>
              <a:t>Disbursement </a:t>
            </a:r>
            <a:r>
              <a:rPr lang="en-US" sz="950" b="1">
                <a:solidFill>
                  <a:srgbClr val="214C6F"/>
                </a:solidFill>
                <a:cs typeface="Tahoma"/>
              </a:rPr>
              <a:t>&amp;</a:t>
            </a:r>
            <a:r>
              <a:rPr lang="en-US" sz="950" b="1" spc="-102">
                <a:solidFill>
                  <a:srgbClr val="214C6F"/>
                </a:solidFill>
                <a:cs typeface="Tahoma"/>
              </a:rPr>
              <a:t> </a:t>
            </a:r>
            <a:r>
              <a:rPr lang="en-US" sz="950" b="1" spc="3">
                <a:solidFill>
                  <a:srgbClr val="214C6F"/>
                </a:solidFill>
                <a:cs typeface="Tahoma"/>
              </a:rPr>
              <a:t>Traceability</a:t>
            </a:r>
            <a:endParaRPr lang="en-US" sz="950" b="1">
              <a:cs typeface="Tahoma"/>
            </a:endParaRPr>
          </a:p>
          <a:p>
            <a:pPr marL="125121" indent="-116895">
              <a:spcBef>
                <a:spcPts val="55"/>
              </a:spcBef>
              <a:buChar char="•"/>
              <a:tabLst>
                <a:tab pos="125553" algn="l"/>
              </a:tabLst>
            </a:pPr>
            <a:r>
              <a:rPr lang="en-US" sz="950" spc="-34">
                <a:solidFill>
                  <a:srgbClr val="214C6F"/>
                </a:solidFill>
                <a:cs typeface="Tahoma"/>
              </a:rPr>
              <a:t>AI</a:t>
            </a:r>
            <a:r>
              <a:rPr lang="en-US" sz="950" spc="-37">
                <a:solidFill>
                  <a:srgbClr val="214C6F"/>
                </a:solidFill>
                <a:cs typeface="Tahoma"/>
              </a:rPr>
              <a:t> </a:t>
            </a:r>
            <a:r>
              <a:rPr lang="en-US" sz="950">
                <a:solidFill>
                  <a:srgbClr val="214C6F"/>
                </a:solidFill>
                <a:cs typeface="Tahoma"/>
              </a:rPr>
              <a:t>&amp;</a:t>
            </a:r>
            <a:r>
              <a:rPr lang="en-US" sz="950" spc="-37">
                <a:solidFill>
                  <a:srgbClr val="214C6F"/>
                </a:solidFill>
                <a:cs typeface="Tahoma"/>
              </a:rPr>
              <a:t> </a:t>
            </a:r>
            <a:r>
              <a:rPr lang="en-US" sz="950" spc="37">
                <a:solidFill>
                  <a:srgbClr val="214C6F"/>
                </a:solidFill>
                <a:cs typeface="Tahoma"/>
              </a:rPr>
              <a:t>ML</a:t>
            </a:r>
            <a:r>
              <a:rPr lang="en-US" sz="950" spc="-37">
                <a:solidFill>
                  <a:srgbClr val="214C6F"/>
                </a:solidFill>
                <a:cs typeface="Tahoma"/>
              </a:rPr>
              <a:t> </a:t>
            </a:r>
            <a:r>
              <a:rPr lang="en-US" sz="950" spc="17">
                <a:solidFill>
                  <a:srgbClr val="214C6F"/>
                </a:solidFill>
                <a:cs typeface="Tahoma"/>
              </a:rPr>
              <a:t>for</a:t>
            </a:r>
            <a:r>
              <a:rPr lang="en-US" sz="950" spc="-37">
                <a:solidFill>
                  <a:srgbClr val="214C6F"/>
                </a:solidFill>
                <a:cs typeface="Tahoma"/>
              </a:rPr>
              <a:t> </a:t>
            </a:r>
            <a:r>
              <a:rPr lang="en-US" sz="950" spc="17">
                <a:solidFill>
                  <a:srgbClr val="214C6F"/>
                </a:solidFill>
                <a:cs typeface="Tahoma"/>
              </a:rPr>
              <a:t>South</a:t>
            </a:r>
            <a:r>
              <a:rPr lang="en-US" sz="950" spc="-34">
                <a:solidFill>
                  <a:srgbClr val="214C6F"/>
                </a:solidFill>
                <a:cs typeface="Tahoma"/>
              </a:rPr>
              <a:t> </a:t>
            </a:r>
            <a:r>
              <a:rPr lang="en-US" sz="950" spc="10">
                <a:solidFill>
                  <a:srgbClr val="214C6F"/>
                </a:solidFill>
                <a:cs typeface="Tahoma"/>
              </a:rPr>
              <a:t>Africa</a:t>
            </a:r>
            <a:r>
              <a:rPr lang="en-US" sz="950" spc="-37">
                <a:solidFill>
                  <a:srgbClr val="214C6F"/>
                </a:solidFill>
                <a:cs typeface="Tahoma"/>
              </a:rPr>
              <a:t> </a:t>
            </a:r>
            <a:r>
              <a:rPr lang="en-US" sz="950" spc="55">
                <a:solidFill>
                  <a:srgbClr val="214C6F"/>
                </a:solidFill>
                <a:cs typeface="Tahoma"/>
              </a:rPr>
              <a:t>Job</a:t>
            </a:r>
            <a:r>
              <a:rPr lang="en-US" sz="950" spc="-37">
                <a:solidFill>
                  <a:srgbClr val="214C6F"/>
                </a:solidFill>
                <a:cs typeface="Tahoma"/>
              </a:rPr>
              <a:t> </a:t>
            </a:r>
            <a:r>
              <a:rPr lang="en-US" sz="950" spc="24">
                <a:solidFill>
                  <a:srgbClr val="214C6F"/>
                </a:solidFill>
                <a:cs typeface="Tahoma"/>
              </a:rPr>
              <a:t>Matching</a:t>
            </a:r>
            <a:endParaRPr lang="en-US" sz="950">
              <a:cs typeface="Tahoma"/>
            </a:endParaRPr>
          </a:p>
          <a:p>
            <a:pPr marL="125121" indent="-116895">
              <a:spcBef>
                <a:spcPts val="55"/>
              </a:spcBef>
              <a:buChar char="•"/>
              <a:tabLst>
                <a:tab pos="125553" algn="l"/>
              </a:tabLst>
            </a:pPr>
            <a:r>
              <a:rPr lang="en-US" sz="950" spc="14">
                <a:solidFill>
                  <a:srgbClr val="214C6F"/>
                </a:solidFill>
                <a:cs typeface="Tahoma"/>
              </a:rPr>
              <a:t>Bangladesh Land</a:t>
            </a:r>
            <a:r>
              <a:rPr lang="en-US" sz="950" spc="-85">
                <a:solidFill>
                  <a:srgbClr val="214C6F"/>
                </a:solidFill>
                <a:cs typeface="Tahoma"/>
              </a:rPr>
              <a:t> </a:t>
            </a:r>
            <a:r>
              <a:rPr lang="en-US" sz="950" spc="14">
                <a:solidFill>
                  <a:srgbClr val="214C6F"/>
                </a:solidFill>
                <a:cs typeface="Tahoma"/>
              </a:rPr>
              <a:t>Resettlement</a:t>
            </a:r>
            <a:endParaRPr lang="en-US" sz="950">
              <a:cs typeface="Tahoma"/>
            </a:endParaRPr>
          </a:p>
          <a:p>
            <a:pPr marL="125121" marR="255869" indent="-116895">
              <a:lnSpc>
                <a:spcPct val="106100"/>
              </a:lnSpc>
              <a:buChar char="•"/>
              <a:tabLst>
                <a:tab pos="125553" algn="l"/>
              </a:tabLst>
            </a:pPr>
            <a:r>
              <a:rPr lang="en-US" sz="950" spc="-34">
                <a:solidFill>
                  <a:srgbClr val="214C6F"/>
                </a:solidFill>
                <a:cs typeface="Tahoma"/>
              </a:rPr>
              <a:t>AI </a:t>
            </a:r>
            <a:r>
              <a:rPr lang="en-US" sz="950" spc="17">
                <a:solidFill>
                  <a:srgbClr val="214C6F"/>
                </a:solidFill>
                <a:cs typeface="Tahoma"/>
              </a:rPr>
              <a:t>for </a:t>
            </a:r>
            <a:r>
              <a:rPr lang="en-US" sz="950" spc="14">
                <a:solidFill>
                  <a:srgbClr val="214C6F"/>
                </a:solidFill>
                <a:cs typeface="Tahoma"/>
              </a:rPr>
              <a:t>Legislation </a:t>
            </a:r>
            <a:r>
              <a:rPr lang="en-US" sz="950" spc="17">
                <a:solidFill>
                  <a:srgbClr val="214C6F"/>
                </a:solidFill>
                <a:cs typeface="Tahoma"/>
              </a:rPr>
              <a:t>Screening </a:t>
            </a:r>
            <a:r>
              <a:rPr lang="en-US" sz="950" spc="7">
                <a:solidFill>
                  <a:srgbClr val="214C6F"/>
                </a:solidFill>
                <a:cs typeface="Tahoma"/>
              </a:rPr>
              <a:t>(Romania Procurement Agency)</a:t>
            </a:r>
            <a:endParaRPr lang="en-US" sz="950">
              <a:cs typeface="Tahoma"/>
            </a:endParaRPr>
          </a:p>
          <a:p>
            <a:pPr marL="125121" indent="-116895">
              <a:spcBef>
                <a:spcPts val="55"/>
              </a:spcBef>
              <a:buChar char="•"/>
              <a:tabLst>
                <a:tab pos="125553" algn="l"/>
              </a:tabLst>
            </a:pPr>
            <a:r>
              <a:rPr lang="en-US" sz="950" spc="-34">
                <a:solidFill>
                  <a:srgbClr val="214C6F"/>
                </a:solidFill>
                <a:cs typeface="Tahoma"/>
              </a:rPr>
              <a:t>AI </a:t>
            </a:r>
            <a:r>
              <a:rPr lang="en-US" sz="950" spc="17">
                <a:solidFill>
                  <a:srgbClr val="214C6F"/>
                </a:solidFill>
                <a:cs typeface="Tahoma"/>
              </a:rPr>
              <a:t>for </a:t>
            </a:r>
            <a:r>
              <a:rPr lang="en-US" sz="950" spc="31">
                <a:solidFill>
                  <a:srgbClr val="214C6F"/>
                </a:solidFill>
                <a:cs typeface="Tahoma"/>
              </a:rPr>
              <a:t>HR</a:t>
            </a:r>
            <a:r>
              <a:rPr lang="en-US" sz="950" spc="-92">
                <a:solidFill>
                  <a:srgbClr val="214C6F"/>
                </a:solidFill>
                <a:cs typeface="Tahoma"/>
              </a:rPr>
              <a:t> </a:t>
            </a:r>
            <a:r>
              <a:rPr lang="en-US" sz="950" spc="27">
                <a:solidFill>
                  <a:srgbClr val="214C6F"/>
                </a:solidFill>
                <a:cs typeface="Tahoma"/>
              </a:rPr>
              <a:t>e-Performance</a:t>
            </a:r>
          </a:p>
          <a:p>
            <a:pPr marL="125121" indent="-116895">
              <a:spcBef>
                <a:spcPts val="55"/>
              </a:spcBef>
              <a:buChar char="•"/>
              <a:tabLst>
                <a:tab pos="125553" algn="l"/>
              </a:tabLst>
            </a:pPr>
            <a:r>
              <a:rPr lang="en-US" sz="950" b="1" spc="27">
                <a:solidFill>
                  <a:srgbClr val="214C6F"/>
                </a:solidFill>
                <a:cs typeface="Tahoma"/>
              </a:rPr>
              <a:t>Blockchain for Pharma Supply Chain</a:t>
            </a:r>
            <a:endParaRPr lang="en-US" sz="950" b="1">
              <a:cs typeface="Tahoma"/>
            </a:endParaRPr>
          </a:p>
        </p:txBody>
      </p:sp>
      <p:sp>
        <p:nvSpPr>
          <p:cNvPr id="35" name="object 99">
            <a:extLst>
              <a:ext uri="{FF2B5EF4-FFF2-40B4-BE49-F238E27FC236}">
                <a16:creationId xmlns:a16="http://schemas.microsoft.com/office/drawing/2014/main" id="{BEDA6CBB-3F0D-4EA6-8433-3ED413876087}"/>
              </a:ext>
            </a:extLst>
          </p:cNvPr>
          <p:cNvSpPr txBox="1"/>
          <p:nvPr/>
        </p:nvSpPr>
        <p:spPr>
          <a:xfrm>
            <a:off x="9464396" y="1710997"/>
            <a:ext cx="2529563" cy="2169405"/>
          </a:xfrm>
          <a:prstGeom prst="rect">
            <a:avLst/>
          </a:prstGeom>
        </p:spPr>
        <p:txBody>
          <a:bodyPr vert="horz" wrap="square" lIns="0" tIns="15586" rIns="0" bIns="0" rtlCol="0">
            <a:spAutoFit/>
          </a:bodyPr>
          <a:lstStyle/>
          <a:p>
            <a:pPr marL="125121" indent="-116895">
              <a:spcBef>
                <a:spcPts val="123"/>
              </a:spcBef>
              <a:buChar char="•"/>
              <a:tabLst>
                <a:tab pos="125553" algn="l"/>
              </a:tabLst>
            </a:pPr>
            <a:r>
              <a:rPr sz="950" spc="17">
                <a:solidFill>
                  <a:srgbClr val="214C6F"/>
                </a:solidFill>
                <a:cs typeface="Tahoma"/>
              </a:rPr>
              <a:t>Ethiopia Fintech for SMEs Growth</a:t>
            </a:r>
          </a:p>
          <a:p>
            <a:pPr marL="125121" marR="266693" indent="-116895">
              <a:lnSpc>
                <a:spcPct val="106100"/>
              </a:lnSpc>
              <a:buChar char="•"/>
              <a:tabLst>
                <a:tab pos="125553" algn="l"/>
              </a:tabLst>
            </a:pPr>
            <a:r>
              <a:rPr sz="950" spc="17">
                <a:solidFill>
                  <a:srgbClr val="214C6F"/>
                </a:solidFill>
                <a:cs typeface="Tahoma"/>
              </a:rPr>
              <a:t>Redesigning Social Service Delivery  in Tunisia</a:t>
            </a:r>
          </a:p>
          <a:p>
            <a:pPr marL="125121" indent="-116895">
              <a:spcBef>
                <a:spcPts val="55"/>
              </a:spcBef>
              <a:buChar char="•"/>
              <a:tabLst>
                <a:tab pos="125553" algn="l"/>
              </a:tabLst>
            </a:pPr>
            <a:r>
              <a:rPr sz="950" spc="17">
                <a:solidFill>
                  <a:srgbClr val="214C6F"/>
                </a:solidFill>
                <a:cs typeface="Tahoma"/>
              </a:rPr>
              <a:t>IFC Building Resilience Index</a:t>
            </a:r>
          </a:p>
          <a:p>
            <a:pPr marL="125121" indent="-116895">
              <a:spcBef>
                <a:spcPts val="55"/>
              </a:spcBef>
              <a:buChar char="•"/>
              <a:tabLst>
                <a:tab pos="125553" algn="l"/>
              </a:tabLst>
            </a:pPr>
            <a:r>
              <a:rPr sz="950" spc="17">
                <a:solidFill>
                  <a:srgbClr val="214C6F"/>
                </a:solidFill>
                <a:cs typeface="Tahoma"/>
              </a:rPr>
              <a:t>AI for IFC Integrity Due Diligence</a:t>
            </a:r>
          </a:p>
          <a:p>
            <a:pPr marL="125121" indent="-116895">
              <a:spcBef>
                <a:spcPts val="55"/>
              </a:spcBef>
              <a:buChar char="•"/>
              <a:tabLst>
                <a:tab pos="125553" algn="l"/>
              </a:tabLst>
            </a:pPr>
            <a:r>
              <a:rPr sz="950" spc="17">
                <a:solidFill>
                  <a:srgbClr val="214C6F"/>
                </a:solidFill>
                <a:cs typeface="Tahoma"/>
              </a:rPr>
              <a:t>AI to Safeguard IFC Investments</a:t>
            </a:r>
            <a:endParaRPr lang="en-US" sz="950" spc="17">
              <a:solidFill>
                <a:srgbClr val="214C6F"/>
              </a:solidFill>
              <a:cs typeface="Tahoma"/>
            </a:endParaRPr>
          </a:p>
          <a:p>
            <a:pPr marL="125121" indent="-116895">
              <a:spcBef>
                <a:spcPts val="55"/>
              </a:spcBef>
              <a:buChar char="•"/>
              <a:tabLst>
                <a:tab pos="125553" algn="l"/>
              </a:tabLst>
            </a:pPr>
            <a:r>
              <a:rPr sz="950" spc="17">
                <a:solidFill>
                  <a:srgbClr val="214C6F"/>
                </a:solidFill>
                <a:cs typeface="Tahoma"/>
              </a:rPr>
              <a:t>Gaming technologies for  Climate Resilience</a:t>
            </a:r>
          </a:p>
          <a:p>
            <a:pPr marL="125121" indent="-116895">
              <a:spcBef>
                <a:spcPts val="55"/>
              </a:spcBef>
              <a:buChar char="•"/>
              <a:tabLst>
                <a:tab pos="125553" algn="l"/>
              </a:tabLst>
            </a:pPr>
            <a:r>
              <a:rPr sz="950" spc="17">
                <a:solidFill>
                  <a:srgbClr val="214C6F"/>
                </a:solidFill>
                <a:cs typeface="Tahoma"/>
              </a:rPr>
              <a:t>South Africa Psychometric Gaming Tool</a:t>
            </a:r>
          </a:p>
          <a:p>
            <a:pPr marL="125121" marR="3464" indent="-116895">
              <a:lnSpc>
                <a:spcPct val="106100"/>
              </a:lnSpc>
              <a:buChar char="•"/>
              <a:tabLst>
                <a:tab pos="125553" algn="l"/>
              </a:tabLst>
            </a:pPr>
            <a:r>
              <a:rPr sz="950" spc="17">
                <a:solidFill>
                  <a:srgbClr val="214C6F"/>
                </a:solidFill>
                <a:cs typeface="Tahoma"/>
              </a:rPr>
              <a:t>Emerging Tech for Decentralized Climate  Markets (Paris Agreement Article 6.2)</a:t>
            </a:r>
          </a:p>
          <a:p>
            <a:pPr marL="125121" indent="-116895">
              <a:spcBef>
                <a:spcPts val="55"/>
              </a:spcBef>
              <a:buChar char="•"/>
              <a:tabLst>
                <a:tab pos="125553" algn="l"/>
              </a:tabLst>
            </a:pPr>
            <a:r>
              <a:rPr sz="950" spc="17">
                <a:solidFill>
                  <a:srgbClr val="214C6F"/>
                </a:solidFill>
                <a:cs typeface="Tahoma"/>
              </a:rPr>
              <a:t>Sierra Leone Transit Fare</a:t>
            </a:r>
            <a:endParaRPr lang="en-US" sz="950" spc="17">
              <a:solidFill>
                <a:srgbClr val="214C6F"/>
              </a:solidFill>
              <a:cs typeface="Tahoma"/>
            </a:endParaRPr>
          </a:p>
          <a:p>
            <a:pPr marL="125121" indent="-116895">
              <a:spcBef>
                <a:spcPts val="55"/>
              </a:spcBef>
              <a:buFontTx/>
              <a:buChar char="•"/>
              <a:tabLst>
                <a:tab pos="125553" algn="l"/>
              </a:tabLst>
            </a:pPr>
            <a:r>
              <a:rPr lang="en-US" sz="950" spc="17">
                <a:solidFill>
                  <a:srgbClr val="214C6F"/>
                </a:solidFill>
                <a:cs typeface="Tahoma"/>
              </a:rPr>
              <a:t>Verifiable claims for Labor Mobility  in Tonga</a:t>
            </a:r>
          </a:p>
          <a:p>
            <a:pPr marL="8226">
              <a:spcBef>
                <a:spcPts val="55"/>
              </a:spcBef>
              <a:tabLst>
                <a:tab pos="125553" algn="l"/>
              </a:tabLst>
            </a:pPr>
            <a:endParaRPr sz="750">
              <a:latin typeface="Tahoma"/>
              <a:cs typeface="Tahoma"/>
            </a:endParaRPr>
          </a:p>
        </p:txBody>
      </p:sp>
      <p:sp>
        <p:nvSpPr>
          <p:cNvPr id="36" name="object 100">
            <a:extLst>
              <a:ext uri="{FF2B5EF4-FFF2-40B4-BE49-F238E27FC236}">
                <a16:creationId xmlns:a16="http://schemas.microsoft.com/office/drawing/2014/main" id="{D4E47C1E-F2AE-4FCE-BDAC-3C9144A3AB62}"/>
              </a:ext>
            </a:extLst>
          </p:cNvPr>
          <p:cNvSpPr txBox="1"/>
          <p:nvPr/>
        </p:nvSpPr>
        <p:spPr>
          <a:xfrm>
            <a:off x="7851508" y="4008620"/>
            <a:ext cx="3673873" cy="193409"/>
          </a:xfrm>
          <a:prstGeom prst="rect">
            <a:avLst/>
          </a:prstGeom>
        </p:spPr>
        <p:txBody>
          <a:bodyPr vert="horz" wrap="square" lIns="0" tIns="8659" rIns="0" bIns="0" rtlCol="0">
            <a:spAutoFit/>
          </a:bodyPr>
          <a:lstStyle/>
          <a:p>
            <a:pPr marL="8659">
              <a:spcBef>
                <a:spcPts val="68"/>
              </a:spcBef>
            </a:pPr>
            <a:r>
              <a:rPr sz="1200" b="1">
                <a:solidFill>
                  <a:srgbClr val="0070C0"/>
                </a:solidFill>
                <a:latin typeface="Yu Gothic UI Semilight" panose="020B0400000000000000" pitchFamily="34" charset="-128"/>
                <a:ea typeface="Yu Gothic UI Semilight" panose="020B0400000000000000" pitchFamily="34" charset="-128"/>
                <a:cs typeface="Calibri"/>
              </a:rPr>
              <a:t>T</a:t>
            </a:r>
            <a:r>
              <a:rPr lang="en-US" sz="1200" b="1">
                <a:solidFill>
                  <a:srgbClr val="0070C0"/>
                </a:solidFill>
                <a:latin typeface="Yu Gothic UI Semilight" panose="020B0400000000000000" pitchFamily="34" charset="-128"/>
                <a:ea typeface="Yu Gothic UI Semilight" panose="020B0400000000000000" pitchFamily="34" charset="-128"/>
                <a:cs typeface="Calibri"/>
              </a:rPr>
              <a:t>echnology Advisory for Operationalization </a:t>
            </a:r>
            <a:endParaRPr sz="1200" b="1">
              <a:solidFill>
                <a:srgbClr val="0070C0"/>
              </a:solidFill>
              <a:latin typeface="Yu Gothic UI Semilight" panose="020B0400000000000000" pitchFamily="34" charset="-128"/>
              <a:ea typeface="Yu Gothic UI Semilight" panose="020B0400000000000000" pitchFamily="34" charset="-128"/>
              <a:cs typeface="Calibri"/>
            </a:endParaRPr>
          </a:p>
        </p:txBody>
      </p:sp>
      <p:sp>
        <p:nvSpPr>
          <p:cNvPr id="37" name="object 101">
            <a:extLst>
              <a:ext uri="{FF2B5EF4-FFF2-40B4-BE49-F238E27FC236}">
                <a16:creationId xmlns:a16="http://schemas.microsoft.com/office/drawing/2014/main" id="{0A46DD7F-13CC-4CFB-9A92-8FD32BE731AC}"/>
              </a:ext>
            </a:extLst>
          </p:cNvPr>
          <p:cNvSpPr txBox="1"/>
          <p:nvPr/>
        </p:nvSpPr>
        <p:spPr>
          <a:xfrm>
            <a:off x="7630128" y="4317769"/>
            <a:ext cx="4363831" cy="996007"/>
          </a:xfrm>
          <a:prstGeom prst="rect">
            <a:avLst/>
          </a:prstGeom>
        </p:spPr>
        <p:txBody>
          <a:bodyPr vert="horz" wrap="square" lIns="0" tIns="15586" rIns="0" bIns="0" rtlCol="0">
            <a:spAutoFit/>
          </a:bodyPr>
          <a:lstStyle/>
          <a:p>
            <a:pPr marL="125121" indent="-116895">
              <a:spcBef>
                <a:spcPts val="123"/>
              </a:spcBef>
              <a:buChar char="•"/>
              <a:tabLst>
                <a:tab pos="125553" algn="l"/>
              </a:tabLst>
            </a:pPr>
            <a:r>
              <a:rPr lang="en-US" sz="1000" spc="7">
                <a:solidFill>
                  <a:srgbClr val="214C6F"/>
                </a:solidFill>
                <a:cs typeface="Tahoma"/>
              </a:rPr>
              <a:t>AI for </a:t>
            </a:r>
            <a:r>
              <a:rPr sz="1000" spc="7">
                <a:solidFill>
                  <a:srgbClr val="214C6F"/>
                </a:solidFill>
                <a:cs typeface="Tahoma"/>
              </a:rPr>
              <a:t>IFC ESG</a:t>
            </a:r>
          </a:p>
          <a:p>
            <a:pPr marL="125121" marR="199587" indent="-116895">
              <a:lnSpc>
                <a:spcPct val="106100"/>
              </a:lnSpc>
              <a:buChar char="•"/>
              <a:tabLst>
                <a:tab pos="125553" algn="l"/>
              </a:tabLst>
            </a:pPr>
            <a:r>
              <a:rPr sz="1000" b="1" spc="7">
                <a:solidFill>
                  <a:srgbClr val="214C6F"/>
                </a:solidFill>
                <a:cs typeface="Tahoma"/>
              </a:rPr>
              <a:t>Blockchain for Health Results Based  Financing in Cote d’Ivoire</a:t>
            </a:r>
          </a:p>
          <a:p>
            <a:pPr marL="125121" indent="-116895">
              <a:spcBef>
                <a:spcPts val="55"/>
              </a:spcBef>
              <a:buChar char="•"/>
              <a:tabLst>
                <a:tab pos="125553" algn="l"/>
              </a:tabLst>
            </a:pPr>
            <a:r>
              <a:rPr sz="1000" b="1" spc="7">
                <a:solidFill>
                  <a:srgbClr val="214C6F"/>
                </a:solidFill>
                <a:cs typeface="Tahoma"/>
              </a:rPr>
              <a:t>Blockchain for Haiti Agri Value-chain</a:t>
            </a:r>
          </a:p>
          <a:p>
            <a:pPr marL="125121" marR="3464" indent="-116895">
              <a:lnSpc>
                <a:spcPct val="106100"/>
              </a:lnSpc>
              <a:buChar char="•"/>
              <a:tabLst>
                <a:tab pos="125553" algn="l"/>
              </a:tabLst>
            </a:pPr>
            <a:r>
              <a:rPr lang="en-US" sz="1000" b="1" spc="7">
                <a:solidFill>
                  <a:srgbClr val="214C6F"/>
                </a:solidFill>
                <a:cs typeface="Tahoma"/>
              </a:rPr>
              <a:t>Blockchain </a:t>
            </a:r>
            <a:r>
              <a:rPr sz="1000" b="1" spc="7">
                <a:solidFill>
                  <a:srgbClr val="214C6F"/>
                </a:solidFill>
                <a:cs typeface="Tahoma"/>
              </a:rPr>
              <a:t>for Micro-pension  &amp; </a:t>
            </a:r>
            <a:r>
              <a:rPr lang="en-US" sz="1000" b="1" spc="7">
                <a:solidFill>
                  <a:srgbClr val="214C6F"/>
                </a:solidFill>
                <a:cs typeface="Tahoma"/>
              </a:rPr>
              <a:t>Retail Bonds in Kenya</a:t>
            </a:r>
            <a:endParaRPr sz="1000" b="1" spc="7">
              <a:solidFill>
                <a:srgbClr val="214C6F"/>
              </a:solidFill>
              <a:cs typeface="Tahoma"/>
            </a:endParaRPr>
          </a:p>
          <a:p>
            <a:pPr marL="125121" indent="-116895">
              <a:spcBef>
                <a:spcPts val="55"/>
              </a:spcBef>
              <a:buChar char="•"/>
              <a:tabLst>
                <a:tab pos="125553" algn="l"/>
              </a:tabLst>
            </a:pPr>
            <a:r>
              <a:rPr sz="1000" spc="7">
                <a:solidFill>
                  <a:srgbClr val="214C6F"/>
                </a:solidFill>
                <a:cs typeface="Tahoma"/>
              </a:rPr>
              <a:t>Iraq FCV Project Monitoring Digital</a:t>
            </a:r>
            <a:r>
              <a:rPr lang="en-US" sz="1000" spc="7">
                <a:solidFill>
                  <a:srgbClr val="214C6F"/>
                </a:solidFill>
                <a:cs typeface="Tahoma"/>
              </a:rPr>
              <a:t> Platform </a:t>
            </a:r>
          </a:p>
          <a:p>
            <a:pPr marL="125121" indent="-116895">
              <a:spcBef>
                <a:spcPts val="55"/>
              </a:spcBef>
              <a:buChar char="•"/>
              <a:tabLst>
                <a:tab pos="125553" algn="l"/>
              </a:tabLst>
            </a:pPr>
            <a:r>
              <a:rPr lang="en-US" sz="1000" b="1" spc="7">
                <a:solidFill>
                  <a:srgbClr val="214C6F"/>
                </a:solidFill>
                <a:cs typeface="Tahoma"/>
              </a:rPr>
              <a:t>Blockchain for India Irrigation Performance Measurement </a:t>
            </a:r>
            <a:endParaRPr sz="1000" b="1" spc="7">
              <a:solidFill>
                <a:srgbClr val="214C6F"/>
              </a:solidFill>
              <a:cs typeface="Tahoma"/>
            </a:endParaRPr>
          </a:p>
        </p:txBody>
      </p:sp>
      <p:sp>
        <p:nvSpPr>
          <p:cNvPr id="39" name="object 103">
            <a:extLst>
              <a:ext uri="{FF2B5EF4-FFF2-40B4-BE49-F238E27FC236}">
                <a16:creationId xmlns:a16="http://schemas.microsoft.com/office/drawing/2014/main" id="{2C908AA8-D0B3-40C6-8DB1-DBADE6A24774}"/>
              </a:ext>
            </a:extLst>
          </p:cNvPr>
          <p:cNvSpPr txBox="1"/>
          <p:nvPr/>
        </p:nvSpPr>
        <p:spPr>
          <a:xfrm>
            <a:off x="7923743" y="5438834"/>
            <a:ext cx="3123285" cy="193409"/>
          </a:xfrm>
          <a:prstGeom prst="rect">
            <a:avLst/>
          </a:prstGeom>
        </p:spPr>
        <p:txBody>
          <a:bodyPr vert="horz" wrap="square" lIns="0" tIns="8659" rIns="0" bIns="0" rtlCol="0">
            <a:spAutoFit/>
          </a:bodyPr>
          <a:lstStyle/>
          <a:p>
            <a:pPr marL="8659">
              <a:spcBef>
                <a:spcPts val="68"/>
              </a:spcBef>
            </a:pPr>
            <a:r>
              <a:rPr lang="en-US" sz="1200" b="1">
                <a:solidFill>
                  <a:srgbClr val="0070C0"/>
                </a:solidFill>
                <a:latin typeface="Yu Gothic UI Semilight" panose="020B0400000000000000" pitchFamily="34" charset="-128"/>
                <a:ea typeface="Yu Gothic UI Semilight" panose="020B0400000000000000" pitchFamily="34" charset="-128"/>
                <a:cs typeface="Calibri"/>
              </a:rPr>
              <a:t>Technology Foresight &amp; Scenario Planning</a:t>
            </a:r>
            <a:endParaRPr sz="1200" b="1">
              <a:solidFill>
                <a:srgbClr val="0070C0"/>
              </a:solidFill>
              <a:latin typeface="Yu Gothic UI Semilight" panose="020B0400000000000000" pitchFamily="34" charset="-128"/>
              <a:ea typeface="Yu Gothic UI Semilight" panose="020B0400000000000000" pitchFamily="34" charset="-128"/>
              <a:cs typeface="Calibri"/>
            </a:endParaRPr>
          </a:p>
        </p:txBody>
      </p:sp>
      <p:sp>
        <p:nvSpPr>
          <p:cNvPr id="40" name="object 104">
            <a:extLst>
              <a:ext uri="{FF2B5EF4-FFF2-40B4-BE49-F238E27FC236}">
                <a16:creationId xmlns:a16="http://schemas.microsoft.com/office/drawing/2014/main" id="{1A946D36-0D3E-4460-AE57-8E9AA38BEB42}"/>
              </a:ext>
            </a:extLst>
          </p:cNvPr>
          <p:cNvSpPr txBox="1"/>
          <p:nvPr/>
        </p:nvSpPr>
        <p:spPr>
          <a:xfrm>
            <a:off x="6841569" y="5715801"/>
            <a:ext cx="4758400" cy="336077"/>
          </a:xfrm>
          <a:prstGeom prst="rect">
            <a:avLst/>
          </a:prstGeom>
        </p:spPr>
        <p:txBody>
          <a:bodyPr vert="horz" wrap="square" lIns="0" tIns="8659" rIns="0" bIns="0" rtlCol="0">
            <a:spAutoFit/>
          </a:bodyPr>
          <a:lstStyle/>
          <a:p>
            <a:pPr marL="125121" marR="3464" indent="-116895">
              <a:lnSpc>
                <a:spcPct val="106000"/>
              </a:lnSpc>
              <a:spcBef>
                <a:spcPts val="68"/>
              </a:spcBef>
              <a:buChar char="•"/>
              <a:tabLst>
                <a:tab pos="125553" algn="l"/>
              </a:tabLst>
            </a:pPr>
            <a:r>
              <a:rPr sz="1000" spc="7">
                <a:solidFill>
                  <a:srgbClr val="214C6F"/>
                </a:solidFill>
                <a:cs typeface="Tahoma"/>
              </a:rPr>
              <a:t>Technology Foresight for Bangladesh</a:t>
            </a:r>
            <a:r>
              <a:rPr lang="en-US" sz="1000" spc="7">
                <a:solidFill>
                  <a:srgbClr val="214C6F"/>
                </a:solidFill>
                <a:cs typeface="Tahoma"/>
              </a:rPr>
              <a:t> Disruptive Technology Assessment</a:t>
            </a:r>
          </a:p>
          <a:p>
            <a:pPr marL="125121" marR="3464" indent="-116895">
              <a:lnSpc>
                <a:spcPct val="106000"/>
              </a:lnSpc>
              <a:spcBef>
                <a:spcPts val="68"/>
              </a:spcBef>
              <a:buChar char="•"/>
              <a:tabLst>
                <a:tab pos="125553" algn="l"/>
              </a:tabLst>
            </a:pPr>
            <a:r>
              <a:rPr lang="en-US" sz="1000" spc="7">
                <a:solidFill>
                  <a:srgbClr val="214C6F"/>
                </a:solidFill>
                <a:cs typeface="Tahoma"/>
              </a:rPr>
              <a:t>Foresight &amp; Scenario Planning for Accelerating Human Capital Development in SAR</a:t>
            </a:r>
            <a:endParaRPr sz="1000" spc="7">
              <a:solidFill>
                <a:srgbClr val="214C6F"/>
              </a:solidFill>
              <a:cs typeface="Tahoma"/>
            </a:endParaRPr>
          </a:p>
        </p:txBody>
      </p:sp>
      <p:grpSp>
        <p:nvGrpSpPr>
          <p:cNvPr id="41" name="Group 40">
            <a:extLst>
              <a:ext uri="{FF2B5EF4-FFF2-40B4-BE49-F238E27FC236}">
                <a16:creationId xmlns:a16="http://schemas.microsoft.com/office/drawing/2014/main" id="{223FB7F4-173C-4953-A421-77771D03365F}"/>
              </a:ext>
            </a:extLst>
          </p:cNvPr>
          <p:cNvGrpSpPr/>
          <p:nvPr/>
        </p:nvGrpSpPr>
        <p:grpSpPr>
          <a:xfrm>
            <a:off x="237027" y="3123248"/>
            <a:ext cx="5809535" cy="1951192"/>
            <a:chOff x="-65215" y="1511789"/>
            <a:chExt cx="9727544" cy="3340194"/>
          </a:xfrm>
        </p:grpSpPr>
        <p:grpSp>
          <p:nvGrpSpPr>
            <p:cNvPr id="42" name="Group 41">
              <a:extLst>
                <a:ext uri="{FF2B5EF4-FFF2-40B4-BE49-F238E27FC236}">
                  <a16:creationId xmlns:a16="http://schemas.microsoft.com/office/drawing/2014/main" id="{6DDC277B-D193-4E2C-928C-9BE9AC3A3823}"/>
                </a:ext>
              </a:extLst>
            </p:cNvPr>
            <p:cNvGrpSpPr/>
            <p:nvPr/>
          </p:nvGrpSpPr>
          <p:grpSpPr>
            <a:xfrm>
              <a:off x="-65215" y="1511789"/>
              <a:ext cx="9727544" cy="3340194"/>
              <a:chOff x="-258354" y="1191279"/>
              <a:chExt cx="9727544" cy="3340194"/>
            </a:xfrm>
          </p:grpSpPr>
          <p:sp>
            <p:nvSpPr>
              <p:cNvPr id="44" name="Hexagon 43">
                <a:extLst>
                  <a:ext uri="{FF2B5EF4-FFF2-40B4-BE49-F238E27FC236}">
                    <a16:creationId xmlns:a16="http://schemas.microsoft.com/office/drawing/2014/main" id="{4B730BF3-C288-423E-A44D-BD631C4D9FE5}"/>
                  </a:ext>
                </a:extLst>
              </p:cNvPr>
              <p:cNvSpPr/>
              <p:nvPr/>
            </p:nvSpPr>
            <p:spPr>
              <a:xfrm>
                <a:off x="-258354" y="1191279"/>
                <a:ext cx="4049941" cy="3340194"/>
              </a:xfrm>
              <a:prstGeom prst="hexagon">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u="sng">
                    <a:solidFill>
                      <a:srgbClr val="080808">
                        <a:lumMod val="75000"/>
                        <a:lumOff val="25000"/>
                      </a:srgbClr>
                    </a:solidFill>
                    <a:latin typeface="Yu Gothic UI Semilight" panose="020B0400000000000000" pitchFamily="34" charset="-128"/>
                    <a:ea typeface="Yu Gothic UI Semilight" panose="020B0400000000000000" pitchFamily="34" charset="-128"/>
                    <a:cs typeface="Calibri" panose="020F0502020204030204" pitchFamily="34" charset="0"/>
                  </a:rPr>
                  <a:t>Methodologies &amp; Toolkits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a:solidFill>
                      <a:srgbClr val="080808">
                        <a:lumMod val="75000"/>
                        <a:lumOff val="25000"/>
                      </a:srgbClr>
                    </a:solidFill>
                    <a:effectLst>
                      <a:outerShdw blurRad="38100" dist="38100" dir="2700000" algn="tl">
                        <a:srgbClr val="000000">
                          <a:alpha val="43137"/>
                        </a:srgbClr>
                      </a:outerShdw>
                    </a:effectLst>
                    <a:latin typeface="Yu Gothic UI Semilight" panose="020B0400000000000000" pitchFamily="34" charset="-128"/>
                    <a:ea typeface="Yu Gothic UI Semilight" panose="020B0400000000000000" pitchFamily="34" charset="-128"/>
                    <a:cs typeface="Calibri" panose="020F0502020204030204" pitchFamily="34" charset="0"/>
                  </a:rPr>
                  <a:t>Foresight &amp; Scenario Planning</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a:solidFill>
                      <a:srgbClr val="080808">
                        <a:lumMod val="75000"/>
                        <a:lumOff val="25000"/>
                      </a:srgbClr>
                    </a:solidFill>
                    <a:effectLst>
                      <a:outerShdw blurRad="38100" dist="38100" dir="2700000" algn="tl">
                        <a:srgbClr val="000000">
                          <a:alpha val="43137"/>
                        </a:srgbClr>
                      </a:outerShdw>
                    </a:effectLst>
                    <a:latin typeface="Yu Gothic UI Semilight" panose="020B0400000000000000" pitchFamily="34" charset="-128"/>
                    <a:ea typeface="Yu Gothic UI Semilight" panose="020B0400000000000000" pitchFamily="34" charset="-128"/>
                    <a:cs typeface="Calibri" panose="020F0502020204030204" pitchFamily="34" charset="0"/>
                  </a:rPr>
                  <a:t>Systems Design</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a:solidFill>
                      <a:srgbClr val="080808">
                        <a:lumMod val="75000"/>
                        <a:lumOff val="25000"/>
                      </a:srgbClr>
                    </a:solidFill>
                    <a:effectLst>
                      <a:outerShdw blurRad="38100" dist="38100" dir="2700000" algn="tl">
                        <a:srgbClr val="000000">
                          <a:alpha val="43137"/>
                        </a:srgbClr>
                      </a:outerShdw>
                    </a:effectLst>
                    <a:latin typeface="Yu Gothic UI Semilight" panose="020B0400000000000000" pitchFamily="34" charset="-128"/>
                    <a:ea typeface="Yu Gothic UI Semilight" panose="020B0400000000000000" pitchFamily="34" charset="-128"/>
                    <a:cs typeface="Calibri" panose="020F0502020204030204" pitchFamily="34" charset="0"/>
                  </a:rPr>
                  <a:t>Design Thinking</a:t>
                </a:r>
              </a:p>
              <a:p>
                <a:endParaRPr lang="en-US" sz="1700">
                  <a:solidFill>
                    <a:srgbClr val="080808">
                      <a:lumMod val="75000"/>
                      <a:lumOff val="25000"/>
                    </a:srgbClr>
                  </a:solidFill>
                  <a:latin typeface="Yu Gothic UI Semilight" panose="020B0400000000000000" pitchFamily="34" charset="-128"/>
                  <a:ea typeface="Yu Gothic UI Semilight" panose="020B0400000000000000" pitchFamily="34" charset="-128"/>
                  <a:cs typeface="Calibri" panose="020F0502020204030204" pitchFamily="34" charset="0"/>
                </a:endParaRPr>
              </a:p>
              <a:p>
                <a:pPr marL="285750" indent="-285750">
                  <a:buFont typeface="Arial" panose="020B0604020202020204" pitchFamily="34" charset="0"/>
                  <a:buChar char="•"/>
                </a:pPr>
                <a:endParaRPr lang="en-US" sz="1700">
                  <a:solidFill>
                    <a:srgbClr val="080808">
                      <a:lumMod val="75000"/>
                      <a:lumOff val="25000"/>
                    </a:srgbClr>
                  </a:solidFill>
                  <a:latin typeface="Yu Gothic UI Semilight" panose="020B0400000000000000" pitchFamily="34" charset="-128"/>
                  <a:ea typeface="Yu Gothic UI Semilight" panose="020B0400000000000000" pitchFamily="34" charset="-128"/>
                  <a:cs typeface="Calibri" panose="020F0502020204030204" pitchFamily="34" charset="0"/>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solidFill>
                    <a:srgbClr val="080808">
                      <a:lumMod val="75000"/>
                      <a:lumOff val="25000"/>
                    </a:srgbClr>
                  </a:solidFill>
                  <a:latin typeface="Yu Gothic UI Semilight" panose="020B0400000000000000" pitchFamily="34" charset="-128"/>
                  <a:ea typeface="Yu Gothic UI Semilight" panose="020B0400000000000000" pitchFamily="34" charset="-128"/>
                  <a:cs typeface="Calibri" panose="020F0502020204030204" pitchFamily="34" charset="0"/>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trike="noStrike" kern="1200" cap="none" spc="0" normalizeH="0" baseline="0" noProof="0">
                  <a:ln>
                    <a:noFill/>
                  </a:ln>
                  <a:solidFill>
                    <a:srgbClr val="080808">
                      <a:lumMod val="75000"/>
                      <a:lumOff val="25000"/>
                    </a:srgbClr>
                  </a:solidFill>
                  <a:effectLst/>
                  <a:uLnTx/>
                  <a:uFillTx/>
                  <a:latin typeface="Yu Gothic UI Semilight" panose="020B0400000000000000" pitchFamily="34" charset="-128"/>
                  <a:ea typeface="Yu Gothic UI Semilight" panose="020B0400000000000000" pitchFamily="34" charset="-128"/>
                  <a:cs typeface="Calibri" panose="020F0502020204030204" pitchFamily="34" charset="0"/>
                </a:endParaRPr>
              </a:p>
            </p:txBody>
          </p:sp>
          <p:sp>
            <p:nvSpPr>
              <p:cNvPr id="45" name="Hexagon 44">
                <a:extLst>
                  <a:ext uri="{FF2B5EF4-FFF2-40B4-BE49-F238E27FC236}">
                    <a16:creationId xmlns:a16="http://schemas.microsoft.com/office/drawing/2014/main" id="{6B1B6A6D-C289-4EDA-96A4-85AC3ABB6CCE}"/>
                  </a:ext>
                </a:extLst>
              </p:cNvPr>
              <p:cNvSpPr/>
              <p:nvPr/>
            </p:nvSpPr>
            <p:spPr>
              <a:xfrm>
                <a:off x="4842842" y="1191279"/>
                <a:ext cx="4626348" cy="3340194"/>
              </a:xfrm>
              <a:prstGeom prst="hexagon">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u="sng">
                    <a:solidFill>
                      <a:srgbClr val="080808">
                        <a:lumMod val="75000"/>
                        <a:lumOff val="25000"/>
                      </a:srgbClr>
                    </a:solidFill>
                    <a:latin typeface="Yu Gothic UI Semilight" panose="020B0400000000000000" pitchFamily="34" charset="-128"/>
                    <a:ea typeface="Yu Gothic UI Semilight" panose="020B0400000000000000" pitchFamily="34" charset="-128"/>
                    <a:cs typeface="Calibri" panose="020F0502020204030204" pitchFamily="34" charset="0"/>
                  </a:rPr>
                  <a:t>Emerging Tech Exploration Sandbox</a:t>
                </a: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rgbClr val="080808">
                        <a:lumMod val="75000"/>
                        <a:lumOff val="25000"/>
                      </a:srgbClr>
                    </a:solidFill>
                    <a:effectLst>
                      <a:outerShdw blurRad="38100" dist="38100" dir="2700000" algn="tl">
                        <a:srgbClr val="000000">
                          <a:alpha val="43137"/>
                        </a:srgbClr>
                      </a:outerShdw>
                    </a:effectLst>
                    <a:latin typeface="Yu Gothic UI Semilight" panose="020B0400000000000000" pitchFamily="34" charset="-128"/>
                    <a:ea typeface="Yu Gothic UI Semilight" panose="020B0400000000000000" pitchFamily="34" charset="-128"/>
                    <a:cs typeface="Calibri" panose="020F0502020204030204" pitchFamily="34" charset="0"/>
                  </a:rPr>
                  <a:t>Technology Expertise &amp; Hands-on Skills</a:t>
                </a:r>
              </a:p>
              <a:p>
                <a:pPr marR="0" lvl="0" algn="ctr" defTabSz="914400" rtl="0" eaLnBrk="1" fontAlgn="auto" latinLnBrk="0" hangingPunct="1">
                  <a:lnSpc>
                    <a:spcPct val="100000"/>
                  </a:lnSpc>
                  <a:spcBef>
                    <a:spcPts val="0"/>
                  </a:spcBef>
                  <a:spcAft>
                    <a:spcPts val="0"/>
                  </a:spcAft>
                  <a:buClrTx/>
                  <a:buSzTx/>
                  <a:tabLst/>
                  <a:defRPr/>
                </a:pPr>
                <a:endParaRPr lang="en-US" sz="1200">
                  <a:solidFill>
                    <a:srgbClr val="080808">
                      <a:lumMod val="75000"/>
                      <a:lumOff val="25000"/>
                    </a:srgbClr>
                  </a:solidFill>
                  <a:effectLst>
                    <a:outerShdw blurRad="38100" dist="38100" dir="2700000" algn="tl">
                      <a:srgbClr val="000000">
                        <a:alpha val="43137"/>
                      </a:srgbClr>
                    </a:outerShdw>
                  </a:effectLst>
                  <a:latin typeface="Yu Gothic UI Semilight" panose="020B0400000000000000" pitchFamily="34" charset="-128"/>
                  <a:ea typeface="Yu Gothic UI Semilight" panose="020B0400000000000000" pitchFamily="34" charset="-128"/>
                  <a:cs typeface="Calibri" panose="020F0502020204030204" pitchFamily="34" charset="0"/>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rgbClr val="080808">
                        <a:lumMod val="75000"/>
                        <a:lumOff val="25000"/>
                      </a:srgbClr>
                    </a:solidFill>
                    <a:effectLst>
                      <a:outerShdw blurRad="38100" dist="38100" dir="2700000" algn="tl">
                        <a:srgbClr val="000000">
                          <a:alpha val="43137"/>
                        </a:srgbClr>
                      </a:outerShdw>
                    </a:effectLst>
                    <a:latin typeface="Yu Gothic UI Semilight" panose="020B0400000000000000" pitchFamily="34" charset="-128"/>
                    <a:ea typeface="Yu Gothic UI Semilight" panose="020B0400000000000000" pitchFamily="34" charset="-128"/>
                    <a:cs typeface="Calibri" panose="020F0502020204030204" pitchFamily="34" charset="0"/>
                  </a:rPr>
                  <a:t> Infrastructure &amp;    Software Components &amp; Capabilities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500">
                  <a:solidFill>
                    <a:srgbClr val="080808">
                      <a:lumMod val="75000"/>
                      <a:lumOff val="25000"/>
                    </a:srgbClr>
                  </a:solidFill>
                  <a:latin typeface="Yu Gothic UI Semilight" panose="020B0400000000000000" pitchFamily="34" charset="-128"/>
                  <a:ea typeface="Yu Gothic UI Semilight" panose="020B0400000000000000" pitchFamily="34" charset="-128"/>
                  <a:cs typeface="Calibri" panose="020F0502020204030204" pitchFamily="34" charset="0"/>
                </a:endParaRPr>
              </a:p>
            </p:txBody>
          </p:sp>
        </p:grpSp>
        <p:pic>
          <p:nvPicPr>
            <p:cNvPr id="43" name="Graphic 42" descr="Add">
              <a:extLst>
                <a:ext uri="{FF2B5EF4-FFF2-40B4-BE49-F238E27FC236}">
                  <a16:creationId xmlns:a16="http://schemas.microsoft.com/office/drawing/2014/main" id="{4C98B4A2-7776-40C6-A6A5-B405A58C609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86902" y="2870438"/>
              <a:ext cx="457199" cy="457200"/>
            </a:xfrm>
            <a:prstGeom prst="rect">
              <a:avLst/>
            </a:prstGeom>
          </p:spPr>
        </p:pic>
      </p:grpSp>
      <p:sp>
        <p:nvSpPr>
          <p:cNvPr id="61" name="Rectangle 60">
            <a:extLst>
              <a:ext uri="{FF2B5EF4-FFF2-40B4-BE49-F238E27FC236}">
                <a16:creationId xmlns:a16="http://schemas.microsoft.com/office/drawing/2014/main" id="{92D642DD-AE0B-45D4-BCB8-70E8E1F21CB3}"/>
              </a:ext>
            </a:extLst>
          </p:cNvPr>
          <p:cNvSpPr/>
          <p:nvPr/>
        </p:nvSpPr>
        <p:spPr>
          <a:xfrm>
            <a:off x="401198" y="1950511"/>
            <a:ext cx="5692247" cy="1231106"/>
          </a:xfrm>
          <a:prstGeom prst="rect">
            <a:avLst/>
          </a:prstGeom>
        </p:spPr>
        <p:txBody>
          <a:bodyPr wrap="square">
            <a:spAutoFit/>
          </a:bodyPr>
          <a:lstStyle/>
          <a:p>
            <a:pPr algn="just">
              <a:defRPr/>
            </a:pPr>
            <a:r>
              <a:rPr lang="en-US" sz="1400" b="1">
                <a:solidFill>
                  <a:schemeClr val="tx2">
                    <a:lumMod val="75000"/>
                    <a:lumOff val="25000"/>
                  </a:schemeClr>
                </a:solidFill>
                <a:cs typeface="Segoe UI"/>
              </a:rPr>
              <a:t>ITSTI Lab’s Emerging Tech Exploration Sandbox </a:t>
            </a:r>
            <a:r>
              <a:rPr lang="en-US" sz="1200">
                <a:solidFill>
                  <a:schemeClr val="tx2">
                    <a:lumMod val="75000"/>
                    <a:lumOff val="25000"/>
                  </a:schemeClr>
                </a:solidFill>
                <a:cs typeface="Segoe UI"/>
              </a:rPr>
              <a:t>provides a safe environment </a:t>
            </a:r>
            <a:r>
              <a:rPr lang="en-US" sz="1200" b="1">
                <a:solidFill>
                  <a:schemeClr val="tx2">
                    <a:lumMod val="75000"/>
                    <a:lumOff val="25000"/>
                  </a:schemeClr>
                </a:solidFill>
                <a:cs typeface="Segoe UI"/>
              </a:rPr>
              <a:t>to design, do agile and rapid prototyping and test the viability and feasibility of emerging technologies’ potential </a:t>
            </a:r>
            <a:r>
              <a:rPr lang="en-US" sz="1200">
                <a:solidFill>
                  <a:schemeClr val="tx2">
                    <a:lumMod val="75000"/>
                    <a:lumOff val="25000"/>
                  </a:schemeClr>
                </a:solidFill>
                <a:effectLst>
                  <a:outerShdw blurRad="38100" dist="38100" dir="2700000" algn="tl">
                    <a:srgbClr val="000000">
                      <a:alpha val="43137"/>
                    </a:srgbClr>
                  </a:outerShdw>
                </a:effectLst>
                <a:cs typeface="Segoe UI"/>
              </a:rPr>
              <a:t>t</a:t>
            </a:r>
            <a:r>
              <a:rPr lang="en-US" sz="1200">
                <a:solidFill>
                  <a:schemeClr val="tx2">
                    <a:lumMod val="75000"/>
                    <a:lumOff val="25000"/>
                  </a:schemeClr>
                </a:solidFill>
                <a:cs typeface="Segoe UI"/>
              </a:rPr>
              <a:t>o solve development and operational problems, </a:t>
            </a:r>
            <a:r>
              <a:rPr lang="en-US" sz="1200" b="1">
                <a:solidFill>
                  <a:schemeClr val="tx2">
                    <a:lumMod val="75000"/>
                    <a:lumOff val="25000"/>
                  </a:schemeClr>
                </a:solidFill>
                <a:cs typeface="Segoe UI"/>
              </a:rPr>
              <a:t>identify adoption risks and challenges, to be considered </a:t>
            </a:r>
            <a:r>
              <a:rPr lang="en-US" sz="1200">
                <a:solidFill>
                  <a:schemeClr val="tx2">
                    <a:lumMod val="75000"/>
                    <a:lumOff val="25000"/>
                  </a:schemeClr>
                </a:solidFill>
                <a:cs typeface="Segoe UI"/>
              </a:rPr>
              <a:t>by the WBG and  client countries.</a:t>
            </a:r>
            <a:endParaRPr lang="en-US" sz="1200" b="1">
              <a:solidFill>
                <a:schemeClr val="tx2">
                  <a:lumMod val="75000"/>
                  <a:lumOff val="25000"/>
                </a:schemeClr>
              </a:solidFill>
              <a:cs typeface="Segoe UI"/>
            </a:endParaRPr>
          </a:p>
          <a:p>
            <a:pPr lvl="0" algn="just">
              <a:defRPr/>
            </a:pPr>
            <a:endParaRPr lang="en-US" sz="1200">
              <a:solidFill>
                <a:srgbClr val="080808"/>
              </a:solidFill>
              <a:cs typeface="Segoe UI"/>
            </a:endParaRPr>
          </a:p>
        </p:txBody>
      </p:sp>
      <p:pic>
        <p:nvPicPr>
          <p:cNvPr id="62" name="Picture 61">
            <a:extLst>
              <a:ext uri="{FF2B5EF4-FFF2-40B4-BE49-F238E27FC236}">
                <a16:creationId xmlns:a16="http://schemas.microsoft.com/office/drawing/2014/main" id="{5ABF069B-56FA-408E-A6B4-76FAA73EC8A6}"/>
              </a:ext>
            </a:extLst>
          </p:cNvPr>
          <p:cNvPicPr>
            <a:picLocks noChangeAspect="1"/>
          </p:cNvPicPr>
          <p:nvPr/>
        </p:nvPicPr>
        <p:blipFill>
          <a:blip r:embed="rId8"/>
          <a:srcRect l="32131" t="31774"/>
          <a:stretch>
            <a:fillRect/>
          </a:stretch>
        </p:blipFill>
        <p:spPr>
          <a:xfrm flipH="1">
            <a:off x="10925086" y="-7757"/>
            <a:ext cx="1169760" cy="1178305"/>
          </a:xfrm>
          <a:custGeom>
            <a:avLst/>
            <a:gdLst>
              <a:gd name="connsiteX0" fmla="*/ 0 w 2039861"/>
              <a:gd name="connsiteY0" fmla="*/ 0 h 2054763"/>
              <a:gd name="connsiteX1" fmla="*/ 2039861 w 2039861"/>
              <a:gd name="connsiteY1" fmla="*/ 0 h 2054763"/>
              <a:gd name="connsiteX2" fmla="*/ 2039861 w 2039861"/>
              <a:gd name="connsiteY2" fmla="*/ 2054763 h 2054763"/>
              <a:gd name="connsiteX3" fmla="*/ 0 w 2039861"/>
              <a:gd name="connsiteY3" fmla="*/ 2054763 h 2054763"/>
            </a:gdLst>
            <a:ahLst/>
            <a:cxnLst>
              <a:cxn ang="0">
                <a:pos x="connsiteX0" y="connsiteY0"/>
              </a:cxn>
              <a:cxn ang="0">
                <a:pos x="connsiteX1" y="connsiteY1"/>
              </a:cxn>
              <a:cxn ang="0">
                <a:pos x="connsiteX2" y="connsiteY2"/>
              </a:cxn>
              <a:cxn ang="0">
                <a:pos x="connsiteX3" y="connsiteY3"/>
              </a:cxn>
            </a:cxnLst>
            <a:rect l="l" t="t" r="r" b="b"/>
            <a:pathLst>
              <a:path w="2039861" h="2054763">
                <a:moveTo>
                  <a:pt x="0" y="0"/>
                </a:moveTo>
                <a:lnTo>
                  <a:pt x="2039861" y="0"/>
                </a:lnTo>
                <a:lnTo>
                  <a:pt x="2039861" y="2054763"/>
                </a:lnTo>
                <a:lnTo>
                  <a:pt x="0" y="2054763"/>
                </a:lnTo>
                <a:close/>
              </a:path>
            </a:pathLst>
          </a:custGeom>
        </p:spPr>
      </p:pic>
      <p:sp>
        <p:nvSpPr>
          <p:cNvPr id="64" name="Rectangle: Rounded Corners 63">
            <a:extLst>
              <a:ext uri="{FF2B5EF4-FFF2-40B4-BE49-F238E27FC236}">
                <a16:creationId xmlns:a16="http://schemas.microsoft.com/office/drawing/2014/main" id="{81037D38-6D2D-4CF4-9A4D-53A34A168EBE}"/>
              </a:ext>
            </a:extLst>
          </p:cNvPr>
          <p:cNvSpPr/>
          <p:nvPr/>
        </p:nvSpPr>
        <p:spPr>
          <a:xfrm>
            <a:off x="125211" y="5484605"/>
            <a:ext cx="1564898" cy="415513"/>
          </a:xfrm>
          <a:prstGeom prst="roundRect">
            <a:avLst>
              <a:gd name="adj" fmla="val 5539"/>
            </a:avLst>
          </a:prstGeom>
          <a:solidFill>
            <a:srgbClr val="33CCCC"/>
          </a:solidFill>
          <a:ln w="19050">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080808"/>
                </a:solidFill>
                <a:cs typeface="Calibri" panose="020F0502020204030204" pitchFamily="34" charset="0"/>
              </a:rPr>
              <a:t>AI &amp; ML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80808"/>
                </a:solidFill>
                <a:effectLst/>
                <a:uLnTx/>
                <a:uFillTx/>
                <a:ea typeface="+mn-ea"/>
                <a:cs typeface="Calibri" panose="020F0502020204030204" pitchFamily="34" charset="0"/>
              </a:rPr>
              <a:t>xAI</a:t>
            </a:r>
          </a:p>
        </p:txBody>
      </p:sp>
      <p:sp>
        <p:nvSpPr>
          <p:cNvPr id="66" name="Rectangle: Rounded Corners 65">
            <a:extLst>
              <a:ext uri="{FF2B5EF4-FFF2-40B4-BE49-F238E27FC236}">
                <a16:creationId xmlns:a16="http://schemas.microsoft.com/office/drawing/2014/main" id="{283AB794-278B-48D2-8B75-CE3AA11917D8}"/>
              </a:ext>
            </a:extLst>
          </p:cNvPr>
          <p:cNvSpPr/>
          <p:nvPr/>
        </p:nvSpPr>
        <p:spPr>
          <a:xfrm>
            <a:off x="1798241" y="5484604"/>
            <a:ext cx="1437994" cy="415513"/>
          </a:xfrm>
          <a:prstGeom prst="roundRect">
            <a:avLst>
              <a:gd name="adj" fmla="val 5539"/>
            </a:avLst>
          </a:prstGeom>
          <a:solidFill>
            <a:srgbClr val="33CCCC"/>
          </a:solidFill>
          <a:ln w="19050">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080808"/>
                </a:solidFill>
                <a:cs typeface="Calibri" panose="020F0502020204030204" pitchFamily="34" charset="0"/>
              </a:rPr>
              <a:t>Blockchain &amp; DLT</a:t>
            </a:r>
          </a:p>
        </p:txBody>
      </p:sp>
      <p:sp>
        <p:nvSpPr>
          <p:cNvPr id="69" name="Rectangle: Rounded Corners 68">
            <a:extLst>
              <a:ext uri="{FF2B5EF4-FFF2-40B4-BE49-F238E27FC236}">
                <a16:creationId xmlns:a16="http://schemas.microsoft.com/office/drawing/2014/main" id="{0DB008FA-78C6-4818-98AB-98B59D5531B8}"/>
              </a:ext>
            </a:extLst>
          </p:cNvPr>
          <p:cNvSpPr/>
          <p:nvPr/>
        </p:nvSpPr>
        <p:spPr>
          <a:xfrm>
            <a:off x="3375746" y="5462973"/>
            <a:ext cx="1564898" cy="415513"/>
          </a:xfrm>
          <a:prstGeom prst="roundRect">
            <a:avLst>
              <a:gd name="adj" fmla="val 5539"/>
            </a:avLst>
          </a:prstGeom>
          <a:solidFill>
            <a:srgbClr val="33CCCC"/>
          </a:solidFill>
          <a:ln w="19050">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080808"/>
                </a:solidFill>
                <a:cs typeface="Calibri" panose="020F0502020204030204" pitchFamily="34" charset="0"/>
              </a:rPr>
              <a:t>5G, IoT, Edge Computing, Cybersecurity </a:t>
            </a:r>
            <a:endParaRPr kumimoji="0" lang="en-US" sz="900" b="1" i="0" u="none" strike="noStrike" kern="1200" cap="none" spc="0" normalizeH="0" baseline="0" noProof="0">
              <a:ln>
                <a:noFill/>
              </a:ln>
              <a:solidFill>
                <a:srgbClr val="080808"/>
              </a:solidFill>
              <a:effectLst/>
              <a:uLnTx/>
              <a:uFillTx/>
              <a:ea typeface="+mn-ea"/>
              <a:cs typeface="Calibri" panose="020F0502020204030204" pitchFamily="34" charset="0"/>
            </a:endParaRPr>
          </a:p>
        </p:txBody>
      </p:sp>
      <p:sp>
        <p:nvSpPr>
          <p:cNvPr id="70" name="Rectangle: Rounded Corners 69">
            <a:extLst>
              <a:ext uri="{FF2B5EF4-FFF2-40B4-BE49-F238E27FC236}">
                <a16:creationId xmlns:a16="http://schemas.microsoft.com/office/drawing/2014/main" id="{39A53115-200E-469D-9C95-47684188BC23}"/>
              </a:ext>
            </a:extLst>
          </p:cNvPr>
          <p:cNvSpPr/>
          <p:nvPr/>
        </p:nvSpPr>
        <p:spPr>
          <a:xfrm>
            <a:off x="5043128" y="5452649"/>
            <a:ext cx="1564898" cy="415513"/>
          </a:xfrm>
          <a:prstGeom prst="roundRect">
            <a:avLst>
              <a:gd name="adj" fmla="val 5539"/>
            </a:avLst>
          </a:prstGeom>
          <a:solidFill>
            <a:srgbClr val="33CCCC"/>
          </a:solidFill>
          <a:ln w="19050">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a:solidFill>
                  <a:srgbClr val="080808"/>
                </a:solidFill>
                <a:cs typeface="Calibri" panose="020F0502020204030204" pitchFamily="34" charset="0"/>
              </a:rPr>
              <a:t>3D &amp; Robotics </a:t>
            </a:r>
            <a:endParaRPr kumimoji="0" lang="en-US" sz="900" b="1" i="0" u="none" strike="noStrike" kern="1200" cap="none" spc="0" normalizeH="0" baseline="0" noProof="0">
              <a:ln>
                <a:noFill/>
              </a:ln>
              <a:solidFill>
                <a:srgbClr val="080808"/>
              </a:solidFill>
              <a:effectLst/>
              <a:uLnTx/>
              <a:uFillTx/>
              <a:ea typeface="+mn-ea"/>
              <a:cs typeface="Calibri" panose="020F0502020204030204" pitchFamily="34" charset="0"/>
            </a:endParaRPr>
          </a:p>
        </p:txBody>
      </p:sp>
      <p:sp>
        <p:nvSpPr>
          <p:cNvPr id="71" name="Rectangle 70">
            <a:extLst>
              <a:ext uri="{FF2B5EF4-FFF2-40B4-BE49-F238E27FC236}">
                <a16:creationId xmlns:a16="http://schemas.microsoft.com/office/drawing/2014/main" id="{E8058C48-C98E-4C1C-8AC9-4589EA1DA676}"/>
              </a:ext>
            </a:extLst>
          </p:cNvPr>
          <p:cNvSpPr/>
          <p:nvPr/>
        </p:nvSpPr>
        <p:spPr>
          <a:xfrm>
            <a:off x="10828206" y="201223"/>
            <a:ext cx="630301" cy="369332"/>
          </a:xfrm>
          <a:prstGeom prst="rect">
            <a:avLst/>
          </a:prstGeom>
          <a:solidFill>
            <a:srgbClr val="FFFFFF">
              <a:alpha val="65098"/>
            </a:srgbClr>
          </a:solidFill>
        </p:spPr>
        <p:txBody>
          <a:bodyPr wrap="none">
            <a:spAutoFit/>
          </a:bodyPr>
          <a:lstStyle/>
          <a:p>
            <a:r>
              <a:rPr lang="en-US" b="1">
                <a:latin typeface="Yu Gothic UI Semilight (Body)"/>
              </a:rPr>
              <a:t>FY21</a:t>
            </a:r>
          </a:p>
        </p:txBody>
      </p:sp>
      <p:sp>
        <p:nvSpPr>
          <p:cNvPr id="31" name="Rectangle 30">
            <a:extLst>
              <a:ext uri="{FF2B5EF4-FFF2-40B4-BE49-F238E27FC236}">
                <a16:creationId xmlns:a16="http://schemas.microsoft.com/office/drawing/2014/main" id="{A6DFB01E-28A2-4E4B-A855-18A729B855A8}"/>
              </a:ext>
            </a:extLst>
          </p:cNvPr>
          <p:cNvSpPr/>
          <p:nvPr/>
        </p:nvSpPr>
        <p:spPr>
          <a:xfrm>
            <a:off x="1446390" y="59320"/>
            <a:ext cx="8736494" cy="461665"/>
          </a:xfrm>
          <a:prstGeom prst="rect">
            <a:avLst/>
          </a:prstGeom>
        </p:spPr>
        <p:txBody>
          <a:bodyPr wrap="none">
            <a:spAutoFit/>
          </a:bodyPr>
          <a:lstStyle/>
          <a:p>
            <a:pPr lvl="0"/>
            <a:r>
              <a:rPr lang="en-US" sz="2400" b="1" u="sng">
                <a:solidFill>
                  <a:schemeClr val="accent1"/>
                </a:solidFill>
                <a:latin typeface="Andes" panose="02000000000000000000" pitchFamily="50" charset="0"/>
                <a:ea typeface="Microsoft JhengHei UI" panose="020B0604030504040204" pitchFamily="34" charset="-120"/>
                <a:hlinkClick r:id="" action="ppaction://noaction">
                  <a:extLst>
                    <a:ext uri="{A12FA001-AC4F-418D-AE19-62706E023703}">
                      <ahyp:hlinkClr xmlns:ahyp="http://schemas.microsoft.com/office/drawing/2018/hyperlinkcolor" val="tx"/>
                    </a:ext>
                  </a:extLst>
                </a:hlinkClick>
              </a:rPr>
              <a:t>WBG Information Technology Solutions Vice Presidency/CIO</a:t>
            </a:r>
          </a:p>
        </p:txBody>
      </p:sp>
    </p:spTree>
    <p:extLst>
      <p:ext uri="{BB962C8B-B14F-4D97-AF65-F5344CB8AC3E}">
        <p14:creationId xmlns:p14="http://schemas.microsoft.com/office/powerpoint/2010/main" val="4000355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5A1D38C-57F0-4962-AB80-1F3B27F4EDD5}"/>
              </a:ext>
            </a:extLst>
          </p:cNvPr>
          <p:cNvSpPr>
            <a:spLocks noGrp="1"/>
          </p:cNvSpPr>
          <p:nvPr>
            <p:ph type="title"/>
          </p:nvPr>
        </p:nvSpPr>
        <p:spPr>
          <a:xfrm>
            <a:off x="1518077" y="258941"/>
            <a:ext cx="7729395" cy="742950"/>
          </a:xfrm>
        </p:spPr>
        <p:txBody>
          <a:bodyPr>
            <a:normAutofit/>
          </a:bodyPr>
          <a:lstStyle/>
          <a:p>
            <a:pPr algn="l"/>
            <a:r>
              <a:rPr lang="en-US" sz="2900">
                <a:solidFill>
                  <a:schemeClr val="accent1"/>
                </a:solidFill>
                <a:latin typeface="Andes" panose="02000000000000000000" pitchFamily="50" charset="0"/>
              </a:rPr>
              <a:t>       </a:t>
            </a:r>
            <a:r>
              <a:rPr lang="en-US" sz="2900">
                <a:solidFill>
                  <a:schemeClr val="accent1"/>
                </a:solidFill>
                <a:latin typeface="Andes" panose="02000000000000000000" pitchFamily="50" charset="0"/>
                <a:hlinkClick r:id="rId2"/>
              </a:rPr>
              <a:t>ITS Technology &amp; Innovation Lab Focus Areas </a:t>
            </a:r>
            <a:endParaRPr lang="en-US" sz="2900">
              <a:solidFill>
                <a:schemeClr val="accent1"/>
              </a:solidFill>
              <a:latin typeface="Andes" panose="02000000000000000000" pitchFamily="50" charset="0"/>
            </a:endParaRPr>
          </a:p>
        </p:txBody>
      </p:sp>
      <p:sp>
        <p:nvSpPr>
          <p:cNvPr id="7" name="Slide Number Placeholder 2">
            <a:extLst>
              <a:ext uri="{FF2B5EF4-FFF2-40B4-BE49-F238E27FC236}">
                <a16:creationId xmlns:a16="http://schemas.microsoft.com/office/drawing/2014/main" id="{54163AB3-AA4F-4337-998D-5D0C69FBCA83}"/>
              </a:ext>
            </a:extLst>
          </p:cNvPr>
          <p:cNvSpPr>
            <a:spLocks noGrp="1"/>
          </p:cNvSpPr>
          <p:nvPr>
            <p:ph type="sldNum" sz="quarter" idx="10"/>
          </p:nvPr>
        </p:nvSpPr>
        <p:spPr/>
        <p:txBody>
          <a:bodyPr/>
          <a:lstStyle>
            <a:lvl1pPr>
              <a:defRPr sz="900" smtClean="0">
                <a:solidFill>
                  <a:schemeClr val="tx1"/>
                </a:solidFill>
                <a:latin typeface="Yu Gothic UI Semilight" panose="020B0400000000000000" pitchFamily="34" charset="-128"/>
                <a:ea typeface="Yu Gothic UI Semilight" panose="020B0400000000000000" pitchFamily="34" charset="-128"/>
              </a:defRPr>
            </a:lvl1pPr>
          </a:lstStyle>
          <a:p>
            <a:pPr>
              <a:defRPr/>
            </a:pPr>
            <a:fld id="{D479F7ED-19F2-2649-BEFC-383867CC9BE4}" type="slidenum">
              <a:rPr lang="en-US" smtClean="0"/>
              <a:pPr>
                <a:defRPr/>
              </a:pPr>
              <a:t>22</a:t>
            </a:fld>
            <a:endParaRPr lang="en-US"/>
          </a:p>
        </p:txBody>
      </p:sp>
      <p:pic>
        <p:nvPicPr>
          <p:cNvPr id="23" name="Picture 22">
            <a:extLst>
              <a:ext uri="{FF2B5EF4-FFF2-40B4-BE49-F238E27FC236}">
                <a16:creationId xmlns:a16="http://schemas.microsoft.com/office/drawing/2014/main" id="{45DA453D-8D45-45F6-B044-903056C0F7C4}"/>
              </a:ext>
            </a:extLst>
          </p:cNvPr>
          <p:cNvPicPr>
            <a:picLocks noChangeAspect="1"/>
          </p:cNvPicPr>
          <p:nvPr/>
        </p:nvPicPr>
        <p:blipFill>
          <a:blip r:embed="rId3"/>
          <a:srcRect l="32131" t="31774"/>
          <a:stretch>
            <a:fillRect/>
          </a:stretch>
        </p:blipFill>
        <p:spPr>
          <a:xfrm flipH="1">
            <a:off x="10932458" y="2994"/>
            <a:ext cx="1245745" cy="1254845"/>
          </a:xfrm>
          <a:custGeom>
            <a:avLst/>
            <a:gdLst>
              <a:gd name="connsiteX0" fmla="*/ 0 w 2039861"/>
              <a:gd name="connsiteY0" fmla="*/ 0 h 2054763"/>
              <a:gd name="connsiteX1" fmla="*/ 2039861 w 2039861"/>
              <a:gd name="connsiteY1" fmla="*/ 0 h 2054763"/>
              <a:gd name="connsiteX2" fmla="*/ 2039861 w 2039861"/>
              <a:gd name="connsiteY2" fmla="*/ 2054763 h 2054763"/>
              <a:gd name="connsiteX3" fmla="*/ 0 w 2039861"/>
              <a:gd name="connsiteY3" fmla="*/ 2054763 h 2054763"/>
            </a:gdLst>
            <a:ahLst/>
            <a:cxnLst>
              <a:cxn ang="0">
                <a:pos x="connsiteX0" y="connsiteY0"/>
              </a:cxn>
              <a:cxn ang="0">
                <a:pos x="connsiteX1" y="connsiteY1"/>
              </a:cxn>
              <a:cxn ang="0">
                <a:pos x="connsiteX2" y="connsiteY2"/>
              </a:cxn>
              <a:cxn ang="0">
                <a:pos x="connsiteX3" y="connsiteY3"/>
              </a:cxn>
            </a:cxnLst>
            <a:rect l="l" t="t" r="r" b="b"/>
            <a:pathLst>
              <a:path w="2039861" h="2054763">
                <a:moveTo>
                  <a:pt x="0" y="0"/>
                </a:moveTo>
                <a:lnTo>
                  <a:pt x="2039861" y="0"/>
                </a:lnTo>
                <a:lnTo>
                  <a:pt x="2039861" y="2054763"/>
                </a:lnTo>
                <a:lnTo>
                  <a:pt x="0" y="2054763"/>
                </a:lnTo>
                <a:close/>
              </a:path>
            </a:pathLst>
          </a:custGeom>
        </p:spPr>
      </p:pic>
      <p:sp>
        <p:nvSpPr>
          <p:cNvPr id="24" name="Hexagon 23">
            <a:extLst>
              <a:ext uri="{FF2B5EF4-FFF2-40B4-BE49-F238E27FC236}">
                <a16:creationId xmlns:a16="http://schemas.microsoft.com/office/drawing/2014/main" id="{28FDA9DA-D888-4A61-B458-00270F662E10}"/>
              </a:ext>
            </a:extLst>
          </p:cNvPr>
          <p:cNvSpPr/>
          <p:nvPr/>
        </p:nvSpPr>
        <p:spPr>
          <a:xfrm>
            <a:off x="293949" y="1081793"/>
            <a:ext cx="2819412" cy="1772516"/>
          </a:xfrm>
          <a:prstGeom prst="hexagon">
            <a:avLst/>
          </a:prstGeom>
          <a:solidFill>
            <a:schemeClr val="accent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a:solidFill>
                  <a:schemeClr val="tx1">
                    <a:lumMod val="75000"/>
                    <a:lumOff val="25000"/>
                  </a:schemeClr>
                </a:solidFill>
                <a:latin typeface="Yu Gothic UI Semilight" panose="020B0400000000000000" pitchFamily="34" charset="-128"/>
                <a:ea typeface="Yu Gothic UI Semilight" panose="020B0400000000000000" pitchFamily="34" charset="-128"/>
                <a:cs typeface="Calibri" panose="020F0502020204030204" pitchFamily="34" charset="0"/>
              </a:rPr>
              <a:t>Expand &amp; Deepen knowledge about emerging technologies’ potential through Sandbox Exploration &amp; Hands-on Experimentation.</a:t>
            </a:r>
          </a:p>
        </p:txBody>
      </p:sp>
      <p:sp>
        <p:nvSpPr>
          <p:cNvPr id="25" name="Oval 24">
            <a:extLst>
              <a:ext uri="{FF2B5EF4-FFF2-40B4-BE49-F238E27FC236}">
                <a16:creationId xmlns:a16="http://schemas.microsoft.com/office/drawing/2014/main" id="{97C4E3EB-C209-4ACF-B0DE-163CC93BBDAE}"/>
              </a:ext>
            </a:extLst>
          </p:cNvPr>
          <p:cNvSpPr>
            <a:spLocks noChangeAspect="1"/>
          </p:cNvSpPr>
          <p:nvPr/>
        </p:nvSpPr>
        <p:spPr>
          <a:xfrm>
            <a:off x="449970" y="1765311"/>
            <a:ext cx="274320" cy="275951"/>
          </a:xfrm>
          <a:prstGeom prst="ellipse">
            <a:avLst/>
          </a:prstGeom>
          <a:solidFill>
            <a:schemeClr val="accent3">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b="1">
                <a:solidFill>
                  <a:schemeClr val="tx1">
                    <a:lumMod val="75000"/>
                    <a:lumOff val="25000"/>
                  </a:schemeClr>
                </a:solidFill>
                <a:latin typeface="Yu Gothic UI Semilight" panose="020B0400000000000000" pitchFamily="34" charset="-128"/>
                <a:ea typeface="Yu Gothic UI Semilight" panose="020B0400000000000000" pitchFamily="34" charset="-128"/>
              </a:rPr>
              <a:t>1</a:t>
            </a:r>
          </a:p>
        </p:txBody>
      </p:sp>
      <p:sp>
        <p:nvSpPr>
          <p:cNvPr id="26" name="Hexagon 25">
            <a:extLst>
              <a:ext uri="{FF2B5EF4-FFF2-40B4-BE49-F238E27FC236}">
                <a16:creationId xmlns:a16="http://schemas.microsoft.com/office/drawing/2014/main" id="{4E176C6A-57A7-4D9A-8718-0CAD7B302655}"/>
              </a:ext>
            </a:extLst>
          </p:cNvPr>
          <p:cNvSpPr/>
          <p:nvPr/>
        </p:nvSpPr>
        <p:spPr>
          <a:xfrm>
            <a:off x="3223935" y="1115525"/>
            <a:ext cx="3036710" cy="1772515"/>
          </a:xfrm>
          <a:prstGeom prst="hexagon">
            <a:avLst/>
          </a:prstGeom>
          <a:solidFill>
            <a:schemeClr val="accent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a:solidFill>
                  <a:schemeClr val="tx1">
                    <a:lumMod val="75000"/>
                    <a:lumOff val="25000"/>
                  </a:schemeClr>
                </a:solidFill>
                <a:latin typeface="Yu Gothic UI Semilight" panose="020B0400000000000000" pitchFamily="34" charset="-128"/>
                <a:ea typeface="Yu Gothic UI Semilight" panose="020B0400000000000000" pitchFamily="34" charset="-128"/>
                <a:cs typeface="Calibri" panose="020F0502020204030204" pitchFamily="34" charset="0"/>
              </a:rPr>
              <a:t>Support WBG operations (external and internal) </a:t>
            </a:r>
          </a:p>
          <a:p>
            <a:pPr algn="ctr"/>
            <a:r>
              <a:rPr lang="en-US" sz="1400" b="1">
                <a:solidFill>
                  <a:schemeClr val="tx1">
                    <a:lumMod val="75000"/>
                    <a:lumOff val="25000"/>
                  </a:schemeClr>
                </a:solidFill>
                <a:latin typeface="Yu Gothic UI Semilight" panose="020B0400000000000000" pitchFamily="34" charset="-128"/>
                <a:ea typeface="Yu Gothic UI Semilight" panose="020B0400000000000000" pitchFamily="34" charset="-128"/>
                <a:cs typeface="Calibri" panose="020F0502020204030204" pitchFamily="34" charset="0"/>
              </a:rPr>
              <a:t>to operationalize emerging</a:t>
            </a:r>
          </a:p>
          <a:p>
            <a:pPr algn="ctr"/>
            <a:r>
              <a:rPr lang="en-US" sz="1400" b="1">
                <a:solidFill>
                  <a:schemeClr val="tx1">
                    <a:lumMod val="75000"/>
                    <a:lumOff val="25000"/>
                  </a:schemeClr>
                </a:solidFill>
                <a:latin typeface="Yu Gothic UI Semilight" panose="020B0400000000000000" pitchFamily="34" charset="-128"/>
                <a:ea typeface="Yu Gothic UI Semilight" panose="020B0400000000000000" pitchFamily="34" charset="-128"/>
                <a:cs typeface="Calibri" panose="020F0502020204030204" pitchFamily="34" charset="0"/>
              </a:rPr>
              <a:t>technologies (incubation, scaling, knowledge sharing, tech advisory).</a:t>
            </a:r>
          </a:p>
        </p:txBody>
      </p:sp>
      <p:sp>
        <p:nvSpPr>
          <p:cNvPr id="44" name="Oval 43">
            <a:extLst>
              <a:ext uri="{FF2B5EF4-FFF2-40B4-BE49-F238E27FC236}">
                <a16:creationId xmlns:a16="http://schemas.microsoft.com/office/drawing/2014/main" id="{42C06FA3-AF94-4383-8586-8E45F915D4DF}"/>
              </a:ext>
            </a:extLst>
          </p:cNvPr>
          <p:cNvSpPr>
            <a:spLocks noChangeAspect="1"/>
          </p:cNvSpPr>
          <p:nvPr/>
        </p:nvSpPr>
        <p:spPr>
          <a:xfrm>
            <a:off x="3385982" y="1830075"/>
            <a:ext cx="274320" cy="275951"/>
          </a:xfrm>
          <a:prstGeom prst="ellipse">
            <a:avLst/>
          </a:prstGeom>
          <a:solidFill>
            <a:schemeClr val="accent3">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b="1">
                <a:solidFill>
                  <a:schemeClr val="tx1">
                    <a:lumMod val="75000"/>
                    <a:lumOff val="25000"/>
                  </a:schemeClr>
                </a:solidFill>
                <a:latin typeface="Yu Gothic UI Semilight" panose="020B0400000000000000" pitchFamily="34" charset="-128"/>
                <a:ea typeface="Yu Gothic UI Semilight" panose="020B0400000000000000" pitchFamily="34" charset="-128"/>
              </a:rPr>
              <a:t>2</a:t>
            </a:r>
          </a:p>
        </p:txBody>
      </p:sp>
      <p:sp>
        <p:nvSpPr>
          <p:cNvPr id="45" name="Hexagon 44">
            <a:extLst>
              <a:ext uri="{FF2B5EF4-FFF2-40B4-BE49-F238E27FC236}">
                <a16:creationId xmlns:a16="http://schemas.microsoft.com/office/drawing/2014/main" id="{30DEC1E3-9B9C-4141-9FAD-26D70A6388B7}"/>
              </a:ext>
            </a:extLst>
          </p:cNvPr>
          <p:cNvSpPr/>
          <p:nvPr/>
        </p:nvSpPr>
        <p:spPr>
          <a:xfrm>
            <a:off x="6429476" y="1095000"/>
            <a:ext cx="2817996" cy="1806247"/>
          </a:xfrm>
          <a:prstGeom prst="hexagon">
            <a:avLst/>
          </a:prstGeom>
          <a:solidFill>
            <a:schemeClr val="accent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a:solidFill>
                  <a:schemeClr val="tx1">
                    <a:lumMod val="75000"/>
                    <a:lumOff val="25000"/>
                  </a:schemeClr>
                </a:solidFill>
                <a:latin typeface="Yu Gothic UI Semilight" panose="020B0400000000000000" pitchFamily="34" charset="-128"/>
                <a:ea typeface="Yu Gothic UI Semilight" panose="020B0400000000000000" pitchFamily="34" charset="-128"/>
                <a:cs typeface="Calibri" panose="020F0502020204030204" pitchFamily="34" charset="0"/>
              </a:rPr>
              <a:t>Support WBG teams to explore innovation &amp; tech for Sectoral &amp; Systems’ Transformation (through Human-centric Design, Foresight, Systems’ Design).</a:t>
            </a:r>
          </a:p>
        </p:txBody>
      </p:sp>
      <p:sp>
        <p:nvSpPr>
          <p:cNvPr id="46" name="Oval 45">
            <a:extLst>
              <a:ext uri="{FF2B5EF4-FFF2-40B4-BE49-F238E27FC236}">
                <a16:creationId xmlns:a16="http://schemas.microsoft.com/office/drawing/2014/main" id="{3883D4A5-F34A-48F7-87EE-D87FD9906F1A}"/>
              </a:ext>
            </a:extLst>
          </p:cNvPr>
          <p:cNvSpPr>
            <a:spLocks noChangeAspect="1"/>
          </p:cNvSpPr>
          <p:nvPr/>
        </p:nvSpPr>
        <p:spPr>
          <a:xfrm>
            <a:off x="6564777" y="1823399"/>
            <a:ext cx="274320" cy="275951"/>
          </a:xfrm>
          <a:prstGeom prst="ellipse">
            <a:avLst/>
          </a:prstGeom>
          <a:solidFill>
            <a:schemeClr val="accent3">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b="1">
                <a:solidFill>
                  <a:schemeClr val="tx1">
                    <a:lumMod val="75000"/>
                    <a:lumOff val="25000"/>
                  </a:schemeClr>
                </a:solidFill>
                <a:latin typeface="Yu Gothic UI Semilight" panose="020B0400000000000000" pitchFamily="34" charset="-128"/>
                <a:ea typeface="Yu Gothic UI Semilight" panose="020B0400000000000000" pitchFamily="34" charset="-128"/>
              </a:rPr>
              <a:t>3</a:t>
            </a:r>
          </a:p>
        </p:txBody>
      </p:sp>
      <p:sp>
        <p:nvSpPr>
          <p:cNvPr id="47" name="Hexagon 46">
            <a:extLst>
              <a:ext uri="{FF2B5EF4-FFF2-40B4-BE49-F238E27FC236}">
                <a16:creationId xmlns:a16="http://schemas.microsoft.com/office/drawing/2014/main" id="{BB7DE04A-5A14-4EDB-857D-73F1F279F500}"/>
              </a:ext>
            </a:extLst>
          </p:cNvPr>
          <p:cNvSpPr/>
          <p:nvPr/>
        </p:nvSpPr>
        <p:spPr>
          <a:xfrm>
            <a:off x="9416303" y="1197658"/>
            <a:ext cx="2625663" cy="1698906"/>
          </a:xfrm>
          <a:prstGeom prst="hexagon">
            <a:avLst/>
          </a:prstGeom>
          <a:solidFill>
            <a:schemeClr val="accent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a:solidFill>
                  <a:schemeClr val="tx1">
                    <a:lumMod val="75000"/>
                    <a:lumOff val="25000"/>
                  </a:schemeClr>
                </a:solidFill>
                <a:latin typeface="Yu Gothic UI Semilight" panose="020B0400000000000000" pitchFamily="34" charset="-128"/>
                <a:ea typeface="Yu Gothic UI Semilight" panose="020B0400000000000000" pitchFamily="34" charset="-128"/>
                <a:cs typeface="Calibri" panose="020F0502020204030204" pitchFamily="34" charset="0"/>
              </a:rPr>
              <a:t>Knowledge &amp; Partnership Hub innovation &amp; tech for Development.</a:t>
            </a:r>
          </a:p>
        </p:txBody>
      </p:sp>
      <p:sp>
        <p:nvSpPr>
          <p:cNvPr id="48" name="Oval 47">
            <a:extLst>
              <a:ext uri="{FF2B5EF4-FFF2-40B4-BE49-F238E27FC236}">
                <a16:creationId xmlns:a16="http://schemas.microsoft.com/office/drawing/2014/main" id="{6896D959-90BC-4A28-A4A7-D7B3367BB21B}"/>
              </a:ext>
            </a:extLst>
          </p:cNvPr>
          <p:cNvSpPr>
            <a:spLocks noChangeAspect="1"/>
          </p:cNvSpPr>
          <p:nvPr/>
        </p:nvSpPr>
        <p:spPr>
          <a:xfrm>
            <a:off x="9621308" y="1830074"/>
            <a:ext cx="274320" cy="275951"/>
          </a:xfrm>
          <a:prstGeom prst="ellipse">
            <a:avLst/>
          </a:prstGeom>
          <a:solidFill>
            <a:schemeClr val="accent3">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b="1">
                <a:solidFill>
                  <a:schemeClr val="tx1">
                    <a:lumMod val="75000"/>
                    <a:lumOff val="25000"/>
                  </a:schemeClr>
                </a:solidFill>
                <a:latin typeface="Yu Gothic UI Semilight" panose="020B0400000000000000" pitchFamily="34" charset="-128"/>
                <a:ea typeface="Yu Gothic UI Semilight" panose="020B0400000000000000" pitchFamily="34" charset="-128"/>
              </a:rPr>
              <a:t>4</a:t>
            </a:r>
          </a:p>
        </p:txBody>
      </p:sp>
      <p:graphicFrame>
        <p:nvGraphicFramePr>
          <p:cNvPr id="56" name="Table 4">
            <a:extLst>
              <a:ext uri="{FF2B5EF4-FFF2-40B4-BE49-F238E27FC236}">
                <a16:creationId xmlns:a16="http://schemas.microsoft.com/office/drawing/2014/main" id="{316C9F2F-78D2-4CEF-BD55-03A06228183F}"/>
              </a:ext>
            </a:extLst>
          </p:cNvPr>
          <p:cNvGraphicFramePr>
            <a:graphicFrameLocks noGrp="1"/>
          </p:cNvGraphicFramePr>
          <p:nvPr>
            <p:extLst>
              <p:ext uri="{D42A27DB-BD31-4B8C-83A1-F6EECF244321}">
                <p14:modId xmlns:p14="http://schemas.microsoft.com/office/powerpoint/2010/main" val="2771146366"/>
              </p:ext>
            </p:extLst>
          </p:nvPr>
        </p:nvGraphicFramePr>
        <p:xfrm>
          <a:off x="306921" y="3110336"/>
          <a:ext cx="11717865" cy="2293396"/>
        </p:xfrm>
        <a:graphic>
          <a:graphicData uri="http://schemas.openxmlformats.org/drawingml/2006/table">
            <a:tbl>
              <a:tblPr firstRow="1" bandRow="1">
                <a:tableStyleId>{5C22544A-7EE6-4342-B048-85BDC9FD1C3A}</a:tableStyleId>
              </a:tblPr>
              <a:tblGrid>
                <a:gridCol w="3905955">
                  <a:extLst>
                    <a:ext uri="{9D8B030D-6E8A-4147-A177-3AD203B41FA5}">
                      <a16:colId xmlns:a16="http://schemas.microsoft.com/office/drawing/2014/main" val="2963745495"/>
                    </a:ext>
                  </a:extLst>
                </a:gridCol>
                <a:gridCol w="3905955">
                  <a:extLst>
                    <a:ext uri="{9D8B030D-6E8A-4147-A177-3AD203B41FA5}">
                      <a16:colId xmlns:a16="http://schemas.microsoft.com/office/drawing/2014/main" val="3552045950"/>
                    </a:ext>
                  </a:extLst>
                </a:gridCol>
                <a:gridCol w="3905955">
                  <a:extLst>
                    <a:ext uri="{9D8B030D-6E8A-4147-A177-3AD203B41FA5}">
                      <a16:colId xmlns:a16="http://schemas.microsoft.com/office/drawing/2014/main" val="1189381335"/>
                    </a:ext>
                  </a:extLst>
                </a:gridCol>
              </a:tblGrid>
              <a:tr h="534567">
                <a:tc>
                  <a:txBody>
                    <a:bodyPr/>
                    <a:lstStyle/>
                    <a:p>
                      <a:pPr lvl="0" algn="l">
                        <a:buNone/>
                      </a:pPr>
                      <a:r>
                        <a:rPr lang="en-GB" sz="1600" u="none" strike="noStrike" noProof="0"/>
                        <a:t>Sensemaking*</a:t>
                      </a:r>
                    </a:p>
                    <a:p>
                      <a:pPr lvl="0" algn="l">
                        <a:buNone/>
                      </a:pPr>
                      <a:r>
                        <a:rPr lang="en-GB" sz="1600" u="none" strike="noStrike" noProof="0"/>
                        <a:t>Foresight &amp; Future Thinking</a:t>
                      </a:r>
                    </a:p>
                  </a:txBody>
                  <a:tcPr/>
                </a:tc>
                <a:tc>
                  <a:txBody>
                    <a:bodyPr/>
                    <a:lstStyle/>
                    <a:p>
                      <a:pPr lvl="0" algn="ctr">
                        <a:buNone/>
                      </a:pPr>
                      <a:r>
                        <a:rPr lang="en-GB" sz="1600" u="none" strike="noStrike" noProof="0"/>
                        <a:t>Human Centric Design* </a:t>
                      </a:r>
                    </a:p>
                    <a:p>
                      <a:pPr lvl="0" algn="ctr">
                        <a:buNone/>
                      </a:pPr>
                      <a:r>
                        <a:rPr lang="en-GB" sz="1600" b="1" u="none" strike="noStrike" kern="1200" noProof="0">
                          <a:solidFill>
                            <a:schemeClr val="lt1"/>
                          </a:solidFill>
                          <a:latin typeface="+mn-lt"/>
                          <a:ea typeface="+mn-ea"/>
                          <a:cs typeface="+mn-cs"/>
                        </a:rPr>
                        <a:t>Systems’ Design</a:t>
                      </a:r>
                      <a:endParaRPr lang="en-US" sz="1600" b="1" u="none" strike="noStrike" kern="1200">
                        <a:solidFill>
                          <a:schemeClr val="lt1"/>
                        </a:solidFill>
                        <a:latin typeface="+mn-lt"/>
                        <a:ea typeface="+mn-ea"/>
                        <a:cs typeface="+mn-cs"/>
                      </a:endParaRPr>
                    </a:p>
                  </a:txBody>
                  <a:tcPr/>
                </a:tc>
                <a:tc>
                  <a:txBody>
                    <a:bodyPr/>
                    <a:lstStyle/>
                    <a:p>
                      <a:pPr lvl="0" algn="ctr">
                        <a:buNone/>
                      </a:pPr>
                      <a:r>
                        <a:rPr lang="en-GB" sz="1600" u="none" strike="noStrike" noProof="0"/>
                        <a:t>Operationalizing Innovation &amp; Tech* </a:t>
                      </a:r>
                      <a:endParaRPr lang="en-US">
                        <a:solidFill>
                          <a:schemeClr val="tx1"/>
                        </a:solidFill>
                      </a:endParaRPr>
                    </a:p>
                  </a:txBody>
                  <a:tcPr/>
                </a:tc>
                <a:extLst>
                  <a:ext uri="{0D108BD9-81ED-4DB2-BD59-A6C34878D82A}">
                    <a16:rowId xmlns:a16="http://schemas.microsoft.com/office/drawing/2014/main" val="499141383"/>
                  </a:ext>
                </a:extLst>
              </a:tr>
              <a:tr h="1714276">
                <a:tc>
                  <a:txBody>
                    <a:bodyPr/>
                    <a:lstStyle/>
                    <a:p>
                      <a:pPr lvl="0" algn="ctr">
                        <a:lnSpc>
                          <a:spcPct val="100000"/>
                        </a:lnSpc>
                        <a:spcBef>
                          <a:spcPts val="0"/>
                        </a:spcBef>
                        <a:spcAft>
                          <a:spcPts val="0"/>
                        </a:spcAft>
                        <a:buNone/>
                      </a:pPr>
                      <a:endParaRPr lang="en-GB" sz="1400" b="1" u="none" strike="noStrike" noProof="0"/>
                    </a:p>
                    <a:p>
                      <a:pPr lvl="0" algn="ctr">
                        <a:lnSpc>
                          <a:spcPct val="100000"/>
                        </a:lnSpc>
                        <a:spcBef>
                          <a:spcPts val="0"/>
                        </a:spcBef>
                        <a:spcAft>
                          <a:spcPts val="0"/>
                        </a:spcAft>
                        <a:buNone/>
                      </a:pPr>
                      <a:r>
                        <a:rPr lang="en-GB" sz="1400" b="1" u="none" strike="noStrike" noProof="0"/>
                        <a:t>ITSTI Foresight &amp; Scenario Planning Playbook</a:t>
                      </a:r>
                    </a:p>
                    <a:p>
                      <a:pPr lvl="0" algn="just">
                        <a:lnSpc>
                          <a:spcPct val="100000"/>
                        </a:lnSpc>
                        <a:spcBef>
                          <a:spcPts val="0"/>
                        </a:spcBef>
                        <a:spcAft>
                          <a:spcPts val="0"/>
                        </a:spcAft>
                        <a:buNone/>
                      </a:pPr>
                      <a:endParaRPr lang="en-GB" sz="1400" u="none" strike="noStrike" noProof="0"/>
                    </a:p>
                    <a:p>
                      <a:pPr lvl="0" algn="just">
                        <a:lnSpc>
                          <a:spcPct val="100000"/>
                        </a:lnSpc>
                        <a:spcBef>
                          <a:spcPts val="0"/>
                        </a:spcBef>
                        <a:spcAft>
                          <a:spcPts val="0"/>
                        </a:spcAft>
                        <a:buNone/>
                      </a:pPr>
                      <a:r>
                        <a:rPr lang="en-GB" sz="1400" u="none" strike="noStrike" noProof="0"/>
                        <a:t>Capture, sense-make, translate trends, drivers &amp; signals of change; create future ready interventions (Societal, Technological, Normative, Operational).</a:t>
                      </a:r>
                      <a:endParaRPr lang="en-US" sz="1400"/>
                    </a:p>
                  </a:txBody>
                  <a:tcPr/>
                </a:tc>
                <a:tc>
                  <a:txBody>
                    <a:bodyPr/>
                    <a:lstStyle/>
                    <a:p>
                      <a:pPr lvl="0" algn="ctr">
                        <a:lnSpc>
                          <a:spcPct val="100000"/>
                        </a:lnSpc>
                        <a:spcBef>
                          <a:spcPts val="0"/>
                        </a:spcBef>
                        <a:spcAft>
                          <a:spcPts val="0"/>
                        </a:spcAft>
                        <a:buNone/>
                      </a:pPr>
                      <a:endParaRPr lang="en-GB" sz="1600" b="1" u="none" strike="noStrike" noProof="0"/>
                    </a:p>
                    <a:p>
                      <a:pPr lvl="0" algn="ctr">
                        <a:lnSpc>
                          <a:spcPct val="100000"/>
                        </a:lnSpc>
                        <a:spcBef>
                          <a:spcPts val="0"/>
                        </a:spcBef>
                        <a:spcAft>
                          <a:spcPts val="0"/>
                        </a:spcAft>
                        <a:buNone/>
                      </a:pPr>
                      <a:r>
                        <a:rPr lang="en-GB" sz="1400" b="1" u="none" strike="noStrike" kern="1200" noProof="0">
                          <a:solidFill>
                            <a:schemeClr val="dk1"/>
                          </a:solidFill>
                          <a:latin typeface="+mn-lt"/>
                          <a:ea typeface="+mn-ea"/>
                          <a:cs typeface="+mn-cs"/>
                        </a:rPr>
                        <a:t>ITSTI Innovation &amp; Systems’ Design Playbooks</a:t>
                      </a:r>
                    </a:p>
                    <a:p>
                      <a:pPr lvl="0" algn="just">
                        <a:lnSpc>
                          <a:spcPct val="100000"/>
                        </a:lnSpc>
                        <a:spcBef>
                          <a:spcPts val="0"/>
                        </a:spcBef>
                        <a:spcAft>
                          <a:spcPts val="0"/>
                        </a:spcAft>
                        <a:buNone/>
                      </a:pPr>
                      <a:endParaRPr lang="en-GB" sz="1600" u="none" strike="noStrike" noProof="0"/>
                    </a:p>
                    <a:p>
                      <a:pPr lvl="0" algn="just">
                        <a:lnSpc>
                          <a:spcPct val="100000"/>
                        </a:lnSpc>
                        <a:spcBef>
                          <a:spcPts val="0"/>
                        </a:spcBef>
                        <a:spcAft>
                          <a:spcPts val="0"/>
                        </a:spcAft>
                        <a:buNone/>
                      </a:pPr>
                      <a:r>
                        <a:rPr lang="en-GB" sz="1400" u="none" strike="noStrike" kern="1200" noProof="0">
                          <a:solidFill>
                            <a:schemeClr val="dk1"/>
                          </a:solidFill>
                          <a:latin typeface="+mn-lt"/>
                          <a:ea typeface="+mn-ea"/>
                          <a:cs typeface="+mn-cs"/>
                        </a:rPr>
                        <a:t>Explore, experiment &amp; design innovative tech-enabled solutions at the project &amp; systems’ levels by applying a human-centred multi-disciplinary approach.</a:t>
                      </a:r>
                      <a:endParaRPr lang="en-GB" sz="1600" b="0" i="1" u="none" strike="noStrike" noProof="0">
                        <a:latin typeface="Calibri"/>
                      </a:endParaRPr>
                    </a:p>
                  </a:txBody>
                  <a:tcPr/>
                </a:tc>
                <a:tc>
                  <a:txBody>
                    <a:bodyPr/>
                    <a:lstStyle/>
                    <a:p>
                      <a:pPr lvl="0" algn="ctr">
                        <a:lnSpc>
                          <a:spcPct val="100000"/>
                        </a:lnSpc>
                        <a:spcBef>
                          <a:spcPts val="0"/>
                        </a:spcBef>
                        <a:spcAft>
                          <a:spcPts val="0"/>
                        </a:spcAft>
                        <a:buNone/>
                      </a:pPr>
                      <a:endParaRPr lang="en-GB" sz="1600" u="none" strike="noStrike" noProof="0"/>
                    </a:p>
                    <a:p>
                      <a:pPr lvl="0" algn="ctr">
                        <a:lnSpc>
                          <a:spcPct val="100000"/>
                        </a:lnSpc>
                        <a:spcBef>
                          <a:spcPts val="0"/>
                        </a:spcBef>
                        <a:spcAft>
                          <a:spcPts val="0"/>
                        </a:spcAft>
                        <a:buNone/>
                      </a:pPr>
                      <a:r>
                        <a:rPr lang="en-GB" sz="1300" b="1" u="none" strike="noStrike" kern="1200" noProof="0">
                          <a:solidFill>
                            <a:schemeClr val="dk1"/>
                          </a:solidFill>
                          <a:latin typeface="+mn-lt"/>
                          <a:ea typeface="+mn-ea"/>
                          <a:cs typeface="+mn-cs"/>
                        </a:rPr>
                        <a:t>ITSTI Operationalization Playbook &amp; AI Playbook 1.0</a:t>
                      </a:r>
                    </a:p>
                    <a:p>
                      <a:pPr lvl="0" algn="just">
                        <a:lnSpc>
                          <a:spcPct val="100000"/>
                        </a:lnSpc>
                        <a:spcBef>
                          <a:spcPts val="0"/>
                        </a:spcBef>
                        <a:spcAft>
                          <a:spcPts val="0"/>
                        </a:spcAft>
                        <a:buNone/>
                      </a:pPr>
                      <a:endParaRPr lang="en-GB" sz="1800" u="none" strike="noStrike" noProof="0"/>
                    </a:p>
                    <a:p>
                      <a:pPr lvl="0" algn="just">
                        <a:lnSpc>
                          <a:spcPct val="100000"/>
                        </a:lnSpc>
                        <a:spcBef>
                          <a:spcPts val="0"/>
                        </a:spcBef>
                        <a:spcAft>
                          <a:spcPts val="0"/>
                        </a:spcAft>
                        <a:buNone/>
                      </a:pPr>
                      <a:r>
                        <a:rPr lang="en-GB" sz="1400" u="none" strike="noStrike" kern="1200" noProof="0">
                          <a:solidFill>
                            <a:schemeClr val="dk1"/>
                          </a:solidFill>
                          <a:latin typeface="+mn-lt"/>
                          <a:ea typeface="+mn-ea"/>
                          <a:cs typeface="+mn-cs"/>
                        </a:rPr>
                        <a:t>Technology advisory on operationalizing (scaling) innovative-tech enabled projects in WBG operations.</a:t>
                      </a:r>
                      <a:endParaRPr lang="en-GB" sz="1600"/>
                    </a:p>
                  </a:txBody>
                  <a:tcPr/>
                </a:tc>
                <a:extLst>
                  <a:ext uri="{0D108BD9-81ED-4DB2-BD59-A6C34878D82A}">
                    <a16:rowId xmlns:a16="http://schemas.microsoft.com/office/drawing/2014/main" val="1735243345"/>
                  </a:ext>
                </a:extLst>
              </a:tr>
            </a:tbl>
          </a:graphicData>
        </a:graphic>
      </p:graphicFrame>
      <p:sp>
        <p:nvSpPr>
          <p:cNvPr id="4" name="Rectangle 3">
            <a:extLst>
              <a:ext uri="{FF2B5EF4-FFF2-40B4-BE49-F238E27FC236}">
                <a16:creationId xmlns:a16="http://schemas.microsoft.com/office/drawing/2014/main" id="{7330D338-21D0-4A31-9768-CFD3B369F8C4}"/>
              </a:ext>
            </a:extLst>
          </p:cNvPr>
          <p:cNvSpPr/>
          <p:nvPr/>
        </p:nvSpPr>
        <p:spPr>
          <a:xfrm>
            <a:off x="2268537" y="5562134"/>
            <a:ext cx="9756249" cy="784830"/>
          </a:xfrm>
          <a:prstGeom prst="rect">
            <a:avLst/>
          </a:prstGeom>
        </p:spPr>
        <p:txBody>
          <a:bodyPr wrap="square">
            <a:spAutoFit/>
          </a:bodyPr>
          <a:lstStyle/>
          <a:p>
            <a:pPr algn="just"/>
            <a:r>
              <a:rPr lang="en-US" sz="1500" i="1">
                <a:latin typeface="Segoe UI"/>
                <a:cs typeface="Segoe UI"/>
              </a:rPr>
              <a:t>*Since 2017, the Lab has been applying innovative methodologies &amp; playbooks to explore and build knowledge around emerging technologies, innovative business models and operationalization frameworks with WBG teams in over 40 use cases/projects across 17 Global Practices/Sectors.</a:t>
            </a:r>
          </a:p>
        </p:txBody>
      </p:sp>
      <p:sp>
        <p:nvSpPr>
          <p:cNvPr id="16" name="Rectangle 15">
            <a:extLst>
              <a:ext uri="{FF2B5EF4-FFF2-40B4-BE49-F238E27FC236}">
                <a16:creationId xmlns:a16="http://schemas.microsoft.com/office/drawing/2014/main" id="{0732AB9A-9AD6-4C4F-8FC9-38D9E4E058F7}"/>
              </a:ext>
            </a:extLst>
          </p:cNvPr>
          <p:cNvSpPr/>
          <p:nvPr/>
        </p:nvSpPr>
        <p:spPr>
          <a:xfrm>
            <a:off x="10814455" y="182275"/>
            <a:ext cx="630301" cy="369332"/>
          </a:xfrm>
          <a:prstGeom prst="rect">
            <a:avLst/>
          </a:prstGeom>
          <a:solidFill>
            <a:srgbClr val="FFFFFF">
              <a:alpha val="65098"/>
            </a:srgbClr>
          </a:solidFill>
        </p:spPr>
        <p:txBody>
          <a:bodyPr wrap="none">
            <a:spAutoFit/>
          </a:bodyPr>
          <a:lstStyle/>
          <a:p>
            <a:r>
              <a:rPr lang="en-US" b="1">
                <a:latin typeface="Yu Gothic UI Semilight (Body)"/>
              </a:rPr>
              <a:t>FY21</a:t>
            </a:r>
          </a:p>
        </p:txBody>
      </p:sp>
    </p:spTree>
    <p:extLst>
      <p:ext uri="{BB962C8B-B14F-4D97-AF65-F5344CB8AC3E}">
        <p14:creationId xmlns:p14="http://schemas.microsoft.com/office/powerpoint/2010/main" val="3649221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5">
            <a:extLst>
              <a:ext uri="{FF2B5EF4-FFF2-40B4-BE49-F238E27FC236}">
                <a16:creationId xmlns:a16="http://schemas.microsoft.com/office/drawing/2014/main" id="{1CBBAE9E-6A2A-4759-8D83-9A188B67511C}"/>
              </a:ext>
            </a:extLst>
          </p:cNvPr>
          <p:cNvSpPr>
            <a:spLocks noGrp="1"/>
          </p:cNvSpPr>
          <p:nvPr>
            <p:ph type="title"/>
          </p:nvPr>
        </p:nvSpPr>
        <p:spPr>
          <a:xfrm>
            <a:off x="305249" y="19232"/>
            <a:ext cx="11130742" cy="742950"/>
          </a:xfrm>
        </p:spPr>
        <p:txBody>
          <a:bodyPr>
            <a:normAutofit/>
          </a:bodyPr>
          <a:lstStyle/>
          <a:p>
            <a:pPr algn="ctr"/>
            <a:r>
              <a:rPr lang="en-US" sz="1800">
                <a:solidFill>
                  <a:srgbClr val="007BB4"/>
                </a:solidFill>
                <a:latin typeface="Andes" panose="02000000000000000000" pitchFamily="50" charset="0"/>
              </a:rPr>
              <a:t>ITSTI Contribution to Explore &amp; Operationalize Emerging Technologies for Development Impact</a:t>
            </a:r>
            <a:r>
              <a:rPr lang="en-US" sz="2300">
                <a:solidFill>
                  <a:srgbClr val="007BB4"/>
                </a:solidFill>
                <a:latin typeface="Andes" panose="02000000000000000000" pitchFamily="50" charset="0"/>
              </a:rPr>
              <a:t> </a:t>
            </a:r>
            <a:endParaRPr lang="en-US" sz="2300" b="1">
              <a:solidFill>
                <a:srgbClr val="007BB4"/>
              </a:solidFill>
            </a:endParaRPr>
          </a:p>
        </p:txBody>
      </p:sp>
      <p:sp>
        <p:nvSpPr>
          <p:cNvPr id="2" name="Rectangle 1">
            <a:extLst>
              <a:ext uri="{FF2B5EF4-FFF2-40B4-BE49-F238E27FC236}">
                <a16:creationId xmlns:a16="http://schemas.microsoft.com/office/drawing/2014/main" id="{9B809E2E-9208-4C04-8858-EAB2139266BF}"/>
              </a:ext>
            </a:extLst>
          </p:cNvPr>
          <p:cNvSpPr/>
          <p:nvPr/>
        </p:nvSpPr>
        <p:spPr>
          <a:xfrm>
            <a:off x="0" y="700467"/>
            <a:ext cx="12192000" cy="200980"/>
          </a:xfrm>
          <a:prstGeom prst="rect">
            <a:avLst/>
          </a:prstGeom>
          <a:solidFill>
            <a:srgbClr val="50839F"/>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chemeClr val="tx1">
                  <a:lumMod val="75000"/>
                  <a:lumOff val="25000"/>
                </a:schemeClr>
              </a:solidFill>
            </a:endParaRPr>
          </a:p>
        </p:txBody>
      </p:sp>
      <p:pic>
        <p:nvPicPr>
          <p:cNvPr id="10" name="Picture 9">
            <a:extLst>
              <a:ext uri="{FF2B5EF4-FFF2-40B4-BE49-F238E27FC236}">
                <a16:creationId xmlns:a16="http://schemas.microsoft.com/office/drawing/2014/main" id="{A242F1E5-F617-42F5-B565-CA12F53D7C54}"/>
              </a:ext>
            </a:extLst>
          </p:cNvPr>
          <p:cNvPicPr>
            <a:picLocks noChangeAspect="1"/>
          </p:cNvPicPr>
          <p:nvPr/>
        </p:nvPicPr>
        <p:blipFill>
          <a:blip r:embed="rId3"/>
          <a:srcRect l="32131" t="31774"/>
          <a:stretch>
            <a:fillRect/>
          </a:stretch>
        </p:blipFill>
        <p:spPr>
          <a:xfrm flipH="1">
            <a:off x="11201401" y="44691"/>
            <a:ext cx="990599" cy="997836"/>
          </a:xfrm>
          <a:custGeom>
            <a:avLst/>
            <a:gdLst>
              <a:gd name="connsiteX0" fmla="*/ 0 w 2039861"/>
              <a:gd name="connsiteY0" fmla="*/ 0 h 2054763"/>
              <a:gd name="connsiteX1" fmla="*/ 2039861 w 2039861"/>
              <a:gd name="connsiteY1" fmla="*/ 0 h 2054763"/>
              <a:gd name="connsiteX2" fmla="*/ 2039861 w 2039861"/>
              <a:gd name="connsiteY2" fmla="*/ 2054763 h 2054763"/>
              <a:gd name="connsiteX3" fmla="*/ 0 w 2039861"/>
              <a:gd name="connsiteY3" fmla="*/ 2054763 h 2054763"/>
            </a:gdLst>
            <a:ahLst/>
            <a:cxnLst>
              <a:cxn ang="0">
                <a:pos x="connsiteX0" y="connsiteY0"/>
              </a:cxn>
              <a:cxn ang="0">
                <a:pos x="connsiteX1" y="connsiteY1"/>
              </a:cxn>
              <a:cxn ang="0">
                <a:pos x="connsiteX2" y="connsiteY2"/>
              </a:cxn>
              <a:cxn ang="0">
                <a:pos x="connsiteX3" y="connsiteY3"/>
              </a:cxn>
            </a:cxnLst>
            <a:rect l="l" t="t" r="r" b="b"/>
            <a:pathLst>
              <a:path w="2039861" h="2054763">
                <a:moveTo>
                  <a:pt x="0" y="0"/>
                </a:moveTo>
                <a:lnTo>
                  <a:pt x="2039861" y="0"/>
                </a:lnTo>
                <a:lnTo>
                  <a:pt x="2039861" y="2054763"/>
                </a:lnTo>
                <a:lnTo>
                  <a:pt x="0" y="2054763"/>
                </a:lnTo>
                <a:close/>
              </a:path>
            </a:pathLst>
          </a:custGeom>
        </p:spPr>
      </p:pic>
      <p:sp>
        <p:nvSpPr>
          <p:cNvPr id="11" name="Pentagon 2">
            <a:extLst>
              <a:ext uri="{FF2B5EF4-FFF2-40B4-BE49-F238E27FC236}">
                <a16:creationId xmlns:a16="http://schemas.microsoft.com/office/drawing/2014/main" id="{C87FAACE-D771-4651-8027-9B2235C6FA0C}"/>
              </a:ext>
            </a:extLst>
          </p:cNvPr>
          <p:cNvSpPr/>
          <p:nvPr/>
        </p:nvSpPr>
        <p:spPr>
          <a:xfrm>
            <a:off x="4150120" y="2390428"/>
            <a:ext cx="7917317" cy="728086"/>
          </a:xfrm>
          <a:prstGeom prst="homePlate">
            <a:avLst/>
          </a:prstGeom>
          <a:gradFill>
            <a:gsLst>
              <a:gs pos="26000">
                <a:srgbClr val="D0CDC2"/>
              </a:gs>
              <a:gs pos="100000">
                <a:srgbClr val="19A090"/>
              </a:gs>
            </a:gsLst>
            <a:lin ang="10800000" scaled="1"/>
          </a:gradFill>
          <a:ln w="25400" cap="flat" cmpd="sng" algn="ctr">
            <a:noFill/>
            <a:prstDash val="solid"/>
          </a:ln>
          <a:effectLst>
            <a:outerShdw blurRad="50800" dist="38100" dir="2700000" algn="tl" rotWithShape="0">
              <a:prstClr val="black">
                <a:alpha val="40000"/>
              </a:prstClr>
            </a:outerShdw>
          </a:effectLst>
        </p:spPr>
        <p:txBody>
          <a:bodyPr rtlCol="0" anchor="ctr"/>
          <a:lstStyle/>
          <a:p>
            <a:pPr defTabSz="727377">
              <a:defRPr/>
            </a:pPr>
            <a:r>
              <a:rPr lang="en-AU" b="1" kern="0">
                <a:solidFill>
                  <a:srgbClr val="FFFFFF"/>
                </a:solidFill>
                <a:latin typeface="Yu Gothic UI Semilight"/>
              </a:rPr>
              <a:t>Operationalization Phase</a:t>
            </a:r>
          </a:p>
          <a:p>
            <a:pPr defTabSz="727377">
              <a:defRPr/>
            </a:pPr>
            <a:r>
              <a:rPr lang="en-AU" sz="1200">
                <a:effectLst>
                  <a:outerShdw blurRad="38100" dist="38100" dir="2700000" algn="tl">
                    <a:srgbClr val="000000">
                      <a:alpha val="43137"/>
                    </a:srgbClr>
                  </a:outerShdw>
                </a:effectLst>
              </a:rPr>
              <a:t> 3-6 Month Journey</a:t>
            </a:r>
          </a:p>
        </p:txBody>
      </p:sp>
      <p:sp>
        <p:nvSpPr>
          <p:cNvPr id="12" name="Pentagon 19">
            <a:extLst>
              <a:ext uri="{FF2B5EF4-FFF2-40B4-BE49-F238E27FC236}">
                <a16:creationId xmlns:a16="http://schemas.microsoft.com/office/drawing/2014/main" id="{7DEAA124-0C0F-4D2B-BAFD-2048F8091468}"/>
              </a:ext>
            </a:extLst>
          </p:cNvPr>
          <p:cNvSpPr/>
          <p:nvPr/>
        </p:nvSpPr>
        <p:spPr>
          <a:xfrm>
            <a:off x="150869" y="1233502"/>
            <a:ext cx="3484681" cy="728086"/>
          </a:xfrm>
          <a:prstGeom prst="homePlate">
            <a:avLst/>
          </a:prstGeom>
          <a:solidFill>
            <a:srgbClr val="21D5C0"/>
          </a:solidFill>
          <a:ln w="25400" cap="flat" cmpd="sng" algn="ctr">
            <a:noFill/>
            <a:prstDash val="solid"/>
          </a:ln>
          <a:effectLst>
            <a:outerShdw blurRad="50800" dist="38100" dir="2700000" algn="tl" rotWithShape="0">
              <a:prstClr val="black">
                <a:alpha val="40000"/>
              </a:prstClr>
            </a:outerShdw>
          </a:effectLst>
        </p:spPr>
        <p:txBody>
          <a:bodyPr rtlCol="0" anchor="ctr"/>
          <a:lstStyle/>
          <a:p>
            <a:pPr defTabSz="727377">
              <a:defRPr/>
            </a:pPr>
            <a:r>
              <a:rPr lang="en-AU" b="1" kern="0">
                <a:solidFill>
                  <a:srgbClr val="FFFFFF"/>
                </a:solidFill>
                <a:latin typeface="Yu Gothic UI Semilight"/>
              </a:rPr>
              <a:t>Exploration Phase</a:t>
            </a:r>
          </a:p>
          <a:p>
            <a:pPr defTabSz="727377">
              <a:defRPr/>
            </a:pPr>
            <a:r>
              <a:rPr lang="en-AU" sz="1200">
                <a:effectLst>
                  <a:outerShdw blurRad="38100" dist="38100" dir="2700000" algn="tl">
                    <a:srgbClr val="000000">
                      <a:alpha val="43137"/>
                    </a:srgbClr>
                  </a:outerShdw>
                </a:effectLst>
              </a:rPr>
              <a:t> 10-12 Week Journey</a:t>
            </a:r>
          </a:p>
        </p:txBody>
      </p:sp>
      <p:cxnSp>
        <p:nvCxnSpPr>
          <p:cNvPr id="16" name="Connector: Curved 15">
            <a:extLst>
              <a:ext uri="{FF2B5EF4-FFF2-40B4-BE49-F238E27FC236}">
                <a16:creationId xmlns:a16="http://schemas.microsoft.com/office/drawing/2014/main" id="{8CD168E3-E458-4D8C-AC5B-2F52D3247D34}"/>
              </a:ext>
            </a:extLst>
          </p:cNvPr>
          <p:cNvCxnSpPr>
            <a:cxnSpLocks/>
            <a:stCxn id="12" idx="3"/>
            <a:endCxn id="11" idx="1"/>
          </p:cNvCxnSpPr>
          <p:nvPr/>
        </p:nvCxnSpPr>
        <p:spPr>
          <a:xfrm>
            <a:off x="3635550" y="1597545"/>
            <a:ext cx="514570" cy="1156926"/>
          </a:xfrm>
          <a:prstGeom prst="curvedConnector3">
            <a:avLst>
              <a:gd name="adj1" fmla="val 50000"/>
            </a:avLst>
          </a:prstGeom>
          <a:ln w="38100">
            <a:solidFill>
              <a:schemeClr val="accent1">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B6BEDB37-34AA-46AD-ADE5-14CA9B5A84AF}"/>
              </a:ext>
            </a:extLst>
          </p:cNvPr>
          <p:cNvSpPr/>
          <p:nvPr/>
        </p:nvSpPr>
        <p:spPr>
          <a:xfrm>
            <a:off x="150869" y="2208810"/>
            <a:ext cx="3484681" cy="4121103"/>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chemeClr val="tx1">
                  <a:lumMod val="75000"/>
                  <a:lumOff val="25000"/>
                </a:schemeClr>
              </a:solidFill>
            </a:endParaRPr>
          </a:p>
        </p:txBody>
      </p:sp>
      <p:sp>
        <p:nvSpPr>
          <p:cNvPr id="26" name="Rectangle 25">
            <a:extLst>
              <a:ext uri="{FF2B5EF4-FFF2-40B4-BE49-F238E27FC236}">
                <a16:creationId xmlns:a16="http://schemas.microsoft.com/office/drawing/2014/main" id="{2933E263-251B-42FE-9B39-952B4961CED6}"/>
              </a:ext>
            </a:extLst>
          </p:cNvPr>
          <p:cNvSpPr/>
          <p:nvPr/>
        </p:nvSpPr>
        <p:spPr>
          <a:xfrm>
            <a:off x="4150120" y="3421424"/>
            <a:ext cx="7917317" cy="2908489"/>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chemeClr val="tx1">
                  <a:lumMod val="75000"/>
                  <a:lumOff val="25000"/>
                </a:schemeClr>
              </a:solidFill>
            </a:endParaRPr>
          </a:p>
        </p:txBody>
      </p:sp>
      <p:sp>
        <p:nvSpPr>
          <p:cNvPr id="29" name="TextBox 28">
            <a:extLst>
              <a:ext uri="{FF2B5EF4-FFF2-40B4-BE49-F238E27FC236}">
                <a16:creationId xmlns:a16="http://schemas.microsoft.com/office/drawing/2014/main" id="{C278C1FB-6ADB-4F12-A595-FE2FA05A6962}"/>
              </a:ext>
            </a:extLst>
          </p:cNvPr>
          <p:cNvSpPr txBox="1"/>
          <p:nvPr/>
        </p:nvSpPr>
        <p:spPr>
          <a:xfrm>
            <a:off x="150869" y="2325631"/>
            <a:ext cx="3484681" cy="3908762"/>
          </a:xfrm>
          <a:prstGeom prst="rect">
            <a:avLst/>
          </a:prstGeom>
          <a:noFill/>
        </p:spPr>
        <p:txBody>
          <a:bodyPr wrap="square" rtlCol="0">
            <a:spAutoFit/>
          </a:bodyPr>
          <a:lstStyle/>
          <a:p>
            <a:pPr>
              <a:spcAft>
                <a:spcPts val="600"/>
              </a:spcAft>
            </a:pPr>
            <a:r>
              <a:rPr lang="en-US" b="1" u="sng"/>
              <a:t>Value we Provide:</a:t>
            </a:r>
          </a:p>
          <a:p>
            <a:r>
              <a:rPr lang="en-US" sz="1300" b="1"/>
              <a:t>Tech Advisory </a:t>
            </a:r>
            <a:r>
              <a:rPr lang="en-US" sz="1300"/>
              <a:t>and/or the use of a</a:t>
            </a:r>
            <a:r>
              <a:rPr lang="en-US" sz="1300" b="1"/>
              <a:t> human-centric and systems design approach </a:t>
            </a:r>
            <a:r>
              <a:rPr lang="en-US" sz="1300"/>
              <a:t>to do hands-on experimentation and prototyping to </a:t>
            </a:r>
            <a:r>
              <a:rPr lang="en-US" sz="1300" b="1"/>
              <a:t>co-create innovative service delivery models enabled with emerging technologies</a:t>
            </a:r>
            <a:r>
              <a:rPr lang="en-US" sz="1300"/>
              <a:t>.</a:t>
            </a:r>
          </a:p>
          <a:p>
            <a:pPr>
              <a:spcBef>
                <a:spcPts val="600"/>
              </a:spcBef>
              <a:spcAft>
                <a:spcPts val="600"/>
              </a:spcAft>
            </a:pPr>
            <a:r>
              <a:rPr lang="en-US" b="1" u="sng"/>
              <a:t>How to Engage with us:</a:t>
            </a:r>
          </a:p>
          <a:p>
            <a:r>
              <a:rPr lang="en-US" sz="1300" b="1"/>
              <a:t>Bring your challenge/problem </a:t>
            </a:r>
            <a:r>
              <a:rPr lang="en-US" sz="1300"/>
              <a:t>and provide us some context</a:t>
            </a:r>
            <a:r>
              <a:rPr lang="en-US" sz="1300" b="1"/>
              <a:t> </a:t>
            </a:r>
            <a:r>
              <a:rPr lang="en-US" sz="1300"/>
              <a:t>and we will work with you using out sandboxing approach to see if there is an </a:t>
            </a:r>
            <a:r>
              <a:rPr lang="en-US" sz="1300" b="1"/>
              <a:t>innovative tech-enabled project </a:t>
            </a:r>
            <a:r>
              <a:rPr lang="en-US" sz="1300"/>
              <a:t>to help solve it!</a:t>
            </a:r>
          </a:p>
          <a:p>
            <a:pPr>
              <a:spcBef>
                <a:spcPts val="600"/>
              </a:spcBef>
              <a:spcAft>
                <a:spcPts val="600"/>
              </a:spcAft>
            </a:pPr>
            <a:r>
              <a:rPr lang="en-US" b="1" u="sng"/>
              <a:t>Outputs:</a:t>
            </a:r>
          </a:p>
          <a:p>
            <a:r>
              <a:rPr lang="en-US" sz="1300" b="1"/>
              <a:t>Lab Prototype</a:t>
            </a:r>
            <a:r>
              <a:rPr lang="en-US" sz="1300"/>
              <a:t>*, </a:t>
            </a:r>
            <a:r>
              <a:rPr lang="en-US" sz="1300" b="1"/>
              <a:t>Viability Report </a:t>
            </a:r>
            <a:r>
              <a:rPr lang="en-US" sz="1300"/>
              <a:t>and other supporting artefacts including, Learnings, Insights, Key Findings</a:t>
            </a:r>
          </a:p>
        </p:txBody>
      </p:sp>
      <p:sp>
        <p:nvSpPr>
          <p:cNvPr id="30" name="TextBox 29">
            <a:extLst>
              <a:ext uri="{FF2B5EF4-FFF2-40B4-BE49-F238E27FC236}">
                <a16:creationId xmlns:a16="http://schemas.microsoft.com/office/drawing/2014/main" id="{C6645858-CB1B-41BF-B6B7-16D913F03365}"/>
              </a:ext>
            </a:extLst>
          </p:cNvPr>
          <p:cNvSpPr txBox="1"/>
          <p:nvPr/>
        </p:nvSpPr>
        <p:spPr>
          <a:xfrm>
            <a:off x="4128279" y="3421424"/>
            <a:ext cx="7939158" cy="2908489"/>
          </a:xfrm>
          <a:prstGeom prst="rect">
            <a:avLst/>
          </a:prstGeom>
          <a:noFill/>
        </p:spPr>
        <p:txBody>
          <a:bodyPr wrap="square" rtlCol="0">
            <a:spAutoFit/>
          </a:bodyPr>
          <a:lstStyle/>
          <a:p>
            <a:pPr>
              <a:spcAft>
                <a:spcPts val="600"/>
              </a:spcAft>
            </a:pPr>
            <a:r>
              <a:rPr lang="en-US" b="1" u="sng"/>
              <a:t>Value we Provide:</a:t>
            </a:r>
          </a:p>
          <a:p>
            <a:r>
              <a:rPr lang="en-US" sz="1300" b="1"/>
              <a:t>Tech Advisory </a:t>
            </a:r>
            <a:r>
              <a:rPr lang="en-US" sz="1300"/>
              <a:t>and/or our </a:t>
            </a:r>
            <a:r>
              <a:rPr lang="en-US" sz="1300" b="1"/>
              <a:t>support to “Translate” key findings, innovative insights and learnings</a:t>
            </a:r>
            <a:r>
              <a:rPr lang="en-US" sz="1300"/>
              <a:t> from the exploration prototypes into </a:t>
            </a:r>
            <a:r>
              <a:rPr lang="en-US" sz="1300" b="1"/>
              <a:t>operationalization approaches and frameworks</a:t>
            </a:r>
            <a:r>
              <a:rPr lang="en-US" sz="1300"/>
              <a:t> to support the scaling of innovative tech-enabled projects.</a:t>
            </a:r>
          </a:p>
          <a:p>
            <a:pPr>
              <a:spcBef>
                <a:spcPts val="600"/>
              </a:spcBef>
              <a:spcAft>
                <a:spcPts val="600"/>
              </a:spcAft>
            </a:pPr>
            <a:r>
              <a:rPr lang="en-US" b="1" u="sng"/>
              <a:t>How to Engage with us:</a:t>
            </a:r>
          </a:p>
          <a:p>
            <a:r>
              <a:rPr lang="en-US" sz="1300"/>
              <a:t>Following Exploration, we can work with you to ​design an innovative service delivery business model​, define the incubation &amp; scaling approach &amp; framework, and help to develop out the technical requirements &amp; future solution architecture designs and supporting artefacts.</a:t>
            </a:r>
          </a:p>
          <a:p>
            <a:pPr>
              <a:spcBef>
                <a:spcPts val="600"/>
              </a:spcBef>
              <a:spcAft>
                <a:spcPts val="600"/>
              </a:spcAft>
            </a:pPr>
            <a:r>
              <a:rPr lang="en-US" b="1" u="sng"/>
              <a:t>Outputs:</a:t>
            </a:r>
          </a:p>
          <a:p>
            <a:r>
              <a:rPr lang="en-US" sz="1300" b="1"/>
              <a:t>Operationalization Artefacts, </a:t>
            </a:r>
            <a:r>
              <a:rPr lang="en-US" sz="1300"/>
              <a:t>such as Business Model Canvas, Feature Map, Blueprint &amp; Roadmap; Operating Model; Feature Tech Matrix, Technical Requirements, &amp; Solution Architecture Designs</a:t>
            </a:r>
          </a:p>
        </p:txBody>
      </p:sp>
      <p:grpSp>
        <p:nvGrpSpPr>
          <p:cNvPr id="105" name="Group 104">
            <a:extLst>
              <a:ext uri="{FF2B5EF4-FFF2-40B4-BE49-F238E27FC236}">
                <a16:creationId xmlns:a16="http://schemas.microsoft.com/office/drawing/2014/main" id="{1CE1883E-77B6-4D99-AE4F-88601F9FF04E}"/>
              </a:ext>
            </a:extLst>
          </p:cNvPr>
          <p:cNvGrpSpPr/>
          <p:nvPr/>
        </p:nvGrpSpPr>
        <p:grpSpPr>
          <a:xfrm>
            <a:off x="4787303" y="981681"/>
            <a:ext cx="6301778" cy="1173440"/>
            <a:chOff x="4771446" y="1100359"/>
            <a:chExt cx="6301778" cy="1173440"/>
          </a:xfrm>
        </p:grpSpPr>
        <p:grpSp>
          <p:nvGrpSpPr>
            <p:cNvPr id="101" name="Group 100">
              <a:extLst>
                <a:ext uri="{FF2B5EF4-FFF2-40B4-BE49-F238E27FC236}">
                  <a16:creationId xmlns:a16="http://schemas.microsoft.com/office/drawing/2014/main" id="{49E5FE6C-0858-4C82-8AD5-A23017951B06}"/>
                </a:ext>
              </a:extLst>
            </p:cNvPr>
            <p:cNvGrpSpPr/>
            <p:nvPr/>
          </p:nvGrpSpPr>
          <p:grpSpPr>
            <a:xfrm>
              <a:off x="4771446" y="1257521"/>
              <a:ext cx="6301778" cy="1016278"/>
              <a:chOff x="4094896" y="1144178"/>
              <a:chExt cx="7917807" cy="1276893"/>
            </a:xfrm>
          </p:grpSpPr>
          <p:sp>
            <p:nvSpPr>
              <p:cNvPr id="100" name="Cube 99">
                <a:extLst>
                  <a:ext uri="{FF2B5EF4-FFF2-40B4-BE49-F238E27FC236}">
                    <a16:creationId xmlns:a16="http://schemas.microsoft.com/office/drawing/2014/main" id="{166BE378-3793-4F54-8D4F-C256AE5496E5}"/>
                  </a:ext>
                </a:extLst>
              </p:cNvPr>
              <p:cNvSpPr/>
              <p:nvPr/>
            </p:nvSpPr>
            <p:spPr>
              <a:xfrm>
                <a:off x="10223370" y="1159694"/>
                <a:ext cx="1789333" cy="1174271"/>
              </a:xfrm>
              <a:prstGeom prst="cube">
                <a:avLst/>
              </a:prstGeom>
              <a:solidFill>
                <a:schemeClr val="tx1">
                  <a:lumMod val="25000"/>
                  <a:lumOff val="75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50">
                  <a:solidFill>
                    <a:schemeClr val="tx1">
                      <a:lumMod val="75000"/>
                      <a:lumOff val="25000"/>
                    </a:schemeClr>
                  </a:solidFill>
                </a:endParaRPr>
              </a:p>
            </p:txBody>
          </p:sp>
          <p:sp>
            <p:nvSpPr>
              <p:cNvPr id="99" name="Cloud 98">
                <a:extLst>
                  <a:ext uri="{FF2B5EF4-FFF2-40B4-BE49-F238E27FC236}">
                    <a16:creationId xmlns:a16="http://schemas.microsoft.com/office/drawing/2014/main" id="{AD31DDCE-8B2E-45D1-87E5-35D48BD153BB}"/>
                  </a:ext>
                </a:extLst>
              </p:cNvPr>
              <p:cNvSpPr/>
              <p:nvPr/>
            </p:nvSpPr>
            <p:spPr>
              <a:xfrm>
                <a:off x="4094896" y="1317352"/>
                <a:ext cx="1588417" cy="1064339"/>
              </a:xfrm>
              <a:prstGeom prst="cloud">
                <a:avLst/>
              </a:prstGeom>
              <a:solidFill>
                <a:srgbClr val="D6F5F5"/>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50">
                  <a:solidFill>
                    <a:schemeClr val="tx1">
                      <a:lumMod val="75000"/>
                      <a:lumOff val="25000"/>
                    </a:schemeClr>
                  </a:solidFill>
                </a:endParaRPr>
              </a:p>
            </p:txBody>
          </p:sp>
          <p:grpSp>
            <p:nvGrpSpPr>
              <p:cNvPr id="64" name="Group 63">
                <a:extLst>
                  <a:ext uri="{FF2B5EF4-FFF2-40B4-BE49-F238E27FC236}">
                    <a16:creationId xmlns:a16="http://schemas.microsoft.com/office/drawing/2014/main" id="{F0C2ADFC-4A01-483F-BBC3-AAF187441EEE}"/>
                  </a:ext>
                </a:extLst>
              </p:cNvPr>
              <p:cNvGrpSpPr/>
              <p:nvPr/>
            </p:nvGrpSpPr>
            <p:grpSpPr>
              <a:xfrm>
                <a:off x="6093745" y="1144178"/>
                <a:ext cx="4002928" cy="1276893"/>
                <a:chOff x="3158172" y="2282059"/>
                <a:chExt cx="8110300" cy="2587101"/>
              </a:xfrm>
            </p:grpSpPr>
            <p:sp>
              <p:nvSpPr>
                <p:cNvPr id="65" name="Right Arrow 86">
                  <a:extLst>
                    <a:ext uri="{FF2B5EF4-FFF2-40B4-BE49-F238E27FC236}">
                      <a16:creationId xmlns:a16="http://schemas.microsoft.com/office/drawing/2014/main" id="{AEA2E8DD-93F3-4DCA-ABBF-7242D8F59B07}"/>
                    </a:ext>
                  </a:extLst>
                </p:cNvPr>
                <p:cNvSpPr/>
                <p:nvPr/>
              </p:nvSpPr>
              <p:spPr>
                <a:xfrm>
                  <a:off x="10907232" y="3389923"/>
                  <a:ext cx="361240" cy="361242"/>
                </a:xfrm>
                <a:prstGeom prst="rightArrow">
                  <a:avLst/>
                </a:prstGeom>
                <a:solidFill>
                  <a:sysClr val="window" lastClr="FFFFFF">
                    <a:lumMod val="85000"/>
                  </a:sysClr>
                </a:solidFill>
                <a:ln w="2540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b="0" i="0" u="none" strike="noStrike" kern="0" cap="none" spc="0" normalizeH="0" baseline="0" noProof="0">
                    <a:ln>
                      <a:noFill/>
                    </a:ln>
                    <a:solidFill>
                      <a:prstClr val="white"/>
                    </a:solidFill>
                    <a:effectLst/>
                    <a:uLnTx/>
                    <a:uFillTx/>
                    <a:latin typeface="Calibri"/>
                    <a:ea typeface="+mn-ea"/>
                    <a:cs typeface="+mn-cs"/>
                  </a:endParaRPr>
                </a:p>
              </p:txBody>
            </p:sp>
            <p:sp>
              <p:nvSpPr>
                <p:cNvPr id="66" name="Freeform 87">
                  <a:extLst>
                    <a:ext uri="{FF2B5EF4-FFF2-40B4-BE49-F238E27FC236}">
                      <a16:creationId xmlns:a16="http://schemas.microsoft.com/office/drawing/2014/main" id="{6B151A9B-4B4A-46DD-A200-589A9B9D5877}"/>
                    </a:ext>
                  </a:extLst>
                </p:cNvPr>
                <p:cNvSpPr>
                  <a:spLocks/>
                </p:cNvSpPr>
                <p:nvPr/>
              </p:nvSpPr>
              <p:spPr bwMode="auto">
                <a:xfrm>
                  <a:off x="3697943" y="2282059"/>
                  <a:ext cx="7312148" cy="2579749"/>
                </a:xfrm>
                <a:custGeom>
                  <a:avLst/>
                  <a:gdLst>
                    <a:gd name="T0" fmla="*/ 8 w 7532"/>
                    <a:gd name="T1" fmla="*/ 2 h 2456"/>
                    <a:gd name="T2" fmla="*/ 64 w 7532"/>
                    <a:gd name="T3" fmla="*/ 20 h 2456"/>
                    <a:gd name="T4" fmla="*/ 182 w 7532"/>
                    <a:gd name="T5" fmla="*/ 52 h 2456"/>
                    <a:gd name="T6" fmla="*/ 356 w 7532"/>
                    <a:gd name="T7" fmla="*/ 98 h 2456"/>
                    <a:gd name="T8" fmla="*/ 591 w 7532"/>
                    <a:gd name="T9" fmla="*/ 155 h 2456"/>
                    <a:gd name="T10" fmla="*/ 890 w 7532"/>
                    <a:gd name="T11" fmla="*/ 221 h 2456"/>
                    <a:gd name="T12" fmla="*/ 1250 w 7532"/>
                    <a:gd name="T13" fmla="*/ 292 h 2456"/>
                    <a:gd name="T14" fmla="*/ 1674 w 7532"/>
                    <a:gd name="T15" fmla="*/ 370 h 2456"/>
                    <a:gd name="T16" fmla="*/ 2165 w 7532"/>
                    <a:gd name="T17" fmla="*/ 454 h 2456"/>
                    <a:gd name="T18" fmla="*/ 2721 w 7532"/>
                    <a:gd name="T19" fmla="*/ 537 h 2456"/>
                    <a:gd name="T20" fmla="*/ 3346 w 7532"/>
                    <a:gd name="T21" fmla="*/ 621 h 2456"/>
                    <a:gd name="T22" fmla="*/ 4003 w 7532"/>
                    <a:gd name="T23" fmla="*/ 697 h 2456"/>
                    <a:gd name="T24" fmla="*/ 4598 w 7532"/>
                    <a:gd name="T25" fmla="*/ 758 h 2456"/>
                    <a:gd name="T26" fmla="*/ 5133 w 7532"/>
                    <a:gd name="T27" fmla="*/ 805 h 2456"/>
                    <a:gd name="T28" fmla="*/ 5610 w 7532"/>
                    <a:gd name="T29" fmla="*/ 839 h 2456"/>
                    <a:gd name="T30" fmla="*/ 6030 w 7532"/>
                    <a:gd name="T31" fmla="*/ 864 h 2456"/>
                    <a:gd name="T32" fmla="*/ 6392 w 7532"/>
                    <a:gd name="T33" fmla="*/ 881 h 2456"/>
                    <a:gd name="T34" fmla="*/ 6699 w 7532"/>
                    <a:gd name="T35" fmla="*/ 891 h 2456"/>
                    <a:gd name="T36" fmla="*/ 6949 w 7532"/>
                    <a:gd name="T37" fmla="*/ 893 h 2456"/>
                    <a:gd name="T38" fmla="*/ 7140 w 7532"/>
                    <a:gd name="T39" fmla="*/ 893 h 2456"/>
                    <a:gd name="T40" fmla="*/ 7277 w 7532"/>
                    <a:gd name="T41" fmla="*/ 893 h 2456"/>
                    <a:gd name="T42" fmla="*/ 7360 w 7532"/>
                    <a:gd name="T43" fmla="*/ 891 h 2456"/>
                    <a:gd name="T44" fmla="*/ 7387 w 7532"/>
                    <a:gd name="T45" fmla="*/ 888 h 2456"/>
                    <a:gd name="T46" fmla="*/ 7444 w 7532"/>
                    <a:gd name="T47" fmla="*/ 915 h 2456"/>
                    <a:gd name="T48" fmla="*/ 7490 w 7532"/>
                    <a:gd name="T49" fmla="*/ 989 h 2456"/>
                    <a:gd name="T50" fmla="*/ 7520 w 7532"/>
                    <a:gd name="T51" fmla="*/ 1097 h 2456"/>
                    <a:gd name="T52" fmla="*/ 7532 w 7532"/>
                    <a:gd name="T53" fmla="*/ 1229 h 2456"/>
                    <a:gd name="T54" fmla="*/ 7520 w 7532"/>
                    <a:gd name="T55" fmla="*/ 1364 h 2456"/>
                    <a:gd name="T56" fmla="*/ 7490 w 7532"/>
                    <a:gd name="T57" fmla="*/ 1474 h 2456"/>
                    <a:gd name="T58" fmla="*/ 7444 w 7532"/>
                    <a:gd name="T59" fmla="*/ 1548 h 2456"/>
                    <a:gd name="T60" fmla="*/ 7387 w 7532"/>
                    <a:gd name="T61" fmla="*/ 1575 h 2456"/>
                    <a:gd name="T62" fmla="*/ 7360 w 7532"/>
                    <a:gd name="T63" fmla="*/ 1572 h 2456"/>
                    <a:gd name="T64" fmla="*/ 7280 w 7532"/>
                    <a:gd name="T65" fmla="*/ 1570 h 2456"/>
                    <a:gd name="T66" fmla="*/ 7145 w 7532"/>
                    <a:gd name="T67" fmla="*/ 1568 h 2456"/>
                    <a:gd name="T68" fmla="*/ 6954 w 7532"/>
                    <a:gd name="T69" fmla="*/ 1568 h 2456"/>
                    <a:gd name="T70" fmla="*/ 6706 w 7532"/>
                    <a:gd name="T71" fmla="*/ 1570 h 2456"/>
                    <a:gd name="T72" fmla="*/ 6405 w 7532"/>
                    <a:gd name="T73" fmla="*/ 1577 h 2456"/>
                    <a:gd name="T74" fmla="*/ 6044 w 7532"/>
                    <a:gd name="T75" fmla="*/ 1595 h 2456"/>
                    <a:gd name="T76" fmla="*/ 5625 w 7532"/>
                    <a:gd name="T77" fmla="*/ 1619 h 2456"/>
                    <a:gd name="T78" fmla="*/ 5150 w 7532"/>
                    <a:gd name="T79" fmla="*/ 1653 h 2456"/>
                    <a:gd name="T80" fmla="*/ 4615 w 7532"/>
                    <a:gd name="T81" fmla="*/ 1700 h 2456"/>
                    <a:gd name="T82" fmla="*/ 4022 w 7532"/>
                    <a:gd name="T83" fmla="*/ 1761 h 2456"/>
                    <a:gd name="T84" fmla="*/ 3365 w 7532"/>
                    <a:gd name="T85" fmla="*/ 1837 h 2456"/>
                    <a:gd name="T86" fmla="*/ 2740 w 7532"/>
                    <a:gd name="T87" fmla="*/ 1921 h 2456"/>
                    <a:gd name="T88" fmla="*/ 2184 w 7532"/>
                    <a:gd name="T89" fmla="*/ 2004 h 2456"/>
                    <a:gd name="T90" fmla="*/ 1694 w 7532"/>
                    <a:gd name="T91" fmla="*/ 2085 h 2456"/>
                    <a:gd name="T92" fmla="*/ 1270 w 7532"/>
                    <a:gd name="T93" fmla="*/ 2164 h 2456"/>
                    <a:gd name="T94" fmla="*/ 910 w 7532"/>
                    <a:gd name="T95" fmla="*/ 2237 h 2456"/>
                    <a:gd name="T96" fmla="*/ 611 w 7532"/>
                    <a:gd name="T97" fmla="*/ 2304 h 2456"/>
                    <a:gd name="T98" fmla="*/ 375 w 7532"/>
                    <a:gd name="T99" fmla="*/ 2360 h 2456"/>
                    <a:gd name="T100" fmla="*/ 201 w 7532"/>
                    <a:gd name="T101" fmla="*/ 2404 h 2456"/>
                    <a:gd name="T102" fmla="*/ 84 w 7532"/>
                    <a:gd name="T103" fmla="*/ 2436 h 2456"/>
                    <a:gd name="T104" fmla="*/ 27 w 7532"/>
                    <a:gd name="T105" fmla="*/ 2453 h 2456"/>
                    <a:gd name="T106" fmla="*/ 0 w 7532"/>
                    <a:gd name="T107" fmla="*/ 0 h 2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532" h="2456">
                      <a:moveTo>
                        <a:pt x="0" y="0"/>
                      </a:moveTo>
                      <a:lnTo>
                        <a:pt x="8" y="2"/>
                      </a:lnTo>
                      <a:lnTo>
                        <a:pt x="30" y="10"/>
                      </a:lnTo>
                      <a:lnTo>
                        <a:pt x="64" y="20"/>
                      </a:lnTo>
                      <a:lnTo>
                        <a:pt x="116" y="34"/>
                      </a:lnTo>
                      <a:lnTo>
                        <a:pt x="182" y="52"/>
                      </a:lnTo>
                      <a:lnTo>
                        <a:pt x="260" y="74"/>
                      </a:lnTo>
                      <a:lnTo>
                        <a:pt x="356" y="98"/>
                      </a:lnTo>
                      <a:lnTo>
                        <a:pt x="466" y="125"/>
                      </a:lnTo>
                      <a:lnTo>
                        <a:pt x="591" y="155"/>
                      </a:lnTo>
                      <a:lnTo>
                        <a:pt x="733" y="186"/>
                      </a:lnTo>
                      <a:lnTo>
                        <a:pt x="890" y="221"/>
                      </a:lnTo>
                      <a:lnTo>
                        <a:pt x="1062" y="255"/>
                      </a:lnTo>
                      <a:lnTo>
                        <a:pt x="1250" y="292"/>
                      </a:lnTo>
                      <a:lnTo>
                        <a:pt x="1454" y="331"/>
                      </a:lnTo>
                      <a:lnTo>
                        <a:pt x="1674" y="370"/>
                      </a:lnTo>
                      <a:lnTo>
                        <a:pt x="1912" y="412"/>
                      </a:lnTo>
                      <a:lnTo>
                        <a:pt x="2165" y="454"/>
                      </a:lnTo>
                      <a:lnTo>
                        <a:pt x="2434" y="496"/>
                      </a:lnTo>
                      <a:lnTo>
                        <a:pt x="2721" y="537"/>
                      </a:lnTo>
                      <a:lnTo>
                        <a:pt x="3025" y="579"/>
                      </a:lnTo>
                      <a:lnTo>
                        <a:pt x="3346" y="621"/>
                      </a:lnTo>
                      <a:lnTo>
                        <a:pt x="3684" y="660"/>
                      </a:lnTo>
                      <a:lnTo>
                        <a:pt x="4003" y="697"/>
                      </a:lnTo>
                      <a:lnTo>
                        <a:pt x="4309" y="729"/>
                      </a:lnTo>
                      <a:lnTo>
                        <a:pt x="4598" y="758"/>
                      </a:lnTo>
                      <a:lnTo>
                        <a:pt x="4873" y="783"/>
                      </a:lnTo>
                      <a:lnTo>
                        <a:pt x="5133" y="805"/>
                      </a:lnTo>
                      <a:lnTo>
                        <a:pt x="5380" y="824"/>
                      </a:lnTo>
                      <a:lnTo>
                        <a:pt x="5610" y="839"/>
                      </a:lnTo>
                      <a:lnTo>
                        <a:pt x="5829" y="854"/>
                      </a:lnTo>
                      <a:lnTo>
                        <a:pt x="6030" y="864"/>
                      </a:lnTo>
                      <a:lnTo>
                        <a:pt x="6218" y="873"/>
                      </a:lnTo>
                      <a:lnTo>
                        <a:pt x="6392" y="881"/>
                      </a:lnTo>
                      <a:lnTo>
                        <a:pt x="6554" y="886"/>
                      </a:lnTo>
                      <a:lnTo>
                        <a:pt x="6699" y="891"/>
                      </a:lnTo>
                      <a:lnTo>
                        <a:pt x="6831" y="893"/>
                      </a:lnTo>
                      <a:lnTo>
                        <a:pt x="6949" y="893"/>
                      </a:lnTo>
                      <a:lnTo>
                        <a:pt x="7052" y="893"/>
                      </a:lnTo>
                      <a:lnTo>
                        <a:pt x="7140" y="893"/>
                      </a:lnTo>
                      <a:lnTo>
                        <a:pt x="7216" y="893"/>
                      </a:lnTo>
                      <a:lnTo>
                        <a:pt x="7277" y="893"/>
                      </a:lnTo>
                      <a:lnTo>
                        <a:pt x="7326" y="891"/>
                      </a:lnTo>
                      <a:lnTo>
                        <a:pt x="7360" y="891"/>
                      </a:lnTo>
                      <a:lnTo>
                        <a:pt x="7380" y="888"/>
                      </a:lnTo>
                      <a:lnTo>
                        <a:pt x="7387" y="888"/>
                      </a:lnTo>
                      <a:lnTo>
                        <a:pt x="7417" y="895"/>
                      </a:lnTo>
                      <a:lnTo>
                        <a:pt x="7444" y="915"/>
                      </a:lnTo>
                      <a:lnTo>
                        <a:pt x="7468" y="947"/>
                      </a:lnTo>
                      <a:lnTo>
                        <a:pt x="7490" y="989"/>
                      </a:lnTo>
                      <a:lnTo>
                        <a:pt x="7507" y="1040"/>
                      </a:lnTo>
                      <a:lnTo>
                        <a:pt x="7520" y="1097"/>
                      </a:lnTo>
                      <a:lnTo>
                        <a:pt x="7530" y="1163"/>
                      </a:lnTo>
                      <a:lnTo>
                        <a:pt x="7532" y="1229"/>
                      </a:lnTo>
                      <a:lnTo>
                        <a:pt x="7530" y="1300"/>
                      </a:lnTo>
                      <a:lnTo>
                        <a:pt x="7520" y="1364"/>
                      </a:lnTo>
                      <a:lnTo>
                        <a:pt x="7507" y="1423"/>
                      </a:lnTo>
                      <a:lnTo>
                        <a:pt x="7490" y="1474"/>
                      </a:lnTo>
                      <a:lnTo>
                        <a:pt x="7468" y="1516"/>
                      </a:lnTo>
                      <a:lnTo>
                        <a:pt x="7444" y="1548"/>
                      </a:lnTo>
                      <a:lnTo>
                        <a:pt x="7417" y="1568"/>
                      </a:lnTo>
                      <a:lnTo>
                        <a:pt x="7387" y="1575"/>
                      </a:lnTo>
                      <a:lnTo>
                        <a:pt x="7380" y="1572"/>
                      </a:lnTo>
                      <a:lnTo>
                        <a:pt x="7360" y="1572"/>
                      </a:lnTo>
                      <a:lnTo>
                        <a:pt x="7326" y="1570"/>
                      </a:lnTo>
                      <a:lnTo>
                        <a:pt x="7280" y="1570"/>
                      </a:lnTo>
                      <a:lnTo>
                        <a:pt x="7218" y="1568"/>
                      </a:lnTo>
                      <a:lnTo>
                        <a:pt x="7145" y="1568"/>
                      </a:lnTo>
                      <a:lnTo>
                        <a:pt x="7057" y="1568"/>
                      </a:lnTo>
                      <a:lnTo>
                        <a:pt x="6954" y="1568"/>
                      </a:lnTo>
                      <a:lnTo>
                        <a:pt x="6836" y="1568"/>
                      </a:lnTo>
                      <a:lnTo>
                        <a:pt x="6706" y="1570"/>
                      </a:lnTo>
                      <a:lnTo>
                        <a:pt x="6561" y="1572"/>
                      </a:lnTo>
                      <a:lnTo>
                        <a:pt x="6405" y="1577"/>
                      </a:lnTo>
                      <a:lnTo>
                        <a:pt x="6231" y="1585"/>
                      </a:lnTo>
                      <a:lnTo>
                        <a:pt x="6044" y="1595"/>
                      </a:lnTo>
                      <a:lnTo>
                        <a:pt x="5841" y="1604"/>
                      </a:lnTo>
                      <a:lnTo>
                        <a:pt x="5625" y="1619"/>
                      </a:lnTo>
                      <a:lnTo>
                        <a:pt x="5395" y="1634"/>
                      </a:lnTo>
                      <a:lnTo>
                        <a:pt x="5150" y="1653"/>
                      </a:lnTo>
                      <a:lnTo>
                        <a:pt x="4890" y="1676"/>
                      </a:lnTo>
                      <a:lnTo>
                        <a:pt x="4615" y="1700"/>
                      </a:lnTo>
                      <a:lnTo>
                        <a:pt x="4326" y="1727"/>
                      </a:lnTo>
                      <a:lnTo>
                        <a:pt x="4022" y="1761"/>
                      </a:lnTo>
                      <a:lnTo>
                        <a:pt x="3704" y="1796"/>
                      </a:lnTo>
                      <a:lnTo>
                        <a:pt x="3365" y="1837"/>
                      </a:lnTo>
                      <a:lnTo>
                        <a:pt x="3044" y="1879"/>
                      </a:lnTo>
                      <a:lnTo>
                        <a:pt x="2740" y="1921"/>
                      </a:lnTo>
                      <a:lnTo>
                        <a:pt x="2454" y="1963"/>
                      </a:lnTo>
                      <a:lnTo>
                        <a:pt x="2184" y="2004"/>
                      </a:lnTo>
                      <a:lnTo>
                        <a:pt x="1932" y="2044"/>
                      </a:lnTo>
                      <a:lnTo>
                        <a:pt x="1694" y="2085"/>
                      </a:lnTo>
                      <a:lnTo>
                        <a:pt x="1473" y="2124"/>
                      </a:lnTo>
                      <a:lnTo>
                        <a:pt x="1270" y="2164"/>
                      </a:lnTo>
                      <a:lnTo>
                        <a:pt x="1081" y="2201"/>
                      </a:lnTo>
                      <a:lnTo>
                        <a:pt x="910" y="2237"/>
                      </a:lnTo>
                      <a:lnTo>
                        <a:pt x="753" y="2272"/>
                      </a:lnTo>
                      <a:lnTo>
                        <a:pt x="611" y="2304"/>
                      </a:lnTo>
                      <a:lnTo>
                        <a:pt x="486" y="2333"/>
                      </a:lnTo>
                      <a:lnTo>
                        <a:pt x="375" y="2360"/>
                      </a:lnTo>
                      <a:lnTo>
                        <a:pt x="280" y="2382"/>
                      </a:lnTo>
                      <a:lnTo>
                        <a:pt x="201" y="2404"/>
                      </a:lnTo>
                      <a:lnTo>
                        <a:pt x="135" y="2421"/>
                      </a:lnTo>
                      <a:lnTo>
                        <a:pt x="84" y="2436"/>
                      </a:lnTo>
                      <a:lnTo>
                        <a:pt x="49" y="2446"/>
                      </a:lnTo>
                      <a:lnTo>
                        <a:pt x="27" y="2453"/>
                      </a:lnTo>
                      <a:lnTo>
                        <a:pt x="20" y="2456"/>
                      </a:lnTo>
                      <a:lnTo>
                        <a:pt x="0" y="0"/>
                      </a:lnTo>
                      <a:close/>
                    </a:path>
                  </a:pathLst>
                </a:custGeom>
                <a:solidFill>
                  <a:srgbClr val="023BCA">
                    <a:lumMod val="60000"/>
                    <a:lumOff val="4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b="0" i="0" u="none" strike="noStrike" kern="0" cap="none" spc="0" normalizeH="0" baseline="0" noProof="0">
                    <a:ln>
                      <a:noFill/>
                    </a:ln>
                    <a:solidFill>
                      <a:prstClr val="black"/>
                    </a:solidFill>
                    <a:effectLst/>
                    <a:uLnTx/>
                    <a:uFillTx/>
                    <a:latin typeface="Calibri"/>
                  </a:endParaRPr>
                </a:p>
              </p:txBody>
            </p:sp>
            <p:sp>
              <p:nvSpPr>
                <p:cNvPr id="67" name="Freeform 88">
                  <a:extLst>
                    <a:ext uri="{FF2B5EF4-FFF2-40B4-BE49-F238E27FC236}">
                      <a16:creationId xmlns:a16="http://schemas.microsoft.com/office/drawing/2014/main" id="{1139581F-F513-445C-AD7A-80263DC21B0C}"/>
                    </a:ext>
                  </a:extLst>
                </p:cNvPr>
                <p:cNvSpPr>
                  <a:spLocks/>
                </p:cNvSpPr>
                <p:nvPr/>
              </p:nvSpPr>
              <p:spPr bwMode="auto">
                <a:xfrm>
                  <a:off x="3158172" y="2282059"/>
                  <a:ext cx="1006731" cy="2587101"/>
                </a:xfrm>
                <a:custGeom>
                  <a:avLst/>
                  <a:gdLst>
                    <a:gd name="T0" fmla="*/ 517 w 1037"/>
                    <a:gd name="T1" fmla="*/ 0 h 2463"/>
                    <a:gd name="T2" fmla="*/ 578 w 1037"/>
                    <a:gd name="T3" fmla="*/ 10 h 2463"/>
                    <a:gd name="T4" fmla="*/ 637 w 1037"/>
                    <a:gd name="T5" fmla="*/ 34 h 2463"/>
                    <a:gd name="T6" fmla="*/ 694 w 1037"/>
                    <a:gd name="T7" fmla="*/ 74 h 2463"/>
                    <a:gd name="T8" fmla="*/ 748 w 1037"/>
                    <a:gd name="T9" fmla="*/ 125 h 2463"/>
                    <a:gd name="T10" fmla="*/ 797 w 1037"/>
                    <a:gd name="T11" fmla="*/ 191 h 2463"/>
                    <a:gd name="T12" fmla="*/ 843 w 1037"/>
                    <a:gd name="T13" fmla="*/ 272 h 2463"/>
                    <a:gd name="T14" fmla="*/ 885 w 1037"/>
                    <a:gd name="T15" fmla="*/ 361 h 2463"/>
                    <a:gd name="T16" fmla="*/ 924 w 1037"/>
                    <a:gd name="T17" fmla="*/ 461 h 2463"/>
                    <a:gd name="T18" fmla="*/ 956 w 1037"/>
                    <a:gd name="T19" fmla="*/ 572 h 2463"/>
                    <a:gd name="T20" fmla="*/ 983 w 1037"/>
                    <a:gd name="T21" fmla="*/ 689 h 2463"/>
                    <a:gd name="T22" fmla="*/ 1007 w 1037"/>
                    <a:gd name="T23" fmla="*/ 817 h 2463"/>
                    <a:gd name="T24" fmla="*/ 1022 w 1037"/>
                    <a:gd name="T25" fmla="*/ 949 h 2463"/>
                    <a:gd name="T26" fmla="*/ 1034 w 1037"/>
                    <a:gd name="T27" fmla="*/ 1089 h 2463"/>
                    <a:gd name="T28" fmla="*/ 1037 w 1037"/>
                    <a:gd name="T29" fmla="*/ 1232 h 2463"/>
                    <a:gd name="T30" fmla="*/ 1034 w 1037"/>
                    <a:gd name="T31" fmla="*/ 1376 h 2463"/>
                    <a:gd name="T32" fmla="*/ 1022 w 1037"/>
                    <a:gd name="T33" fmla="*/ 1514 h 2463"/>
                    <a:gd name="T34" fmla="*/ 1007 w 1037"/>
                    <a:gd name="T35" fmla="*/ 1646 h 2463"/>
                    <a:gd name="T36" fmla="*/ 983 w 1037"/>
                    <a:gd name="T37" fmla="*/ 1774 h 2463"/>
                    <a:gd name="T38" fmla="*/ 956 w 1037"/>
                    <a:gd name="T39" fmla="*/ 1891 h 2463"/>
                    <a:gd name="T40" fmla="*/ 924 w 1037"/>
                    <a:gd name="T41" fmla="*/ 2002 h 2463"/>
                    <a:gd name="T42" fmla="*/ 885 w 1037"/>
                    <a:gd name="T43" fmla="*/ 2102 h 2463"/>
                    <a:gd name="T44" fmla="*/ 843 w 1037"/>
                    <a:gd name="T45" fmla="*/ 2193 h 2463"/>
                    <a:gd name="T46" fmla="*/ 797 w 1037"/>
                    <a:gd name="T47" fmla="*/ 2272 h 2463"/>
                    <a:gd name="T48" fmla="*/ 748 w 1037"/>
                    <a:gd name="T49" fmla="*/ 2338 h 2463"/>
                    <a:gd name="T50" fmla="*/ 694 w 1037"/>
                    <a:gd name="T51" fmla="*/ 2392 h 2463"/>
                    <a:gd name="T52" fmla="*/ 637 w 1037"/>
                    <a:gd name="T53" fmla="*/ 2431 h 2463"/>
                    <a:gd name="T54" fmla="*/ 578 w 1037"/>
                    <a:gd name="T55" fmla="*/ 2456 h 2463"/>
                    <a:gd name="T56" fmla="*/ 517 w 1037"/>
                    <a:gd name="T57" fmla="*/ 2463 h 2463"/>
                    <a:gd name="T58" fmla="*/ 458 w 1037"/>
                    <a:gd name="T59" fmla="*/ 2456 h 2463"/>
                    <a:gd name="T60" fmla="*/ 399 w 1037"/>
                    <a:gd name="T61" fmla="*/ 2431 h 2463"/>
                    <a:gd name="T62" fmla="*/ 343 w 1037"/>
                    <a:gd name="T63" fmla="*/ 2392 h 2463"/>
                    <a:gd name="T64" fmla="*/ 289 w 1037"/>
                    <a:gd name="T65" fmla="*/ 2338 h 2463"/>
                    <a:gd name="T66" fmla="*/ 240 w 1037"/>
                    <a:gd name="T67" fmla="*/ 2272 h 2463"/>
                    <a:gd name="T68" fmla="*/ 194 w 1037"/>
                    <a:gd name="T69" fmla="*/ 2193 h 2463"/>
                    <a:gd name="T70" fmla="*/ 152 w 1037"/>
                    <a:gd name="T71" fmla="*/ 2102 h 2463"/>
                    <a:gd name="T72" fmla="*/ 113 w 1037"/>
                    <a:gd name="T73" fmla="*/ 2002 h 2463"/>
                    <a:gd name="T74" fmla="*/ 81 w 1037"/>
                    <a:gd name="T75" fmla="*/ 1891 h 2463"/>
                    <a:gd name="T76" fmla="*/ 51 w 1037"/>
                    <a:gd name="T77" fmla="*/ 1774 h 2463"/>
                    <a:gd name="T78" fmla="*/ 29 w 1037"/>
                    <a:gd name="T79" fmla="*/ 1646 h 2463"/>
                    <a:gd name="T80" fmla="*/ 15 w 1037"/>
                    <a:gd name="T81" fmla="*/ 1514 h 2463"/>
                    <a:gd name="T82" fmla="*/ 2 w 1037"/>
                    <a:gd name="T83" fmla="*/ 1376 h 2463"/>
                    <a:gd name="T84" fmla="*/ 0 w 1037"/>
                    <a:gd name="T85" fmla="*/ 1232 h 2463"/>
                    <a:gd name="T86" fmla="*/ 2 w 1037"/>
                    <a:gd name="T87" fmla="*/ 1089 h 2463"/>
                    <a:gd name="T88" fmla="*/ 15 w 1037"/>
                    <a:gd name="T89" fmla="*/ 949 h 2463"/>
                    <a:gd name="T90" fmla="*/ 29 w 1037"/>
                    <a:gd name="T91" fmla="*/ 817 h 2463"/>
                    <a:gd name="T92" fmla="*/ 51 w 1037"/>
                    <a:gd name="T93" fmla="*/ 689 h 2463"/>
                    <a:gd name="T94" fmla="*/ 81 w 1037"/>
                    <a:gd name="T95" fmla="*/ 572 h 2463"/>
                    <a:gd name="T96" fmla="*/ 113 w 1037"/>
                    <a:gd name="T97" fmla="*/ 461 h 2463"/>
                    <a:gd name="T98" fmla="*/ 152 w 1037"/>
                    <a:gd name="T99" fmla="*/ 361 h 2463"/>
                    <a:gd name="T100" fmla="*/ 194 w 1037"/>
                    <a:gd name="T101" fmla="*/ 272 h 2463"/>
                    <a:gd name="T102" fmla="*/ 240 w 1037"/>
                    <a:gd name="T103" fmla="*/ 191 h 2463"/>
                    <a:gd name="T104" fmla="*/ 289 w 1037"/>
                    <a:gd name="T105" fmla="*/ 125 h 2463"/>
                    <a:gd name="T106" fmla="*/ 343 w 1037"/>
                    <a:gd name="T107" fmla="*/ 74 h 2463"/>
                    <a:gd name="T108" fmla="*/ 399 w 1037"/>
                    <a:gd name="T109" fmla="*/ 34 h 2463"/>
                    <a:gd name="T110" fmla="*/ 458 w 1037"/>
                    <a:gd name="T111" fmla="*/ 10 h 2463"/>
                    <a:gd name="T112" fmla="*/ 517 w 1037"/>
                    <a:gd name="T113" fmla="*/ 0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37" h="2463">
                      <a:moveTo>
                        <a:pt x="517" y="0"/>
                      </a:moveTo>
                      <a:lnTo>
                        <a:pt x="578" y="10"/>
                      </a:lnTo>
                      <a:lnTo>
                        <a:pt x="637" y="34"/>
                      </a:lnTo>
                      <a:lnTo>
                        <a:pt x="694" y="74"/>
                      </a:lnTo>
                      <a:lnTo>
                        <a:pt x="748" y="125"/>
                      </a:lnTo>
                      <a:lnTo>
                        <a:pt x="797" y="191"/>
                      </a:lnTo>
                      <a:lnTo>
                        <a:pt x="843" y="272"/>
                      </a:lnTo>
                      <a:lnTo>
                        <a:pt x="885" y="361"/>
                      </a:lnTo>
                      <a:lnTo>
                        <a:pt x="924" y="461"/>
                      </a:lnTo>
                      <a:lnTo>
                        <a:pt x="956" y="572"/>
                      </a:lnTo>
                      <a:lnTo>
                        <a:pt x="983" y="689"/>
                      </a:lnTo>
                      <a:lnTo>
                        <a:pt x="1007" y="817"/>
                      </a:lnTo>
                      <a:lnTo>
                        <a:pt x="1022" y="949"/>
                      </a:lnTo>
                      <a:lnTo>
                        <a:pt x="1034" y="1089"/>
                      </a:lnTo>
                      <a:lnTo>
                        <a:pt x="1037" y="1232"/>
                      </a:lnTo>
                      <a:lnTo>
                        <a:pt x="1034" y="1376"/>
                      </a:lnTo>
                      <a:lnTo>
                        <a:pt x="1022" y="1514"/>
                      </a:lnTo>
                      <a:lnTo>
                        <a:pt x="1007" y="1646"/>
                      </a:lnTo>
                      <a:lnTo>
                        <a:pt x="983" y="1774"/>
                      </a:lnTo>
                      <a:lnTo>
                        <a:pt x="956" y="1891"/>
                      </a:lnTo>
                      <a:lnTo>
                        <a:pt x="924" y="2002"/>
                      </a:lnTo>
                      <a:lnTo>
                        <a:pt x="885" y="2102"/>
                      </a:lnTo>
                      <a:lnTo>
                        <a:pt x="843" y="2193"/>
                      </a:lnTo>
                      <a:lnTo>
                        <a:pt x="797" y="2272"/>
                      </a:lnTo>
                      <a:lnTo>
                        <a:pt x="748" y="2338"/>
                      </a:lnTo>
                      <a:lnTo>
                        <a:pt x="694" y="2392"/>
                      </a:lnTo>
                      <a:lnTo>
                        <a:pt x="637" y="2431"/>
                      </a:lnTo>
                      <a:lnTo>
                        <a:pt x="578" y="2456"/>
                      </a:lnTo>
                      <a:lnTo>
                        <a:pt x="517" y="2463"/>
                      </a:lnTo>
                      <a:lnTo>
                        <a:pt x="458" y="2456"/>
                      </a:lnTo>
                      <a:lnTo>
                        <a:pt x="399" y="2431"/>
                      </a:lnTo>
                      <a:lnTo>
                        <a:pt x="343" y="2392"/>
                      </a:lnTo>
                      <a:lnTo>
                        <a:pt x="289" y="2338"/>
                      </a:lnTo>
                      <a:lnTo>
                        <a:pt x="240" y="2272"/>
                      </a:lnTo>
                      <a:lnTo>
                        <a:pt x="194" y="2193"/>
                      </a:lnTo>
                      <a:lnTo>
                        <a:pt x="152" y="2102"/>
                      </a:lnTo>
                      <a:lnTo>
                        <a:pt x="113" y="2002"/>
                      </a:lnTo>
                      <a:lnTo>
                        <a:pt x="81" y="1891"/>
                      </a:lnTo>
                      <a:lnTo>
                        <a:pt x="51" y="1774"/>
                      </a:lnTo>
                      <a:lnTo>
                        <a:pt x="29" y="1646"/>
                      </a:lnTo>
                      <a:lnTo>
                        <a:pt x="15" y="1514"/>
                      </a:lnTo>
                      <a:lnTo>
                        <a:pt x="2" y="1376"/>
                      </a:lnTo>
                      <a:lnTo>
                        <a:pt x="0" y="1232"/>
                      </a:lnTo>
                      <a:lnTo>
                        <a:pt x="2" y="1089"/>
                      </a:lnTo>
                      <a:lnTo>
                        <a:pt x="15" y="949"/>
                      </a:lnTo>
                      <a:lnTo>
                        <a:pt x="29" y="817"/>
                      </a:lnTo>
                      <a:lnTo>
                        <a:pt x="51" y="689"/>
                      </a:lnTo>
                      <a:lnTo>
                        <a:pt x="81" y="572"/>
                      </a:lnTo>
                      <a:lnTo>
                        <a:pt x="113" y="461"/>
                      </a:lnTo>
                      <a:lnTo>
                        <a:pt x="152" y="361"/>
                      </a:lnTo>
                      <a:lnTo>
                        <a:pt x="194" y="272"/>
                      </a:lnTo>
                      <a:lnTo>
                        <a:pt x="240" y="191"/>
                      </a:lnTo>
                      <a:lnTo>
                        <a:pt x="289" y="125"/>
                      </a:lnTo>
                      <a:lnTo>
                        <a:pt x="343" y="74"/>
                      </a:lnTo>
                      <a:lnTo>
                        <a:pt x="399" y="34"/>
                      </a:lnTo>
                      <a:lnTo>
                        <a:pt x="458" y="10"/>
                      </a:lnTo>
                      <a:lnTo>
                        <a:pt x="517" y="0"/>
                      </a:lnTo>
                      <a:close/>
                    </a:path>
                  </a:pathLst>
                </a:custGeom>
                <a:solidFill>
                  <a:srgbClr val="0163FF">
                    <a:lumMod val="50000"/>
                  </a:srgb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b="0" i="0" u="none" strike="noStrike" kern="0" cap="none" spc="0" normalizeH="0" baseline="0" noProof="0">
                    <a:ln>
                      <a:noFill/>
                    </a:ln>
                    <a:solidFill>
                      <a:prstClr val="black"/>
                    </a:solidFill>
                    <a:effectLst/>
                    <a:uLnTx/>
                    <a:uFillTx/>
                    <a:latin typeface="Calibri"/>
                  </a:endParaRPr>
                </a:p>
              </p:txBody>
            </p:sp>
            <p:sp>
              <p:nvSpPr>
                <p:cNvPr id="68" name="Freeform 89">
                  <a:extLst>
                    <a:ext uri="{FF2B5EF4-FFF2-40B4-BE49-F238E27FC236}">
                      <a16:creationId xmlns:a16="http://schemas.microsoft.com/office/drawing/2014/main" id="{3C8ACAB0-FD12-4CBC-B36C-1324FA340F0C}"/>
                    </a:ext>
                  </a:extLst>
                </p:cNvPr>
                <p:cNvSpPr>
                  <a:spLocks/>
                </p:cNvSpPr>
                <p:nvPr/>
              </p:nvSpPr>
              <p:spPr bwMode="auto">
                <a:xfrm>
                  <a:off x="3169823" y="2354536"/>
                  <a:ext cx="952366" cy="2442147"/>
                </a:xfrm>
                <a:custGeom>
                  <a:avLst/>
                  <a:gdLst>
                    <a:gd name="T0" fmla="*/ 490 w 981"/>
                    <a:gd name="T1" fmla="*/ 0 h 2325"/>
                    <a:gd name="T2" fmla="*/ 547 w 981"/>
                    <a:gd name="T3" fmla="*/ 7 h 2325"/>
                    <a:gd name="T4" fmla="*/ 603 w 981"/>
                    <a:gd name="T5" fmla="*/ 32 h 2325"/>
                    <a:gd name="T6" fmla="*/ 655 w 981"/>
                    <a:gd name="T7" fmla="*/ 68 h 2325"/>
                    <a:gd name="T8" fmla="*/ 706 w 981"/>
                    <a:gd name="T9" fmla="*/ 117 h 2325"/>
                    <a:gd name="T10" fmla="*/ 753 w 981"/>
                    <a:gd name="T11" fmla="*/ 181 h 2325"/>
                    <a:gd name="T12" fmla="*/ 797 w 981"/>
                    <a:gd name="T13" fmla="*/ 255 h 2325"/>
                    <a:gd name="T14" fmla="*/ 836 w 981"/>
                    <a:gd name="T15" fmla="*/ 341 h 2325"/>
                    <a:gd name="T16" fmla="*/ 873 w 981"/>
                    <a:gd name="T17" fmla="*/ 436 h 2325"/>
                    <a:gd name="T18" fmla="*/ 902 w 981"/>
                    <a:gd name="T19" fmla="*/ 539 h 2325"/>
                    <a:gd name="T20" fmla="*/ 929 w 981"/>
                    <a:gd name="T21" fmla="*/ 652 h 2325"/>
                    <a:gd name="T22" fmla="*/ 951 w 981"/>
                    <a:gd name="T23" fmla="*/ 770 h 2325"/>
                    <a:gd name="T24" fmla="*/ 966 w 981"/>
                    <a:gd name="T25" fmla="*/ 898 h 2325"/>
                    <a:gd name="T26" fmla="*/ 976 w 981"/>
                    <a:gd name="T27" fmla="*/ 1028 h 2325"/>
                    <a:gd name="T28" fmla="*/ 981 w 981"/>
                    <a:gd name="T29" fmla="*/ 1163 h 2325"/>
                    <a:gd name="T30" fmla="*/ 976 w 981"/>
                    <a:gd name="T31" fmla="*/ 1297 h 2325"/>
                    <a:gd name="T32" fmla="*/ 966 w 981"/>
                    <a:gd name="T33" fmla="*/ 1430 h 2325"/>
                    <a:gd name="T34" fmla="*/ 951 w 981"/>
                    <a:gd name="T35" fmla="*/ 1555 h 2325"/>
                    <a:gd name="T36" fmla="*/ 929 w 981"/>
                    <a:gd name="T37" fmla="*/ 1675 h 2325"/>
                    <a:gd name="T38" fmla="*/ 902 w 981"/>
                    <a:gd name="T39" fmla="*/ 1786 h 2325"/>
                    <a:gd name="T40" fmla="*/ 873 w 981"/>
                    <a:gd name="T41" fmla="*/ 1891 h 2325"/>
                    <a:gd name="T42" fmla="*/ 836 w 981"/>
                    <a:gd name="T43" fmla="*/ 1984 h 2325"/>
                    <a:gd name="T44" fmla="*/ 797 w 981"/>
                    <a:gd name="T45" fmla="*/ 2070 h 2325"/>
                    <a:gd name="T46" fmla="*/ 753 w 981"/>
                    <a:gd name="T47" fmla="*/ 2144 h 2325"/>
                    <a:gd name="T48" fmla="*/ 706 w 981"/>
                    <a:gd name="T49" fmla="*/ 2208 h 2325"/>
                    <a:gd name="T50" fmla="*/ 655 w 981"/>
                    <a:gd name="T51" fmla="*/ 2259 h 2325"/>
                    <a:gd name="T52" fmla="*/ 603 w 981"/>
                    <a:gd name="T53" fmla="*/ 2296 h 2325"/>
                    <a:gd name="T54" fmla="*/ 547 w 981"/>
                    <a:gd name="T55" fmla="*/ 2318 h 2325"/>
                    <a:gd name="T56" fmla="*/ 490 w 981"/>
                    <a:gd name="T57" fmla="*/ 2325 h 2325"/>
                    <a:gd name="T58" fmla="*/ 432 w 981"/>
                    <a:gd name="T59" fmla="*/ 2318 h 2325"/>
                    <a:gd name="T60" fmla="*/ 378 w 981"/>
                    <a:gd name="T61" fmla="*/ 2296 h 2325"/>
                    <a:gd name="T62" fmla="*/ 324 w 981"/>
                    <a:gd name="T63" fmla="*/ 2259 h 2325"/>
                    <a:gd name="T64" fmla="*/ 275 w 981"/>
                    <a:gd name="T65" fmla="*/ 2208 h 2325"/>
                    <a:gd name="T66" fmla="*/ 228 w 981"/>
                    <a:gd name="T67" fmla="*/ 2144 h 2325"/>
                    <a:gd name="T68" fmla="*/ 184 w 981"/>
                    <a:gd name="T69" fmla="*/ 2070 h 2325"/>
                    <a:gd name="T70" fmla="*/ 145 w 981"/>
                    <a:gd name="T71" fmla="*/ 1984 h 2325"/>
                    <a:gd name="T72" fmla="*/ 108 w 981"/>
                    <a:gd name="T73" fmla="*/ 1891 h 2325"/>
                    <a:gd name="T74" fmla="*/ 76 w 981"/>
                    <a:gd name="T75" fmla="*/ 1786 h 2325"/>
                    <a:gd name="T76" fmla="*/ 49 w 981"/>
                    <a:gd name="T77" fmla="*/ 1675 h 2325"/>
                    <a:gd name="T78" fmla="*/ 30 w 981"/>
                    <a:gd name="T79" fmla="*/ 1555 h 2325"/>
                    <a:gd name="T80" fmla="*/ 13 w 981"/>
                    <a:gd name="T81" fmla="*/ 1430 h 2325"/>
                    <a:gd name="T82" fmla="*/ 3 w 981"/>
                    <a:gd name="T83" fmla="*/ 1297 h 2325"/>
                    <a:gd name="T84" fmla="*/ 0 w 981"/>
                    <a:gd name="T85" fmla="*/ 1163 h 2325"/>
                    <a:gd name="T86" fmla="*/ 3 w 981"/>
                    <a:gd name="T87" fmla="*/ 1028 h 2325"/>
                    <a:gd name="T88" fmla="*/ 13 w 981"/>
                    <a:gd name="T89" fmla="*/ 898 h 2325"/>
                    <a:gd name="T90" fmla="*/ 30 w 981"/>
                    <a:gd name="T91" fmla="*/ 770 h 2325"/>
                    <a:gd name="T92" fmla="*/ 49 w 981"/>
                    <a:gd name="T93" fmla="*/ 652 h 2325"/>
                    <a:gd name="T94" fmla="*/ 76 w 981"/>
                    <a:gd name="T95" fmla="*/ 539 h 2325"/>
                    <a:gd name="T96" fmla="*/ 108 w 981"/>
                    <a:gd name="T97" fmla="*/ 436 h 2325"/>
                    <a:gd name="T98" fmla="*/ 145 w 981"/>
                    <a:gd name="T99" fmla="*/ 341 h 2325"/>
                    <a:gd name="T100" fmla="*/ 184 w 981"/>
                    <a:gd name="T101" fmla="*/ 255 h 2325"/>
                    <a:gd name="T102" fmla="*/ 228 w 981"/>
                    <a:gd name="T103" fmla="*/ 181 h 2325"/>
                    <a:gd name="T104" fmla="*/ 275 w 981"/>
                    <a:gd name="T105" fmla="*/ 117 h 2325"/>
                    <a:gd name="T106" fmla="*/ 324 w 981"/>
                    <a:gd name="T107" fmla="*/ 68 h 2325"/>
                    <a:gd name="T108" fmla="*/ 378 w 981"/>
                    <a:gd name="T109" fmla="*/ 32 h 2325"/>
                    <a:gd name="T110" fmla="*/ 432 w 981"/>
                    <a:gd name="T111" fmla="*/ 7 h 2325"/>
                    <a:gd name="T112" fmla="*/ 490 w 981"/>
                    <a:gd name="T11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81" h="2325">
                      <a:moveTo>
                        <a:pt x="490" y="0"/>
                      </a:moveTo>
                      <a:lnTo>
                        <a:pt x="547" y="7"/>
                      </a:lnTo>
                      <a:lnTo>
                        <a:pt x="603" y="32"/>
                      </a:lnTo>
                      <a:lnTo>
                        <a:pt x="655" y="68"/>
                      </a:lnTo>
                      <a:lnTo>
                        <a:pt x="706" y="117"/>
                      </a:lnTo>
                      <a:lnTo>
                        <a:pt x="753" y="181"/>
                      </a:lnTo>
                      <a:lnTo>
                        <a:pt x="797" y="255"/>
                      </a:lnTo>
                      <a:lnTo>
                        <a:pt x="836" y="341"/>
                      </a:lnTo>
                      <a:lnTo>
                        <a:pt x="873" y="436"/>
                      </a:lnTo>
                      <a:lnTo>
                        <a:pt x="902" y="539"/>
                      </a:lnTo>
                      <a:lnTo>
                        <a:pt x="929" y="652"/>
                      </a:lnTo>
                      <a:lnTo>
                        <a:pt x="951" y="770"/>
                      </a:lnTo>
                      <a:lnTo>
                        <a:pt x="966" y="898"/>
                      </a:lnTo>
                      <a:lnTo>
                        <a:pt x="976" y="1028"/>
                      </a:lnTo>
                      <a:lnTo>
                        <a:pt x="981" y="1163"/>
                      </a:lnTo>
                      <a:lnTo>
                        <a:pt x="976" y="1297"/>
                      </a:lnTo>
                      <a:lnTo>
                        <a:pt x="966" y="1430"/>
                      </a:lnTo>
                      <a:lnTo>
                        <a:pt x="951" y="1555"/>
                      </a:lnTo>
                      <a:lnTo>
                        <a:pt x="929" y="1675"/>
                      </a:lnTo>
                      <a:lnTo>
                        <a:pt x="902" y="1786"/>
                      </a:lnTo>
                      <a:lnTo>
                        <a:pt x="873" y="1891"/>
                      </a:lnTo>
                      <a:lnTo>
                        <a:pt x="836" y="1984"/>
                      </a:lnTo>
                      <a:lnTo>
                        <a:pt x="797" y="2070"/>
                      </a:lnTo>
                      <a:lnTo>
                        <a:pt x="753" y="2144"/>
                      </a:lnTo>
                      <a:lnTo>
                        <a:pt x="706" y="2208"/>
                      </a:lnTo>
                      <a:lnTo>
                        <a:pt x="655" y="2259"/>
                      </a:lnTo>
                      <a:lnTo>
                        <a:pt x="603" y="2296"/>
                      </a:lnTo>
                      <a:lnTo>
                        <a:pt x="547" y="2318"/>
                      </a:lnTo>
                      <a:lnTo>
                        <a:pt x="490" y="2325"/>
                      </a:lnTo>
                      <a:lnTo>
                        <a:pt x="432" y="2318"/>
                      </a:lnTo>
                      <a:lnTo>
                        <a:pt x="378" y="2296"/>
                      </a:lnTo>
                      <a:lnTo>
                        <a:pt x="324" y="2259"/>
                      </a:lnTo>
                      <a:lnTo>
                        <a:pt x="275" y="2208"/>
                      </a:lnTo>
                      <a:lnTo>
                        <a:pt x="228" y="2144"/>
                      </a:lnTo>
                      <a:lnTo>
                        <a:pt x="184" y="2070"/>
                      </a:lnTo>
                      <a:lnTo>
                        <a:pt x="145" y="1984"/>
                      </a:lnTo>
                      <a:lnTo>
                        <a:pt x="108" y="1891"/>
                      </a:lnTo>
                      <a:lnTo>
                        <a:pt x="76" y="1786"/>
                      </a:lnTo>
                      <a:lnTo>
                        <a:pt x="49" y="1675"/>
                      </a:lnTo>
                      <a:lnTo>
                        <a:pt x="30" y="1555"/>
                      </a:lnTo>
                      <a:lnTo>
                        <a:pt x="13" y="1430"/>
                      </a:lnTo>
                      <a:lnTo>
                        <a:pt x="3" y="1297"/>
                      </a:lnTo>
                      <a:lnTo>
                        <a:pt x="0" y="1163"/>
                      </a:lnTo>
                      <a:lnTo>
                        <a:pt x="3" y="1028"/>
                      </a:lnTo>
                      <a:lnTo>
                        <a:pt x="13" y="898"/>
                      </a:lnTo>
                      <a:lnTo>
                        <a:pt x="30" y="770"/>
                      </a:lnTo>
                      <a:lnTo>
                        <a:pt x="49" y="652"/>
                      </a:lnTo>
                      <a:lnTo>
                        <a:pt x="76" y="539"/>
                      </a:lnTo>
                      <a:lnTo>
                        <a:pt x="108" y="436"/>
                      </a:lnTo>
                      <a:lnTo>
                        <a:pt x="145" y="341"/>
                      </a:lnTo>
                      <a:lnTo>
                        <a:pt x="184" y="255"/>
                      </a:lnTo>
                      <a:lnTo>
                        <a:pt x="228" y="181"/>
                      </a:lnTo>
                      <a:lnTo>
                        <a:pt x="275" y="117"/>
                      </a:lnTo>
                      <a:lnTo>
                        <a:pt x="324" y="68"/>
                      </a:lnTo>
                      <a:lnTo>
                        <a:pt x="378" y="32"/>
                      </a:lnTo>
                      <a:lnTo>
                        <a:pt x="432" y="7"/>
                      </a:lnTo>
                      <a:lnTo>
                        <a:pt x="490" y="0"/>
                      </a:lnTo>
                      <a:close/>
                    </a:path>
                  </a:pathLst>
                </a:custGeom>
                <a:solidFill>
                  <a:srgbClr val="0163FF">
                    <a:lumMod val="75000"/>
                  </a:srgbClr>
                </a:solidFill>
                <a:ln w="0">
                  <a:noFill/>
                  <a:prstDash val="solid"/>
                  <a:round/>
                  <a:headEnd/>
                  <a:tailEnd/>
                </a:ln>
                <a:effectLst>
                  <a:innerShdw blurRad="660400" dist="419100" dir="10800000">
                    <a:prstClr val="black">
                      <a:alpha val="50000"/>
                    </a:prstClr>
                  </a:innerShdw>
                </a:effec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IN" b="0" i="0" u="none" strike="noStrike" kern="0" cap="none" spc="0" normalizeH="0" baseline="0" noProof="0">
                    <a:ln>
                      <a:noFill/>
                    </a:ln>
                    <a:solidFill>
                      <a:prstClr val="black"/>
                    </a:solidFill>
                    <a:effectLst/>
                    <a:uLnTx/>
                    <a:uFillTx/>
                    <a:latin typeface="Calibri"/>
                  </a:endParaRPr>
                </a:p>
              </p:txBody>
            </p:sp>
            <p:sp>
              <p:nvSpPr>
                <p:cNvPr id="69" name="Oval 19">
                  <a:extLst>
                    <a:ext uri="{FF2B5EF4-FFF2-40B4-BE49-F238E27FC236}">
                      <a16:creationId xmlns:a16="http://schemas.microsoft.com/office/drawing/2014/main" id="{3D68598E-6A35-436D-B4C2-32FF88DB1883}"/>
                    </a:ext>
                  </a:extLst>
                </p:cNvPr>
                <p:cNvSpPr/>
                <p:nvPr/>
              </p:nvSpPr>
              <p:spPr>
                <a:xfrm>
                  <a:off x="6060213" y="2795049"/>
                  <a:ext cx="293211" cy="1558695"/>
                </a:xfrm>
                <a:custGeom>
                  <a:avLst/>
                  <a:gdLst>
                    <a:gd name="connsiteX0" fmla="*/ 0 w 561917"/>
                    <a:gd name="connsiteY0" fmla="*/ 673204 h 1346408"/>
                    <a:gd name="connsiteX1" fmla="*/ 280959 w 561917"/>
                    <a:gd name="connsiteY1" fmla="*/ 0 h 1346408"/>
                    <a:gd name="connsiteX2" fmla="*/ 561918 w 561917"/>
                    <a:gd name="connsiteY2" fmla="*/ 673204 h 1346408"/>
                    <a:gd name="connsiteX3" fmla="*/ 280959 w 561917"/>
                    <a:gd name="connsiteY3" fmla="*/ 1346408 h 1346408"/>
                    <a:gd name="connsiteX4" fmla="*/ 0 w 561917"/>
                    <a:gd name="connsiteY4" fmla="*/ 673204 h 1346408"/>
                    <a:gd name="connsiteX0" fmla="*/ 0 w 561918"/>
                    <a:gd name="connsiteY0" fmla="*/ 673204 h 1346408"/>
                    <a:gd name="connsiteX1" fmla="*/ 280959 w 561918"/>
                    <a:gd name="connsiteY1" fmla="*/ 0 h 1346408"/>
                    <a:gd name="connsiteX2" fmla="*/ 561918 w 561918"/>
                    <a:gd name="connsiteY2" fmla="*/ 673204 h 1346408"/>
                    <a:gd name="connsiteX3" fmla="*/ 280959 w 561918"/>
                    <a:gd name="connsiteY3" fmla="*/ 1346408 h 1346408"/>
                    <a:gd name="connsiteX4" fmla="*/ 91440 w 561918"/>
                    <a:gd name="connsiteY4" fmla="*/ 764644 h 1346408"/>
                    <a:gd name="connsiteX0" fmla="*/ 0 w 561918"/>
                    <a:gd name="connsiteY0" fmla="*/ 673204 h 1346408"/>
                    <a:gd name="connsiteX1" fmla="*/ 280959 w 561918"/>
                    <a:gd name="connsiteY1" fmla="*/ 0 h 1346408"/>
                    <a:gd name="connsiteX2" fmla="*/ 561918 w 561918"/>
                    <a:gd name="connsiteY2" fmla="*/ 673204 h 1346408"/>
                    <a:gd name="connsiteX3" fmla="*/ 280959 w 561918"/>
                    <a:gd name="connsiteY3" fmla="*/ 1346408 h 1346408"/>
                    <a:gd name="connsiteX0" fmla="*/ 0 w 280959"/>
                    <a:gd name="connsiteY0" fmla="*/ 0 h 1346408"/>
                    <a:gd name="connsiteX1" fmla="*/ 280959 w 280959"/>
                    <a:gd name="connsiteY1" fmla="*/ 673204 h 1346408"/>
                    <a:gd name="connsiteX2" fmla="*/ 0 w 280959"/>
                    <a:gd name="connsiteY2" fmla="*/ 1346408 h 1346408"/>
                  </a:gdLst>
                  <a:ahLst/>
                  <a:cxnLst>
                    <a:cxn ang="0">
                      <a:pos x="connsiteX0" y="connsiteY0"/>
                    </a:cxn>
                    <a:cxn ang="0">
                      <a:pos x="connsiteX1" y="connsiteY1"/>
                    </a:cxn>
                    <a:cxn ang="0">
                      <a:pos x="connsiteX2" y="connsiteY2"/>
                    </a:cxn>
                  </a:cxnLst>
                  <a:rect l="l" t="t" r="r" b="b"/>
                  <a:pathLst>
                    <a:path w="280959" h="1346408">
                      <a:moveTo>
                        <a:pt x="0" y="0"/>
                      </a:moveTo>
                      <a:cubicBezTo>
                        <a:pt x="155169" y="0"/>
                        <a:pt x="280959" y="301404"/>
                        <a:pt x="280959" y="673204"/>
                      </a:cubicBezTo>
                      <a:cubicBezTo>
                        <a:pt x="280959" y="1045004"/>
                        <a:pt x="155169" y="1346408"/>
                        <a:pt x="0" y="1346408"/>
                      </a:cubicBezTo>
                    </a:path>
                  </a:pathLst>
                </a:custGeom>
                <a:noFill/>
                <a:ln w="19050" cap="flat" cmpd="sng" algn="ctr">
                  <a:solidFill>
                    <a:sysClr val="window" lastClr="FFFFFF">
                      <a:lumMod val="95000"/>
                    </a:sysClr>
                  </a:solid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b="0" i="0" u="none" strike="noStrike" kern="0" cap="none" spc="0" normalizeH="0" baseline="0" noProof="0">
                    <a:ln>
                      <a:noFill/>
                    </a:ln>
                    <a:solidFill>
                      <a:prstClr val="white"/>
                    </a:solidFill>
                    <a:effectLst/>
                    <a:uLnTx/>
                    <a:uFillTx/>
                    <a:latin typeface="Calibri"/>
                    <a:ea typeface="+mn-ea"/>
                    <a:cs typeface="+mn-cs"/>
                  </a:endParaRPr>
                </a:p>
              </p:txBody>
            </p:sp>
            <p:sp>
              <p:nvSpPr>
                <p:cNvPr id="70" name="Oval 19">
                  <a:extLst>
                    <a:ext uri="{FF2B5EF4-FFF2-40B4-BE49-F238E27FC236}">
                      <a16:creationId xmlns:a16="http://schemas.microsoft.com/office/drawing/2014/main" id="{ADE4F563-8A1B-4801-A59C-748C295BE7D1}"/>
                    </a:ext>
                  </a:extLst>
                </p:cNvPr>
                <p:cNvSpPr/>
                <p:nvPr/>
              </p:nvSpPr>
              <p:spPr>
                <a:xfrm>
                  <a:off x="8470918" y="3098816"/>
                  <a:ext cx="177477" cy="943457"/>
                </a:xfrm>
                <a:custGeom>
                  <a:avLst/>
                  <a:gdLst>
                    <a:gd name="connsiteX0" fmla="*/ 0 w 561917"/>
                    <a:gd name="connsiteY0" fmla="*/ 673204 h 1346408"/>
                    <a:gd name="connsiteX1" fmla="*/ 280959 w 561917"/>
                    <a:gd name="connsiteY1" fmla="*/ 0 h 1346408"/>
                    <a:gd name="connsiteX2" fmla="*/ 561918 w 561917"/>
                    <a:gd name="connsiteY2" fmla="*/ 673204 h 1346408"/>
                    <a:gd name="connsiteX3" fmla="*/ 280959 w 561917"/>
                    <a:gd name="connsiteY3" fmla="*/ 1346408 h 1346408"/>
                    <a:gd name="connsiteX4" fmla="*/ 0 w 561917"/>
                    <a:gd name="connsiteY4" fmla="*/ 673204 h 1346408"/>
                    <a:gd name="connsiteX0" fmla="*/ 0 w 561918"/>
                    <a:gd name="connsiteY0" fmla="*/ 673204 h 1346408"/>
                    <a:gd name="connsiteX1" fmla="*/ 280959 w 561918"/>
                    <a:gd name="connsiteY1" fmla="*/ 0 h 1346408"/>
                    <a:gd name="connsiteX2" fmla="*/ 561918 w 561918"/>
                    <a:gd name="connsiteY2" fmla="*/ 673204 h 1346408"/>
                    <a:gd name="connsiteX3" fmla="*/ 280959 w 561918"/>
                    <a:gd name="connsiteY3" fmla="*/ 1346408 h 1346408"/>
                    <a:gd name="connsiteX4" fmla="*/ 91440 w 561918"/>
                    <a:gd name="connsiteY4" fmla="*/ 764644 h 1346408"/>
                    <a:gd name="connsiteX0" fmla="*/ 0 w 561918"/>
                    <a:gd name="connsiteY0" fmla="*/ 673204 h 1346408"/>
                    <a:gd name="connsiteX1" fmla="*/ 280959 w 561918"/>
                    <a:gd name="connsiteY1" fmla="*/ 0 h 1346408"/>
                    <a:gd name="connsiteX2" fmla="*/ 561918 w 561918"/>
                    <a:gd name="connsiteY2" fmla="*/ 673204 h 1346408"/>
                    <a:gd name="connsiteX3" fmla="*/ 280959 w 561918"/>
                    <a:gd name="connsiteY3" fmla="*/ 1346408 h 1346408"/>
                    <a:gd name="connsiteX0" fmla="*/ 0 w 280959"/>
                    <a:gd name="connsiteY0" fmla="*/ 0 h 1346408"/>
                    <a:gd name="connsiteX1" fmla="*/ 280959 w 280959"/>
                    <a:gd name="connsiteY1" fmla="*/ 673204 h 1346408"/>
                    <a:gd name="connsiteX2" fmla="*/ 0 w 280959"/>
                    <a:gd name="connsiteY2" fmla="*/ 1346408 h 1346408"/>
                  </a:gdLst>
                  <a:ahLst/>
                  <a:cxnLst>
                    <a:cxn ang="0">
                      <a:pos x="connsiteX0" y="connsiteY0"/>
                    </a:cxn>
                    <a:cxn ang="0">
                      <a:pos x="connsiteX1" y="connsiteY1"/>
                    </a:cxn>
                    <a:cxn ang="0">
                      <a:pos x="connsiteX2" y="connsiteY2"/>
                    </a:cxn>
                  </a:cxnLst>
                  <a:rect l="l" t="t" r="r" b="b"/>
                  <a:pathLst>
                    <a:path w="280959" h="1346408">
                      <a:moveTo>
                        <a:pt x="0" y="0"/>
                      </a:moveTo>
                      <a:cubicBezTo>
                        <a:pt x="155169" y="0"/>
                        <a:pt x="280959" y="301404"/>
                        <a:pt x="280959" y="673204"/>
                      </a:cubicBezTo>
                      <a:cubicBezTo>
                        <a:pt x="280959" y="1045004"/>
                        <a:pt x="155169" y="1346408"/>
                        <a:pt x="0" y="1346408"/>
                      </a:cubicBezTo>
                    </a:path>
                  </a:pathLst>
                </a:custGeom>
                <a:noFill/>
                <a:ln w="19050" cap="flat" cmpd="sng" algn="ctr">
                  <a:solidFill>
                    <a:sysClr val="window" lastClr="FFFFFF">
                      <a:lumMod val="95000"/>
                    </a:sysClr>
                  </a:solid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b="0" i="0" u="none" strike="noStrike" kern="0" cap="none" spc="0" normalizeH="0" baseline="0" noProof="0">
                    <a:ln>
                      <a:noFill/>
                    </a:ln>
                    <a:solidFill>
                      <a:prstClr val="white"/>
                    </a:solidFill>
                    <a:effectLst/>
                    <a:uLnTx/>
                    <a:uFillTx/>
                    <a:latin typeface="Calibri"/>
                    <a:ea typeface="+mn-ea"/>
                    <a:cs typeface="+mn-cs"/>
                  </a:endParaRPr>
                </a:p>
              </p:txBody>
            </p:sp>
            <p:sp>
              <p:nvSpPr>
                <p:cNvPr id="71" name="Oval 70">
                  <a:extLst>
                    <a:ext uri="{FF2B5EF4-FFF2-40B4-BE49-F238E27FC236}">
                      <a16:creationId xmlns:a16="http://schemas.microsoft.com/office/drawing/2014/main" id="{DFB54A75-7CA0-4CD2-9FDF-26E24012626C}"/>
                    </a:ext>
                  </a:extLst>
                </p:cNvPr>
                <p:cNvSpPr/>
                <p:nvPr/>
              </p:nvSpPr>
              <p:spPr>
                <a:xfrm>
                  <a:off x="4506338" y="2709048"/>
                  <a:ext cx="235132" cy="235132"/>
                </a:xfrm>
                <a:prstGeom prst="ellipse">
                  <a:avLst/>
                </a:prstGeom>
                <a:solidFill>
                  <a:srgbClr val="023BCA"/>
                </a:solidFill>
                <a:ln w="2540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b="0" i="0" u="none" strike="noStrike" kern="0" cap="none" spc="0" normalizeH="0" baseline="0" noProof="0">
                    <a:ln>
                      <a:noFill/>
                    </a:ln>
                    <a:solidFill>
                      <a:prstClr val="white"/>
                    </a:solidFill>
                    <a:effectLst/>
                    <a:uLnTx/>
                    <a:uFillTx/>
                    <a:latin typeface="Calibri"/>
                    <a:ea typeface="+mn-ea"/>
                    <a:cs typeface="+mn-cs"/>
                  </a:endParaRPr>
                </a:p>
              </p:txBody>
            </p:sp>
            <p:sp>
              <p:nvSpPr>
                <p:cNvPr id="72" name="Oval 71">
                  <a:extLst>
                    <a:ext uri="{FF2B5EF4-FFF2-40B4-BE49-F238E27FC236}">
                      <a16:creationId xmlns:a16="http://schemas.microsoft.com/office/drawing/2014/main" id="{D210A800-1C76-4ABA-A534-A6F0D00C92A9}"/>
                    </a:ext>
                  </a:extLst>
                </p:cNvPr>
                <p:cNvSpPr/>
                <p:nvPr/>
              </p:nvSpPr>
              <p:spPr>
                <a:xfrm>
                  <a:off x="4741470" y="2999188"/>
                  <a:ext cx="235132" cy="235132"/>
                </a:xfrm>
                <a:prstGeom prst="ellipse">
                  <a:avLst/>
                </a:prstGeom>
                <a:solidFill>
                  <a:sysClr val="window" lastClr="FFFFFF"/>
                </a:solidFill>
                <a:ln w="2540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b="0" i="0" u="none" strike="noStrike" kern="0" cap="none" spc="0" normalizeH="0" baseline="0" noProof="0">
                    <a:ln>
                      <a:noFill/>
                    </a:ln>
                    <a:solidFill>
                      <a:prstClr val="white"/>
                    </a:solidFill>
                    <a:effectLst/>
                    <a:uLnTx/>
                    <a:uFillTx/>
                    <a:latin typeface="Calibri"/>
                    <a:ea typeface="+mn-ea"/>
                    <a:cs typeface="+mn-cs"/>
                  </a:endParaRPr>
                </a:p>
              </p:txBody>
            </p:sp>
            <p:sp>
              <p:nvSpPr>
                <p:cNvPr id="73" name="Oval 72">
                  <a:extLst>
                    <a:ext uri="{FF2B5EF4-FFF2-40B4-BE49-F238E27FC236}">
                      <a16:creationId xmlns:a16="http://schemas.microsoft.com/office/drawing/2014/main" id="{AA0014CD-2F0D-40DD-A6E1-ADF76F9A1CA3}"/>
                    </a:ext>
                  </a:extLst>
                </p:cNvPr>
                <p:cNvSpPr/>
                <p:nvPr/>
              </p:nvSpPr>
              <p:spPr>
                <a:xfrm>
                  <a:off x="5198670" y="2826614"/>
                  <a:ext cx="235132" cy="235132"/>
                </a:xfrm>
                <a:prstGeom prst="ellipse">
                  <a:avLst/>
                </a:prstGeom>
                <a:solidFill>
                  <a:srgbClr val="E7AE45"/>
                </a:solidFill>
                <a:ln w="2540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b="0" i="0" u="none" strike="noStrike" kern="0" cap="none" spc="0" normalizeH="0" baseline="0" noProof="0">
                    <a:ln>
                      <a:noFill/>
                    </a:ln>
                    <a:solidFill>
                      <a:prstClr val="white"/>
                    </a:solidFill>
                    <a:effectLst/>
                    <a:uLnTx/>
                    <a:uFillTx/>
                    <a:latin typeface="Calibri"/>
                    <a:ea typeface="+mn-ea"/>
                    <a:cs typeface="+mn-cs"/>
                  </a:endParaRPr>
                </a:p>
              </p:txBody>
            </p:sp>
            <p:sp>
              <p:nvSpPr>
                <p:cNvPr id="74" name="Oval 73">
                  <a:extLst>
                    <a:ext uri="{FF2B5EF4-FFF2-40B4-BE49-F238E27FC236}">
                      <a16:creationId xmlns:a16="http://schemas.microsoft.com/office/drawing/2014/main" id="{98E9A4A5-E3B9-4FAC-A67A-4EA0C7AE0702}"/>
                    </a:ext>
                  </a:extLst>
                </p:cNvPr>
                <p:cNvSpPr/>
                <p:nvPr/>
              </p:nvSpPr>
              <p:spPr>
                <a:xfrm>
                  <a:off x="4584716" y="3443324"/>
                  <a:ext cx="235132" cy="235132"/>
                </a:xfrm>
                <a:prstGeom prst="ellipse">
                  <a:avLst/>
                </a:prstGeom>
                <a:solidFill>
                  <a:srgbClr val="B4BE80"/>
                </a:solidFill>
                <a:ln w="2540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b="0" i="0" u="none" strike="noStrike" kern="0" cap="none" spc="0" normalizeH="0" baseline="0" noProof="0">
                    <a:ln>
                      <a:noFill/>
                    </a:ln>
                    <a:solidFill>
                      <a:prstClr val="white"/>
                    </a:solidFill>
                    <a:effectLst/>
                    <a:uLnTx/>
                    <a:uFillTx/>
                    <a:latin typeface="Calibri"/>
                    <a:ea typeface="+mn-ea"/>
                    <a:cs typeface="+mn-cs"/>
                  </a:endParaRPr>
                </a:p>
              </p:txBody>
            </p:sp>
            <p:sp>
              <p:nvSpPr>
                <p:cNvPr id="75" name="Oval 74">
                  <a:extLst>
                    <a:ext uri="{FF2B5EF4-FFF2-40B4-BE49-F238E27FC236}">
                      <a16:creationId xmlns:a16="http://schemas.microsoft.com/office/drawing/2014/main" id="{C9E967E6-8E28-4E54-A840-4D9C64B90188}"/>
                    </a:ext>
                  </a:extLst>
                </p:cNvPr>
                <p:cNvSpPr/>
                <p:nvPr/>
              </p:nvSpPr>
              <p:spPr>
                <a:xfrm>
                  <a:off x="5072274" y="3273508"/>
                  <a:ext cx="235132" cy="235132"/>
                </a:xfrm>
                <a:prstGeom prst="ellipse">
                  <a:avLst/>
                </a:prstGeom>
                <a:solidFill>
                  <a:srgbClr val="CCCCCC">
                    <a:lumMod val="75000"/>
                  </a:srgbClr>
                </a:solidFill>
                <a:ln w="2540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b="0" i="0" u="none" strike="noStrike" kern="0" cap="none" spc="0" normalizeH="0" baseline="0" noProof="0">
                    <a:ln>
                      <a:noFill/>
                    </a:ln>
                    <a:solidFill>
                      <a:prstClr val="white"/>
                    </a:solidFill>
                    <a:effectLst/>
                    <a:uLnTx/>
                    <a:uFillTx/>
                    <a:latin typeface="Calibri"/>
                    <a:ea typeface="+mn-ea"/>
                    <a:cs typeface="+mn-cs"/>
                  </a:endParaRPr>
                </a:p>
              </p:txBody>
            </p:sp>
            <p:sp>
              <p:nvSpPr>
                <p:cNvPr id="76" name="Oval 75">
                  <a:extLst>
                    <a:ext uri="{FF2B5EF4-FFF2-40B4-BE49-F238E27FC236}">
                      <a16:creationId xmlns:a16="http://schemas.microsoft.com/office/drawing/2014/main" id="{146D0C08-3F90-43CF-AE6C-A9BAB37EED3F}"/>
                    </a:ext>
                  </a:extLst>
                </p:cNvPr>
                <p:cNvSpPr/>
                <p:nvPr/>
              </p:nvSpPr>
              <p:spPr>
                <a:xfrm>
                  <a:off x="4457617" y="4212913"/>
                  <a:ext cx="235132" cy="235132"/>
                </a:xfrm>
                <a:prstGeom prst="ellipse">
                  <a:avLst/>
                </a:prstGeom>
                <a:solidFill>
                  <a:srgbClr val="023BCA"/>
                </a:solidFill>
                <a:ln w="2540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b="0" i="0" u="none" strike="noStrike" kern="0" cap="none" spc="0" normalizeH="0" baseline="0" noProof="0">
                    <a:ln>
                      <a:noFill/>
                    </a:ln>
                    <a:solidFill>
                      <a:prstClr val="white"/>
                    </a:solidFill>
                    <a:effectLst/>
                    <a:uLnTx/>
                    <a:uFillTx/>
                    <a:latin typeface="Calibri"/>
                    <a:ea typeface="+mn-ea"/>
                    <a:cs typeface="+mn-cs"/>
                  </a:endParaRPr>
                </a:p>
              </p:txBody>
            </p:sp>
            <p:sp>
              <p:nvSpPr>
                <p:cNvPr id="77" name="Oval 76">
                  <a:extLst>
                    <a:ext uri="{FF2B5EF4-FFF2-40B4-BE49-F238E27FC236}">
                      <a16:creationId xmlns:a16="http://schemas.microsoft.com/office/drawing/2014/main" id="{0FCC4AE2-F2D3-4497-AA9F-49FE6EAE8C22}"/>
                    </a:ext>
                  </a:extLst>
                </p:cNvPr>
                <p:cNvSpPr/>
                <p:nvPr/>
              </p:nvSpPr>
              <p:spPr>
                <a:xfrm>
                  <a:off x="4728407" y="3913587"/>
                  <a:ext cx="235132" cy="235132"/>
                </a:xfrm>
                <a:prstGeom prst="ellipse">
                  <a:avLst/>
                </a:prstGeom>
                <a:solidFill>
                  <a:sysClr val="window" lastClr="FFFFFF"/>
                </a:solidFill>
                <a:ln w="2540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b="0" i="0" u="none" strike="noStrike" kern="0" cap="none" spc="0" normalizeH="0" baseline="0" noProof="0">
                    <a:ln>
                      <a:noFill/>
                    </a:ln>
                    <a:solidFill>
                      <a:prstClr val="white"/>
                    </a:solidFill>
                    <a:effectLst/>
                    <a:uLnTx/>
                    <a:uFillTx/>
                    <a:latin typeface="Calibri"/>
                    <a:ea typeface="+mn-ea"/>
                    <a:cs typeface="+mn-cs"/>
                  </a:endParaRPr>
                </a:p>
              </p:txBody>
            </p:sp>
            <p:sp>
              <p:nvSpPr>
                <p:cNvPr id="78" name="Oval 77">
                  <a:extLst>
                    <a:ext uri="{FF2B5EF4-FFF2-40B4-BE49-F238E27FC236}">
                      <a16:creationId xmlns:a16="http://schemas.microsoft.com/office/drawing/2014/main" id="{D6D1FE55-5E46-4E60-90AF-EAD0034E7EC0}"/>
                    </a:ext>
                  </a:extLst>
                </p:cNvPr>
                <p:cNvSpPr/>
                <p:nvPr/>
              </p:nvSpPr>
              <p:spPr>
                <a:xfrm>
                  <a:off x="5172545" y="3717643"/>
                  <a:ext cx="235132" cy="235132"/>
                </a:xfrm>
                <a:prstGeom prst="ellipse">
                  <a:avLst/>
                </a:prstGeom>
                <a:solidFill>
                  <a:srgbClr val="E7AE45"/>
                </a:solidFill>
                <a:ln w="2540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b="0" i="0" u="none" strike="noStrike" kern="0" cap="none" spc="0" normalizeH="0" baseline="0" noProof="0">
                    <a:ln>
                      <a:noFill/>
                    </a:ln>
                    <a:solidFill>
                      <a:prstClr val="white"/>
                    </a:solidFill>
                    <a:effectLst/>
                    <a:uLnTx/>
                    <a:uFillTx/>
                    <a:latin typeface="Calibri"/>
                    <a:ea typeface="+mn-ea"/>
                    <a:cs typeface="+mn-cs"/>
                  </a:endParaRPr>
                </a:p>
              </p:txBody>
            </p:sp>
            <p:sp>
              <p:nvSpPr>
                <p:cNvPr id="79" name="Oval 78">
                  <a:extLst>
                    <a:ext uri="{FF2B5EF4-FFF2-40B4-BE49-F238E27FC236}">
                      <a16:creationId xmlns:a16="http://schemas.microsoft.com/office/drawing/2014/main" id="{8AAD2741-2607-4F17-AC6A-F9D52D9A0DB8}"/>
                    </a:ext>
                  </a:extLst>
                </p:cNvPr>
                <p:cNvSpPr/>
                <p:nvPr/>
              </p:nvSpPr>
              <p:spPr>
                <a:xfrm>
                  <a:off x="4365389" y="3149771"/>
                  <a:ext cx="235132" cy="235132"/>
                </a:xfrm>
                <a:prstGeom prst="ellipse">
                  <a:avLst/>
                </a:prstGeom>
                <a:solidFill>
                  <a:srgbClr val="B4BE80"/>
                </a:solidFill>
                <a:ln w="2540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b="0" i="0" u="none" strike="noStrike" kern="0" cap="none" spc="0" normalizeH="0" baseline="0" noProof="0">
                    <a:ln>
                      <a:noFill/>
                    </a:ln>
                    <a:solidFill>
                      <a:prstClr val="white"/>
                    </a:solidFill>
                    <a:effectLst/>
                    <a:uLnTx/>
                    <a:uFillTx/>
                    <a:latin typeface="Calibri"/>
                    <a:ea typeface="+mn-ea"/>
                    <a:cs typeface="+mn-cs"/>
                  </a:endParaRPr>
                </a:p>
              </p:txBody>
            </p:sp>
            <p:sp>
              <p:nvSpPr>
                <p:cNvPr id="80" name="Oval 79">
                  <a:extLst>
                    <a:ext uri="{FF2B5EF4-FFF2-40B4-BE49-F238E27FC236}">
                      <a16:creationId xmlns:a16="http://schemas.microsoft.com/office/drawing/2014/main" id="{A81BDE84-58C6-4E0C-9DBD-8A5170F8EBB4}"/>
                    </a:ext>
                  </a:extLst>
                </p:cNvPr>
                <p:cNvSpPr/>
                <p:nvPr/>
              </p:nvSpPr>
              <p:spPr>
                <a:xfrm>
                  <a:off x="5094169" y="4212913"/>
                  <a:ext cx="235132" cy="235132"/>
                </a:xfrm>
                <a:prstGeom prst="ellipse">
                  <a:avLst/>
                </a:prstGeom>
                <a:solidFill>
                  <a:srgbClr val="CCCCCC">
                    <a:lumMod val="75000"/>
                  </a:srgbClr>
                </a:solidFill>
                <a:ln w="2540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b="0" i="0" u="none" strike="noStrike" kern="0" cap="none" spc="0" normalizeH="0" baseline="0" noProof="0">
                    <a:ln>
                      <a:noFill/>
                    </a:ln>
                    <a:solidFill>
                      <a:prstClr val="white"/>
                    </a:solidFill>
                    <a:effectLst/>
                    <a:uLnTx/>
                    <a:uFillTx/>
                    <a:latin typeface="Calibri"/>
                    <a:ea typeface="+mn-ea"/>
                    <a:cs typeface="+mn-cs"/>
                  </a:endParaRPr>
                </a:p>
              </p:txBody>
            </p:sp>
            <p:sp>
              <p:nvSpPr>
                <p:cNvPr id="81" name="Oval 80">
                  <a:extLst>
                    <a:ext uri="{FF2B5EF4-FFF2-40B4-BE49-F238E27FC236}">
                      <a16:creationId xmlns:a16="http://schemas.microsoft.com/office/drawing/2014/main" id="{2A500510-9DCE-4D96-9D34-1435D10E8809}"/>
                    </a:ext>
                  </a:extLst>
                </p:cNvPr>
                <p:cNvSpPr/>
                <p:nvPr/>
              </p:nvSpPr>
              <p:spPr>
                <a:xfrm>
                  <a:off x="5551368" y="3238347"/>
                  <a:ext cx="235132" cy="235132"/>
                </a:xfrm>
                <a:prstGeom prst="ellipse">
                  <a:avLst/>
                </a:prstGeom>
                <a:solidFill>
                  <a:srgbClr val="B4BE80"/>
                </a:solidFill>
                <a:ln w="2540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b="0" i="0" u="none" strike="noStrike" kern="0" cap="none" spc="0" normalizeH="0" baseline="0" noProof="0">
                    <a:ln>
                      <a:noFill/>
                    </a:ln>
                    <a:solidFill>
                      <a:prstClr val="white"/>
                    </a:solidFill>
                    <a:effectLst/>
                    <a:uLnTx/>
                    <a:uFillTx/>
                    <a:latin typeface="Calibri"/>
                    <a:ea typeface="+mn-ea"/>
                    <a:cs typeface="+mn-cs"/>
                  </a:endParaRPr>
                </a:p>
              </p:txBody>
            </p:sp>
            <p:sp>
              <p:nvSpPr>
                <p:cNvPr id="82" name="Oval 81">
                  <a:extLst>
                    <a:ext uri="{FF2B5EF4-FFF2-40B4-BE49-F238E27FC236}">
                      <a16:creationId xmlns:a16="http://schemas.microsoft.com/office/drawing/2014/main" id="{7D0889C5-FA3A-425C-A154-45DE486EF12A}"/>
                    </a:ext>
                  </a:extLst>
                </p:cNvPr>
                <p:cNvSpPr/>
                <p:nvPr/>
              </p:nvSpPr>
              <p:spPr>
                <a:xfrm>
                  <a:off x="5942647" y="3141730"/>
                  <a:ext cx="235132" cy="235132"/>
                </a:xfrm>
                <a:prstGeom prst="ellipse">
                  <a:avLst/>
                </a:prstGeom>
                <a:solidFill>
                  <a:sysClr val="window" lastClr="FFFFFF"/>
                </a:solidFill>
                <a:ln w="2540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b="0" i="0" u="none" strike="noStrike" kern="0" cap="none" spc="0" normalizeH="0" baseline="0" noProof="0">
                    <a:ln>
                      <a:noFill/>
                    </a:ln>
                    <a:solidFill>
                      <a:prstClr val="white"/>
                    </a:solidFill>
                    <a:effectLst/>
                    <a:uLnTx/>
                    <a:uFillTx/>
                    <a:latin typeface="Calibri"/>
                    <a:ea typeface="+mn-ea"/>
                    <a:cs typeface="+mn-cs"/>
                  </a:endParaRPr>
                </a:p>
              </p:txBody>
            </p:sp>
            <p:sp>
              <p:nvSpPr>
                <p:cNvPr id="83" name="Oval 82">
                  <a:extLst>
                    <a:ext uri="{FF2B5EF4-FFF2-40B4-BE49-F238E27FC236}">
                      <a16:creationId xmlns:a16="http://schemas.microsoft.com/office/drawing/2014/main" id="{9F4F0718-A34E-4C5B-BA2B-7B0097A4ECE9}"/>
                    </a:ext>
                  </a:extLst>
                </p:cNvPr>
                <p:cNvSpPr/>
                <p:nvPr/>
              </p:nvSpPr>
              <p:spPr>
                <a:xfrm>
                  <a:off x="5655870" y="3855022"/>
                  <a:ext cx="235132" cy="235132"/>
                </a:xfrm>
                <a:prstGeom prst="ellipse">
                  <a:avLst/>
                </a:prstGeom>
                <a:solidFill>
                  <a:srgbClr val="023BCA"/>
                </a:solidFill>
                <a:ln w="2540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b="0" i="0" u="none" strike="noStrike" kern="0" cap="none" spc="0" normalizeH="0" baseline="0" noProof="0">
                    <a:ln>
                      <a:noFill/>
                    </a:ln>
                    <a:solidFill>
                      <a:prstClr val="white"/>
                    </a:solidFill>
                    <a:effectLst/>
                    <a:uLnTx/>
                    <a:uFillTx/>
                    <a:latin typeface="Calibri"/>
                    <a:ea typeface="+mn-ea"/>
                    <a:cs typeface="+mn-cs"/>
                  </a:endParaRPr>
                </a:p>
              </p:txBody>
            </p:sp>
            <p:sp>
              <p:nvSpPr>
                <p:cNvPr id="84" name="Oval 83">
                  <a:extLst>
                    <a:ext uri="{FF2B5EF4-FFF2-40B4-BE49-F238E27FC236}">
                      <a16:creationId xmlns:a16="http://schemas.microsoft.com/office/drawing/2014/main" id="{428A2BEC-E7D5-4C27-A73A-13490C243BCA}"/>
                    </a:ext>
                  </a:extLst>
                </p:cNvPr>
                <p:cNvSpPr/>
                <p:nvPr/>
              </p:nvSpPr>
              <p:spPr>
                <a:xfrm>
                  <a:off x="6948091" y="3116754"/>
                  <a:ext cx="235132" cy="235132"/>
                </a:xfrm>
                <a:prstGeom prst="ellipse">
                  <a:avLst/>
                </a:prstGeom>
                <a:solidFill>
                  <a:srgbClr val="B4BE80"/>
                </a:solidFill>
                <a:ln w="2540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b="0" i="0" u="none" strike="noStrike" kern="0" cap="none" spc="0" normalizeH="0" baseline="0" noProof="0">
                    <a:ln>
                      <a:noFill/>
                    </a:ln>
                    <a:solidFill>
                      <a:prstClr val="white"/>
                    </a:solidFill>
                    <a:effectLst/>
                    <a:uLnTx/>
                    <a:uFillTx/>
                    <a:latin typeface="Calibri"/>
                    <a:ea typeface="+mn-ea"/>
                    <a:cs typeface="+mn-cs"/>
                  </a:endParaRPr>
                </a:p>
              </p:txBody>
            </p:sp>
            <p:sp>
              <p:nvSpPr>
                <p:cNvPr id="85" name="Oval 84">
                  <a:extLst>
                    <a:ext uri="{FF2B5EF4-FFF2-40B4-BE49-F238E27FC236}">
                      <a16:creationId xmlns:a16="http://schemas.microsoft.com/office/drawing/2014/main" id="{A5F2599E-F67F-486A-97B5-530AFCA0C16F}"/>
                    </a:ext>
                  </a:extLst>
                </p:cNvPr>
                <p:cNvSpPr/>
                <p:nvPr/>
              </p:nvSpPr>
              <p:spPr>
                <a:xfrm>
                  <a:off x="6620621" y="3061746"/>
                  <a:ext cx="235132" cy="235132"/>
                </a:xfrm>
                <a:prstGeom prst="ellipse">
                  <a:avLst/>
                </a:prstGeom>
                <a:solidFill>
                  <a:srgbClr val="CCCCCC">
                    <a:lumMod val="75000"/>
                  </a:srgbClr>
                </a:solidFill>
                <a:ln w="2540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b="0" i="0" u="none" strike="noStrike" kern="0" cap="none" spc="0" normalizeH="0" baseline="0" noProof="0">
                    <a:ln>
                      <a:noFill/>
                    </a:ln>
                    <a:solidFill>
                      <a:prstClr val="white"/>
                    </a:solidFill>
                    <a:effectLst/>
                    <a:uLnTx/>
                    <a:uFillTx/>
                    <a:latin typeface="Calibri"/>
                    <a:ea typeface="+mn-ea"/>
                    <a:cs typeface="+mn-cs"/>
                  </a:endParaRPr>
                </a:p>
              </p:txBody>
            </p:sp>
            <p:sp>
              <p:nvSpPr>
                <p:cNvPr id="86" name="Oval 85">
                  <a:extLst>
                    <a:ext uri="{FF2B5EF4-FFF2-40B4-BE49-F238E27FC236}">
                      <a16:creationId xmlns:a16="http://schemas.microsoft.com/office/drawing/2014/main" id="{64E0979F-E1E4-44C8-B64B-6DEF6DFF5C3B}"/>
                    </a:ext>
                  </a:extLst>
                </p:cNvPr>
                <p:cNvSpPr/>
                <p:nvPr/>
              </p:nvSpPr>
              <p:spPr>
                <a:xfrm>
                  <a:off x="7009543" y="3610593"/>
                  <a:ext cx="235132" cy="235132"/>
                </a:xfrm>
                <a:prstGeom prst="ellipse">
                  <a:avLst/>
                </a:prstGeom>
                <a:solidFill>
                  <a:srgbClr val="023BCA"/>
                </a:solidFill>
                <a:ln w="2540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b="0" i="0" u="none" strike="noStrike" kern="0" cap="none" spc="0" normalizeH="0" baseline="0" noProof="0">
                    <a:ln>
                      <a:noFill/>
                    </a:ln>
                    <a:solidFill>
                      <a:prstClr val="white"/>
                    </a:solidFill>
                    <a:effectLst/>
                    <a:uLnTx/>
                    <a:uFillTx/>
                    <a:latin typeface="Calibri"/>
                    <a:ea typeface="+mn-ea"/>
                    <a:cs typeface="+mn-cs"/>
                  </a:endParaRPr>
                </a:p>
              </p:txBody>
            </p:sp>
            <p:sp>
              <p:nvSpPr>
                <p:cNvPr id="87" name="Oval 86">
                  <a:extLst>
                    <a:ext uri="{FF2B5EF4-FFF2-40B4-BE49-F238E27FC236}">
                      <a16:creationId xmlns:a16="http://schemas.microsoft.com/office/drawing/2014/main" id="{6B7695EA-3AB6-4AF2-92DE-656234801B05}"/>
                    </a:ext>
                  </a:extLst>
                </p:cNvPr>
                <p:cNvSpPr/>
                <p:nvPr/>
              </p:nvSpPr>
              <p:spPr>
                <a:xfrm>
                  <a:off x="7320670" y="3349567"/>
                  <a:ext cx="235132" cy="235132"/>
                </a:xfrm>
                <a:prstGeom prst="ellipse">
                  <a:avLst/>
                </a:prstGeom>
                <a:solidFill>
                  <a:sysClr val="window" lastClr="FFFFFF"/>
                </a:solidFill>
                <a:ln w="2540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b="0" i="0" u="none" strike="noStrike" kern="0" cap="none" spc="0" normalizeH="0" baseline="0" noProof="0">
                    <a:ln>
                      <a:noFill/>
                    </a:ln>
                    <a:solidFill>
                      <a:prstClr val="white"/>
                    </a:solidFill>
                    <a:effectLst/>
                    <a:uLnTx/>
                    <a:uFillTx/>
                    <a:latin typeface="Calibri"/>
                    <a:ea typeface="+mn-ea"/>
                    <a:cs typeface="+mn-cs"/>
                  </a:endParaRPr>
                </a:p>
              </p:txBody>
            </p:sp>
            <p:sp>
              <p:nvSpPr>
                <p:cNvPr id="88" name="Oval 87">
                  <a:extLst>
                    <a:ext uri="{FF2B5EF4-FFF2-40B4-BE49-F238E27FC236}">
                      <a16:creationId xmlns:a16="http://schemas.microsoft.com/office/drawing/2014/main" id="{68DE3898-0D6C-4D94-A127-E469F4F259C7}"/>
                    </a:ext>
                  </a:extLst>
                </p:cNvPr>
                <p:cNvSpPr/>
                <p:nvPr/>
              </p:nvSpPr>
              <p:spPr>
                <a:xfrm>
                  <a:off x="7835760" y="3234320"/>
                  <a:ext cx="235132" cy="235132"/>
                </a:xfrm>
                <a:prstGeom prst="ellipse">
                  <a:avLst/>
                </a:prstGeom>
                <a:solidFill>
                  <a:srgbClr val="E7AE45"/>
                </a:solidFill>
                <a:ln w="2540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b="0" i="0" u="none" strike="noStrike" kern="0" cap="none" spc="0" normalizeH="0" baseline="0" noProof="0">
                    <a:ln>
                      <a:noFill/>
                    </a:ln>
                    <a:solidFill>
                      <a:prstClr val="white"/>
                    </a:solidFill>
                    <a:effectLst/>
                    <a:uLnTx/>
                    <a:uFillTx/>
                    <a:latin typeface="Calibri"/>
                    <a:ea typeface="+mn-ea"/>
                    <a:cs typeface="+mn-cs"/>
                  </a:endParaRPr>
                </a:p>
              </p:txBody>
            </p:sp>
            <p:sp>
              <p:nvSpPr>
                <p:cNvPr id="89" name="Oval 88">
                  <a:extLst>
                    <a:ext uri="{FF2B5EF4-FFF2-40B4-BE49-F238E27FC236}">
                      <a16:creationId xmlns:a16="http://schemas.microsoft.com/office/drawing/2014/main" id="{9FC1FD87-A870-4951-B01A-1C024415839D}"/>
                    </a:ext>
                  </a:extLst>
                </p:cNvPr>
                <p:cNvSpPr/>
                <p:nvPr/>
              </p:nvSpPr>
              <p:spPr>
                <a:xfrm>
                  <a:off x="6620621" y="3765527"/>
                  <a:ext cx="235132" cy="235132"/>
                </a:xfrm>
                <a:prstGeom prst="ellipse">
                  <a:avLst/>
                </a:prstGeom>
                <a:solidFill>
                  <a:srgbClr val="B4BE80"/>
                </a:solidFill>
                <a:ln w="2540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b="0" i="0" u="none" strike="noStrike" kern="0" cap="none" spc="0" normalizeH="0" baseline="0" noProof="0">
                    <a:ln>
                      <a:noFill/>
                    </a:ln>
                    <a:solidFill>
                      <a:prstClr val="white"/>
                    </a:solidFill>
                    <a:effectLst/>
                    <a:uLnTx/>
                    <a:uFillTx/>
                    <a:latin typeface="Calibri"/>
                    <a:ea typeface="+mn-ea"/>
                    <a:cs typeface="+mn-cs"/>
                  </a:endParaRPr>
                </a:p>
              </p:txBody>
            </p:sp>
            <p:sp>
              <p:nvSpPr>
                <p:cNvPr id="90" name="Oval 89">
                  <a:extLst>
                    <a:ext uri="{FF2B5EF4-FFF2-40B4-BE49-F238E27FC236}">
                      <a16:creationId xmlns:a16="http://schemas.microsoft.com/office/drawing/2014/main" id="{F3C66325-C51E-4E8E-8BEF-9729AE391547}"/>
                    </a:ext>
                  </a:extLst>
                </p:cNvPr>
                <p:cNvSpPr/>
                <p:nvPr/>
              </p:nvSpPr>
              <p:spPr>
                <a:xfrm>
                  <a:off x="7646095" y="3600077"/>
                  <a:ext cx="235132" cy="235132"/>
                </a:xfrm>
                <a:prstGeom prst="ellipse">
                  <a:avLst/>
                </a:prstGeom>
                <a:solidFill>
                  <a:srgbClr val="CCCCCC">
                    <a:lumMod val="75000"/>
                  </a:srgbClr>
                </a:solidFill>
                <a:ln w="2540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b="0" i="0" u="none" strike="noStrike" kern="0" cap="none" spc="0" normalizeH="0" baseline="0" noProof="0">
                    <a:ln>
                      <a:noFill/>
                    </a:ln>
                    <a:solidFill>
                      <a:prstClr val="white"/>
                    </a:solidFill>
                    <a:effectLst/>
                    <a:uLnTx/>
                    <a:uFillTx/>
                    <a:latin typeface="Calibri"/>
                    <a:ea typeface="+mn-ea"/>
                    <a:cs typeface="+mn-cs"/>
                  </a:endParaRPr>
                </a:p>
              </p:txBody>
            </p:sp>
            <p:sp>
              <p:nvSpPr>
                <p:cNvPr id="91" name="Oval 90">
                  <a:extLst>
                    <a:ext uri="{FF2B5EF4-FFF2-40B4-BE49-F238E27FC236}">
                      <a16:creationId xmlns:a16="http://schemas.microsoft.com/office/drawing/2014/main" id="{0CC7A338-2AF2-4B4D-9ADD-7D2ABB4D0195}"/>
                    </a:ext>
                  </a:extLst>
                </p:cNvPr>
                <p:cNvSpPr/>
                <p:nvPr/>
              </p:nvSpPr>
              <p:spPr>
                <a:xfrm>
                  <a:off x="8070892" y="3584699"/>
                  <a:ext cx="235132" cy="235132"/>
                </a:xfrm>
                <a:prstGeom prst="ellipse">
                  <a:avLst/>
                </a:prstGeom>
                <a:solidFill>
                  <a:sysClr val="window" lastClr="FFFFFF"/>
                </a:solidFill>
                <a:ln w="2540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b="0" i="0" u="none" strike="noStrike" kern="0" cap="none" spc="0" normalizeH="0" baseline="0" noProof="0">
                    <a:ln>
                      <a:noFill/>
                    </a:ln>
                    <a:solidFill>
                      <a:prstClr val="white"/>
                    </a:solidFill>
                    <a:effectLst/>
                    <a:uLnTx/>
                    <a:uFillTx/>
                    <a:latin typeface="Calibri"/>
                    <a:ea typeface="+mn-ea"/>
                    <a:cs typeface="+mn-cs"/>
                  </a:endParaRPr>
                </a:p>
              </p:txBody>
            </p:sp>
            <p:sp>
              <p:nvSpPr>
                <p:cNvPr id="92" name="Oval 91">
                  <a:extLst>
                    <a:ext uri="{FF2B5EF4-FFF2-40B4-BE49-F238E27FC236}">
                      <a16:creationId xmlns:a16="http://schemas.microsoft.com/office/drawing/2014/main" id="{D1B8A26A-66AB-418E-8499-97A91CF17AFF}"/>
                    </a:ext>
                  </a:extLst>
                </p:cNvPr>
                <p:cNvSpPr/>
                <p:nvPr/>
              </p:nvSpPr>
              <p:spPr>
                <a:xfrm>
                  <a:off x="9207780" y="3609679"/>
                  <a:ext cx="235132" cy="235132"/>
                </a:xfrm>
                <a:prstGeom prst="ellipse">
                  <a:avLst/>
                </a:prstGeom>
                <a:solidFill>
                  <a:sysClr val="window" lastClr="FFFFFF"/>
                </a:solidFill>
                <a:ln w="2540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b="0" i="0" u="none" strike="noStrike" kern="0" cap="none" spc="0" normalizeH="0" baseline="0" noProof="0">
                    <a:ln>
                      <a:noFill/>
                    </a:ln>
                    <a:solidFill>
                      <a:prstClr val="white"/>
                    </a:solidFill>
                    <a:effectLst/>
                    <a:uLnTx/>
                    <a:uFillTx/>
                    <a:latin typeface="Calibri"/>
                    <a:ea typeface="+mn-ea"/>
                    <a:cs typeface="+mn-cs"/>
                  </a:endParaRPr>
                </a:p>
              </p:txBody>
            </p:sp>
            <p:sp>
              <p:nvSpPr>
                <p:cNvPr id="93" name="Oval 92">
                  <a:extLst>
                    <a:ext uri="{FF2B5EF4-FFF2-40B4-BE49-F238E27FC236}">
                      <a16:creationId xmlns:a16="http://schemas.microsoft.com/office/drawing/2014/main" id="{9448D877-6E9E-444F-9B3E-FD6BE66546BE}"/>
                    </a:ext>
                  </a:extLst>
                </p:cNvPr>
                <p:cNvSpPr/>
                <p:nvPr/>
              </p:nvSpPr>
              <p:spPr>
                <a:xfrm>
                  <a:off x="9168592" y="3281987"/>
                  <a:ext cx="235132" cy="235132"/>
                </a:xfrm>
                <a:prstGeom prst="ellipse">
                  <a:avLst/>
                </a:prstGeom>
                <a:solidFill>
                  <a:sysClr val="window" lastClr="FFFFFF"/>
                </a:solidFill>
                <a:ln w="2540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b="0" i="0" u="none" strike="noStrike" kern="0" cap="none" spc="0" normalizeH="0" baseline="0" noProof="0">
                    <a:ln>
                      <a:noFill/>
                    </a:ln>
                    <a:solidFill>
                      <a:prstClr val="white"/>
                    </a:solidFill>
                    <a:effectLst/>
                    <a:uLnTx/>
                    <a:uFillTx/>
                    <a:latin typeface="Calibri"/>
                    <a:ea typeface="+mn-ea"/>
                    <a:cs typeface="+mn-cs"/>
                  </a:endParaRPr>
                </a:p>
              </p:txBody>
            </p:sp>
            <p:sp>
              <p:nvSpPr>
                <p:cNvPr id="94" name="Oval 93">
                  <a:extLst>
                    <a:ext uri="{FF2B5EF4-FFF2-40B4-BE49-F238E27FC236}">
                      <a16:creationId xmlns:a16="http://schemas.microsoft.com/office/drawing/2014/main" id="{F0041A9E-B1E6-4368-8100-7D57122F9442}"/>
                    </a:ext>
                  </a:extLst>
                </p:cNvPr>
                <p:cNvSpPr/>
                <p:nvPr/>
              </p:nvSpPr>
              <p:spPr>
                <a:xfrm>
                  <a:off x="9509917" y="3426797"/>
                  <a:ext cx="235132" cy="235132"/>
                </a:xfrm>
                <a:prstGeom prst="ellipse">
                  <a:avLst/>
                </a:prstGeom>
                <a:solidFill>
                  <a:srgbClr val="B4BE80"/>
                </a:solidFill>
                <a:ln w="2540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b="0" i="0" u="none" strike="noStrike" kern="0" cap="none" spc="0" normalizeH="0" baseline="0" noProof="0">
                    <a:ln>
                      <a:noFill/>
                    </a:ln>
                    <a:solidFill>
                      <a:prstClr val="white"/>
                    </a:solidFill>
                    <a:effectLst/>
                    <a:uLnTx/>
                    <a:uFillTx/>
                    <a:latin typeface="Calibri"/>
                    <a:ea typeface="+mn-ea"/>
                    <a:cs typeface="+mn-cs"/>
                  </a:endParaRPr>
                </a:p>
              </p:txBody>
            </p:sp>
            <p:sp>
              <p:nvSpPr>
                <p:cNvPr id="95" name="Oval 94">
                  <a:extLst>
                    <a:ext uri="{FF2B5EF4-FFF2-40B4-BE49-F238E27FC236}">
                      <a16:creationId xmlns:a16="http://schemas.microsoft.com/office/drawing/2014/main" id="{4BB33316-5AC4-459F-B70E-2E1FADA3A171}"/>
                    </a:ext>
                  </a:extLst>
                </p:cNvPr>
                <p:cNvSpPr/>
                <p:nvPr/>
              </p:nvSpPr>
              <p:spPr>
                <a:xfrm>
                  <a:off x="9887049" y="3465986"/>
                  <a:ext cx="235132" cy="235132"/>
                </a:xfrm>
                <a:prstGeom prst="ellipse">
                  <a:avLst/>
                </a:prstGeom>
                <a:solidFill>
                  <a:sysClr val="window" lastClr="FFFFFF"/>
                </a:solidFill>
                <a:ln w="2540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b="0" i="0" u="none" strike="noStrike" kern="0" cap="none" spc="0" normalizeH="0" baseline="0" noProof="0">
                    <a:ln>
                      <a:noFill/>
                    </a:ln>
                    <a:solidFill>
                      <a:prstClr val="white"/>
                    </a:solidFill>
                    <a:effectLst/>
                    <a:uLnTx/>
                    <a:uFillTx/>
                    <a:latin typeface="Calibri"/>
                    <a:ea typeface="+mn-ea"/>
                    <a:cs typeface="+mn-cs"/>
                  </a:endParaRPr>
                </a:p>
              </p:txBody>
            </p:sp>
          </p:grpSp>
          <p:sp>
            <p:nvSpPr>
              <p:cNvPr id="96" name="Rectangle 95">
                <a:extLst>
                  <a:ext uri="{FF2B5EF4-FFF2-40B4-BE49-F238E27FC236}">
                    <a16:creationId xmlns:a16="http://schemas.microsoft.com/office/drawing/2014/main" id="{0B47D178-A1AB-40F9-8BCA-B1A6C7262393}"/>
                  </a:ext>
                </a:extLst>
              </p:cNvPr>
              <p:cNvSpPr/>
              <p:nvPr/>
            </p:nvSpPr>
            <p:spPr>
              <a:xfrm>
                <a:off x="4408325" y="1459456"/>
                <a:ext cx="934871" cy="523220"/>
              </a:xfrm>
              <a:prstGeom prst="rect">
                <a:avLst/>
              </a:prstGeom>
            </p:spPr>
            <p:txBody>
              <a:bodyPr wrap="none">
                <a:spAutoFit/>
              </a:bodyPr>
              <a:lstStyle/>
              <a:p>
                <a:pPr algn="ctr" defTabSz="727377">
                  <a:defRPr/>
                </a:pPr>
                <a:r>
                  <a:rPr lang="en-AU" sz="1400" b="1" kern="0">
                    <a:solidFill>
                      <a:schemeClr val="tx1">
                        <a:lumMod val="75000"/>
                        <a:lumOff val="25000"/>
                      </a:schemeClr>
                    </a:solidFill>
                  </a:rPr>
                  <a:t>Your</a:t>
                </a:r>
              </a:p>
              <a:p>
                <a:pPr algn="ctr" defTabSz="727377">
                  <a:defRPr/>
                </a:pPr>
                <a:r>
                  <a:rPr lang="en-AU" sz="1400" b="1" kern="0">
                    <a:solidFill>
                      <a:schemeClr val="tx1">
                        <a:lumMod val="75000"/>
                        <a:lumOff val="25000"/>
                      </a:schemeClr>
                    </a:solidFill>
                  </a:rPr>
                  <a:t>Challenge</a:t>
                </a:r>
              </a:p>
            </p:txBody>
          </p:sp>
          <p:sp>
            <p:nvSpPr>
              <p:cNvPr id="97" name="Rectangle 96">
                <a:extLst>
                  <a:ext uri="{FF2B5EF4-FFF2-40B4-BE49-F238E27FC236}">
                    <a16:creationId xmlns:a16="http://schemas.microsoft.com/office/drawing/2014/main" id="{FFBE1A3B-8514-4841-BF10-2FFDCDC59E9B}"/>
                  </a:ext>
                </a:extLst>
              </p:cNvPr>
              <p:cNvSpPr/>
              <p:nvPr/>
            </p:nvSpPr>
            <p:spPr>
              <a:xfrm>
                <a:off x="10160265" y="1443799"/>
                <a:ext cx="1615723" cy="928088"/>
              </a:xfrm>
              <a:prstGeom prst="rect">
                <a:avLst/>
              </a:prstGeom>
            </p:spPr>
            <p:txBody>
              <a:bodyPr wrap="square">
                <a:spAutoFit/>
              </a:bodyPr>
              <a:lstStyle/>
              <a:p>
                <a:pPr algn="ctr" defTabSz="727377">
                  <a:defRPr/>
                </a:pPr>
                <a:r>
                  <a:rPr lang="en-AU" sz="1400" b="1" kern="0">
                    <a:solidFill>
                      <a:schemeClr val="tx1">
                        <a:lumMod val="75000"/>
                        <a:lumOff val="25000"/>
                      </a:schemeClr>
                    </a:solidFill>
                  </a:rPr>
                  <a:t>Innovative Tech-Enabled Project</a:t>
                </a:r>
              </a:p>
            </p:txBody>
          </p:sp>
          <p:sp>
            <p:nvSpPr>
              <p:cNvPr id="98" name="Right Arrow 86">
                <a:extLst>
                  <a:ext uri="{FF2B5EF4-FFF2-40B4-BE49-F238E27FC236}">
                    <a16:creationId xmlns:a16="http://schemas.microsoft.com/office/drawing/2014/main" id="{A34A67DF-3DAB-4C6A-99C3-0D2018B9D918}"/>
                  </a:ext>
                </a:extLst>
              </p:cNvPr>
              <p:cNvSpPr/>
              <p:nvPr/>
            </p:nvSpPr>
            <p:spPr>
              <a:xfrm>
                <a:off x="5769909" y="1624473"/>
                <a:ext cx="316295" cy="316297"/>
              </a:xfrm>
              <a:prstGeom prst="rightArrow">
                <a:avLst/>
              </a:prstGeom>
              <a:solidFill>
                <a:sysClr val="window" lastClr="FFFFFF">
                  <a:lumMod val="85000"/>
                </a:sysClr>
              </a:solidFill>
              <a:ln w="25400" cap="flat" cmpd="sng" algn="ctr">
                <a:noFill/>
                <a:prstDash val="solid"/>
              </a:ln>
              <a:effectLst/>
            </p:spPr>
            <p:txBody>
              <a:bodyPr rtlCol="0" anchor="ct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IN" b="0" i="0" u="none" strike="noStrike" kern="0" cap="none" spc="0" normalizeH="0" baseline="0" noProof="0">
                  <a:ln>
                    <a:noFill/>
                  </a:ln>
                  <a:solidFill>
                    <a:prstClr val="white"/>
                  </a:solidFill>
                  <a:effectLst/>
                  <a:uLnTx/>
                  <a:uFillTx/>
                  <a:latin typeface="Calibri"/>
                  <a:ea typeface="+mn-ea"/>
                  <a:cs typeface="+mn-cs"/>
                </a:endParaRPr>
              </a:p>
            </p:txBody>
          </p:sp>
        </p:grpSp>
        <p:sp>
          <p:nvSpPr>
            <p:cNvPr id="102" name="Rectangle 101">
              <a:extLst>
                <a:ext uri="{FF2B5EF4-FFF2-40B4-BE49-F238E27FC236}">
                  <a16:creationId xmlns:a16="http://schemas.microsoft.com/office/drawing/2014/main" id="{E2FF16FF-D1A7-4FEE-B0FB-00ECA55CF5DC}"/>
                </a:ext>
              </a:extLst>
            </p:cNvPr>
            <p:cNvSpPr/>
            <p:nvPr/>
          </p:nvSpPr>
          <p:spPr>
            <a:xfrm rot="729083">
              <a:off x="6747972" y="1100359"/>
              <a:ext cx="660757" cy="276999"/>
            </a:xfrm>
            <a:prstGeom prst="rect">
              <a:avLst/>
            </a:prstGeom>
          </p:spPr>
          <p:txBody>
            <a:bodyPr wrap="none">
              <a:spAutoFit/>
            </a:bodyPr>
            <a:lstStyle/>
            <a:p>
              <a:pPr algn="ctr" defTabSz="727377">
                <a:defRPr/>
              </a:pPr>
              <a:r>
                <a:rPr lang="en-AU" sz="1200" b="1" kern="0">
                  <a:solidFill>
                    <a:schemeClr val="tx1">
                      <a:lumMod val="75000"/>
                      <a:lumOff val="25000"/>
                    </a:schemeClr>
                  </a:solidFill>
                </a:rPr>
                <a:t>Explore</a:t>
              </a:r>
            </a:p>
          </p:txBody>
        </p:sp>
        <p:sp>
          <p:nvSpPr>
            <p:cNvPr id="103" name="Rectangle 102">
              <a:extLst>
                <a:ext uri="{FF2B5EF4-FFF2-40B4-BE49-F238E27FC236}">
                  <a16:creationId xmlns:a16="http://schemas.microsoft.com/office/drawing/2014/main" id="{A762FCB6-B7F8-4810-AC9F-D6A01AEDABCD}"/>
                </a:ext>
              </a:extLst>
            </p:cNvPr>
            <p:cNvSpPr/>
            <p:nvPr/>
          </p:nvSpPr>
          <p:spPr>
            <a:xfrm rot="469985">
              <a:off x="7656896" y="1274242"/>
              <a:ext cx="744113" cy="276999"/>
            </a:xfrm>
            <a:prstGeom prst="rect">
              <a:avLst/>
            </a:prstGeom>
          </p:spPr>
          <p:txBody>
            <a:bodyPr wrap="none">
              <a:spAutoFit/>
            </a:bodyPr>
            <a:lstStyle/>
            <a:p>
              <a:pPr algn="ctr" defTabSz="727377">
                <a:defRPr/>
              </a:pPr>
              <a:r>
                <a:rPr lang="en-AU" sz="1200" b="1" kern="0">
                  <a:solidFill>
                    <a:schemeClr val="tx1">
                      <a:lumMod val="75000"/>
                      <a:lumOff val="25000"/>
                    </a:schemeClr>
                  </a:solidFill>
                </a:rPr>
                <a:t>Incubate</a:t>
              </a:r>
            </a:p>
          </p:txBody>
        </p:sp>
        <p:sp>
          <p:nvSpPr>
            <p:cNvPr id="104" name="Rectangle 103">
              <a:extLst>
                <a:ext uri="{FF2B5EF4-FFF2-40B4-BE49-F238E27FC236}">
                  <a16:creationId xmlns:a16="http://schemas.microsoft.com/office/drawing/2014/main" id="{C0AD0ACF-B982-43F0-87CC-7C3A3F6A2D9C}"/>
                </a:ext>
              </a:extLst>
            </p:cNvPr>
            <p:cNvSpPr/>
            <p:nvPr/>
          </p:nvSpPr>
          <p:spPr>
            <a:xfrm rot="156260">
              <a:off x="8668397" y="1351397"/>
              <a:ext cx="516487" cy="276999"/>
            </a:xfrm>
            <a:prstGeom prst="rect">
              <a:avLst/>
            </a:prstGeom>
          </p:spPr>
          <p:txBody>
            <a:bodyPr wrap="none">
              <a:spAutoFit/>
            </a:bodyPr>
            <a:lstStyle/>
            <a:p>
              <a:pPr algn="ctr" defTabSz="727377">
                <a:defRPr/>
              </a:pPr>
              <a:r>
                <a:rPr lang="en-AU" sz="1200" b="1" kern="0">
                  <a:solidFill>
                    <a:schemeClr val="tx1">
                      <a:lumMod val="75000"/>
                      <a:lumOff val="25000"/>
                    </a:schemeClr>
                  </a:solidFill>
                </a:rPr>
                <a:t>Scale</a:t>
              </a:r>
            </a:p>
          </p:txBody>
        </p:sp>
      </p:grpSp>
      <p:sp>
        <p:nvSpPr>
          <p:cNvPr id="106" name="Rectangle 105">
            <a:extLst>
              <a:ext uri="{FF2B5EF4-FFF2-40B4-BE49-F238E27FC236}">
                <a16:creationId xmlns:a16="http://schemas.microsoft.com/office/drawing/2014/main" id="{FA6C4252-D25A-4D9A-94BD-8A8EF102AC10}"/>
              </a:ext>
            </a:extLst>
          </p:cNvPr>
          <p:cNvSpPr/>
          <p:nvPr/>
        </p:nvSpPr>
        <p:spPr>
          <a:xfrm>
            <a:off x="144922" y="6421229"/>
            <a:ext cx="11813202" cy="384721"/>
          </a:xfrm>
          <a:prstGeom prst="rect">
            <a:avLst/>
          </a:prstGeom>
        </p:spPr>
        <p:txBody>
          <a:bodyPr wrap="square">
            <a:spAutoFit/>
          </a:bodyPr>
          <a:lstStyle/>
          <a:p>
            <a:r>
              <a:rPr lang="en-US" sz="950">
                <a:solidFill>
                  <a:srgbClr val="002060"/>
                </a:solidFill>
              </a:rPr>
              <a:t>*</a:t>
            </a:r>
            <a:r>
              <a:rPr lang="en-US" sz="950" b="1">
                <a:solidFill>
                  <a:srgbClr val="002060"/>
                </a:solidFill>
              </a:rPr>
              <a:t>Technical Prototypes designed and developed in the ITSTI Sandbox during the Explore stage, are meant for learning purposes only, to support WBG teams learn and better understand the emerging technologies’ capabilities and how best to define and operationalize innovative tech-enabled solutions in WBG internal &amp; external operations. The prototype code is not meant for and shall not be utilized for developing production-level systems. </a:t>
            </a:r>
            <a:endParaRPr lang="en-US" sz="950" b="1"/>
          </a:p>
        </p:txBody>
      </p:sp>
      <p:sp>
        <p:nvSpPr>
          <p:cNvPr id="107" name="Rectangle 106">
            <a:extLst>
              <a:ext uri="{FF2B5EF4-FFF2-40B4-BE49-F238E27FC236}">
                <a16:creationId xmlns:a16="http://schemas.microsoft.com/office/drawing/2014/main" id="{B9F5922F-7308-457E-B492-E416F7AA957B}"/>
              </a:ext>
            </a:extLst>
          </p:cNvPr>
          <p:cNvSpPr/>
          <p:nvPr/>
        </p:nvSpPr>
        <p:spPr>
          <a:xfrm>
            <a:off x="11183694" y="126433"/>
            <a:ext cx="630301" cy="369332"/>
          </a:xfrm>
          <a:prstGeom prst="rect">
            <a:avLst/>
          </a:prstGeom>
          <a:solidFill>
            <a:srgbClr val="FFFFFF">
              <a:alpha val="65098"/>
            </a:srgbClr>
          </a:solidFill>
        </p:spPr>
        <p:txBody>
          <a:bodyPr wrap="none">
            <a:spAutoFit/>
          </a:bodyPr>
          <a:lstStyle/>
          <a:p>
            <a:r>
              <a:rPr lang="en-US" b="1">
                <a:latin typeface="Yu Gothic UI Semilight (Body)"/>
              </a:rPr>
              <a:t>FY21</a:t>
            </a:r>
          </a:p>
        </p:txBody>
      </p:sp>
    </p:spTree>
    <p:extLst>
      <p:ext uri="{BB962C8B-B14F-4D97-AF65-F5344CB8AC3E}">
        <p14:creationId xmlns:p14="http://schemas.microsoft.com/office/powerpoint/2010/main" val="987664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Image result for pension">
            <a:extLst>
              <a:ext uri="{FF2B5EF4-FFF2-40B4-BE49-F238E27FC236}">
                <a16:creationId xmlns:a16="http://schemas.microsoft.com/office/drawing/2014/main" id="{D9EF6304-3813-4DFB-9D0B-EBA76C31BDEE}"/>
              </a:ext>
            </a:extLst>
          </p:cNvPr>
          <p:cNvPicPr>
            <a:picLocks noChangeAspect="1" noChangeArrowheads="1"/>
          </p:cNvPicPr>
          <p:nvPr/>
        </p:nvPicPr>
        <p:blipFill rotWithShape="1">
          <a:blip r:embed="rId2">
            <a:duotone>
              <a:schemeClr val="accent6">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48191" r="17490"/>
          <a:stretch/>
        </p:blipFill>
        <p:spPr bwMode="auto">
          <a:xfrm>
            <a:off x="7787353" y="0"/>
            <a:ext cx="4483013" cy="6858000"/>
          </a:xfrm>
          <a:custGeom>
            <a:avLst/>
            <a:gdLst>
              <a:gd name="connsiteX0" fmla="*/ 2179974 w 4483013"/>
              <a:gd name="connsiteY0" fmla="*/ 0 h 6858000"/>
              <a:gd name="connsiteX1" fmla="*/ 4483013 w 4483013"/>
              <a:gd name="connsiteY1" fmla="*/ 0 h 6858000"/>
              <a:gd name="connsiteX2" fmla="*/ 4483013 w 4483013"/>
              <a:gd name="connsiteY2" fmla="*/ 6858000 h 6858000"/>
              <a:gd name="connsiteX3" fmla="*/ 0 w 44830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83013" h="6858000">
                <a:moveTo>
                  <a:pt x="2179974" y="0"/>
                </a:moveTo>
                <a:lnTo>
                  <a:pt x="4483013" y="0"/>
                </a:lnTo>
                <a:lnTo>
                  <a:pt x="4483013"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a:xfrm>
            <a:off x="11345036" y="6517880"/>
            <a:ext cx="745067" cy="184150"/>
          </a:xfrm>
        </p:spPr>
        <p:txBody>
          <a:bodyPr/>
          <a:lstStyle/>
          <a:p>
            <a:pPr>
              <a:defRPr/>
            </a:pPr>
            <a:fld id="{D479F7ED-19F2-2649-BEFC-383867CC9BE4}" type="slidenum">
              <a:rPr lang="en-US" smtClean="0"/>
              <a:pPr>
                <a:defRPr/>
              </a:pPr>
              <a:t>24</a:t>
            </a:fld>
            <a:endParaRPr lang="en-US"/>
          </a:p>
        </p:txBody>
      </p:sp>
      <p:sp>
        <p:nvSpPr>
          <p:cNvPr id="5" name="Title 1"/>
          <p:cNvSpPr txBox="1">
            <a:spLocks/>
          </p:cNvSpPr>
          <p:nvPr/>
        </p:nvSpPr>
        <p:spPr bwMode="auto">
          <a:xfrm>
            <a:off x="438425" y="-67766"/>
            <a:ext cx="11062881" cy="979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326579" rtl="0" eaLnBrk="1" fontAlgn="base" hangingPunct="1">
              <a:spcBef>
                <a:spcPct val="0"/>
              </a:spcBef>
              <a:spcAft>
                <a:spcPct val="0"/>
              </a:spcAft>
              <a:defRPr sz="3600" b="1" kern="1200">
                <a:solidFill>
                  <a:schemeClr val="tx1">
                    <a:lumMod val="75000"/>
                    <a:lumOff val="25000"/>
                  </a:schemeClr>
                </a:solidFill>
                <a:latin typeface="Microsoft JhengHei UI" panose="020B0604030504040204" pitchFamily="34" charset="-120"/>
                <a:ea typeface="Microsoft JhengHei UI" panose="020B0604030504040204" pitchFamily="34" charset="-120"/>
                <a:cs typeface="ＭＳ Ｐゴシック" charset="0"/>
              </a:defRPr>
            </a:lvl1pPr>
            <a:lvl2pPr algn="ctr" defTabSz="326579" rtl="0" eaLnBrk="1" fontAlgn="base" hangingPunct="1">
              <a:spcBef>
                <a:spcPct val="0"/>
              </a:spcBef>
              <a:spcAft>
                <a:spcPct val="0"/>
              </a:spcAft>
              <a:defRPr sz="2000" b="1">
                <a:solidFill>
                  <a:srgbClr val="04689E"/>
                </a:solidFill>
                <a:latin typeface="Arial" charset="0"/>
                <a:ea typeface="ＭＳ Ｐゴシック" charset="0"/>
                <a:cs typeface="ＭＳ Ｐゴシック" charset="0"/>
              </a:defRPr>
            </a:lvl2pPr>
            <a:lvl3pPr algn="ctr" defTabSz="326579" rtl="0" eaLnBrk="1" fontAlgn="base" hangingPunct="1">
              <a:spcBef>
                <a:spcPct val="0"/>
              </a:spcBef>
              <a:spcAft>
                <a:spcPct val="0"/>
              </a:spcAft>
              <a:defRPr sz="2000" b="1">
                <a:solidFill>
                  <a:srgbClr val="04689E"/>
                </a:solidFill>
                <a:latin typeface="Arial" charset="0"/>
                <a:ea typeface="ＭＳ Ｐゴシック" charset="0"/>
                <a:cs typeface="ＭＳ Ｐゴシック" charset="0"/>
              </a:defRPr>
            </a:lvl3pPr>
            <a:lvl4pPr algn="ctr" defTabSz="326579" rtl="0" eaLnBrk="1" fontAlgn="base" hangingPunct="1">
              <a:spcBef>
                <a:spcPct val="0"/>
              </a:spcBef>
              <a:spcAft>
                <a:spcPct val="0"/>
              </a:spcAft>
              <a:defRPr sz="2000" b="1">
                <a:solidFill>
                  <a:srgbClr val="04689E"/>
                </a:solidFill>
                <a:latin typeface="Arial" charset="0"/>
                <a:ea typeface="ＭＳ Ｐゴシック" charset="0"/>
                <a:cs typeface="ＭＳ Ｐゴシック" charset="0"/>
              </a:defRPr>
            </a:lvl4pPr>
            <a:lvl5pPr algn="ctr" defTabSz="326579" rtl="0" eaLnBrk="1" fontAlgn="base" hangingPunct="1">
              <a:spcBef>
                <a:spcPct val="0"/>
              </a:spcBef>
              <a:spcAft>
                <a:spcPct val="0"/>
              </a:spcAft>
              <a:defRPr sz="2000" b="1">
                <a:solidFill>
                  <a:srgbClr val="04689E"/>
                </a:solidFill>
                <a:latin typeface="Arial" charset="0"/>
                <a:ea typeface="ＭＳ Ｐゴシック" charset="0"/>
                <a:cs typeface="ＭＳ Ｐゴシック" charset="0"/>
              </a:defRPr>
            </a:lvl5pPr>
            <a:lvl6pPr marL="326579" algn="ctr" defTabSz="326579" rtl="0" eaLnBrk="1" fontAlgn="base" hangingPunct="1">
              <a:spcBef>
                <a:spcPct val="0"/>
              </a:spcBef>
              <a:spcAft>
                <a:spcPct val="0"/>
              </a:spcAft>
              <a:defRPr sz="2000" b="1">
                <a:solidFill>
                  <a:srgbClr val="83B8D5"/>
                </a:solidFill>
                <a:latin typeface="Arial" charset="0"/>
                <a:ea typeface="ＭＳ Ｐゴシック" charset="0"/>
                <a:cs typeface="ＭＳ Ｐゴシック" charset="0"/>
              </a:defRPr>
            </a:lvl6pPr>
            <a:lvl7pPr marL="653154" algn="ctr" defTabSz="326579" rtl="0" eaLnBrk="1" fontAlgn="base" hangingPunct="1">
              <a:spcBef>
                <a:spcPct val="0"/>
              </a:spcBef>
              <a:spcAft>
                <a:spcPct val="0"/>
              </a:spcAft>
              <a:defRPr sz="2000" b="1">
                <a:solidFill>
                  <a:srgbClr val="83B8D5"/>
                </a:solidFill>
                <a:latin typeface="Arial" charset="0"/>
                <a:ea typeface="ＭＳ Ｐゴシック" charset="0"/>
                <a:cs typeface="ＭＳ Ｐゴシック" charset="0"/>
              </a:defRPr>
            </a:lvl7pPr>
            <a:lvl8pPr marL="979733" algn="ctr" defTabSz="326579" rtl="0" eaLnBrk="1" fontAlgn="base" hangingPunct="1">
              <a:spcBef>
                <a:spcPct val="0"/>
              </a:spcBef>
              <a:spcAft>
                <a:spcPct val="0"/>
              </a:spcAft>
              <a:defRPr sz="2000" b="1">
                <a:solidFill>
                  <a:srgbClr val="83B8D5"/>
                </a:solidFill>
                <a:latin typeface="Arial" charset="0"/>
                <a:ea typeface="ＭＳ Ｐゴシック" charset="0"/>
                <a:cs typeface="ＭＳ Ｐゴシック" charset="0"/>
              </a:defRPr>
            </a:lvl8pPr>
            <a:lvl9pPr marL="1306311" algn="ctr" defTabSz="326579" rtl="0" eaLnBrk="1" fontAlgn="base" hangingPunct="1">
              <a:spcBef>
                <a:spcPct val="0"/>
              </a:spcBef>
              <a:spcAft>
                <a:spcPct val="0"/>
              </a:spcAft>
              <a:defRPr sz="2000" b="1">
                <a:solidFill>
                  <a:srgbClr val="83B8D5"/>
                </a:solidFill>
                <a:latin typeface="Arial" charset="0"/>
                <a:ea typeface="ＭＳ Ｐゴシック" charset="0"/>
                <a:cs typeface="ＭＳ Ｐゴシック" charset="0"/>
              </a:defRPr>
            </a:lvl9pPr>
          </a:lstStyle>
          <a:p>
            <a:pPr defTabSz="914400" fontAlgn="auto">
              <a:spcBef>
                <a:spcPts val="0"/>
              </a:spcBef>
              <a:spcAft>
                <a:spcPts val="0"/>
              </a:spcAft>
              <a:defRPr/>
            </a:pPr>
            <a:endParaRPr lang="en-US" sz="2800">
              <a:solidFill>
                <a:schemeClr val="accent6"/>
              </a:solidFill>
              <a:cs typeface="+mn-cs"/>
            </a:endParaRPr>
          </a:p>
          <a:p>
            <a:pPr defTabSz="914400" fontAlgn="auto">
              <a:spcBef>
                <a:spcPts val="0"/>
              </a:spcBef>
              <a:spcAft>
                <a:spcPts val="0"/>
              </a:spcAft>
              <a:defRPr/>
            </a:pPr>
            <a:r>
              <a:rPr lang="en-US" sz="2800">
                <a:solidFill>
                  <a:schemeClr val="tx1"/>
                </a:solidFill>
                <a:latin typeface="Andes" panose="02000000000000000000" pitchFamily="50" charset="0"/>
                <a:cs typeface="+mn-cs"/>
              </a:rPr>
              <a:t>Financial Inclusion - Micro-Pensions in Kenya</a:t>
            </a:r>
            <a:endParaRPr lang="en-US" sz="2800">
              <a:solidFill>
                <a:schemeClr val="tx1"/>
              </a:solidFill>
              <a:latin typeface="Andes" panose="02000000000000000000" pitchFamily="50" charset="0"/>
            </a:endParaRPr>
          </a:p>
          <a:p>
            <a:pPr defTabSz="914400" fontAlgn="auto">
              <a:spcBef>
                <a:spcPts val="0"/>
              </a:spcBef>
              <a:spcAft>
                <a:spcPts val="0"/>
              </a:spcAft>
              <a:defRPr/>
            </a:pPr>
            <a:r>
              <a:rPr lang="en-US" sz="2800">
                <a:solidFill>
                  <a:schemeClr val="accent6"/>
                </a:solidFill>
                <a:cs typeface="+mn-cs"/>
              </a:rPr>
              <a:t>  </a:t>
            </a:r>
          </a:p>
        </p:txBody>
      </p:sp>
      <p:sp>
        <p:nvSpPr>
          <p:cNvPr id="6" name="Rectangle 5"/>
          <p:cNvSpPr/>
          <p:nvPr/>
        </p:nvSpPr>
        <p:spPr>
          <a:xfrm>
            <a:off x="196031" y="1095033"/>
            <a:ext cx="8737433" cy="15964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nSpc>
                <a:spcPct val="107000"/>
              </a:lnSpc>
              <a:spcAft>
                <a:spcPts val="800"/>
              </a:spcAft>
              <a:tabLst>
                <a:tab pos="457200" algn="l"/>
              </a:tabLst>
            </a:pPr>
            <a:r>
              <a:rPr lang="en-US" sz="1200">
                <a:solidFill>
                  <a:schemeClr val="tx1">
                    <a:lumMod val="75000"/>
                    <a:lumOff val="25000"/>
                  </a:schemeClr>
                </a:solidFill>
                <a:latin typeface="Calibri"/>
                <a:cs typeface="Calibri"/>
              </a:rPr>
              <a:t>The MBAO Pension Scheme is a pension plan designed for informal sector workers in Kenya, It leverages the M-Pesa mobile money platform and has been in operation for over </a:t>
            </a:r>
            <a:r>
              <a:rPr lang="en-US" sz="1200" b="1">
                <a:solidFill>
                  <a:schemeClr val="tx1">
                    <a:lumMod val="75000"/>
                    <a:lumOff val="25000"/>
                  </a:schemeClr>
                </a:solidFill>
                <a:latin typeface="Calibri"/>
                <a:cs typeface="Calibri"/>
              </a:rPr>
              <a:t>7 years with 76 thousand members to date.  </a:t>
            </a:r>
            <a:r>
              <a:rPr lang="en-US" sz="1200">
                <a:solidFill>
                  <a:schemeClr val="tx1">
                    <a:lumMod val="75000"/>
                    <a:lumOff val="25000"/>
                  </a:schemeClr>
                </a:solidFill>
                <a:latin typeface="Calibri"/>
                <a:cs typeface="Calibri"/>
              </a:rPr>
              <a:t>It has fallen short of its goal to reach the 14 </a:t>
            </a:r>
            <a:r>
              <a:rPr lang="en-US" sz="1200" b="1">
                <a:solidFill>
                  <a:schemeClr val="tx1">
                    <a:lumMod val="75000"/>
                    <a:lumOff val="25000"/>
                  </a:schemeClr>
                </a:solidFill>
                <a:latin typeface="Calibri"/>
                <a:cs typeface="Calibri"/>
              </a:rPr>
              <a:t>million informal sector workers in Kenya who are excluded from the current pension system.</a:t>
            </a:r>
            <a:r>
              <a:rPr lang="en-US" sz="1200">
                <a:solidFill>
                  <a:schemeClr val="tx1">
                    <a:lumMod val="75000"/>
                    <a:lumOff val="25000"/>
                  </a:schemeClr>
                </a:solidFill>
                <a:latin typeface="Calibri"/>
                <a:cs typeface="Calibri"/>
              </a:rPr>
              <a:t> </a:t>
            </a:r>
            <a:endParaRPr lang="en-US" sz="1200">
              <a:solidFill>
                <a:schemeClr val="tx1">
                  <a:lumMod val="75000"/>
                  <a:lumOff val="25000"/>
                </a:schemeClr>
              </a:solidFill>
              <a:latin typeface="Calibri" panose="020F0502020204030204" pitchFamily="34" charset="0"/>
              <a:cs typeface="Calibri" panose="020F0502020204030204" pitchFamily="34" charset="0"/>
            </a:endParaRPr>
          </a:p>
          <a:p>
            <a:pPr>
              <a:lnSpc>
                <a:spcPct val="107000"/>
              </a:lnSpc>
              <a:spcAft>
                <a:spcPts val="800"/>
              </a:spcAft>
              <a:tabLst>
                <a:tab pos="457200" algn="l"/>
              </a:tabLst>
            </a:pPr>
            <a:r>
              <a:rPr lang="en-US" sz="1200">
                <a:solidFill>
                  <a:schemeClr val="tx1">
                    <a:lumMod val="75000"/>
                    <a:lumOff val="25000"/>
                  </a:schemeClr>
                </a:solidFill>
                <a:latin typeface="Calibri"/>
                <a:cs typeface="Calibri"/>
              </a:rPr>
              <a:t>A WBG study identified the root cause as the current </a:t>
            </a:r>
            <a:r>
              <a:rPr lang="en-US" sz="1200" b="1">
                <a:solidFill>
                  <a:schemeClr val="tx1">
                    <a:lumMod val="75000"/>
                    <a:lumOff val="25000"/>
                  </a:schemeClr>
                </a:solidFill>
                <a:latin typeface="Calibri"/>
                <a:cs typeface="Calibri"/>
              </a:rPr>
              <a:t>administrative platform was not sufficiently robust enough to acquiring the scale needed to secure the scheme viability in the long run</a:t>
            </a:r>
            <a:r>
              <a:rPr lang="en-US" sz="1200">
                <a:solidFill>
                  <a:schemeClr val="tx1">
                    <a:lumMod val="75000"/>
                    <a:lumOff val="25000"/>
                  </a:schemeClr>
                </a:solidFill>
                <a:latin typeface="Calibri"/>
                <a:cs typeface="Calibri"/>
              </a:rPr>
              <a:t>. Thus produced the recommendation to improve the existing scheme by focusing on developing the pension administration</a:t>
            </a:r>
            <a:r>
              <a:rPr lang="en-GB" sz="1200">
                <a:solidFill>
                  <a:schemeClr val="tx1"/>
                </a:solidFill>
                <a:latin typeface="Calibri"/>
                <a:cs typeface="Calibri"/>
              </a:rPr>
              <a:t> functions with a using technology, with the vision to create a   </a:t>
            </a:r>
            <a:r>
              <a:rPr lang="en-GB" sz="1200" b="1">
                <a:solidFill>
                  <a:schemeClr val="tx1"/>
                </a:solidFill>
                <a:latin typeface="Calibri"/>
                <a:cs typeface="Calibri"/>
              </a:rPr>
              <a:t>“New Administrator </a:t>
            </a:r>
            <a:r>
              <a:rPr lang="en-GB" sz="1200">
                <a:solidFill>
                  <a:schemeClr val="tx1"/>
                </a:solidFill>
                <a:latin typeface="Calibri"/>
                <a:cs typeface="Calibri"/>
              </a:rPr>
              <a:t>“ entity  that can be leveraged as a template for other micro-pension schemes </a:t>
            </a:r>
            <a:r>
              <a:rPr lang="en-US" sz="1200" b="1">
                <a:solidFill>
                  <a:schemeClr val="tx1">
                    <a:lumMod val="75000"/>
                    <a:lumOff val="25000"/>
                  </a:schemeClr>
                </a:solidFill>
                <a:latin typeface="Calibri"/>
                <a:cs typeface="Calibri"/>
              </a:rPr>
              <a:t>as a public good.</a:t>
            </a:r>
            <a:endParaRPr lang="en-GB" sz="1200" b="1">
              <a:solidFill>
                <a:schemeClr val="tx1">
                  <a:lumMod val="75000"/>
                  <a:lumOff val="25000"/>
                </a:schemeClr>
              </a:solidFill>
              <a:latin typeface="Calibri"/>
              <a:cs typeface="Calibri"/>
            </a:endParaRPr>
          </a:p>
          <a:p>
            <a:pPr>
              <a:lnSpc>
                <a:spcPct val="107000"/>
              </a:lnSpc>
              <a:spcAft>
                <a:spcPts val="800"/>
              </a:spcAft>
              <a:tabLst>
                <a:tab pos="457200" algn="l"/>
              </a:tabLst>
            </a:pPr>
            <a:endParaRPr lang="en-US" sz="1200">
              <a:solidFill>
                <a:schemeClr val="tx1">
                  <a:lumMod val="75000"/>
                  <a:lumOff val="25000"/>
                </a:schemeClr>
              </a:solidFill>
              <a:latin typeface="Calibri"/>
              <a:ea typeface="Yu Gothic UI Semilight"/>
              <a:cs typeface="Calibri" panose="020F0502020204030204" pitchFamily="34" charset="0"/>
            </a:endParaRPr>
          </a:p>
        </p:txBody>
      </p:sp>
      <p:sp>
        <p:nvSpPr>
          <p:cNvPr id="2" name="Rectangle 1">
            <a:extLst>
              <a:ext uri="{FF2B5EF4-FFF2-40B4-BE49-F238E27FC236}">
                <a16:creationId xmlns:a16="http://schemas.microsoft.com/office/drawing/2014/main" id="{83A95BFF-8557-4F94-874D-9CB3B78C96AA}"/>
              </a:ext>
            </a:extLst>
          </p:cNvPr>
          <p:cNvSpPr/>
          <p:nvPr/>
        </p:nvSpPr>
        <p:spPr>
          <a:xfrm>
            <a:off x="-20808" y="800675"/>
            <a:ext cx="3172408" cy="335902"/>
          </a:xfrm>
          <a:prstGeom prst="rect">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625475"/>
            <a:r>
              <a:rPr lang="en-US" sz="1400" b="1" cap="all">
                <a:solidFill>
                  <a:schemeClr val="tx1">
                    <a:lumMod val="75000"/>
                    <a:lumOff val="25000"/>
                  </a:schemeClr>
                </a:solidFill>
              </a:rPr>
              <a:t>The Challenge :  </a:t>
            </a:r>
          </a:p>
        </p:txBody>
      </p:sp>
      <p:sp>
        <p:nvSpPr>
          <p:cNvPr id="8" name="Rectangle 7">
            <a:extLst>
              <a:ext uri="{FF2B5EF4-FFF2-40B4-BE49-F238E27FC236}">
                <a16:creationId xmlns:a16="http://schemas.microsoft.com/office/drawing/2014/main" id="{30F0338E-A2DB-4EF3-AD95-A824C34726C1}"/>
              </a:ext>
            </a:extLst>
          </p:cNvPr>
          <p:cNvSpPr/>
          <p:nvPr/>
        </p:nvSpPr>
        <p:spPr>
          <a:xfrm>
            <a:off x="370805" y="3014072"/>
            <a:ext cx="8173617" cy="11098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nSpc>
                <a:spcPct val="107000"/>
              </a:lnSpc>
              <a:spcAft>
                <a:spcPts val="800"/>
              </a:spcAft>
              <a:tabLst>
                <a:tab pos="457200" algn="l"/>
              </a:tabLst>
            </a:pPr>
            <a:r>
              <a:rPr lang="en-US" sz="1200">
                <a:solidFill>
                  <a:schemeClr val="tx1">
                    <a:lumMod val="75000"/>
                    <a:lumOff val="25000"/>
                  </a:schemeClr>
                </a:solidFill>
                <a:cs typeface="Calibri" panose="020F0502020204030204" pitchFamily="34" charset="0"/>
              </a:rPr>
              <a:t>. </a:t>
            </a:r>
          </a:p>
        </p:txBody>
      </p:sp>
      <p:sp>
        <p:nvSpPr>
          <p:cNvPr id="9" name="Rectangle 8">
            <a:extLst>
              <a:ext uri="{FF2B5EF4-FFF2-40B4-BE49-F238E27FC236}">
                <a16:creationId xmlns:a16="http://schemas.microsoft.com/office/drawing/2014/main" id="{56A23FA9-D513-45AB-A20A-2DF1F4701506}"/>
              </a:ext>
            </a:extLst>
          </p:cNvPr>
          <p:cNvSpPr/>
          <p:nvPr/>
        </p:nvSpPr>
        <p:spPr>
          <a:xfrm>
            <a:off x="-1416" y="2605236"/>
            <a:ext cx="3172408" cy="335902"/>
          </a:xfrm>
          <a:prstGeom prst="rect">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625475"/>
            <a:r>
              <a:rPr lang="en-US" sz="1400" b="1" cap="all">
                <a:solidFill>
                  <a:schemeClr val="tx1">
                    <a:lumMod val="75000"/>
                    <a:lumOff val="25000"/>
                  </a:schemeClr>
                </a:solidFill>
              </a:rPr>
              <a:t>The Request :</a:t>
            </a:r>
          </a:p>
        </p:txBody>
      </p:sp>
      <p:sp>
        <p:nvSpPr>
          <p:cNvPr id="12" name="Rectangle 11">
            <a:extLst>
              <a:ext uri="{FF2B5EF4-FFF2-40B4-BE49-F238E27FC236}">
                <a16:creationId xmlns:a16="http://schemas.microsoft.com/office/drawing/2014/main" id="{910B6524-2117-4EB7-B325-52BC8459C3B1}"/>
              </a:ext>
            </a:extLst>
          </p:cNvPr>
          <p:cNvSpPr/>
          <p:nvPr/>
        </p:nvSpPr>
        <p:spPr>
          <a:xfrm>
            <a:off x="196031" y="4166167"/>
            <a:ext cx="7350247" cy="12267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r>
              <a:rPr lang="en-US" sz="1200" b="1">
                <a:solidFill>
                  <a:schemeClr val="tx1">
                    <a:lumMod val="75000"/>
                    <a:lumOff val="25000"/>
                  </a:schemeClr>
                </a:solidFill>
                <a:latin typeface="Calibri"/>
                <a:cs typeface="Calibri"/>
              </a:rPr>
              <a:t>A Proof of concept ( lab prototype) that can inform a successful pilot that can be spun off toward further development of a platform that could:</a:t>
            </a:r>
          </a:p>
          <a:p>
            <a:pPr marL="171450" indent="-171450">
              <a:buFont typeface="Arial" panose="020B0604020202020204" pitchFamily="34" charset="0"/>
              <a:buChar char="•"/>
            </a:pPr>
            <a:r>
              <a:rPr lang="en-US" sz="1200">
                <a:solidFill>
                  <a:schemeClr val="tx1"/>
                </a:solidFill>
                <a:latin typeface="Calibri"/>
                <a:cs typeface="Calibri"/>
              </a:rPr>
              <a:t>Reduced barriers of entry and Increase financial inclusion.</a:t>
            </a:r>
          </a:p>
          <a:p>
            <a:pPr marL="171450" indent="-171450">
              <a:buFont typeface="Arial" panose="020B0604020202020204" pitchFamily="34" charset="0"/>
              <a:buChar char="•"/>
            </a:pPr>
            <a:r>
              <a:rPr lang="en-US" sz="1200">
                <a:solidFill>
                  <a:schemeClr val="tx1"/>
                </a:solidFill>
                <a:latin typeface="Calibri"/>
                <a:cs typeface="Calibri"/>
              </a:rPr>
              <a:t>Encourage the creation of a market for Micro-Pension Schemes that can flourish in Kenya. </a:t>
            </a:r>
            <a:endParaRPr lang="en-US" sz="1200">
              <a:solidFill>
                <a:schemeClr val="tx1"/>
              </a:solidFill>
              <a:latin typeface="Calibri" panose="020F0502020204030204" pitchFamily="34" charset="0"/>
              <a:cs typeface="Calibri" panose="020F0502020204030204" pitchFamily="34" charset="0"/>
            </a:endParaRPr>
          </a:p>
          <a:p>
            <a:pPr marL="171450" lvl="0" indent="-171450">
              <a:buFont typeface="Arial" panose="020B0604020202020204" pitchFamily="34" charset="0"/>
              <a:buChar char="•"/>
            </a:pPr>
            <a:r>
              <a:rPr lang="en-US" sz="1200">
                <a:solidFill>
                  <a:schemeClr val="tx1"/>
                </a:solidFill>
                <a:latin typeface="Calibri"/>
                <a:cs typeface="Calibri"/>
              </a:rPr>
              <a:t>Drive increased demand for the goods and services for Pension Scheme products and intrinsic long-term savings.</a:t>
            </a:r>
          </a:p>
          <a:p>
            <a:pPr marL="171450" lvl="0" indent="-171450">
              <a:buFont typeface="Arial" panose="020B0604020202020204" pitchFamily="34" charset="0"/>
              <a:buChar char="•"/>
            </a:pPr>
            <a:r>
              <a:rPr lang="en-US" sz="1200">
                <a:solidFill>
                  <a:schemeClr val="tx1"/>
                </a:solidFill>
                <a:latin typeface="Calibri"/>
                <a:cs typeface="Calibri"/>
              </a:rPr>
              <a:t>Spark innovation and demand for bundled products and services that Micro-Pension Schemes could include as part of their product offering.</a:t>
            </a:r>
          </a:p>
          <a:p>
            <a:pPr marL="285750" indent="-285750">
              <a:buFont typeface="Arial" panose="020B0604020202020204" pitchFamily="34" charset="0"/>
              <a:buChar char="•"/>
            </a:pPr>
            <a:endParaRPr lang="en-US" sz="1200">
              <a:solidFill>
                <a:schemeClr val="tx1">
                  <a:lumMod val="75000"/>
                  <a:lumOff val="25000"/>
                </a:schemeClr>
              </a:solidFill>
              <a:latin typeface="+mn-lt"/>
              <a:ea typeface="+mn-ea"/>
              <a:cs typeface="Calibri" panose="020F0502020204030204" pitchFamily="34" charset="0"/>
            </a:endParaRPr>
          </a:p>
        </p:txBody>
      </p:sp>
      <p:sp>
        <p:nvSpPr>
          <p:cNvPr id="13" name="Rectangle 12">
            <a:extLst>
              <a:ext uri="{FF2B5EF4-FFF2-40B4-BE49-F238E27FC236}">
                <a16:creationId xmlns:a16="http://schemas.microsoft.com/office/drawing/2014/main" id="{0605FB86-709B-4EE1-8774-8C8C960BF558}"/>
              </a:ext>
            </a:extLst>
          </p:cNvPr>
          <p:cNvSpPr/>
          <p:nvPr/>
        </p:nvSpPr>
        <p:spPr>
          <a:xfrm>
            <a:off x="-13524" y="3819060"/>
            <a:ext cx="3771529" cy="347107"/>
          </a:xfrm>
          <a:prstGeom prst="rect">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625475"/>
            <a:r>
              <a:rPr lang="en-US" sz="1400" b="1" cap="all">
                <a:solidFill>
                  <a:schemeClr val="tx1">
                    <a:lumMod val="75000"/>
                    <a:lumOff val="25000"/>
                  </a:schemeClr>
                </a:solidFill>
              </a:rPr>
              <a:t>Expected business outcome :</a:t>
            </a:r>
          </a:p>
        </p:txBody>
      </p:sp>
      <p:sp>
        <p:nvSpPr>
          <p:cNvPr id="20" name="Right Triangle 19">
            <a:extLst>
              <a:ext uri="{FF2B5EF4-FFF2-40B4-BE49-F238E27FC236}">
                <a16:creationId xmlns:a16="http://schemas.microsoft.com/office/drawing/2014/main" id="{59E98D49-9D40-4056-9E3B-AE176E6211D3}"/>
              </a:ext>
            </a:extLst>
          </p:cNvPr>
          <p:cNvSpPr/>
          <p:nvPr/>
        </p:nvSpPr>
        <p:spPr>
          <a:xfrm flipV="1">
            <a:off x="3130460" y="795591"/>
            <a:ext cx="84274" cy="338328"/>
          </a:xfrm>
          <a:prstGeom prst="rtTriangle">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chemeClr val="tx1">
                  <a:lumMod val="75000"/>
                  <a:lumOff val="25000"/>
                </a:schemeClr>
              </a:solidFill>
            </a:endParaRPr>
          </a:p>
        </p:txBody>
      </p:sp>
      <p:sp>
        <p:nvSpPr>
          <p:cNvPr id="21" name="Right Triangle 20">
            <a:extLst>
              <a:ext uri="{FF2B5EF4-FFF2-40B4-BE49-F238E27FC236}">
                <a16:creationId xmlns:a16="http://schemas.microsoft.com/office/drawing/2014/main" id="{BE81B013-C92A-4E92-8687-660D9CB42470}"/>
              </a:ext>
            </a:extLst>
          </p:cNvPr>
          <p:cNvSpPr/>
          <p:nvPr/>
        </p:nvSpPr>
        <p:spPr>
          <a:xfrm flipV="1">
            <a:off x="3151600" y="2605236"/>
            <a:ext cx="84274" cy="338328"/>
          </a:xfrm>
          <a:prstGeom prst="rtTriangle">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chemeClr val="tx1">
                  <a:lumMod val="75000"/>
                  <a:lumOff val="25000"/>
                </a:schemeClr>
              </a:solidFill>
            </a:endParaRPr>
          </a:p>
        </p:txBody>
      </p:sp>
      <p:sp>
        <p:nvSpPr>
          <p:cNvPr id="18" name="Right Triangle 17">
            <a:extLst>
              <a:ext uri="{FF2B5EF4-FFF2-40B4-BE49-F238E27FC236}">
                <a16:creationId xmlns:a16="http://schemas.microsoft.com/office/drawing/2014/main" id="{5728811D-2D88-450B-92F4-7274B1CC9750}"/>
              </a:ext>
            </a:extLst>
          </p:cNvPr>
          <p:cNvSpPr/>
          <p:nvPr/>
        </p:nvSpPr>
        <p:spPr>
          <a:xfrm flipV="1">
            <a:off x="3711766" y="3829052"/>
            <a:ext cx="84274" cy="338328"/>
          </a:xfrm>
          <a:prstGeom prst="rtTriangle">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chemeClr val="tx1">
                  <a:lumMod val="75000"/>
                  <a:lumOff val="25000"/>
                </a:schemeClr>
              </a:solidFill>
            </a:endParaRPr>
          </a:p>
        </p:txBody>
      </p:sp>
      <p:sp>
        <p:nvSpPr>
          <p:cNvPr id="22" name="Right Triangle 21">
            <a:extLst>
              <a:ext uri="{FF2B5EF4-FFF2-40B4-BE49-F238E27FC236}">
                <a16:creationId xmlns:a16="http://schemas.microsoft.com/office/drawing/2014/main" id="{91CA167A-A9E5-4062-BBCD-A210232C30B2}"/>
              </a:ext>
            </a:extLst>
          </p:cNvPr>
          <p:cNvSpPr/>
          <p:nvPr/>
        </p:nvSpPr>
        <p:spPr>
          <a:xfrm flipV="1">
            <a:off x="3157399" y="5581389"/>
            <a:ext cx="84274" cy="338328"/>
          </a:xfrm>
          <a:prstGeom prst="rtTriangle">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chemeClr val="tx1">
                  <a:lumMod val="75000"/>
                  <a:lumOff val="25000"/>
                </a:schemeClr>
              </a:solidFill>
            </a:endParaRPr>
          </a:p>
        </p:txBody>
      </p:sp>
      <p:sp>
        <p:nvSpPr>
          <p:cNvPr id="7" name="Rectangle 6">
            <a:extLst>
              <a:ext uri="{FF2B5EF4-FFF2-40B4-BE49-F238E27FC236}">
                <a16:creationId xmlns:a16="http://schemas.microsoft.com/office/drawing/2014/main" id="{72C8229E-28ED-4339-B822-02892825BC54}"/>
              </a:ext>
            </a:extLst>
          </p:cNvPr>
          <p:cNvSpPr/>
          <p:nvPr/>
        </p:nvSpPr>
        <p:spPr>
          <a:xfrm>
            <a:off x="112141" y="2937648"/>
            <a:ext cx="8628447" cy="868251"/>
          </a:xfrm>
          <a:prstGeom prst="rect">
            <a:avLst/>
          </a:prstGeom>
        </p:spPr>
        <p:txBody>
          <a:bodyPr wrap="square" anchor="t">
            <a:spAutoFit/>
          </a:bodyPr>
          <a:lstStyle/>
          <a:p>
            <a:pPr>
              <a:lnSpc>
                <a:spcPct val="107000"/>
              </a:lnSpc>
              <a:spcAft>
                <a:spcPts val="800"/>
              </a:spcAft>
              <a:tabLst>
                <a:tab pos="457200" algn="l"/>
              </a:tabLst>
            </a:pPr>
            <a:r>
              <a:rPr lang="en-US" sz="1200">
                <a:solidFill>
                  <a:schemeClr val="tx1">
                    <a:lumMod val="75000"/>
                    <a:lumOff val="25000"/>
                  </a:schemeClr>
                </a:solidFill>
                <a:latin typeface="Calibri"/>
                <a:cs typeface="Calibri"/>
              </a:rPr>
              <a:t>Explore the use of  distributed ledger technology ( DTL, blockchain) to design a specialized administrative platform that can better support enrollment ;retention services of prospects/ members and management micro-level contributions efficiently  this includes record keeping , registration, easy access to information on products and services. Understanding the scale needed to secure the scheme viability in a cost-effective manner. </a:t>
            </a:r>
            <a:endParaRPr lang="en-US" sz="120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A0619EB5-5D46-4D26-8B7E-2E139817E247}"/>
              </a:ext>
            </a:extLst>
          </p:cNvPr>
          <p:cNvPicPr>
            <a:picLocks noChangeAspect="1"/>
          </p:cNvPicPr>
          <p:nvPr/>
        </p:nvPicPr>
        <p:blipFill>
          <a:blip r:embed="rId4"/>
          <a:srcRect l="32131" t="31774"/>
          <a:stretch>
            <a:fillRect/>
          </a:stretch>
        </p:blipFill>
        <p:spPr>
          <a:xfrm>
            <a:off x="-19611" y="-426096"/>
            <a:ext cx="1292895" cy="1302340"/>
          </a:xfrm>
          <a:custGeom>
            <a:avLst/>
            <a:gdLst>
              <a:gd name="connsiteX0" fmla="*/ 0 w 2039861"/>
              <a:gd name="connsiteY0" fmla="*/ 0 h 2054763"/>
              <a:gd name="connsiteX1" fmla="*/ 2039861 w 2039861"/>
              <a:gd name="connsiteY1" fmla="*/ 0 h 2054763"/>
              <a:gd name="connsiteX2" fmla="*/ 2039861 w 2039861"/>
              <a:gd name="connsiteY2" fmla="*/ 2054763 h 2054763"/>
              <a:gd name="connsiteX3" fmla="*/ 0 w 2039861"/>
              <a:gd name="connsiteY3" fmla="*/ 2054763 h 2054763"/>
            </a:gdLst>
            <a:ahLst/>
            <a:cxnLst>
              <a:cxn ang="0">
                <a:pos x="connsiteX0" y="connsiteY0"/>
              </a:cxn>
              <a:cxn ang="0">
                <a:pos x="connsiteX1" y="connsiteY1"/>
              </a:cxn>
              <a:cxn ang="0">
                <a:pos x="connsiteX2" y="connsiteY2"/>
              </a:cxn>
              <a:cxn ang="0">
                <a:pos x="connsiteX3" y="connsiteY3"/>
              </a:cxn>
            </a:cxnLst>
            <a:rect l="l" t="t" r="r" b="b"/>
            <a:pathLst>
              <a:path w="2039861" h="2054763">
                <a:moveTo>
                  <a:pt x="0" y="0"/>
                </a:moveTo>
                <a:lnTo>
                  <a:pt x="2039861" y="0"/>
                </a:lnTo>
                <a:lnTo>
                  <a:pt x="2039861" y="2054763"/>
                </a:lnTo>
                <a:lnTo>
                  <a:pt x="0" y="2054763"/>
                </a:lnTo>
                <a:close/>
              </a:path>
            </a:pathLst>
          </a:custGeom>
        </p:spPr>
      </p:pic>
      <p:sp>
        <p:nvSpPr>
          <p:cNvPr id="25" name="Rectangle 24">
            <a:extLst>
              <a:ext uri="{FF2B5EF4-FFF2-40B4-BE49-F238E27FC236}">
                <a16:creationId xmlns:a16="http://schemas.microsoft.com/office/drawing/2014/main" id="{0C006C89-BBE9-45E5-B617-A9CCCF743895}"/>
              </a:ext>
            </a:extLst>
          </p:cNvPr>
          <p:cNvSpPr/>
          <p:nvPr/>
        </p:nvSpPr>
        <p:spPr>
          <a:xfrm>
            <a:off x="116668" y="5984087"/>
            <a:ext cx="4045516" cy="3359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r>
              <a:rPr lang="en-US" sz="1200" b="1">
                <a:solidFill>
                  <a:schemeClr val="tx1">
                    <a:lumMod val="75000"/>
                    <a:lumOff val="25000"/>
                  </a:schemeClr>
                </a:solidFill>
                <a:latin typeface="Calibri"/>
                <a:cs typeface="Calibri"/>
              </a:rPr>
              <a:t>Sponsor /Client–  </a:t>
            </a:r>
            <a:r>
              <a:rPr lang="pl-PL" sz="1200" b="1">
                <a:solidFill>
                  <a:schemeClr val="tx1">
                    <a:lumMod val="75000"/>
                    <a:lumOff val="25000"/>
                  </a:schemeClr>
                </a:solidFill>
                <a:latin typeface="Calibri"/>
                <a:cs typeface="Calibri"/>
              </a:rPr>
              <a:t>Fiona Elizabeth Stewart</a:t>
            </a:r>
            <a:r>
              <a:rPr lang="en-US" sz="1200" b="1">
                <a:solidFill>
                  <a:schemeClr val="tx1">
                    <a:lumMod val="75000"/>
                    <a:lumOff val="25000"/>
                  </a:schemeClr>
                </a:solidFill>
                <a:latin typeface="Calibri"/>
                <a:cs typeface="Calibri"/>
              </a:rPr>
              <a:t> (GFCLT )</a:t>
            </a:r>
            <a:endParaRPr lang="en-US" sz="1200" b="1">
              <a:solidFill>
                <a:schemeClr val="tx1">
                  <a:lumMod val="75000"/>
                  <a:lumOff val="25000"/>
                </a:schemeClr>
              </a:solidFill>
              <a:latin typeface="Calibri"/>
              <a:ea typeface="Yu Gothic UI Semilight"/>
              <a:cs typeface="Calibri"/>
            </a:endParaRPr>
          </a:p>
          <a:p>
            <a:endParaRPr lang="en-US" sz="1200" b="1">
              <a:solidFill>
                <a:schemeClr val="tx1">
                  <a:lumMod val="75000"/>
                  <a:lumOff val="25000"/>
                </a:schemeClr>
              </a:solidFill>
              <a:cs typeface="Calibri" panose="020F0502020204030204" pitchFamily="34" charset="0"/>
            </a:endParaRPr>
          </a:p>
        </p:txBody>
      </p:sp>
      <p:sp>
        <p:nvSpPr>
          <p:cNvPr id="27" name="Rectangle 26">
            <a:extLst>
              <a:ext uri="{FF2B5EF4-FFF2-40B4-BE49-F238E27FC236}">
                <a16:creationId xmlns:a16="http://schemas.microsoft.com/office/drawing/2014/main" id="{75AE3AA7-0BE2-4DA4-97CF-AE343ACD07C3}"/>
              </a:ext>
            </a:extLst>
          </p:cNvPr>
          <p:cNvSpPr/>
          <p:nvPr/>
        </p:nvSpPr>
        <p:spPr>
          <a:xfrm>
            <a:off x="-19611" y="5575046"/>
            <a:ext cx="3172408" cy="335902"/>
          </a:xfrm>
          <a:prstGeom prst="rect">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625475"/>
            <a:r>
              <a:rPr lang="en-US" sz="1400" b="1" cap="all">
                <a:solidFill>
                  <a:schemeClr val="tx1">
                    <a:lumMod val="75000"/>
                    <a:lumOff val="25000"/>
                  </a:schemeClr>
                </a:solidFill>
              </a:rPr>
              <a:t>Stakeholders:  </a:t>
            </a:r>
          </a:p>
        </p:txBody>
      </p:sp>
    </p:spTree>
    <p:extLst>
      <p:ext uri="{BB962C8B-B14F-4D97-AF65-F5344CB8AC3E}">
        <p14:creationId xmlns:p14="http://schemas.microsoft.com/office/powerpoint/2010/main" val="26501251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9F7ED-19F2-2649-BEFC-383867CC9BE4}" type="slidenum">
              <a:rPr kumimoji="0" lang="en-US" sz="900" b="0" i="0" u="none" strike="noStrike" kern="1200" cap="none" spc="0" normalizeH="0" baseline="0" noProof="0" smtClean="0">
                <a:ln>
                  <a:noFill/>
                </a:ln>
                <a:solidFill>
                  <a:srgbClr val="080808"/>
                </a:solidFill>
                <a:effectLst/>
                <a:uLnTx/>
                <a:uFillTx/>
                <a:latin typeface="Yu Gothic UI Semilight" panose="020B0400000000000000" pitchFamily="34" charset="-128"/>
                <a:ea typeface="Yu Gothic UI Semilight"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900" b="0" i="0" u="none" strike="noStrike" kern="1200" cap="none" spc="0" normalizeH="0" baseline="0" noProof="0">
              <a:ln>
                <a:noFill/>
              </a:ln>
              <a:solidFill>
                <a:srgbClr val="080808"/>
              </a:solidFill>
              <a:effectLst/>
              <a:uLnTx/>
              <a:uFillTx/>
              <a:latin typeface="Yu Gothic UI Semilight" panose="020B0400000000000000" pitchFamily="34" charset="-128"/>
              <a:ea typeface="Yu Gothic UI Semilight" panose="020B0400000000000000" pitchFamily="34" charset="-128"/>
              <a:cs typeface="+mn-cs"/>
            </a:endParaRPr>
          </a:p>
        </p:txBody>
      </p:sp>
      <p:sp>
        <p:nvSpPr>
          <p:cNvPr id="6" name="Rectangle 5"/>
          <p:cNvSpPr/>
          <p:nvPr/>
        </p:nvSpPr>
        <p:spPr>
          <a:xfrm>
            <a:off x="428458" y="1304549"/>
            <a:ext cx="6998709" cy="9580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715691" marR="0" lvl="0" indent="0" algn="l" defTabSz="914400" rtl="0" eaLnBrk="1" fontAlgn="auto" latinLnBrk="0" hangingPunct="1">
              <a:lnSpc>
                <a:spcPct val="100000"/>
              </a:lnSpc>
              <a:spcBef>
                <a:spcPts val="0"/>
              </a:spcBef>
              <a:spcAft>
                <a:spcPts val="0"/>
              </a:spcAft>
              <a:buClrTx/>
              <a:buSzTx/>
              <a:buFontTx/>
              <a:buNone/>
              <a:tabLst>
                <a:tab pos="1845469" algn="l"/>
              </a:tabLst>
              <a:defRPr/>
            </a:pPr>
            <a:endParaRPr kumimoji="0" lang="en-US" sz="1200" b="0" i="0" u="none" strike="noStrike" kern="1200" cap="none" spc="0" normalizeH="0" baseline="0" noProof="0">
              <a:ln>
                <a:noFill/>
              </a:ln>
              <a:solidFill>
                <a:srgbClr val="080808">
                  <a:lumMod val="75000"/>
                  <a:lumOff val="25000"/>
                </a:srgbClr>
              </a:solidFill>
              <a:effectLst/>
              <a:uLnTx/>
              <a:uFillTx/>
              <a:latin typeface="Microsoft JhengHei UI" panose="020B0604030504040204" pitchFamily="34" charset="-120"/>
              <a:ea typeface="Microsoft JhengHei UI" panose="020B0604030504040204" pitchFamily="34" charset="-120"/>
              <a:cs typeface="Times New Roman" panose="02020603050405020304" pitchFamily="18" charset="0"/>
            </a:endParaRPr>
          </a:p>
        </p:txBody>
      </p:sp>
      <p:grpSp>
        <p:nvGrpSpPr>
          <p:cNvPr id="10" name="Group 9">
            <a:extLst>
              <a:ext uri="{FF2B5EF4-FFF2-40B4-BE49-F238E27FC236}">
                <a16:creationId xmlns:a16="http://schemas.microsoft.com/office/drawing/2014/main" id="{38A0A312-589E-4580-9EC4-699D83EA929F}"/>
              </a:ext>
            </a:extLst>
          </p:cNvPr>
          <p:cNvGrpSpPr/>
          <p:nvPr/>
        </p:nvGrpSpPr>
        <p:grpSpPr>
          <a:xfrm>
            <a:off x="106226" y="1879745"/>
            <a:ext cx="3256682" cy="344881"/>
            <a:chOff x="0" y="1287624"/>
            <a:chExt cx="3256682" cy="344881"/>
          </a:xfrm>
        </p:grpSpPr>
        <p:sp>
          <p:nvSpPr>
            <p:cNvPr id="2" name="Rectangle 1">
              <a:extLst>
                <a:ext uri="{FF2B5EF4-FFF2-40B4-BE49-F238E27FC236}">
                  <a16:creationId xmlns:a16="http://schemas.microsoft.com/office/drawing/2014/main" id="{83A95BFF-8557-4F94-874D-9CB3B78C96AA}"/>
                </a:ext>
              </a:extLst>
            </p:cNvPr>
            <p:cNvSpPr/>
            <p:nvPr/>
          </p:nvSpPr>
          <p:spPr>
            <a:xfrm>
              <a:off x="0" y="1287624"/>
              <a:ext cx="3172408" cy="335902"/>
            </a:xfrm>
            <a:prstGeom prst="rect">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625475"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all" spc="0" normalizeH="0" baseline="0" noProof="0">
                  <a:ln>
                    <a:noFill/>
                  </a:ln>
                  <a:solidFill>
                    <a:srgbClr val="080808">
                      <a:lumMod val="75000"/>
                      <a:lumOff val="25000"/>
                    </a:srgbClr>
                  </a:solidFill>
                  <a:effectLst/>
                  <a:uLnTx/>
                  <a:uFillTx/>
                  <a:latin typeface="Yu Gothic UI Semilight"/>
                  <a:ea typeface="+mn-ea"/>
                  <a:cs typeface="+mn-cs"/>
                </a:rPr>
                <a:t>The Challenge:</a:t>
              </a:r>
            </a:p>
          </p:txBody>
        </p:sp>
        <p:sp>
          <p:nvSpPr>
            <p:cNvPr id="20" name="Right Triangle 19">
              <a:extLst>
                <a:ext uri="{FF2B5EF4-FFF2-40B4-BE49-F238E27FC236}">
                  <a16:creationId xmlns:a16="http://schemas.microsoft.com/office/drawing/2014/main" id="{59E98D49-9D40-4056-9E3B-AE176E6211D3}"/>
                </a:ext>
              </a:extLst>
            </p:cNvPr>
            <p:cNvSpPr/>
            <p:nvPr/>
          </p:nvSpPr>
          <p:spPr>
            <a:xfrm flipV="1">
              <a:off x="3172408" y="1294177"/>
              <a:ext cx="84274" cy="338328"/>
            </a:xfrm>
            <a:prstGeom prst="rtTriangle">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80808">
                    <a:lumMod val="75000"/>
                    <a:lumOff val="25000"/>
                  </a:srgbClr>
                </a:solidFill>
                <a:effectLst/>
                <a:uLnTx/>
                <a:uFillTx/>
                <a:latin typeface="Yu Gothic UI Semilight"/>
                <a:ea typeface="+mn-ea"/>
                <a:cs typeface="+mn-cs"/>
              </a:endParaRPr>
            </a:p>
          </p:txBody>
        </p:sp>
      </p:grpSp>
      <p:grpSp>
        <p:nvGrpSpPr>
          <p:cNvPr id="7" name="Group 6">
            <a:extLst>
              <a:ext uri="{FF2B5EF4-FFF2-40B4-BE49-F238E27FC236}">
                <a16:creationId xmlns:a16="http://schemas.microsoft.com/office/drawing/2014/main" id="{0F0F5A15-874B-497C-A2B0-7D26D6028D35}"/>
              </a:ext>
            </a:extLst>
          </p:cNvPr>
          <p:cNvGrpSpPr/>
          <p:nvPr/>
        </p:nvGrpSpPr>
        <p:grpSpPr>
          <a:xfrm>
            <a:off x="-8659" y="963795"/>
            <a:ext cx="3447182" cy="372964"/>
            <a:chOff x="-8659" y="2870137"/>
            <a:chExt cx="3447182" cy="372964"/>
          </a:xfrm>
        </p:grpSpPr>
        <p:sp>
          <p:nvSpPr>
            <p:cNvPr id="9" name="Rectangle 8">
              <a:extLst>
                <a:ext uri="{FF2B5EF4-FFF2-40B4-BE49-F238E27FC236}">
                  <a16:creationId xmlns:a16="http://schemas.microsoft.com/office/drawing/2014/main" id="{56A23FA9-D513-45AB-A20A-2DF1F4701506}"/>
                </a:ext>
              </a:extLst>
            </p:cNvPr>
            <p:cNvSpPr/>
            <p:nvPr/>
          </p:nvSpPr>
          <p:spPr>
            <a:xfrm>
              <a:off x="-8659" y="2872563"/>
              <a:ext cx="3371567" cy="370538"/>
            </a:xfrm>
            <a:prstGeom prst="rect">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625475"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all" spc="0" normalizeH="0" baseline="0" noProof="0">
                  <a:ln>
                    <a:noFill/>
                  </a:ln>
                  <a:solidFill>
                    <a:srgbClr val="080808">
                      <a:lumMod val="75000"/>
                      <a:lumOff val="25000"/>
                    </a:srgbClr>
                  </a:solidFill>
                  <a:effectLst/>
                  <a:uLnTx/>
                  <a:uFillTx/>
                  <a:latin typeface="Yu Gothic UI Semilight"/>
                  <a:ea typeface="+mn-ea"/>
                  <a:cs typeface="+mn-cs"/>
                </a:rPr>
                <a:t>Background Information:</a:t>
              </a:r>
            </a:p>
          </p:txBody>
        </p:sp>
        <p:sp>
          <p:nvSpPr>
            <p:cNvPr id="21" name="Right Triangle 20">
              <a:extLst>
                <a:ext uri="{FF2B5EF4-FFF2-40B4-BE49-F238E27FC236}">
                  <a16:creationId xmlns:a16="http://schemas.microsoft.com/office/drawing/2014/main" id="{BE81B013-C92A-4E92-8687-660D9CB42470}"/>
                </a:ext>
              </a:extLst>
            </p:cNvPr>
            <p:cNvSpPr/>
            <p:nvPr/>
          </p:nvSpPr>
          <p:spPr>
            <a:xfrm flipV="1">
              <a:off x="3354249" y="2870137"/>
              <a:ext cx="84274" cy="338328"/>
            </a:xfrm>
            <a:prstGeom prst="rtTriangle">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80808">
                    <a:lumMod val="75000"/>
                    <a:lumOff val="25000"/>
                  </a:srgbClr>
                </a:solidFill>
                <a:effectLst/>
                <a:uLnTx/>
                <a:uFillTx/>
                <a:latin typeface="Yu Gothic UI Semilight"/>
                <a:ea typeface="+mn-ea"/>
                <a:cs typeface="+mn-cs"/>
              </a:endParaRPr>
            </a:p>
          </p:txBody>
        </p:sp>
      </p:grpSp>
      <p:grpSp>
        <p:nvGrpSpPr>
          <p:cNvPr id="4" name="Group 3">
            <a:extLst>
              <a:ext uri="{FF2B5EF4-FFF2-40B4-BE49-F238E27FC236}">
                <a16:creationId xmlns:a16="http://schemas.microsoft.com/office/drawing/2014/main" id="{2F55828F-5677-42AA-9102-A0CF6C303E57}"/>
              </a:ext>
            </a:extLst>
          </p:cNvPr>
          <p:cNvGrpSpPr/>
          <p:nvPr/>
        </p:nvGrpSpPr>
        <p:grpSpPr>
          <a:xfrm>
            <a:off x="48783" y="5071669"/>
            <a:ext cx="3256682" cy="338328"/>
            <a:chOff x="8581" y="4504154"/>
            <a:chExt cx="3256682" cy="338328"/>
          </a:xfrm>
        </p:grpSpPr>
        <p:sp>
          <p:nvSpPr>
            <p:cNvPr id="13" name="Rectangle 12">
              <a:extLst>
                <a:ext uri="{FF2B5EF4-FFF2-40B4-BE49-F238E27FC236}">
                  <a16:creationId xmlns:a16="http://schemas.microsoft.com/office/drawing/2014/main" id="{0605FB86-709B-4EE1-8774-8C8C960BF558}"/>
                </a:ext>
              </a:extLst>
            </p:cNvPr>
            <p:cNvSpPr/>
            <p:nvPr/>
          </p:nvSpPr>
          <p:spPr>
            <a:xfrm>
              <a:off x="8581" y="4504154"/>
              <a:ext cx="3172408" cy="335902"/>
            </a:xfrm>
            <a:prstGeom prst="rect">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625475"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all" spc="0" normalizeH="0" baseline="0" noProof="0">
                  <a:ln>
                    <a:noFill/>
                  </a:ln>
                  <a:solidFill>
                    <a:srgbClr val="080808">
                      <a:lumMod val="75000"/>
                      <a:lumOff val="25000"/>
                    </a:srgbClr>
                  </a:solidFill>
                  <a:effectLst/>
                  <a:uLnTx/>
                  <a:uFillTx/>
                  <a:latin typeface="Yu Gothic UI Semilight"/>
                  <a:ea typeface="+mn-ea"/>
                  <a:cs typeface="+mn-cs"/>
                </a:rPr>
                <a:t>The Benefit:</a:t>
              </a:r>
            </a:p>
          </p:txBody>
        </p:sp>
        <p:sp>
          <p:nvSpPr>
            <p:cNvPr id="22" name="Right Triangle 21">
              <a:extLst>
                <a:ext uri="{FF2B5EF4-FFF2-40B4-BE49-F238E27FC236}">
                  <a16:creationId xmlns:a16="http://schemas.microsoft.com/office/drawing/2014/main" id="{7E855CC0-0619-4BCC-9078-B76E574BB1FF}"/>
                </a:ext>
              </a:extLst>
            </p:cNvPr>
            <p:cNvSpPr/>
            <p:nvPr/>
          </p:nvSpPr>
          <p:spPr>
            <a:xfrm flipV="1">
              <a:off x="3180989" y="4504154"/>
              <a:ext cx="84274" cy="338328"/>
            </a:xfrm>
            <a:prstGeom prst="rtTriangle">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80808">
                    <a:lumMod val="75000"/>
                    <a:lumOff val="25000"/>
                  </a:srgbClr>
                </a:solidFill>
                <a:effectLst/>
                <a:uLnTx/>
                <a:uFillTx/>
                <a:latin typeface="Yu Gothic UI Semilight"/>
                <a:ea typeface="+mn-ea"/>
                <a:cs typeface="+mn-cs"/>
              </a:endParaRPr>
            </a:p>
          </p:txBody>
        </p:sp>
      </p:grpSp>
      <p:pic>
        <p:nvPicPr>
          <p:cNvPr id="26" name="Picture 25" descr="A picture containing outdoor, sport, water sport, grass&#10;&#10;Description generated with very high confidence">
            <a:extLst>
              <a:ext uri="{FF2B5EF4-FFF2-40B4-BE49-F238E27FC236}">
                <a16:creationId xmlns:a16="http://schemas.microsoft.com/office/drawing/2014/main" id="{3DC63C2C-9459-4EE6-B336-6C5FA53DA3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6134" y="0"/>
            <a:ext cx="3384170" cy="6858000"/>
          </a:xfrm>
          <a:prstGeom prst="rect">
            <a:avLst/>
          </a:prstGeom>
        </p:spPr>
      </p:pic>
      <p:sp>
        <p:nvSpPr>
          <p:cNvPr id="8" name="Rectangle 7">
            <a:extLst>
              <a:ext uri="{FF2B5EF4-FFF2-40B4-BE49-F238E27FC236}">
                <a16:creationId xmlns:a16="http://schemas.microsoft.com/office/drawing/2014/main" id="{30F0338E-A2DB-4EF3-AD95-A824C34726C1}"/>
              </a:ext>
            </a:extLst>
          </p:cNvPr>
          <p:cNvSpPr/>
          <p:nvPr/>
        </p:nvSpPr>
        <p:spPr>
          <a:xfrm>
            <a:off x="180285" y="4276273"/>
            <a:ext cx="8029977" cy="713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80808">
                    <a:lumMod val="75000"/>
                    <a:lumOff val="25000"/>
                  </a:srgbClr>
                </a:solidFill>
                <a:effectLst/>
                <a:uLnTx/>
                <a:uFillTx/>
                <a:latin typeface="Yu Gothic UI Semilight"/>
                <a:ea typeface="Microsoft JhengHei UI" panose="020B0604030504040204" pitchFamily="34" charset="-120"/>
                <a:cs typeface="Times New Roman" panose="02020603050405020304" pitchFamily="18" charset="0"/>
              </a:rPr>
              <a:t>The objective of this use case was to produce a working prototype that records the transactions on the blockchain to further streamline the procurement process of equipment financing for farmers in Sindh, Pakistan. From the time a contract is created, and a purchase order (PO) made, the details of a specific contract and PO should be captured using blockchain. </a:t>
            </a:r>
          </a:p>
        </p:txBody>
      </p:sp>
      <p:sp>
        <p:nvSpPr>
          <p:cNvPr id="5" name="TextBox 4">
            <a:extLst>
              <a:ext uri="{FF2B5EF4-FFF2-40B4-BE49-F238E27FC236}">
                <a16:creationId xmlns:a16="http://schemas.microsoft.com/office/drawing/2014/main" id="{008DE73E-166D-4AA0-BE6A-9B850C8FDA54}"/>
              </a:ext>
            </a:extLst>
          </p:cNvPr>
          <p:cNvSpPr txBox="1"/>
          <p:nvPr/>
        </p:nvSpPr>
        <p:spPr>
          <a:xfrm>
            <a:off x="64089" y="5467411"/>
            <a:ext cx="8080776"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80808">
                    <a:lumMod val="75000"/>
                    <a:lumOff val="25000"/>
                  </a:srgbClr>
                </a:solidFill>
                <a:effectLst/>
                <a:uLnTx/>
                <a:uFillTx/>
                <a:latin typeface="Yu Gothic UI Semilight"/>
                <a:ea typeface="Microsoft JhengHei UI" panose="020B0604030504040204" pitchFamily="34" charset="-120"/>
                <a:cs typeface="Times New Roman" panose="02020603050405020304" pitchFamily="18" charset="0"/>
              </a:rPr>
              <a:t>By storing transaction details made by purchaser and supplier on blockchain, we create an independent, transparent system where beneficiary and equipment distribution information cannot be manipulated, and all stakeholders can have access to comprehensive view of agriculture data instantly.</a:t>
            </a:r>
            <a:endParaRPr kumimoji="0" lang="en-US" sz="1200" b="0" i="0" u="none" strike="noStrike" kern="1200" cap="none" spc="0" normalizeH="0" baseline="0" noProof="0">
              <a:ln>
                <a:noFill/>
              </a:ln>
              <a:solidFill>
                <a:srgbClr val="080808"/>
              </a:solidFill>
              <a:effectLst/>
              <a:uLnTx/>
              <a:uFillTx/>
              <a:latin typeface="Yu Gothic UI Semilight"/>
              <a:ea typeface="+mn-ea"/>
              <a:cs typeface="+mn-cs"/>
            </a:endParaRPr>
          </a:p>
        </p:txBody>
      </p:sp>
      <p:sp>
        <p:nvSpPr>
          <p:cNvPr id="19" name="Rectangle 18">
            <a:extLst>
              <a:ext uri="{FF2B5EF4-FFF2-40B4-BE49-F238E27FC236}">
                <a16:creationId xmlns:a16="http://schemas.microsoft.com/office/drawing/2014/main" id="{6BA440A8-6CF1-48F2-838B-3B52572BAF60}"/>
              </a:ext>
            </a:extLst>
          </p:cNvPr>
          <p:cNvSpPr/>
          <p:nvPr/>
        </p:nvSpPr>
        <p:spPr>
          <a:xfrm>
            <a:off x="106226" y="2269179"/>
            <a:ext cx="8086642" cy="1569660"/>
          </a:xfrm>
          <a:prstGeom prst="rect">
            <a:avLst/>
          </a:prstGeom>
        </p:spPr>
        <p:txBody>
          <a:bodyPr wrap="square" anchor="t">
            <a:spAutoFit/>
          </a:bodyPr>
          <a:lstStyle/>
          <a:p>
            <a:pPr algn="just">
              <a:defRPr/>
            </a:pPr>
            <a:r>
              <a:rPr kumimoji="0" lang="en-US" sz="1200" b="0" i="0" u="none" strike="noStrike" kern="1200" cap="none" spc="0" normalizeH="0" baseline="0" noProof="0">
                <a:ln>
                  <a:noFill/>
                </a:ln>
                <a:solidFill>
                  <a:srgbClr val="080808"/>
                </a:solidFill>
                <a:effectLst/>
                <a:uLnTx/>
                <a:uFillTx/>
                <a:latin typeface="Yu Gothic UI Semilight"/>
                <a:ea typeface="Microsoft JhengHei UI"/>
                <a:cs typeface="Times New Roman"/>
              </a:rPr>
              <a:t>Currently in the eco system of SAG project, there is no real-time data of beneficiaries (farmers) and the purchased agricultural equipment. The whole cycle of issuing the purchase order to supplier, receiving the equipment from supplier, then delivering this equipment to farmers and finally getting feedback is scattered in manual and paper-based forms. The absence of linkage in the full cycle increases the level of errors and causes incorrect reporting which eventually reduces the trust on data. </a:t>
            </a:r>
            <a:r>
              <a:rPr lang="en-US" sz="1200">
                <a:solidFill>
                  <a:srgbClr val="080808">
                    <a:lumMod val="75000"/>
                    <a:lumOff val="25000"/>
                  </a:srgbClr>
                </a:solidFill>
                <a:ea typeface="Microsoft JhengHei UI" panose="020B0604030504040204" pitchFamily="34" charset="-120"/>
                <a:cs typeface="Times New Roman" panose="02020603050405020304" pitchFamily="18" charset="0"/>
              </a:rPr>
              <a:t>The ISTTI Lab worked closely with Governance and Agriculture Global Practices to explore blockchain to solve this challenge. Based on the learnings from the exploration stage, the Pakistan government has operationalized the project in partnership with external technology partners.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80808">
                  <a:lumMod val="75000"/>
                  <a:lumOff val="25000"/>
                </a:srgbClr>
              </a:solidFill>
              <a:effectLst/>
              <a:uLnTx/>
              <a:uFillTx/>
              <a:latin typeface="Yu Gothic UI Semilight"/>
              <a:ea typeface="Microsoft JhengHei UI" panose="020B0604030504040204" pitchFamily="34" charset="-120"/>
              <a:cs typeface="Times New Roman" panose="02020603050405020304" pitchFamily="18" charset="0"/>
            </a:endParaRPr>
          </a:p>
        </p:txBody>
      </p:sp>
      <p:sp>
        <p:nvSpPr>
          <p:cNvPr id="29" name="Rectangle 28">
            <a:extLst>
              <a:ext uri="{FF2B5EF4-FFF2-40B4-BE49-F238E27FC236}">
                <a16:creationId xmlns:a16="http://schemas.microsoft.com/office/drawing/2014/main" id="{7DD2F4C0-C25E-40E1-8F40-24B2E684A797}"/>
              </a:ext>
            </a:extLst>
          </p:cNvPr>
          <p:cNvSpPr/>
          <p:nvPr/>
        </p:nvSpPr>
        <p:spPr>
          <a:xfrm>
            <a:off x="140311" y="1332327"/>
            <a:ext cx="8163180" cy="461665"/>
          </a:xfrm>
          <a:prstGeom prst="rect">
            <a:avLst/>
          </a:prstGeom>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80808">
                    <a:lumMod val="75000"/>
                    <a:lumOff val="25000"/>
                  </a:srgbClr>
                </a:solidFill>
                <a:effectLst/>
                <a:uLnTx/>
                <a:uFillTx/>
                <a:latin typeface="Yu Gothic UI Semilight"/>
                <a:ea typeface="Microsoft JhengHei UI" panose="020B0604030504040204" pitchFamily="34" charset="-120"/>
                <a:cs typeface="Times New Roman" panose="02020603050405020304" pitchFamily="18" charset="0"/>
              </a:rPr>
              <a:t>Development Objective (PDO) of this project is to improve the productivity and market access of small and medium producers in important commodity value chains.​</a:t>
            </a:r>
          </a:p>
        </p:txBody>
      </p:sp>
      <p:grpSp>
        <p:nvGrpSpPr>
          <p:cNvPr id="30" name="Group 29">
            <a:extLst>
              <a:ext uri="{FF2B5EF4-FFF2-40B4-BE49-F238E27FC236}">
                <a16:creationId xmlns:a16="http://schemas.microsoft.com/office/drawing/2014/main" id="{25463125-74F1-46CB-86BB-CAC57D0F4E50}"/>
              </a:ext>
            </a:extLst>
          </p:cNvPr>
          <p:cNvGrpSpPr/>
          <p:nvPr/>
        </p:nvGrpSpPr>
        <p:grpSpPr>
          <a:xfrm>
            <a:off x="64089" y="3841793"/>
            <a:ext cx="3256682" cy="338328"/>
            <a:chOff x="0" y="2870137"/>
            <a:chExt cx="3256682" cy="338328"/>
          </a:xfrm>
        </p:grpSpPr>
        <p:sp>
          <p:nvSpPr>
            <p:cNvPr id="31" name="Rectangle 30">
              <a:extLst>
                <a:ext uri="{FF2B5EF4-FFF2-40B4-BE49-F238E27FC236}">
                  <a16:creationId xmlns:a16="http://schemas.microsoft.com/office/drawing/2014/main" id="{D1E29F25-56CB-4167-BE10-3CD5427A8828}"/>
                </a:ext>
              </a:extLst>
            </p:cNvPr>
            <p:cNvSpPr/>
            <p:nvPr/>
          </p:nvSpPr>
          <p:spPr>
            <a:xfrm>
              <a:off x="0" y="2872563"/>
              <a:ext cx="3172408" cy="335902"/>
            </a:xfrm>
            <a:prstGeom prst="rect">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625475"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all" spc="0" normalizeH="0" baseline="0" noProof="0">
                  <a:ln>
                    <a:noFill/>
                  </a:ln>
                  <a:solidFill>
                    <a:srgbClr val="080808">
                      <a:lumMod val="75000"/>
                      <a:lumOff val="25000"/>
                    </a:srgbClr>
                  </a:solidFill>
                  <a:effectLst/>
                  <a:uLnTx/>
                  <a:uFillTx/>
                  <a:latin typeface="Yu Gothic UI Semilight"/>
                  <a:ea typeface="+mn-ea"/>
                  <a:cs typeface="+mn-cs"/>
                </a:rPr>
                <a:t>The Objective:</a:t>
              </a:r>
            </a:p>
          </p:txBody>
        </p:sp>
        <p:sp>
          <p:nvSpPr>
            <p:cNvPr id="32" name="Right Triangle 31">
              <a:extLst>
                <a:ext uri="{FF2B5EF4-FFF2-40B4-BE49-F238E27FC236}">
                  <a16:creationId xmlns:a16="http://schemas.microsoft.com/office/drawing/2014/main" id="{2DC438EA-0A96-49A7-B348-9D07238EC32F}"/>
                </a:ext>
              </a:extLst>
            </p:cNvPr>
            <p:cNvSpPr/>
            <p:nvPr/>
          </p:nvSpPr>
          <p:spPr>
            <a:xfrm flipV="1">
              <a:off x="3172408" y="2870137"/>
              <a:ext cx="84274" cy="338328"/>
            </a:xfrm>
            <a:prstGeom prst="rtTriangle">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80808">
                    <a:lumMod val="75000"/>
                    <a:lumOff val="25000"/>
                  </a:srgbClr>
                </a:solidFill>
                <a:effectLst/>
                <a:uLnTx/>
                <a:uFillTx/>
                <a:latin typeface="Yu Gothic UI Semilight"/>
                <a:ea typeface="+mn-ea"/>
                <a:cs typeface="+mn-cs"/>
              </a:endParaRPr>
            </a:p>
          </p:txBody>
        </p:sp>
      </p:grpSp>
      <p:sp>
        <p:nvSpPr>
          <p:cNvPr id="11" name="Title 10">
            <a:extLst>
              <a:ext uri="{FF2B5EF4-FFF2-40B4-BE49-F238E27FC236}">
                <a16:creationId xmlns:a16="http://schemas.microsoft.com/office/drawing/2014/main" id="{ECDDDD28-2A81-4972-92A3-3B229842ADE2}"/>
              </a:ext>
            </a:extLst>
          </p:cNvPr>
          <p:cNvSpPr>
            <a:spLocks noGrp="1"/>
          </p:cNvSpPr>
          <p:nvPr>
            <p:ph type="title"/>
          </p:nvPr>
        </p:nvSpPr>
        <p:spPr>
          <a:xfrm>
            <a:off x="-83890" y="96041"/>
            <a:ext cx="10053513" cy="742950"/>
          </a:xfrm>
          <a:noFill/>
          <a:ln>
            <a:noFill/>
          </a:ln>
        </p:spPr>
        <p:txBody>
          <a:bodyPr vert="horz" wrap="square" lIns="91440" tIns="45720" rIns="91440" bIns="45720" numCol="1" anchor="ctr" anchorCtr="0" compatLnSpc="1">
            <a:prstTxWarp prst="textNoShape">
              <a:avLst/>
            </a:prstTxWarp>
          </a:bodyPr>
          <a:lstStyle/>
          <a:p>
            <a:r>
              <a:rPr lang="en-US" sz="2000"/>
              <a:t>Blockchain for Transparent Tracking of Agricultural Equipment</a:t>
            </a:r>
            <a:br>
              <a:rPr lang="en-US" sz="2000"/>
            </a:br>
            <a:r>
              <a:rPr lang="en-US" sz="2000"/>
              <a:t> Singh/Pakistan</a:t>
            </a:r>
          </a:p>
        </p:txBody>
      </p:sp>
    </p:spTree>
    <p:extLst>
      <p:ext uri="{BB962C8B-B14F-4D97-AF65-F5344CB8AC3E}">
        <p14:creationId xmlns:p14="http://schemas.microsoft.com/office/powerpoint/2010/main" val="36120733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CDDDD28-2A81-4972-92A3-3B229842ADE2}"/>
              </a:ext>
            </a:extLst>
          </p:cNvPr>
          <p:cNvSpPr>
            <a:spLocks noGrp="1"/>
          </p:cNvSpPr>
          <p:nvPr>
            <p:ph type="title"/>
          </p:nvPr>
        </p:nvSpPr>
        <p:spPr>
          <a:xfrm>
            <a:off x="0" y="95237"/>
            <a:ext cx="10972800" cy="742950"/>
          </a:xfrm>
        </p:spPr>
        <p:txBody>
          <a:bodyPr/>
          <a:lstStyle/>
          <a:p>
            <a:pPr algn="l"/>
            <a:r>
              <a:rPr lang="en-US" sz="2800">
                <a:solidFill>
                  <a:schemeClr val="accent6"/>
                </a:solidFill>
              </a:rPr>
              <a:t>Blockchain </a:t>
            </a:r>
            <a:r>
              <a:rPr lang="en-US" sz="2800">
                <a:solidFill>
                  <a:schemeClr val="tx1"/>
                </a:solidFill>
              </a:rPr>
              <a:t>for Funds Disbursement Traceability</a:t>
            </a:r>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9F7ED-19F2-2649-BEFC-383867CC9BE4}" type="slidenum">
              <a:rPr kumimoji="0" lang="en-US" sz="900" b="0" i="0" u="none" strike="noStrike" kern="1200" cap="none" spc="0" normalizeH="0" baseline="0" noProof="0" smtClean="0">
                <a:ln>
                  <a:noFill/>
                </a:ln>
                <a:solidFill>
                  <a:srgbClr val="080808"/>
                </a:solidFill>
                <a:effectLst/>
                <a:uLnTx/>
                <a:uFillTx/>
                <a:latin typeface="Yu Gothic UI Semilight" panose="020B0400000000000000" pitchFamily="34" charset="-128"/>
                <a:ea typeface="Yu Gothic UI Semilight"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900" b="0" i="0" u="none" strike="noStrike" kern="1200" cap="none" spc="0" normalizeH="0" baseline="0" noProof="0">
              <a:ln>
                <a:noFill/>
              </a:ln>
              <a:solidFill>
                <a:srgbClr val="080808"/>
              </a:solidFill>
              <a:effectLst/>
              <a:uLnTx/>
              <a:uFillTx/>
              <a:latin typeface="Yu Gothic UI Semilight" panose="020B0400000000000000" pitchFamily="34" charset="-128"/>
              <a:ea typeface="Yu Gothic UI Semilight" panose="020B0400000000000000" pitchFamily="34" charset="-128"/>
              <a:cs typeface="+mn-cs"/>
            </a:endParaRPr>
          </a:p>
        </p:txBody>
      </p:sp>
      <p:sp>
        <p:nvSpPr>
          <p:cNvPr id="6" name="Rectangle 5"/>
          <p:cNvSpPr/>
          <p:nvPr/>
        </p:nvSpPr>
        <p:spPr>
          <a:xfrm>
            <a:off x="428458" y="1304549"/>
            <a:ext cx="6998709" cy="9580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715691" marR="0" lvl="0" indent="0" algn="l" defTabSz="914400" rtl="0" eaLnBrk="1" fontAlgn="auto" latinLnBrk="0" hangingPunct="1">
              <a:lnSpc>
                <a:spcPct val="100000"/>
              </a:lnSpc>
              <a:spcBef>
                <a:spcPts val="0"/>
              </a:spcBef>
              <a:spcAft>
                <a:spcPts val="0"/>
              </a:spcAft>
              <a:buClrTx/>
              <a:buSzTx/>
              <a:buFontTx/>
              <a:buNone/>
              <a:tabLst>
                <a:tab pos="1845469" algn="l"/>
              </a:tabLst>
              <a:defRPr/>
            </a:pPr>
            <a:endParaRPr kumimoji="0" lang="en-US" sz="1200" b="0" i="0" u="none" strike="noStrike" kern="1200" cap="none" spc="0" normalizeH="0" baseline="0" noProof="0">
              <a:ln>
                <a:noFill/>
              </a:ln>
              <a:solidFill>
                <a:srgbClr val="080808">
                  <a:lumMod val="75000"/>
                  <a:lumOff val="25000"/>
                </a:srgbClr>
              </a:solidFill>
              <a:effectLst/>
              <a:uLnTx/>
              <a:uFillTx/>
              <a:latin typeface="Microsoft JhengHei UI" panose="020B0604030504040204" pitchFamily="34" charset="-120"/>
              <a:ea typeface="Microsoft JhengHei UI" panose="020B0604030504040204" pitchFamily="34" charset="-120"/>
              <a:cs typeface="Times New Roman" panose="02020603050405020304" pitchFamily="18" charset="0"/>
            </a:endParaRPr>
          </a:p>
        </p:txBody>
      </p:sp>
      <p:sp>
        <p:nvSpPr>
          <p:cNvPr id="8" name="Rectangle 7">
            <a:extLst>
              <a:ext uri="{FF2B5EF4-FFF2-40B4-BE49-F238E27FC236}">
                <a16:creationId xmlns:a16="http://schemas.microsoft.com/office/drawing/2014/main" id="{30F0338E-A2DB-4EF3-AD95-A824C34726C1}"/>
              </a:ext>
            </a:extLst>
          </p:cNvPr>
          <p:cNvSpPr/>
          <p:nvPr/>
        </p:nvSpPr>
        <p:spPr>
          <a:xfrm>
            <a:off x="474613" y="4369547"/>
            <a:ext cx="7332132" cy="9580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285750" lvl="0" indent="-285750">
              <a:lnSpc>
                <a:spcPct val="150000"/>
              </a:lnSpc>
              <a:buFont typeface="Arial" panose="020B0604020202020204" pitchFamily="34" charset="0"/>
              <a:buChar char="•"/>
              <a:defRPr/>
            </a:pPr>
            <a:r>
              <a:rPr lang="en-US" sz="1400">
                <a:solidFill>
                  <a:srgbClr val="080808">
                    <a:lumMod val="75000"/>
                    <a:lumOff val="25000"/>
                  </a:srgbClr>
                </a:solidFill>
                <a:ea typeface="Microsoft JhengHei UI" panose="020B0604030504040204" pitchFamily="34" charset="-120"/>
                <a:cs typeface="Times New Roman" panose="02020603050405020304" pitchFamily="18" charset="0"/>
              </a:rPr>
              <a:t>Provide World Bank, Donors and Auditors visibility into disbursements beyond Borrower</a:t>
            </a:r>
          </a:p>
          <a:p>
            <a:pPr marL="285750" lvl="0" indent="-285750">
              <a:lnSpc>
                <a:spcPct val="150000"/>
              </a:lnSpc>
              <a:buFont typeface="Arial" panose="020B0604020202020204" pitchFamily="34" charset="0"/>
              <a:buChar char="•"/>
              <a:defRPr/>
            </a:pPr>
            <a:r>
              <a:rPr lang="en-US" sz="1400">
                <a:solidFill>
                  <a:srgbClr val="080808">
                    <a:lumMod val="75000"/>
                    <a:lumOff val="25000"/>
                  </a:srgbClr>
                </a:solidFill>
                <a:ea typeface="Microsoft JhengHei UI" panose="020B0604030504040204" pitchFamily="34" charset="-120"/>
                <a:cs typeface="Times New Roman" panose="02020603050405020304" pitchFamily="18" charset="0"/>
              </a:rPr>
              <a:t>Improve efficiency through business process engineering and tracking flow of funds</a:t>
            </a:r>
          </a:p>
          <a:p>
            <a:pPr marL="285750" lvl="0" indent="-285750">
              <a:lnSpc>
                <a:spcPct val="150000"/>
              </a:lnSpc>
              <a:buFont typeface="Arial" panose="020B0604020202020204" pitchFamily="34" charset="0"/>
              <a:buChar char="•"/>
              <a:defRPr/>
            </a:pPr>
            <a:r>
              <a:rPr lang="en-US" sz="1400">
                <a:solidFill>
                  <a:srgbClr val="080808">
                    <a:lumMod val="75000"/>
                    <a:lumOff val="25000"/>
                  </a:srgbClr>
                </a:solidFill>
                <a:ea typeface="Microsoft JhengHei UI" panose="020B0604030504040204" pitchFamily="34" charset="-120"/>
                <a:cs typeface="Times New Roman" panose="02020603050405020304" pitchFamily="18" charset="0"/>
              </a:rPr>
              <a:t>Ensure and verify that project funds are delivered to intended beneficiaries</a:t>
            </a:r>
          </a:p>
        </p:txBody>
      </p:sp>
      <p:grpSp>
        <p:nvGrpSpPr>
          <p:cNvPr id="10" name="Group 9">
            <a:extLst>
              <a:ext uri="{FF2B5EF4-FFF2-40B4-BE49-F238E27FC236}">
                <a16:creationId xmlns:a16="http://schemas.microsoft.com/office/drawing/2014/main" id="{38A0A312-589E-4580-9EC4-699D83EA929F}"/>
              </a:ext>
            </a:extLst>
          </p:cNvPr>
          <p:cNvGrpSpPr/>
          <p:nvPr/>
        </p:nvGrpSpPr>
        <p:grpSpPr>
          <a:xfrm>
            <a:off x="0" y="872532"/>
            <a:ext cx="3256682" cy="338328"/>
            <a:chOff x="0" y="1285198"/>
            <a:chExt cx="3256682" cy="338328"/>
          </a:xfrm>
        </p:grpSpPr>
        <p:sp>
          <p:nvSpPr>
            <p:cNvPr id="2" name="Rectangle 1">
              <a:extLst>
                <a:ext uri="{FF2B5EF4-FFF2-40B4-BE49-F238E27FC236}">
                  <a16:creationId xmlns:a16="http://schemas.microsoft.com/office/drawing/2014/main" id="{83A95BFF-8557-4F94-874D-9CB3B78C96AA}"/>
                </a:ext>
              </a:extLst>
            </p:cNvPr>
            <p:cNvSpPr/>
            <p:nvPr/>
          </p:nvSpPr>
          <p:spPr>
            <a:xfrm>
              <a:off x="0" y="1287624"/>
              <a:ext cx="3172408" cy="335902"/>
            </a:xfrm>
            <a:prstGeom prst="rect">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625475"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all" spc="0" normalizeH="0" baseline="0" noProof="0">
                  <a:ln>
                    <a:noFill/>
                  </a:ln>
                  <a:solidFill>
                    <a:srgbClr val="080808">
                      <a:lumMod val="75000"/>
                      <a:lumOff val="25000"/>
                    </a:srgbClr>
                  </a:solidFill>
                  <a:effectLst/>
                  <a:uLnTx/>
                  <a:uFillTx/>
                  <a:latin typeface="Yu Gothic UI Semilight"/>
                  <a:ea typeface="+mn-ea"/>
                  <a:cs typeface="+mn-cs"/>
                </a:rPr>
                <a:t>The Challenge:</a:t>
              </a:r>
            </a:p>
          </p:txBody>
        </p:sp>
        <p:sp>
          <p:nvSpPr>
            <p:cNvPr id="20" name="Right Triangle 19">
              <a:extLst>
                <a:ext uri="{FF2B5EF4-FFF2-40B4-BE49-F238E27FC236}">
                  <a16:creationId xmlns:a16="http://schemas.microsoft.com/office/drawing/2014/main" id="{59E98D49-9D40-4056-9E3B-AE176E6211D3}"/>
                </a:ext>
              </a:extLst>
            </p:cNvPr>
            <p:cNvSpPr/>
            <p:nvPr/>
          </p:nvSpPr>
          <p:spPr>
            <a:xfrm flipV="1">
              <a:off x="3172408" y="1285198"/>
              <a:ext cx="84274" cy="338328"/>
            </a:xfrm>
            <a:prstGeom prst="rtTriangle">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80808">
                    <a:lumMod val="75000"/>
                    <a:lumOff val="25000"/>
                  </a:srgbClr>
                </a:solidFill>
                <a:effectLst/>
                <a:uLnTx/>
                <a:uFillTx/>
                <a:latin typeface="Yu Gothic UI Semilight"/>
                <a:ea typeface="+mn-ea"/>
                <a:cs typeface="+mn-cs"/>
              </a:endParaRPr>
            </a:p>
          </p:txBody>
        </p:sp>
      </p:grpSp>
      <p:grpSp>
        <p:nvGrpSpPr>
          <p:cNvPr id="7" name="Group 6">
            <a:extLst>
              <a:ext uri="{FF2B5EF4-FFF2-40B4-BE49-F238E27FC236}">
                <a16:creationId xmlns:a16="http://schemas.microsoft.com/office/drawing/2014/main" id="{0F0F5A15-874B-497C-A2B0-7D26D6028D35}"/>
              </a:ext>
            </a:extLst>
          </p:cNvPr>
          <p:cNvGrpSpPr/>
          <p:nvPr/>
        </p:nvGrpSpPr>
        <p:grpSpPr>
          <a:xfrm>
            <a:off x="0" y="2401060"/>
            <a:ext cx="3256682" cy="338328"/>
            <a:chOff x="0" y="2870137"/>
            <a:chExt cx="3256682" cy="338328"/>
          </a:xfrm>
        </p:grpSpPr>
        <p:sp>
          <p:nvSpPr>
            <p:cNvPr id="9" name="Rectangle 8">
              <a:extLst>
                <a:ext uri="{FF2B5EF4-FFF2-40B4-BE49-F238E27FC236}">
                  <a16:creationId xmlns:a16="http://schemas.microsoft.com/office/drawing/2014/main" id="{56A23FA9-D513-45AB-A20A-2DF1F4701506}"/>
                </a:ext>
              </a:extLst>
            </p:cNvPr>
            <p:cNvSpPr/>
            <p:nvPr/>
          </p:nvSpPr>
          <p:spPr>
            <a:xfrm>
              <a:off x="0" y="2872563"/>
              <a:ext cx="3172408" cy="335902"/>
            </a:xfrm>
            <a:prstGeom prst="rect">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625475"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all" spc="0" normalizeH="0" baseline="0" noProof="0">
                  <a:ln>
                    <a:noFill/>
                  </a:ln>
                  <a:solidFill>
                    <a:srgbClr val="080808">
                      <a:lumMod val="75000"/>
                      <a:lumOff val="25000"/>
                    </a:srgbClr>
                  </a:solidFill>
                  <a:effectLst/>
                  <a:uLnTx/>
                  <a:uFillTx/>
                  <a:latin typeface="Yu Gothic UI Semilight"/>
                  <a:ea typeface="+mn-ea"/>
                  <a:cs typeface="+mn-cs"/>
                </a:rPr>
                <a:t>The Objective:</a:t>
              </a:r>
            </a:p>
          </p:txBody>
        </p:sp>
        <p:sp>
          <p:nvSpPr>
            <p:cNvPr id="21" name="Right Triangle 20">
              <a:extLst>
                <a:ext uri="{FF2B5EF4-FFF2-40B4-BE49-F238E27FC236}">
                  <a16:creationId xmlns:a16="http://schemas.microsoft.com/office/drawing/2014/main" id="{BE81B013-C92A-4E92-8687-660D9CB42470}"/>
                </a:ext>
              </a:extLst>
            </p:cNvPr>
            <p:cNvSpPr/>
            <p:nvPr/>
          </p:nvSpPr>
          <p:spPr>
            <a:xfrm flipV="1">
              <a:off x="3172408" y="2870137"/>
              <a:ext cx="84274" cy="338328"/>
            </a:xfrm>
            <a:prstGeom prst="rtTriangle">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80808">
                    <a:lumMod val="75000"/>
                    <a:lumOff val="25000"/>
                  </a:srgbClr>
                </a:solidFill>
                <a:effectLst/>
                <a:uLnTx/>
                <a:uFillTx/>
                <a:latin typeface="Yu Gothic UI Semilight"/>
                <a:ea typeface="+mn-ea"/>
                <a:cs typeface="+mn-cs"/>
              </a:endParaRPr>
            </a:p>
          </p:txBody>
        </p:sp>
      </p:grpSp>
      <p:grpSp>
        <p:nvGrpSpPr>
          <p:cNvPr id="4" name="Group 3">
            <a:extLst>
              <a:ext uri="{FF2B5EF4-FFF2-40B4-BE49-F238E27FC236}">
                <a16:creationId xmlns:a16="http://schemas.microsoft.com/office/drawing/2014/main" id="{2F55828F-5677-42AA-9102-A0CF6C303E57}"/>
              </a:ext>
            </a:extLst>
          </p:cNvPr>
          <p:cNvGrpSpPr/>
          <p:nvPr/>
        </p:nvGrpSpPr>
        <p:grpSpPr>
          <a:xfrm>
            <a:off x="-5864" y="4049970"/>
            <a:ext cx="3256682" cy="338328"/>
            <a:chOff x="8581" y="4504154"/>
            <a:chExt cx="3256682" cy="338328"/>
          </a:xfrm>
        </p:grpSpPr>
        <p:sp>
          <p:nvSpPr>
            <p:cNvPr id="13" name="Rectangle 12">
              <a:extLst>
                <a:ext uri="{FF2B5EF4-FFF2-40B4-BE49-F238E27FC236}">
                  <a16:creationId xmlns:a16="http://schemas.microsoft.com/office/drawing/2014/main" id="{0605FB86-709B-4EE1-8774-8C8C960BF558}"/>
                </a:ext>
              </a:extLst>
            </p:cNvPr>
            <p:cNvSpPr/>
            <p:nvPr/>
          </p:nvSpPr>
          <p:spPr>
            <a:xfrm>
              <a:off x="8581" y="4504154"/>
              <a:ext cx="3172408" cy="335902"/>
            </a:xfrm>
            <a:prstGeom prst="rect">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625475"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all" spc="0" normalizeH="0" baseline="0" noProof="0">
                  <a:ln>
                    <a:noFill/>
                  </a:ln>
                  <a:solidFill>
                    <a:srgbClr val="080808">
                      <a:lumMod val="75000"/>
                      <a:lumOff val="25000"/>
                    </a:srgbClr>
                  </a:solidFill>
                  <a:effectLst/>
                  <a:uLnTx/>
                  <a:uFillTx/>
                  <a:latin typeface="Yu Gothic UI Semilight"/>
                  <a:ea typeface="+mn-ea"/>
                  <a:cs typeface="+mn-cs"/>
                </a:rPr>
                <a:t>The Benefit:</a:t>
              </a:r>
            </a:p>
          </p:txBody>
        </p:sp>
        <p:sp>
          <p:nvSpPr>
            <p:cNvPr id="22" name="Right Triangle 21">
              <a:extLst>
                <a:ext uri="{FF2B5EF4-FFF2-40B4-BE49-F238E27FC236}">
                  <a16:creationId xmlns:a16="http://schemas.microsoft.com/office/drawing/2014/main" id="{7E855CC0-0619-4BCC-9078-B76E574BB1FF}"/>
                </a:ext>
              </a:extLst>
            </p:cNvPr>
            <p:cNvSpPr/>
            <p:nvPr/>
          </p:nvSpPr>
          <p:spPr>
            <a:xfrm flipV="1">
              <a:off x="3180989" y="4504154"/>
              <a:ext cx="84274" cy="338328"/>
            </a:xfrm>
            <a:prstGeom prst="rtTriangle">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80808">
                    <a:lumMod val="75000"/>
                    <a:lumOff val="25000"/>
                  </a:srgbClr>
                </a:solidFill>
                <a:effectLst/>
                <a:uLnTx/>
                <a:uFillTx/>
                <a:latin typeface="Yu Gothic UI Semilight"/>
                <a:ea typeface="+mn-ea"/>
                <a:cs typeface="+mn-cs"/>
              </a:endParaRPr>
            </a:p>
          </p:txBody>
        </p:sp>
      </p:grpSp>
      <p:sp>
        <p:nvSpPr>
          <p:cNvPr id="19" name="Rectangle 18">
            <a:extLst>
              <a:ext uri="{FF2B5EF4-FFF2-40B4-BE49-F238E27FC236}">
                <a16:creationId xmlns:a16="http://schemas.microsoft.com/office/drawing/2014/main" id="{6BA440A8-6CF1-48F2-838B-3B52572BAF60}"/>
              </a:ext>
            </a:extLst>
          </p:cNvPr>
          <p:cNvSpPr/>
          <p:nvPr/>
        </p:nvSpPr>
        <p:spPr>
          <a:xfrm>
            <a:off x="428458" y="1185253"/>
            <a:ext cx="7513274" cy="1237134"/>
          </a:xfrm>
          <a:prstGeom prst="rect">
            <a:avLst/>
          </a:prstGeom>
        </p:spPr>
        <p:txBody>
          <a:bodyPr wrap="square">
            <a:spAutoFit/>
          </a:bodyPr>
          <a:lstStyle/>
          <a:p>
            <a:pPr lvl="0">
              <a:defRPr/>
            </a:pPr>
            <a:r>
              <a:rPr lang="en-US" sz="1400">
                <a:solidFill>
                  <a:srgbClr val="080808">
                    <a:lumMod val="75000"/>
                    <a:lumOff val="25000"/>
                  </a:srgbClr>
                </a:solidFill>
                <a:ea typeface="Microsoft JhengHei UI" panose="020B0604030504040204" pitchFamily="34" charset="-120"/>
                <a:cs typeface="Times New Roman" panose="02020603050405020304" pitchFamily="18" charset="0"/>
              </a:rPr>
              <a:t>The effective monitoring and evaluation of the WB funded projects is challenging due to:          </a:t>
            </a:r>
          </a:p>
          <a:p>
            <a:pPr marL="285750" lvl="0" indent="-285750">
              <a:lnSpc>
                <a:spcPct val="150000"/>
              </a:lnSpc>
              <a:buFont typeface="Arial" panose="020B0604020202020204" pitchFamily="34" charset="0"/>
              <a:buChar char="•"/>
              <a:defRPr/>
            </a:pPr>
            <a:r>
              <a:rPr lang="en-US" sz="1400">
                <a:solidFill>
                  <a:srgbClr val="080808">
                    <a:lumMod val="75000"/>
                    <a:lumOff val="25000"/>
                  </a:srgbClr>
                </a:solidFill>
                <a:ea typeface="Microsoft JhengHei UI" panose="020B0604030504040204" pitchFamily="34" charset="-120"/>
                <a:cs typeface="Times New Roman" panose="02020603050405020304" pitchFamily="18" charset="0"/>
              </a:rPr>
              <a:t>Inaccessible records due to disparage storage and when only hard copies are available </a:t>
            </a:r>
          </a:p>
          <a:p>
            <a:pPr marL="285750" lvl="0" indent="-285750">
              <a:lnSpc>
                <a:spcPct val="150000"/>
              </a:lnSpc>
              <a:buFont typeface="Arial" panose="020B0604020202020204" pitchFamily="34" charset="0"/>
              <a:buChar char="•"/>
              <a:defRPr/>
            </a:pPr>
            <a:r>
              <a:rPr lang="en-US" sz="1400">
                <a:solidFill>
                  <a:srgbClr val="080808">
                    <a:lumMod val="75000"/>
                    <a:lumOff val="25000"/>
                  </a:srgbClr>
                </a:solidFill>
                <a:ea typeface="Microsoft JhengHei UI" panose="020B0604030504040204" pitchFamily="34" charset="-120"/>
                <a:cs typeface="Times New Roman" panose="02020603050405020304" pitchFamily="18" charset="0"/>
              </a:rPr>
              <a:t>Difficulty to obtain records if PIU closes after project completion</a:t>
            </a:r>
          </a:p>
          <a:p>
            <a:pPr marL="285750" lvl="0" indent="-285750">
              <a:lnSpc>
                <a:spcPct val="150000"/>
              </a:lnSpc>
              <a:buFont typeface="Arial" panose="020B0604020202020204" pitchFamily="34" charset="0"/>
              <a:buChar char="•"/>
              <a:defRPr/>
            </a:pPr>
            <a:r>
              <a:rPr lang="en-US" sz="1400">
                <a:solidFill>
                  <a:srgbClr val="080808">
                    <a:lumMod val="75000"/>
                    <a:lumOff val="25000"/>
                  </a:srgbClr>
                </a:solidFill>
                <a:ea typeface="Microsoft JhengHei UI" panose="020B0604030504040204" pitchFamily="34" charset="-120"/>
                <a:cs typeface="Times New Roman" panose="02020603050405020304" pitchFamily="18" charset="0"/>
              </a:rPr>
              <a:t>Labor-intensive coordination efforts to retrieve documents from all stakeholders</a:t>
            </a:r>
          </a:p>
        </p:txBody>
      </p:sp>
      <p:grpSp>
        <p:nvGrpSpPr>
          <p:cNvPr id="18" name="Group 17">
            <a:extLst>
              <a:ext uri="{FF2B5EF4-FFF2-40B4-BE49-F238E27FC236}">
                <a16:creationId xmlns:a16="http://schemas.microsoft.com/office/drawing/2014/main" id="{C9E59845-D337-4950-9EDE-3D4C92AAE970}"/>
              </a:ext>
            </a:extLst>
          </p:cNvPr>
          <p:cNvGrpSpPr/>
          <p:nvPr/>
        </p:nvGrpSpPr>
        <p:grpSpPr>
          <a:xfrm>
            <a:off x="-213" y="5469547"/>
            <a:ext cx="3256682" cy="338328"/>
            <a:chOff x="8581" y="4504154"/>
            <a:chExt cx="3256682" cy="338328"/>
          </a:xfrm>
        </p:grpSpPr>
        <p:sp>
          <p:nvSpPr>
            <p:cNvPr id="23" name="Rectangle 22">
              <a:extLst>
                <a:ext uri="{FF2B5EF4-FFF2-40B4-BE49-F238E27FC236}">
                  <a16:creationId xmlns:a16="http://schemas.microsoft.com/office/drawing/2014/main" id="{42E5CD4C-8803-417C-BB91-4C4EF559566C}"/>
                </a:ext>
              </a:extLst>
            </p:cNvPr>
            <p:cNvSpPr/>
            <p:nvPr/>
          </p:nvSpPr>
          <p:spPr>
            <a:xfrm>
              <a:off x="8581" y="4504154"/>
              <a:ext cx="3172408" cy="335902"/>
            </a:xfrm>
            <a:prstGeom prst="rect">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625475"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all" spc="0" normalizeH="0" baseline="0" noProof="0">
                  <a:ln>
                    <a:noFill/>
                  </a:ln>
                  <a:solidFill>
                    <a:srgbClr val="080808">
                      <a:lumMod val="75000"/>
                      <a:lumOff val="25000"/>
                    </a:srgbClr>
                  </a:solidFill>
                  <a:effectLst/>
                  <a:uLnTx/>
                  <a:uFillTx/>
                  <a:latin typeface="Yu Gothic UI Semilight"/>
                  <a:ea typeface="+mn-ea"/>
                  <a:cs typeface="+mn-cs"/>
                </a:rPr>
                <a:t>The Client:</a:t>
              </a:r>
            </a:p>
          </p:txBody>
        </p:sp>
        <p:sp>
          <p:nvSpPr>
            <p:cNvPr id="24" name="Right Triangle 23">
              <a:extLst>
                <a:ext uri="{FF2B5EF4-FFF2-40B4-BE49-F238E27FC236}">
                  <a16:creationId xmlns:a16="http://schemas.microsoft.com/office/drawing/2014/main" id="{9D9D7064-412F-4F68-81D7-5C08C4558F7A}"/>
                </a:ext>
              </a:extLst>
            </p:cNvPr>
            <p:cNvSpPr/>
            <p:nvPr/>
          </p:nvSpPr>
          <p:spPr>
            <a:xfrm flipV="1">
              <a:off x="3180989" y="4504154"/>
              <a:ext cx="84274" cy="338328"/>
            </a:xfrm>
            <a:prstGeom prst="rtTriangle">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80808">
                    <a:lumMod val="75000"/>
                    <a:lumOff val="25000"/>
                  </a:srgbClr>
                </a:solidFill>
                <a:effectLst/>
                <a:uLnTx/>
                <a:uFillTx/>
                <a:latin typeface="Yu Gothic UI Semilight"/>
                <a:ea typeface="+mn-ea"/>
                <a:cs typeface="+mn-cs"/>
              </a:endParaRPr>
            </a:p>
          </p:txBody>
        </p:sp>
      </p:grpSp>
      <p:sp>
        <p:nvSpPr>
          <p:cNvPr id="25" name="Rectangle 24">
            <a:extLst>
              <a:ext uri="{FF2B5EF4-FFF2-40B4-BE49-F238E27FC236}">
                <a16:creationId xmlns:a16="http://schemas.microsoft.com/office/drawing/2014/main" id="{03EC3382-2108-48AE-9D00-D5FAC851B893}"/>
              </a:ext>
            </a:extLst>
          </p:cNvPr>
          <p:cNvSpPr/>
          <p:nvPr/>
        </p:nvSpPr>
        <p:spPr>
          <a:xfrm>
            <a:off x="605157" y="5865618"/>
            <a:ext cx="3643946" cy="307777"/>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kumimoji="0" lang="en-US" sz="1400" b="0" i="0" u="none" strike="noStrike" kern="1200" cap="none" spc="0" normalizeH="0" baseline="0" noProof="0">
                <a:ln>
                  <a:noFill/>
                </a:ln>
                <a:solidFill>
                  <a:srgbClr val="080808">
                    <a:lumMod val="75000"/>
                    <a:lumOff val="25000"/>
                  </a:srgbClr>
                </a:solidFill>
                <a:effectLst/>
                <a:uLnTx/>
                <a:uFillTx/>
                <a:latin typeface="Yu Gothic UI Semilight"/>
                <a:ea typeface="Microsoft JhengHei UI" panose="020B0604030504040204" pitchFamily="34" charset="-120"/>
                <a:cs typeface="Times New Roman" panose="02020603050405020304" pitchFamily="18" charset="0"/>
              </a:rPr>
              <a:t>World Bank Finance and Accounting (WFA) </a:t>
            </a:r>
          </a:p>
        </p:txBody>
      </p:sp>
      <p:sp>
        <p:nvSpPr>
          <p:cNvPr id="26" name="Rectangle 25">
            <a:extLst>
              <a:ext uri="{FF2B5EF4-FFF2-40B4-BE49-F238E27FC236}">
                <a16:creationId xmlns:a16="http://schemas.microsoft.com/office/drawing/2014/main" id="{1DCBA9E9-B5F7-4790-9235-F03353540D3A}"/>
              </a:ext>
            </a:extLst>
          </p:cNvPr>
          <p:cNvSpPr/>
          <p:nvPr/>
        </p:nvSpPr>
        <p:spPr>
          <a:xfrm>
            <a:off x="468228" y="2679037"/>
            <a:ext cx="6958939" cy="9580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285750" indent="-285750">
              <a:lnSpc>
                <a:spcPct val="150000"/>
              </a:lnSpc>
              <a:buFont typeface="Arial" panose="020B0604020202020204" pitchFamily="34" charset="0"/>
              <a:buChar char="•"/>
              <a:defRPr/>
            </a:pPr>
            <a:r>
              <a:rPr lang="en-US" sz="1400">
                <a:solidFill>
                  <a:srgbClr val="080808">
                    <a:lumMod val="75000"/>
                    <a:lumOff val="25000"/>
                  </a:srgbClr>
                </a:solidFill>
                <a:ea typeface="Microsoft JhengHei UI" panose="020B0604030504040204" pitchFamily="34" charset="-120"/>
                <a:cs typeface="Times New Roman" panose="02020603050405020304" pitchFamily="18" charset="0"/>
              </a:rPr>
              <a:t>Explore how blockchain technology for automating traceability of disbursements and capture documents evidencing work performed and payments related to WB projects</a:t>
            </a:r>
          </a:p>
          <a:p>
            <a:pPr marL="285750" indent="-285750">
              <a:lnSpc>
                <a:spcPct val="150000"/>
              </a:lnSpc>
              <a:buFont typeface="Arial" panose="020B0604020202020204" pitchFamily="34" charset="0"/>
              <a:buChar char="•"/>
              <a:defRPr/>
            </a:pPr>
            <a:r>
              <a:rPr lang="en-US" sz="1400">
                <a:solidFill>
                  <a:srgbClr val="080808">
                    <a:lumMod val="75000"/>
                    <a:lumOff val="25000"/>
                  </a:srgbClr>
                </a:solidFill>
                <a:ea typeface="Microsoft JhengHei UI" panose="020B0604030504040204" pitchFamily="34" charset="-120"/>
                <a:cs typeface="Times New Roman" panose="02020603050405020304" pitchFamily="18" charset="0"/>
              </a:rPr>
              <a:t>Ensure the seven types of disbursement payment scenarios are addressed</a:t>
            </a:r>
          </a:p>
          <a:p>
            <a:pPr marL="285750" indent="-285750">
              <a:lnSpc>
                <a:spcPct val="150000"/>
              </a:lnSpc>
              <a:buFont typeface="Arial" panose="020B0604020202020204" pitchFamily="34" charset="0"/>
              <a:buChar char="•"/>
              <a:defRPr/>
            </a:pPr>
            <a:r>
              <a:rPr lang="en-US" sz="1400">
                <a:solidFill>
                  <a:srgbClr val="080808">
                    <a:lumMod val="75000"/>
                    <a:lumOff val="25000"/>
                  </a:srgbClr>
                </a:solidFill>
                <a:ea typeface="Microsoft JhengHei UI" panose="020B0604030504040204" pitchFamily="34" charset="-120"/>
                <a:cs typeface="Times New Roman" panose="02020603050405020304" pitchFamily="18" charset="0"/>
              </a:rPr>
              <a:t>Protect the privacy and confidentially of records </a:t>
            </a:r>
          </a:p>
        </p:txBody>
      </p:sp>
      <p:pic>
        <p:nvPicPr>
          <p:cNvPr id="1028" name="Picture 4">
            <a:extLst>
              <a:ext uri="{FF2B5EF4-FFF2-40B4-BE49-F238E27FC236}">
                <a16:creationId xmlns:a16="http://schemas.microsoft.com/office/drawing/2014/main" id="{354D5F87-4F30-49B4-8EC9-5432E456C4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8138" y="714180"/>
            <a:ext cx="3352801" cy="223442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5E310BC6-8E79-456F-97B0-002B7DF87A22}"/>
              </a:ext>
            </a:extLst>
          </p:cNvPr>
          <p:cNvPicPr>
            <a:picLocks noChangeAspect="1"/>
          </p:cNvPicPr>
          <p:nvPr/>
        </p:nvPicPr>
        <p:blipFill rotWithShape="1">
          <a:blip r:embed="rId4"/>
          <a:srcRect l="4881" r="3090"/>
          <a:stretch/>
        </p:blipFill>
        <p:spPr>
          <a:xfrm>
            <a:off x="10210165" y="3909391"/>
            <a:ext cx="1502490" cy="1882006"/>
          </a:xfrm>
          <a:prstGeom prst="rect">
            <a:avLst/>
          </a:prstGeom>
        </p:spPr>
      </p:pic>
      <p:pic>
        <p:nvPicPr>
          <p:cNvPr id="29" name="Picture 28">
            <a:extLst>
              <a:ext uri="{FF2B5EF4-FFF2-40B4-BE49-F238E27FC236}">
                <a16:creationId xmlns:a16="http://schemas.microsoft.com/office/drawing/2014/main" id="{A2A4D627-6DA7-4317-A6AB-E8FE4EAF54BA}"/>
              </a:ext>
            </a:extLst>
          </p:cNvPr>
          <p:cNvPicPr>
            <a:picLocks noChangeAspect="1"/>
          </p:cNvPicPr>
          <p:nvPr/>
        </p:nvPicPr>
        <p:blipFill rotWithShape="1">
          <a:blip r:embed="rId5"/>
          <a:srcRect l="26893" t="1347" r="30645" b="3107"/>
          <a:stretch/>
        </p:blipFill>
        <p:spPr>
          <a:xfrm>
            <a:off x="8456762" y="3909392"/>
            <a:ext cx="1457755" cy="1882005"/>
          </a:xfrm>
          <a:prstGeom prst="rect">
            <a:avLst/>
          </a:prstGeom>
        </p:spPr>
      </p:pic>
    </p:spTree>
    <p:extLst>
      <p:ext uri="{BB962C8B-B14F-4D97-AF65-F5344CB8AC3E}">
        <p14:creationId xmlns:p14="http://schemas.microsoft.com/office/powerpoint/2010/main" val="2111760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6186E2-8A11-4F01-9D8C-94121BC4524D}"/>
              </a:ext>
            </a:extLst>
          </p:cNvPr>
          <p:cNvSpPr/>
          <p:nvPr/>
        </p:nvSpPr>
        <p:spPr>
          <a:xfrm>
            <a:off x="6381067" y="13280"/>
            <a:ext cx="5781869" cy="6858000"/>
          </a:xfrm>
          <a:prstGeom prst="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chemeClr val="tx1">
                  <a:lumMod val="75000"/>
                  <a:lumOff val="25000"/>
                </a:schemeClr>
              </a:solidFill>
            </a:endParaRPr>
          </a:p>
        </p:txBody>
      </p:sp>
      <p:sp>
        <p:nvSpPr>
          <p:cNvPr id="32" name="Isosceles Triangle 31">
            <a:extLst>
              <a:ext uri="{FF2B5EF4-FFF2-40B4-BE49-F238E27FC236}">
                <a16:creationId xmlns:a16="http://schemas.microsoft.com/office/drawing/2014/main" id="{819B3784-3833-493A-A7A5-2C1DDC981804}"/>
              </a:ext>
            </a:extLst>
          </p:cNvPr>
          <p:cNvSpPr/>
          <p:nvPr/>
        </p:nvSpPr>
        <p:spPr>
          <a:xfrm rot="5400000">
            <a:off x="1384586" y="2302598"/>
            <a:ext cx="1287491" cy="1411178"/>
          </a:xfrm>
          <a:prstGeom prst="triangle">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chemeClr val="tx1">
                  <a:lumMod val="75000"/>
                  <a:lumOff val="25000"/>
                </a:schemeClr>
              </a:solidFill>
            </a:endParaRPr>
          </a:p>
        </p:txBody>
      </p:sp>
      <p:sp>
        <p:nvSpPr>
          <p:cNvPr id="33" name="Isosceles Triangle 32">
            <a:extLst>
              <a:ext uri="{FF2B5EF4-FFF2-40B4-BE49-F238E27FC236}">
                <a16:creationId xmlns:a16="http://schemas.microsoft.com/office/drawing/2014/main" id="{71AC4691-60AC-476E-8595-79131F2A53D8}"/>
              </a:ext>
            </a:extLst>
          </p:cNvPr>
          <p:cNvSpPr/>
          <p:nvPr/>
        </p:nvSpPr>
        <p:spPr>
          <a:xfrm rot="5400000">
            <a:off x="1384585" y="4070023"/>
            <a:ext cx="1287491" cy="914401"/>
          </a:xfrm>
          <a:prstGeom prst="triangle">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chemeClr val="tx1">
                  <a:lumMod val="75000"/>
                  <a:lumOff val="25000"/>
                </a:schemeClr>
              </a:solidFill>
            </a:endParaRPr>
          </a:p>
        </p:txBody>
      </p:sp>
      <p:sp>
        <p:nvSpPr>
          <p:cNvPr id="12" name="Isosceles Triangle 11">
            <a:extLst>
              <a:ext uri="{FF2B5EF4-FFF2-40B4-BE49-F238E27FC236}">
                <a16:creationId xmlns:a16="http://schemas.microsoft.com/office/drawing/2014/main" id="{6DB1306F-96B1-4DC1-901D-CA8B6B13A661}"/>
              </a:ext>
            </a:extLst>
          </p:cNvPr>
          <p:cNvSpPr/>
          <p:nvPr/>
        </p:nvSpPr>
        <p:spPr>
          <a:xfrm rot="5400000">
            <a:off x="1384586" y="808380"/>
            <a:ext cx="1287491" cy="1411178"/>
          </a:xfrm>
          <a:prstGeom prst="triangle">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chemeClr val="tx1">
                  <a:lumMod val="75000"/>
                  <a:lumOff val="25000"/>
                </a:schemeClr>
              </a:solidFill>
            </a:endParaRPr>
          </a:p>
        </p:txBody>
      </p:sp>
      <p:sp>
        <p:nvSpPr>
          <p:cNvPr id="29" name="Slide Number Placeholder 2">
            <a:extLst>
              <a:ext uri="{FF2B5EF4-FFF2-40B4-BE49-F238E27FC236}">
                <a16:creationId xmlns:a16="http://schemas.microsoft.com/office/drawing/2014/main" id="{7665DCDC-9C72-4CB4-B09F-828041BB334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79F7ED-19F2-2649-BEFC-383867CC9BE4}" type="slidenum">
              <a:rPr kumimoji="0" lang="en-US" sz="675" b="0" i="0" u="none" strike="noStrike" kern="1200" cap="none" spc="0" normalizeH="0" baseline="0" noProof="0" smtClean="0">
                <a:ln>
                  <a:noFill/>
                </a:ln>
                <a:solidFill>
                  <a:srgbClr val="080808"/>
                </a:solidFill>
                <a:effectLst/>
                <a:uLnTx/>
                <a:uFillTx/>
                <a:latin typeface="Yu Gothic UI Semilight" panose="020B0400000000000000" pitchFamily="34" charset="-128"/>
                <a:ea typeface="Yu Gothic UI Semilight"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675" b="0" i="0" u="none" strike="noStrike" kern="1200" cap="none" spc="0" normalizeH="0" baseline="0" noProof="0">
              <a:ln>
                <a:noFill/>
              </a:ln>
              <a:solidFill>
                <a:srgbClr val="080808"/>
              </a:solidFill>
              <a:effectLst/>
              <a:uLnTx/>
              <a:uFillTx/>
              <a:latin typeface="Yu Gothic UI Semilight" panose="020B0400000000000000" pitchFamily="34" charset="-128"/>
              <a:ea typeface="Yu Gothic UI Semilight" panose="020B0400000000000000" pitchFamily="34" charset="-128"/>
              <a:cs typeface="+mn-cs"/>
            </a:endParaRPr>
          </a:p>
        </p:txBody>
      </p:sp>
      <p:sp>
        <p:nvSpPr>
          <p:cNvPr id="49" name="Freeform: Shape 48">
            <a:extLst>
              <a:ext uri="{FF2B5EF4-FFF2-40B4-BE49-F238E27FC236}">
                <a16:creationId xmlns:a16="http://schemas.microsoft.com/office/drawing/2014/main" id="{922C1884-BE32-4834-A6E2-0FFDE4DBDE9F}"/>
              </a:ext>
            </a:extLst>
          </p:cNvPr>
          <p:cNvSpPr/>
          <p:nvPr/>
        </p:nvSpPr>
        <p:spPr>
          <a:xfrm>
            <a:off x="17187" y="5763"/>
            <a:ext cx="595552" cy="1368936"/>
          </a:xfrm>
          <a:custGeom>
            <a:avLst/>
            <a:gdLst>
              <a:gd name="connsiteX0" fmla="*/ 0 w 595552"/>
              <a:gd name="connsiteY0" fmla="*/ 0 h 1368936"/>
              <a:gd name="connsiteX1" fmla="*/ 253318 w 595552"/>
              <a:gd name="connsiteY1" fmla="*/ 0 h 1368936"/>
              <a:gd name="connsiteX2" fmla="*/ 595552 w 595552"/>
              <a:gd name="connsiteY2" fmla="*/ 684468 h 1368936"/>
              <a:gd name="connsiteX3" fmla="*/ 253318 w 595552"/>
              <a:gd name="connsiteY3" fmla="*/ 1368936 h 1368936"/>
              <a:gd name="connsiteX4" fmla="*/ 0 w 595552"/>
              <a:gd name="connsiteY4" fmla="*/ 1368936 h 1368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552" h="1368936">
                <a:moveTo>
                  <a:pt x="0" y="0"/>
                </a:moveTo>
                <a:lnTo>
                  <a:pt x="253318" y="0"/>
                </a:lnTo>
                <a:lnTo>
                  <a:pt x="595552" y="684468"/>
                </a:lnTo>
                <a:lnTo>
                  <a:pt x="253318" y="1368936"/>
                </a:lnTo>
                <a:lnTo>
                  <a:pt x="0" y="1368936"/>
                </a:lnTo>
                <a:close/>
              </a:path>
            </a:pathLst>
          </a:custGeom>
          <a:solidFill>
            <a:srgbClr val="CBCBCB"/>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chemeClr val="tx1">
                  <a:lumMod val="75000"/>
                  <a:lumOff val="25000"/>
                </a:schemeClr>
              </a:solidFill>
            </a:endParaRPr>
          </a:p>
        </p:txBody>
      </p:sp>
      <p:sp>
        <p:nvSpPr>
          <p:cNvPr id="6" name="Hexagon 5">
            <a:extLst>
              <a:ext uri="{FF2B5EF4-FFF2-40B4-BE49-F238E27FC236}">
                <a16:creationId xmlns:a16="http://schemas.microsoft.com/office/drawing/2014/main" id="{089EF34A-D8B4-40EF-A647-DD3198E02C94}"/>
              </a:ext>
            </a:extLst>
          </p:cNvPr>
          <p:cNvSpPr/>
          <p:nvPr/>
        </p:nvSpPr>
        <p:spPr>
          <a:xfrm>
            <a:off x="454056" y="789757"/>
            <a:ext cx="1574276" cy="1368936"/>
          </a:xfrm>
          <a:prstGeom prst="hexagon">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chemeClr val="tx1">
                  <a:lumMod val="75000"/>
                  <a:lumOff val="25000"/>
                </a:schemeClr>
              </a:solidFill>
            </a:endParaRPr>
          </a:p>
        </p:txBody>
      </p:sp>
      <p:sp>
        <p:nvSpPr>
          <p:cNvPr id="47" name="Freeform: Shape 46">
            <a:extLst>
              <a:ext uri="{FF2B5EF4-FFF2-40B4-BE49-F238E27FC236}">
                <a16:creationId xmlns:a16="http://schemas.microsoft.com/office/drawing/2014/main" id="{C2C715F9-4D72-4F9B-8EEB-6CF2DD71407C}"/>
              </a:ext>
            </a:extLst>
          </p:cNvPr>
          <p:cNvSpPr/>
          <p:nvPr/>
        </p:nvSpPr>
        <p:spPr>
          <a:xfrm>
            <a:off x="17187" y="1540214"/>
            <a:ext cx="595552" cy="1368936"/>
          </a:xfrm>
          <a:custGeom>
            <a:avLst/>
            <a:gdLst>
              <a:gd name="connsiteX0" fmla="*/ 0 w 595552"/>
              <a:gd name="connsiteY0" fmla="*/ 0 h 1368936"/>
              <a:gd name="connsiteX1" fmla="*/ 253318 w 595552"/>
              <a:gd name="connsiteY1" fmla="*/ 0 h 1368936"/>
              <a:gd name="connsiteX2" fmla="*/ 595552 w 595552"/>
              <a:gd name="connsiteY2" fmla="*/ 684468 h 1368936"/>
              <a:gd name="connsiteX3" fmla="*/ 253318 w 595552"/>
              <a:gd name="connsiteY3" fmla="*/ 1368936 h 1368936"/>
              <a:gd name="connsiteX4" fmla="*/ 0 w 595552"/>
              <a:gd name="connsiteY4" fmla="*/ 1368936 h 1368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552" h="1368936">
                <a:moveTo>
                  <a:pt x="0" y="0"/>
                </a:moveTo>
                <a:lnTo>
                  <a:pt x="253318" y="0"/>
                </a:lnTo>
                <a:lnTo>
                  <a:pt x="595552" y="684468"/>
                </a:lnTo>
                <a:lnTo>
                  <a:pt x="253318" y="1368936"/>
                </a:lnTo>
                <a:lnTo>
                  <a:pt x="0" y="1368936"/>
                </a:lnTo>
                <a:close/>
              </a:path>
            </a:pathLst>
          </a:custGeom>
          <a:solidFill>
            <a:schemeClr val="bg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chemeClr val="tx1">
                  <a:lumMod val="75000"/>
                  <a:lumOff val="25000"/>
                </a:schemeClr>
              </a:solidFill>
            </a:endParaRPr>
          </a:p>
        </p:txBody>
      </p:sp>
      <p:sp>
        <p:nvSpPr>
          <p:cNvPr id="8" name="Hexagon 7">
            <a:extLst>
              <a:ext uri="{FF2B5EF4-FFF2-40B4-BE49-F238E27FC236}">
                <a16:creationId xmlns:a16="http://schemas.microsoft.com/office/drawing/2014/main" id="{49E578EA-07FF-418F-9CE1-013DA257B5F3}"/>
              </a:ext>
            </a:extLst>
          </p:cNvPr>
          <p:cNvSpPr/>
          <p:nvPr/>
        </p:nvSpPr>
        <p:spPr>
          <a:xfrm>
            <a:off x="454056" y="2324208"/>
            <a:ext cx="1574276" cy="1368936"/>
          </a:xfrm>
          <a:prstGeom prst="hexagon">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chemeClr val="tx1">
                  <a:lumMod val="75000"/>
                  <a:lumOff val="25000"/>
                </a:schemeClr>
              </a:solidFill>
            </a:endParaRPr>
          </a:p>
        </p:txBody>
      </p:sp>
      <p:sp>
        <p:nvSpPr>
          <p:cNvPr id="43" name="Freeform: Shape 42">
            <a:extLst>
              <a:ext uri="{FF2B5EF4-FFF2-40B4-BE49-F238E27FC236}">
                <a16:creationId xmlns:a16="http://schemas.microsoft.com/office/drawing/2014/main" id="{051369A5-16F4-42A5-BE78-C024C7149857}"/>
              </a:ext>
            </a:extLst>
          </p:cNvPr>
          <p:cNvSpPr/>
          <p:nvPr/>
        </p:nvSpPr>
        <p:spPr>
          <a:xfrm>
            <a:off x="17187" y="3074665"/>
            <a:ext cx="595552" cy="1368936"/>
          </a:xfrm>
          <a:custGeom>
            <a:avLst/>
            <a:gdLst>
              <a:gd name="connsiteX0" fmla="*/ 0 w 595552"/>
              <a:gd name="connsiteY0" fmla="*/ 0 h 1368936"/>
              <a:gd name="connsiteX1" fmla="*/ 253318 w 595552"/>
              <a:gd name="connsiteY1" fmla="*/ 0 h 1368936"/>
              <a:gd name="connsiteX2" fmla="*/ 595552 w 595552"/>
              <a:gd name="connsiteY2" fmla="*/ 684468 h 1368936"/>
              <a:gd name="connsiteX3" fmla="*/ 253318 w 595552"/>
              <a:gd name="connsiteY3" fmla="*/ 1368936 h 1368936"/>
              <a:gd name="connsiteX4" fmla="*/ 0 w 595552"/>
              <a:gd name="connsiteY4" fmla="*/ 1368936 h 1368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552" h="1368936">
                <a:moveTo>
                  <a:pt x="0" y="0"/>
                </a:moveTo>
                <a:lnTo>
                  <a:pt x="253318" y="0"/>
                </a:lnTo>
                <a:lnTo>
                  <a:pt x="595552" y="684468"/>
                </a:lnTo>
                <a:lnTo>
                  <a:pt x="253318" y="1368936"/>
                </a:lnTo>
                <a:lnTo>
                  <a:pt x="0" y="1368936"/>
                </a:lnTo>
                <a:close/>
              </a:path>
            </a:pathLst>
          </a:custGeom>
          <a:solidFill>
            <a:srgbClr val="CBCBCB"/>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chemeClr val="tx1">
                  <a:lumMod val="75000"/>
                  <a:lumOff val="25000"/>
                </a:schemeClr>
              </a:solidFill>
            </a:endParaRPr>
          </a:p>
        </p:txBody>
      </p:sp>
      <p:sp>
        <p:nvSpPr>
          <p:cNvPr id="10" name="Hexagon 9">
            <a:extLst>
              <a:ext uri="{FF2B5EF4-FFF2-40B4-BE49-F238E27FC236}">
                <a16:creationId xmlns:a16="http://schemas.microsoft.com/office/drawing/2014/main" id="{D837AFF1-DB01-4489-9060-FA3180B20FE4}"/>
              </a:ext>
            </a:extLst>
          </p:cNvPr>
          <p:cNvSpPr/>
          <p:nvPr/>
        </p:nvSpPr>
        <p:spPr>
          <a:xfrm>
            <a:off x="454056" y="3858659"/>
            <a:ext cx="1574276" cy="1368936"/>
          </a:xfrm>
          <a:prstGeom prst="hexagon">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chemeClr val="tx1">
                  <a:lumMod val="75000"/>
                  <a:lumOff val="25000"/>
                </a:schemeClr>
              </a:solidFill>
            </a:endParaRPr>
          </a:p>
        </p:txBody>
      </p:sp>
      <p:sp>
        <p:nvSpPr>
          <p:cNvPr id="41" name="Freeform: Shape 40">
            <a:extLst>
              <a:ext uri="{FF2B5EF4-FFF2-40B4-BE49-F238E27FC236}">
                <a16:creationId xmlns:a16="http://schemas.microsoft.com/office/drawing/2014/main" id="{98141D0C-9494-49ED-96F2-AAC815B3A415}"/>
              </a:ext>
            </a:extLst>
          </p:cNvPr>
          <p:cNvSpPr/>
          <p:nvPr/>
        </p:nvSpPr>
        <p:spPr>
          <a:xfrm>
            <a:off x="17187" y="4609116"/>
            <a:ext cx="595553" cy="1368936"/>
          </a:xfrm>
          <a:custGeom>
            <a:avLst/>
            <a:gdLst>
              <a:gd name="connsiteX0" fmla="*/ 0 w 595553"/>
              <a:gd name="connsiteY0" fmla="*/ 0 h 1368936"/>
              <a:gd name="connsiteX1" fmla="*/ 253319 w 595553"/>
              <a:gd name="connsiteY1" fmla="*/ 0 h 1368936"/>
              <a:gd name="connsiteX2" fmla="*/ 595553 w 595553"/>
              <a:gd name="connsiteY2" fmla="*/ 684468 h 1368936"/>
              <a:gd name="connsiteX3" fmla="*/ 253319 w 595553"/>
              <a:gd name="connsiteY3" fmla="*/ 1368936 h 1368936"/>
              <a:gd name="connsiteX4" fmla="*/ 0 w 595553"/>
              <a:gd name="connsiteY4" fmla="*/ 1368936 h 1368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553" h="1368936">
                <a:moveTo>
                  <a:pt x="0" y="0"/>
                </a:moveTo>
                <a:lnTo>
                  <a:pt x="253319" y="0"/>
                </a:lnTo>
                <a:lnTo>
                  <a:pt x="595553" y="684468"/>
                </a:lnTo>
                <a:lnTo>
                  <a:pt x="253319" y="1368936"/>
                </a:lnTo>
                <a:lnTo>
                  <a:pt x="0" y="1368936"/>
                </a:ln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chemeClr val="tx1">
                  <a:lumMod val="75000"/>
                  <a:lumOff val="25000"/>
                </a:schemeClr>
              </a:solidFill>
            </a:endParaRPr>
          </a:p>
        </p:txBody>
      </p:sp>
      <p:pic>
        <p:nvPicPr>
          <p:cNvPr id="16" name="Graphic 15" descr="Handshake">
            <a:extLst>
              <a:ext uri="{FF2B5EF4-FFF2-40B4-BE49-F238E27FC236}">
                <a16:creationId xmlns:a16="http://schemas.microsoft.com/office/drawing/2014/main" id="{9AF5F3E5-4D05-4691-8D4B-1C197B6DAEF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6356" y="1052775"/>
            <a:ext cx="914400" cy="914400"/>
          </a:xfrm>
          <a:prstGeom prst="rect">
            <a:avLst/>
          </a:prstGeom>
        </p:spPr>
      </p:pic>
      <p:pic>
        <p:nvPicPr>
          <p:cNvPr id="18" name="Graphic 17" descr="Books">
            <a:extLst>
              <a:ext uri="{FF2B5EF4-FFF2-40B4-BE49-F238E27FC236}">
                <a16:creationId xmlns:a16="http://schemas.microsoft.com/office/drawing/2014/main" id="{7BFD6543-79AA-48F7-B22B-948A1AA39A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1072" y="2554775"/>
            <a:ext cx="914400" cy="914400"/>
          </a:xfrm>
          <a:prstGeom prst="rect">
            <a:avLst/>
          </a:prstGeom>
        </p:spPr>
      </p:pic>
      <p:pic>
        <p:nvPicPr>
          <p:cNvPr id="20" name="Graphic 19" descr="Megaphone">
            <a:extLst>
              <a:ext uri="{FF2B5EF4-FFF2-40B4-BE49-F238E27FC236}">
                <a16:creationId xmlns:a16="http://schemas.microsoft.com/office/drawing/2014/main" id="{DDF1899D-B465-4344-8ED1-ACB7CA0E40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3994" y="4051719"/>
            <a:ext cx="914400" cy="914400"/>
          </a:xfrm>
          <a:prstGeom prst="rect">
            <a:avLst/>
          </a:prstGeom>
        </p:spPr>
      </p:pic>
      <p:sp>
        <p:nvSpPr>
          <p:cNvPr id="21" name="TextBox 20">
            <a:extLst>
              <a:ext uri="{FF2B5EF4-FFF2-40B4-BE49-F238E27FC236}">
                <a16:creationId xmlns:a16="http://schemas.microsoft.com/office/drawing/2014/main" id="{ABFF308C-A68F-487E-9DF1-AD8293E38EF8}"/>
              </a:ext>
            </a:extLst>
          </p:cNvPr>
          <p:cNvSpPr txBox="1"/>
          <p:nvPr/>
        </p:nvSpPr>
        <p:spPr>
          <a:xfrm>
            <a:off x="2715259" y="1212615"/>
            <a:ext cx="3657600" cy="492443"/>
          </a:xfrm>
          <a:prstGeom prst="rect">
            <a:avLst/>
          </a:prstGeom>
          <a:noFill/>
        </p:spPr>
        <p:txBody>
          <a:bodyPr wrap="square" rtlCol="0">
            <a:spAutoFit/>
          </a:bodyPr>
          <a:lstStyle/>
          <a:p>
            <a:r>
              <a:rPr lang="en-US" sz="2600" b="1" cap="all" spc="-50">
                <a:solidFill>
                  <a:schemeClr val="tx1">
                    <a:lumMod val="75000"/>
                    <a:lumOff val="25000"/>
                  </a:schemeClr>
                </a:solidFill>
                <a:latin typeface="Andes" panose="02000000000000000000" pitchFamily="50" charset="0"/>
              </a:rPr>
              <a:t>C</a:t>
            </a:r>
            <a:r>
              <a:rPr lang="en-US" sz="2600" b="1" spc="-50">
                <a:solidFill>
                  <a:schemeClr val="tx1">
                    <a:lumMod val="75000"/>
                    <a:lumOff val="25000"/>
                  </a:schemeClr>
                </a:solidFill>
                <a:latin typeface="Andes" panose="02000000000000000000" pitchFamily="50" charset="0"/>
              </a:rPr>
              <a:t>ollaborate</a:t>
            </a:r>
            <a:r>
              <a:rPr lang="en-US" sz="2600" b="1" cap="all" spc="-50">
                <a:solidFill>
                  <a:schemeClr val="tx1">
                    <a:lumMod val="75000"/>
                    <a:lumOff val="25000"/>
                  </a:schemeClr>
                </a:solidFill>
                <a:latin typeface="Andes" panose="02000000000000000000" pitchFamily="50" charset="0"/>
              </a:rPr>
              <a:t>2I</a:t>
            </a:r>
            <a:r>
              <a:rPr lang="en-US" sz="2600" b="1" spc="-50">
                <a:solidFill>
                  <a:schemeClr val="tx1">
                    <a:lumMod val="75000"/>
                    <a:lumOff val="25000"/>
                  </a:schemeClr>
                </a:solidFill>
                <a:latin typeface="Andes" panose="02000000000000000000" pitchFamily="50" charset="0"/>
              </a:rPr>
              <a:t>nnovate</a:t>
            </a:r>
          </a:p>
        </p:txBody>
      </p:sp>
      <p:sp>
        <p:nvSpPr>
          <p:cNvPr id="22" name="TextBox 21">
            <a:extLst>
              <a:ext uri="{FF2B5EF4-FFF2-40B4-BE49-F238E27FC236}">
                <a16:creationId xmlns:a16="http://schemas.microsoft.com/office/drawing/2014/main" id="{C90B9E63-F7FF-4F79-BFF0-3253385AA91E}"/>
              </a:ext>
            </a:extLst>
          </p:cNvPr>
          <p:cNvSpPr txBox="1"/>
          <p:nvPr/>
        </p:nvSpPr>
        <p:spPr>
          <a:xfrm>
            <a:off x="2715259" y="2746577"/>
            <a:ext cx="3657600" cy="492443"/>
          </a:xfrm>
          <a:prstGeom prst="rect">
            <a:avLst/>
          </a:prstGeom>
          <a:noFill/>
        </p:spPr>
        <p:txBody>
          <a:bodyPr wrap="square" rtlCol="0">
            <a:spAutoFit/>
          </a:bodyPr>
          <a:lstStyle/>
          <a:p>
            <a:r>
              <a:rPr lang="en-US" sz="2600" b="1" cap="all" spc="-50">
                <a:solidFill>
                  <a:schemeClr val="tx1">
                    <a:lumMod val="75000"/>
                    <a:lumOff val="25000"/>
                  </a:schemeClr>
                </a:solidFill>
                <a:latin typeface="Andes" panose="02000000000000000000" pitchFamily="50" charset="0"/>
              </a:rPr>
              <a:t>L</a:t>
            </a:r>
            <a:r>
              <a:rPr lang="en-US" sz="2600" b="1" spc="-50">
                <a:solidFill>
                  <a:schemeClr val="tx1">
                    <a:lumMod val="75000"/>
                    <a:lumOff val="25000"/>
                  </a:schemeClr>
                </a:solidFill>
                <a:latin typeface="Andes" panose="02000000000000000000" pitchFamily="50" charset="0"/>
              </a:rPr>
              <a:t>earn</a:t>
            </a:r>
            <a:r>
              <a:rPr lang="en-US" sz="2600" b="1" cap="all" spc="-50">
                <a:solidFill>
                  <a:schemeClr val="tx1">
                    <a:lumMod val="75000"/>
                    <a:lumOff val="25000"/>
                  </a:schemeClr>
                </a:solidFill>
                <a:latin typeface="Andes" panose="02000000000000000000" pitchFamily="50" charset="0"/>
              </a:rPr>
              <a:t>2I</a:t>
            </a:r>
            <a:r>
              <a:rPr lang="en-US" sz="2600" b="1" spc="-50">
                <a:solidFill>
                  <a:schemeClr val="tx1">
                    <a:lumMod val="75000"/>
                    <a:lumOff val="25000"/>
                  </a:schemeClr>
                </a:solidFill>
                <a:latin typeface="Andes" panose="02000000000000000000" pitchFamily="50" charset="0"/>
              </a:rPr>
              <a:t>nnovate</a:t>
            </a:r>
          </a:p>
        </p:txBody>
      </p:sp>
      <p:sp>
        <p:nvSpPr>
          <p:cNvPr id="23" name="TextBox 22">
            <a:extLst>
              <a:ext uri="{FF2B5EF4-FFF2-40B4-BE49-F238E27FC236}">
                <a16:creationId xmlns:a16="http://schemas.microsoft.com/office/drawing/2014/main" id="{2D87729F-CDC6-4C03-ABBD-FA6D3FAEBFD9}"/>
              </a:ext>
            </a:extLst>
          </p:cNvPr>
          <p:cNvSpPr txBox="1"/>
          <p:nvPr/>
        </p:nvSpPr>
        <p:spPr>
          <a:xfrm>
            <a:off x="2485530" y="4280539"/>
            <a:ext cx="4030774" cy="492443"/>
          </a:xfrm>
          <a:prstGeom prst="rect">
            <a:avLst/>
          </a:prstGeom>
          <a:noFill/>
        </p:spPr>
        <p:txBody>
          <a:bodyPr wrap="square" rtlCol="0">
            <a:spAutoFit/>
          </a:bodyPr>
          <a:lstStyle/>
          <a:p>
            <a:r>
              <a:rPr lang="en-US" sz="2600" b="1" cap="all" spc="-50">
                <a:solidFill>
                  <a:schemeClr val="tx1">
                    <a:lumMod val="75000"/>
                    <a:lumOff val="25000"/>
                  </a:schemeClr>
                </a:solidFill>
                <a:latin typeface="Andes" panose="02000000000000000000" pitchFamily="50" charset="0"/>
              </a:rPr>
              <a:t>C</a:t>
            </a:r>
            <a:r>
              <a:rPr lang="en-US" sz="2600" b="1" spc="-50">
                <a:solidFill>
                  <a:schemeClr val="tx1">
                    <a:lumMod val="75000"/>
                    <a:lumOff val="25000"/>
                  </a:schemeClr>
                </a:solidFill>
                <a:latin typeface="Andes" panose="02000000000000000000" pitchFamily="50" charset="0"/>
              </a:rPr>
              <a:t>ommunicate</a:t>
            </a:r>
            <a:r>
              <a:rPr lang="en-US" sz="2600" b="1" cap="all" spc="-50">
                <a:solidFill>
                  <a:schemeClr val="tx1">
                    <a:lumMod val="75000"/>
                    <a:lumOff val="25000"/>
                  </a:schemeClr>
                </a:solidFill>
                <a:latin typeface="Andes" panose="02000000000000000000" pitchFamily="50" charset="0"/>
              </a:rPr>
              <a:t>2I</a:t>
            </a:r>
            <a:r>
              <a:rPr lang="en-US" sz="2600" b="1" spc="-50">
                <a:solidFill>
                  <a:schemeClr val="tx1">
                    <a:lumMod val="75000"/>
                    <a:lumOff val="25000"/>
                  </a:schemeClr>
                </a:solidFill>
                <a:latin typeface="Andes" panose="02000000000000000000" pitchFamily="50" charset="0"/>
              </a:rPr>
              <a:t>nnovate</a:t>
            </a:r>
          </a:p>
        </p:txBody>
      </p:sp>
      <p:sp>
        <p:nvSpPr>
          <p:cNvPr id="28" name="Rectangle 27">
            <a:extLst>
              <a:ext uri="{FF2B5EF4-FFF2-40B4-BE49-F238E27FC236}">
                <a16:creationId xmlns:a16="http://schemas.microsoft.com/office/drawing/2014/main" id="{4329F4D1-A79C-47E5-8002-2A3E3FA331A4}"/>
              </a:ext>
            </a:extLst>
          </p:cNvPr>
          <p:cNvSpPr/>
          <p:nvPr/>
        </p:nvSpPr>
        <p:spPr>
          <a:xfrm>
            <a:off x="6516364" y="955246"/>
            <a:ext cx="5583817" cy="5591274"/>
          </a:xfrm>
          <a:prstGeom prst="rect">
            <a:avLst/>
          </a:prstGeom>
        </p:spPr>
        <p:txBody>
          <a:bodyPr wrap="square">
            <a:spAutoFit/>
          </a:bodyPr>
          <a:lstStyle/>
          <a:p>
            <a:pPr defTabSz="435646" fontAlgn="base">
              <a:lnSpc>
                <a:spcPct val="150000"/>
              </a:lnSpc>
              <a:spcBef>
                <a:spcPts val="150"/>
              </a:spcBef>
              <a:spcAft>
                <a:spcPts val="600"/>
              </a:spcAft>
              <a:defRPr/>
            </a:pPr>
            <a:r>
              <a:rPr lang="en-US" sz="2200">
                <a:solidFill>
                  <a:srgbClr val="080808">
                    <a:lumMod val="75000"/>
                    <a:lumOff val="25000"/>
                  </a:srgbClr>
                </a:solidFill>
                <a:latin typeface="Calibri" panose="020F0502020204030204" pitchFamily="34" charset="0"/>
                <a:ea typeface="ＭＳ Ｐゴシック" charset="0"/>
                <a:cs typeface="Calibri" panose="020F0502020204030204" pitchFamily="34" charset="0"/>
              </a:rPr>
              <a:t>Want more information? Contact us at </a:t>
            </a:r>
            <a:r>
              <a:rPr lang="en-US">
                <a:solidFill>
                  <a:srgbClr val="080808">
                    <a:lumMod val="75000"/>
                    <a:lumOff val="25000"/>
                  </a:srgbClr>
                </a:solidFill>
                <a:latin typeface="Calibri" panose="020F0502020204030204" pitchFamily="34" charset="0"/>
                <a:ea typeface="ＭＳ Ｐゴシック" charset="0"/>
                <a:cs typeface="Calibri" panose="020F0502020204030204" pitchFamily="34" charset="0"/>
                <a:hlinkClick r:id="rId8"/>
              </a:rPr>
              <a:t>TechnologyInnovation@worldbankgroup.org</a:t>
            </a:r>
            <a:r>
              <a:rPr lang="en-US">
                <a:solidFill>
                  <a:srgbClr val="080808">
                    <a:lumMod val="75000"/>
                    <a:lumOff val="25000"/>
                  </a:srgbClr>
                </a:solidFill>
                <a:latin typeface="Calibri" panose="020F0502020204030204" pitchFamily="34" charset="0"/>
                <a:ea typeface="ＭＳ Ｐゴシック" charset="0"/>
                <a:cs typeface="Calibri" panose="020F0502020204030204" pitchFamily="34" charset="0"/>
              </a:rPr>
              <a:t> </a:t>
            </a:r>
            <a:endParaRPr lang="en-US" sz="2200">
              <a:solidFill>
                <a:srgbClr val="080808">
                  <a:lumMod val="75000"/>
                  <a:lumOff val="25000"/>
                </a:srgbClr>
              </a:solidFill>
              <a:latin typeface="Calibri" panose="020F0502020204030204" pitchFamily="34" charset="0"/>
              <a:ea typeface="Microsoft JhengHei UI" panose="020B0604030504040204" pitchFamily="34" charset="-120"/>
              <a:cs typeface="Calibri" panose="020F0502020204030204" pitchFamily="34" charset="0"/>
            </a:endParaRPr>
          </a:p>
          <a:p>
            <a:pPr defTabSz="435646" fontAlgn="base">
              <a:lnSpc>
                <a:spcPct val="150000"/>
              </a:lnSpc>
              <a:spcBef>
                <a:spcPts val="150"/>
              </a:spcBef>
              <a:spcAft>
                <a:spcPts val="300"/>
              </a:spcAft>
              <a:defRPr/>
            </a:pPr>
            <a:r>
              <a:rPr lang="en-US" sz="2200">
                <a:solidFill>
                  <a:srgbClr val="080808">
                    <a:lumMod val="75000"/>
                    <a:lumOff val="25000"/>
                  </a:srgbClr>
                </a:solidFill>
                <a:latin typeface="Calibri" panose="020F0502020204030204" pitchFamily="34" charset="0"/>
                <a:ea typeface="ＭＳ Ｐゴシック" charset="0"/>
                <a:cs typeface="Calibri" panose="020F0502020204030204" pitchFamily="34" charset="0"/>
              </a:rPr>
              <a:t>Visit our website </a:t>
            </a:r>
            <a:r>
              <a:rPr lang="en-US">
                <a:solidFill>
                  <a:srgbClr val="080808">
                    <a:lumMod val="75000"/>
                    <a:lumOff val="25000"/>
                  </a:srgbClr>
                </a:solidFill>
                <a:latin typeface="Calibri" panose="020F0502020204030204" pitchFamily="34" charset="0"/>
                <a:ea typeface="ＭＳ Ｐゴシック" charset="0"/>
                <a:cs typeface="Calibri" panose="020F0502020204030204" pitchFamily="34" charset="0"/>
                <a:hlinkClick r:id="rId9"/>
              </a:rPr>
              <a:t>http://ITSInnovation</a:t>
            </a:r>
            <a:r>
              <a:rPr lang="en-US">
                <a:solidFill>
                  <a:srgbClr val="080808">
                    <a:lumMod val="75000"/>
                    <a:lumOff val="25000"/>
                  </a:srgbClr>
                </a:solidFill>
                <a:latin typeface="Calibri" panose="020F0502020204030204" pitchFamily="34" charset="0"/>
                <a:ea typeface="ＭＳ Ｐゴシック" charset="0"/>
                <a:cs typeface="Calibri" panose="020F0502020204030204" pitchFamily="34" charset="0"/>
              </a:rPr>
              <a:t> </a:t>
            </a:r>
          </a:p>
          <a:p>
            <a:pPr defTabSz="435646" fontAlgn="base">
              <a:lnSpc>
                <a:spcPct val="150000"/>
              </a:lnSpc>
              <a:spcBef>
                <a:spcPts val="150"/>
              </a:spcBef>
              <a:spcAft>
                <a:spcPts val="300"/>
              </a:spcAft>
              <a:defRPr/>
            </a:pPr>
            <a:r>
              <a:rPr lang="en-US" sz="2200">
                <a:solidFill>
                  <a:srgbClr val="080808">
                    <a:lumMod val="75000"/>
                    <a:lumOff val="25000"/>
                  </a:srgbClr>
                </a:solidFill>
                <a:latin typeface="Calibri" panose="020F0502020204030204" pitchFamily="34" charset="0"/>
                <a:ea typeface="ＭＳ Ｐゴシック" charset="0"/>
                <a:cs typeface="Calibri" panose="020F0502020204030204" pitchFamily="34" charset="0"/>
              </a:rPr>
              <a:t>Read  our Publications </a:t>
            </a:r>
            <a:r>
              <a:rPr lang="en-US" sz="2200">
                <a:latin typeface="Calibri" panose="020F0502020204030204" pitchFamily="34" charset="0"/>
                <a:ea typeface="ＭＳ Ｐゴシック" charset="0"/>
                <a:cs typeface="Calibri" panose="020F0502020204030204" pitchFamily="34" charset="0"/>
              </a:rPr>
              <a:t>:</a:t>
            </a:r>
            <a:endParaRPr lang="en-US" sz="2200">
              <a:solidFill>
                <a:srgbClr val="080808">
                  <a:lumMod val="75000"/>
                  <a:lumOff val="25000"/>
                </a:srgbClr>
              </a:solidFill>
              <a:latin typeface="Calibri" panose="020F0502020204030204" pitchFamily="34" charset="0"/>
              <a:ea typeface="ＭＳ Ｐゴシック" charset="0"/>
              <a:cs typeface="Calibri" panose="020F0502020204030204" pitchFamily="34" charset="0"/>
            </a:endParaRPr>
          </a:p>
          <a:p>
            <a:pPr defTabSz="435646" fontAlgn="base">
              <a:lnSpc>
                <a:spcPct val="150000"/>
              </a:lnSpc>
              <a:spcBef>
                <a:spcPts val="150"/>
              </a:spcBef>
              <a:spcAft>
                <a:spcPts val="300"/>
              </a:spcAft>
              <a:defRPr/>
            </a:pPr>
            <a:endParaRPr lang="en-US" sz="2200">
              <a:solidFill>
                <a:srgbClr val="080808">
                  <a:lumMod val="75000"/>
                  <a:lumOff val="25000"/>
                </a:srgbClr>
              </a:solidFill>
              <a:latin typeface="Calibri" panose="020F0502020204030204" pitchFamily="34" charset="0"/>
              <a:ea typeface="ＭＳ Ｐゴシック" charset="0"/>
              <a:cs typeface="Calibri" panose="020F0502020204030204" pitchFamily="34" charset="0"/>
            </a:endParaRPr>
          </a:p>
          <a:p>
            <a:pPr defTabSz="435646" fontAlgn="base">
              <a:lnSpc>
                <a:spcPct val="150000"/>
              </a:lnSpc>
              <a:spcBef>
                <a:spcPts val="150"/>
              </a:spcBef>
              <a:spcAft>
                <a:spcPts val="300"/>
              </a:spcAft>
              <a:defRPr/>
            </a:pPr>
            <a:r>
              <a:rPr lang="en-US" sz="2200">
                <a:solidFill>
                  <a:srgbClr val="080808">
                    <a:lumMod val="75000"/>
                    <a:lumOff val="25000"/>
                  </a:srgbClr>
                </a:solidFill>
                <a:latin typeface="Calibri" panose="020F0502020204030204" pitchFamily="34" charset="0"/>
                <a:ea typeface="ＭＳ Ｐゴシック" charset="0"/>
                <a:cs typeface="Calibri" panose="020F0502020204030204" pitchFamily="34" charset="0"/>
              </a:rPr>
              <a:t>Join our Yammer Groups</a:t>
            </a:r>
            <a:r>
              <a:rPr lang="en-US" sz="2200">
                <a:latin typeface="Calibri" panose="020F0502020204030204" pitchFamily="34" charset="0"/>
                <a:ea typeface="ＭＳ Ｐゴシック" charset="0"/>
                <a:cs typeface="Calibri" panose="020F0502020204030204" pitchFamily="34" charset="0"/>
              </a:rPr>
              <a:t>:</a:t>
            </a:r>
          </a:p>
          <a:p>
            <a:pPr marL="344488" defTabSz="435646" fontAlgn="base">
              <a:spcBef>
                <a:spcPts val="150"/>
              </a:spcBef>
              <a:spcAft>
                <a:spcPts val="300"/>
              </a:spcAft>
              <a:defRPr/>
            </a:pPr>
            <a:r>
              <a:rPr lang="en-US" sz="1600">
                <a:solidFill>
                  <a:srgbClr val="080808">
                    <a:lumMod val="75000"/>
                    <a:lumOff val="25000"/>
                  </a:srgbClr>
                </a:solidFill>
                <a:latin typeface="Calibri" panose="020F0502020204030204" pitchFamily="34" charset="0"/>
                <a:ea typeface="Yu Gothic UI Light" panose="020B0300000000000000" pitchFamily="34" charset="-128"/>
                <a:cs typeface="Calibri" panose="020F0502020204030204" pitchFamily="34" charset="0"/>
                <a:hlinkClick r:id="rId10"/>
              </a:rPr>
              <a:t>ITS Technology &amp; Innovation</a:t>
            </a:r>
            <a:endParaRPr lang="en-US" sz="1600">
              <a:solidFill>
                <a:srgbClr val="080808">
                  <a:lumMod val="75000"/>
                  <a:lumOff val="25000"/>
                </a:srgbClr>
              </a:solidFill>
              <a:latin typeface="Calibri" panose="020F0502020204030204" pitchFamily="34" charset="0"/>
              <a:ea typeface="Yu Gothic UI Light" panose="020B0300000000000000" pitchFamily="34" charset="-128"/>
              <a:cs typeface="Calibri" panose="020F0502020204030204" pitchFamily="34" charset="0"/>
            </a:endParaRPr>
          </a:p>
          <a:p>
            <a:pPr marL="344488" defTabSz="435646" fontAlgn="base">
              <a:spcBef>
                <a:spcPts val="150"/>
              </a:spcBef>
              <a:spcAft>
                <a:spcPts val="300"/>
              </a:spcAft>
              <a:defRPr/>
            </a:pPr>
            <a:r>
              <a:rPr lang="en-US" sz="1600">
                <a:solidFill>
                  <a:srgbClr val="080808">
                    <a:lumMod val="75000"/>
                    <a:lumOff val="25000"/>
                  </a:srgbClr>
                </a:solidFill>
                <a:latin typeface="Calibri" panose="020F0502020204030204" pitchFamily="34" charset="0"/>
                <a:ea typeface="Yu Gothic UI Light" panose="020B0300000000000000" pitchFamily="34" charset="-128"/>
                <a:cs typeface="Calibri" panose="020F0502020204030204" pitchFamily="34" charset="0"/>
                <a:hlinkClick r:id="rId11"/>
              </a:rPr>
              <a:t>Blockchain - Legal &amp; Policy Community</a:t>
            </a:r>
            <a:endParaRPr lang="en-US" sz="1600">
              <a:solidFill>
                <a:srgbClr val="080808">
                  <a:lumMod val="75000"/>
                  <a:lumOff val="25000"/>
                </a:srgbClr>
              </a:solidFill>
              <a:latin typeface="Calibri" panose="020F0502020204030204" pitchFamily="34" charset="0"/>
              <a:ea typeface="Yu Gothic UI Light" panose="020B0300000000000000" pitchFamily="34" charset="-128"/>
              <a:cs typeface="Calibri" panose="020F0502020204030204" pitchFamily="34" charset="0"/>
            </a:endParaRPr>
          </a:p>
          <a:p>
            <a:pPr marL="344488" defTabSz="435646" fontAlgn="base">
              <a:spcBef>
                <a:spcPts val="150"/>
              </a:spcBef>
              <a:spcAft>
                <a:spcPts val="300"/>
              </a:spcAft>
              <a:defRPr/>
            </a:pPr>
            <a:r>
              <a:rPr lang="en-US" sz="1600">
                <a:solidFill>
                  <a:srgbClr val="080808">
                    <a:lumMod val="75000"/>
                    <a:lumOff val="25000"/>
                  </a:srgbClr>
                </a:solidFill>
                <a:latin typeface="Calibri" panose="020F0502020204030204" pitchFamily="34" charset="0"/>
                <a:ea typeface="Yu Gothic UI Light" panose="020B0300000000000000" pitchFamily="34" charset="-128"/>
                <a:cs typeface="Calibri" panose="020F0502020204030204" pitchFamily="34" charset="0"/>
                <a:hlinkClick r:id="rId12"/>
              </a:rPr>
              <a:t>Blockchain - Technology Community</a:t>
            </a:r>
            <a:endParaRPr lang="en-US" sz="1600">
              <a:solidFill>
                <a:srgbClr val="080808">
                  <a:lumMod val="75000"/>
                  <a:lumOff val="25000"/>
                </a:srgbClr>
              </a:solidFill>
              <a:latin typeface="Calibri" panose="020F0502020204030204" pitchFamily="34" charset="0"/>
              <a:ea typeface="Yu Gothic UI Light" panose="020B0300000000000000" pitchFamily="34" charset="-128"/>
              <a:cs typeface="Calibri" panose="020F0502020204030204" pitchFamily="34" charset="0"/>
            </a:endParaRPr>
          </a:p>
          <a:p>
            <a:pPr marL="344488" defTabSz="435646" fontAlgn="base">
              <a:spcBef>
                <a:spcPts val="150"/>
              </a:spcBef>
              <a:spcAft>
                <a:spcPts val="300"/>
              </a:spcAft>
              <a:defRPr/>
            </a:pPr>
            <a:r>
              <a:rPr lang="en-US" sz="1600">
                <a:solidFill>
                  <a:srgbClr val="080808">
                    <a:lumMod val="75000"/>
                    <a:lumOff val="25000"/>
                  </a:srgbClr>
                </a:solidFill>
                <a:latin typeface="Calibri" panose="020F0502020204030204" pitchFamily="34" charset="0"/>
                <a:ea typeface="Yu Gothic UI Light" panose="020B0300000000000000" pitchFamily="34" charset="-128"/>
                <a:cs typeface="Calibri" panose="020F0502020204030204" pitchFamily="34" charset="0"/>
                <a:hlinkClick r:id="rId13"/>
              </a:rPr>
              <a:t>Blockchain - Security Community</a:t>
            </a:r>
            <a:endParaRPr lang="en-US" sz="1600">
              <a:solidFill>
                <a:srgbClr val="080808">
                  <a:lumMod val="75000"/>
                  <a:lumOff val="25000"/>
                </a:srgbClr>
              </a:solidFill>
              <a:latin typeface="Calibri" panose="020F0502020204030204" pitchFamily="34" charset="0"/>
              <a:ea typeface="Yu Gothic UI Light" panose="020B0300000000000000" pitchFamily="34" charset="-128"/>
              <a:cs typeface="Calibri" panose="020F0502020204030204" pitchFamily="34" charset="0"/>
            </a:endParaRPr>
          </a:p>
          <a:p>
            <a:pPr marL="344488" defTabSz="435646" fontAlgn="base">
              <a:spcBef>
                <a:spcPts val="150"/>
              </a:spcBef>
              <a:spcAft>
                <a:spcPts val="300"/>
              </a:spcAft>
              <a:defRPr/>
            </a:pPr>
            <a:r>
              <a:rPr lang="en-US" sz="1600">
                <a:solidFill>
                  <a:srgbClr val="080808">
                    <a:lumMod val="75000"/>
                    <a:lumOff val="25000"/>
                  </a:srgbClr>
                </a:solidFill>
                <a:latin typeface="Calibri" panose="020F0502020204030204" pitchFamily="34" charset="0"/>
                <a:ea typeface="Yu Gothic UI Light" panose="020B0300000000000000" pitchFamily="34" charset="-128"/>
                <a:cs typeface="Calibri" panose="020F0502020204030204" pitchFamily="34" charset="0"/>
                <a:hlinkClick r:id="rId14"/>
              </a:rPr>
              <a:t>Artificial Intelligence</a:t>
            </a:r>
            <a:endParaRPr lang="en-US" sz="1600">
              <a:solidFill>
                <a:srgbClr val="080808">
                  <a:lumMod val="75000"/>
                  <a:lumOff val="25000"/>
                </a:srgbClr>
              </a:solidFill>
              <a:latin typeface="Calibri" panose="020F0502020204030204" pitchFamily="34" charset="0"/>
              <a:ea typeface="Yu Gothic UI Light" panose="020B0300000000000000" pitchFamily="34" charset="-128"/>
              <a:cs typeface="Calibri" panose="020F0502020204030204" pitchFamily="34" charset="0"/>
            </a:endParaRPr>
          </a:p>
          <a:p>
            <a:pPr marL="344488" defTabSz="435646" fontAlgn="base">
              <a:spcBef>
                <a:spcPts val="150"/>
              </a:spcBef>
              <a:spcAft>
                <a:spcPts val="300"/>
              </a:spcAft>
              <a:defRPr/>
            </a:pPr>
            <a:r>
              <a:rPr lang="en-US" sz="1600">
                <a:solidFill>
                  <a:srgbClr val="080808">
                    <a:lumMod val="75000"/>
                    <a:lumOff val="25000"/>
                  </a:srgbClr>
                </a:solidFill>
                <a:latin typeface="Calibri" panose="020F0502020204030204" pitchFamily="34" charset="0"/>
                <a:ea typeface="Yu Gothic UI Light" panose="020B0300000000000000" pitchFamily="34" charset="-128"/>
                <a:cs typeface="Calibri" panose="020F0502020204030204" pitchFamily="34" charset="0"/>
                <a:hlinkClick r:id="rId15"/>
              </a:rPr>
              <a:t>5G &amp; IoT Lab </a:t>
            </a:r>
            <a:endParaRPr lang="en-US" sz="1600">
              <a:solidFill>
                <a:srgbClr val="080808">
                  <a:lumMod val="75000"/>
                  <a:lumOff val="25000"/>
                </a:srgbClr>
              </a:solidFill>
              <a:latin typeface="Calibri" panose="020F0502020204030204" pitchFamily="34" charset="0"/>
              <a:ea typeface="Yu Gothic UI Light" panose="020B0300000000000000" pitchFamily="34" charset="-128"/>
              <a:cs typeface="Calibri" panose="020F0502020204030204" pitchFamily="34" charset="0"/>
            </a:endParaRPr>
          </a:p>
          <a:p>
            <a:pPr marL="344488" defTabSz="435646" fontAlgn="base">
              <a:spcBef>
                <a:spcPts val="150"/>
              </a:spcBef>
              <a:spcAft>
                <a:spcPts val="300"/>
              </a:spcAft>
              <a:defRPr/>
            </a:pPr>
            <a:endParaRPr lang="en-US">
              <a:solidFill>
                <a:srgbClr val="080808">
                  <a:lumMod val="75000"/>
                  <a:lumOff val="25000"/>
                </a:srgbClr>
              </a:solidFill>
              <a:latin typeface="Calibri" panose="020F0502020204030204" pitchFamily="34" charset="0"/>
              <a:ea typeface="Yu Gothic UI Light" panose="020B0300000000000000" pitchFamily="34" charset="-128"/>
              <a:cs typeface="Calibri" panose="020F0502020204030204" pitchFamily="34" charset="0"/>
            </a:endParaRPr>
          </a:p>
        </p:txBody>
      </p:sp>
      <p:sp>
        <p:nvSpPr>
          <p:cNvPr id="54" name="Freeform: Shape 53">
            <a:extLst>
              <a:ext uri="{FF2B5EF4-FFF2-40B4-BE49-F238E27FC236}">
                <a16:creationId xmlns:a16="http://schemas.microsoft.com/office/drawing/2014/main" id="{C4D6B5AD-5DF5-4092-B5AE-0691AF8A884D}"/>
              </a:ext>
            </a:extLst>
          </p:cNvPr>
          <p:cNvSpPr/>
          <p:nvPr/>
        </p:nvSpPr>
        <p:spPr>
          <a:xfrm>
            <a:off x="500156" y="0"/>
            <a:ext cx="1482076" cy="592268"/>
          </a:xfrm>
          <a:custGeom>
            <a:avLst/>
            <a:gdLst>
              <a:gd name="connsiteX0" fmla="*/ 0 w 1482076"/>
              <a:gd name="connsiteY0" fmla="*/ 0 h 592268"/>
              <a:gd name="connsiteX1" fmla="*/ 1482076 w 1482076"/>
              <a:gd name="connsiteY1" fmla="*/ 0 h 592268"/>
              <a:gd name="connsiteX2" fmla="*/ 1185942 w 1482076"/>
              <a:gd name="connsiteY2" fmla="*/ 592268 h 592268"/>
              <a:gd name="connsiteX3" fmla="*/ 296134 w 1482076"/>
              <a:gd name="connsiteY3" fmla="*/ 592268 h 592268"/>
            </a:gdLst>
            <a:ahLst/>
            <a:cxnLst>
              <a:cxn ang="0">
                <a:pos x="connsiteX0" y="connsiteY0"/>
              </a:cxn>
              <a:cxn ang="0">
                <a:pos x="connsiteX1" y="connsiteY1"/>
              </a:cxn>
              <a:cxn ang="0">
                <a:pos x="connsiteX2" y="connsiteY2"/>
              </a:cxn>
              <a:cxn ang="0">
                <a:pos x="connsiteX3" y="connsiteY3"/>
              </a:cxn>
            </a:cxnLst>
            <a:rect l="l" t="t" r="r" b="b"/>
            <a:pathLst>
              <a:path w="1482076" h="592268">
                <a:moveTo>
                  <a:pt x="0" y="0"/>
                </a:moveTo>
                <a:lnTo>
                  <a:pt x="1482076" y="0"/>
                </a:lnTo>
                <a:lnTo>
                  <a:pt x="1185942" y="592268"/>
                </a:lnTo>
                <a:lnTo>
                  <a:pt x="296134" y="592268"/>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chemeClr val="tx1">
                  <a:lumMod val="75000"/>
                  <a:lumOff val="25000"/>
                </a:schemeClr>
              </a:solidFill>
            </a:endParaRPr>
          </a:p>
        </p:txBody>
      </p:sp>
      <p:sp>
        <p:nvSpPr>
          <p:cNvPr id="57" name="Freeform: Shape 56">
            <a:extLst>
              <a:ext uri="{FF2B5EF4-FFF2-40B4-BE49-F238E27FC236}">
                <a16:creationId xmlns:a16="http://schemas.microsoft.com/office/drawing/2014/main" id="{7BA16261-C66B-473A-A12A-CECDAC345D71}"/>
              </a:ext>
            </a:extLst>
          </p:cNvPr>
          <p:cNvSpPr/>
          <p:nvPr/>
        </p:nvSpPr>
        <p:spPr>
          <a:xfrm>
            <a:off x="444725" y="5411324"/>
            <a:ext cx="1574276" cy="684468"/>
          </a:xfrm>
          <a:custGeom>
            <a:avLst/>
            <a:gdLst>
              <a:gd name="connsiteX0" fmla="*/ 342234 w 1574276"/>
              <a:gd name="connsiteY0" fmla="*/ 0 h 684468"/>
              <a:gd name="connsiteX1" fmla="*/ 1232042 w 1574276"/>
              <a:gd name="connsiteY1" fmla="*/ 0 h 684468"/>
              <a:gd name="connsiteX2" fmla="*/ 1574276 w 1574276"/>
              <a:gd name="connsiteY2" fmla="*/ 684468 h 684468"/>
              <a:gd name="connsiteX3" fmla="*/ 0 w 1574276"/>
              <a:gd name="connsiteY3" fmla="*/ 684468 h 684468"/>
            </a:gdLst>
            <a:ahLst/>
            <a:cxnLst>
              <a:cxn ang="0">
                <a:pos x="connsiteX0" y="connsiteY0"/>
              </a:cxn>
              <a:cxn ang="0">
                <a:pos x="connsiteX1" y="connsiteY1"/>
              </a:cxn>
              <a:cxn ang="0">
                <a:pos x="connsiteX2" y="connsiteY2"/>
              </a:cxn>
              <a:cxn ang="0">
                <a:pos x="connsiteX3" y="connsiteY3"/>
              </a:cxn>
            </a:cxnLst>
            <a:rect l="l" t="t" r="r" b="b"/>
            <a:pathLst>
              <a:path w="1574276" h="684468">
                <a:moveTo>
                  <a:pt x="342234" y="0"/>
                </a:moveTo>
                <a:lnTo>
                  <a:pt x="1232042" y="0"/>
                </a:lnTo>
                <a:lnTo>
                  <a:pt x="1574276" y="684468"/>
                </a:lnTo>
                <a:lnTo>
                  <a:pt x="0" y="684468"/>
                </a:lnTo>
                <a:close/>
              </a:path>
            </a:pathLst>
          </a:custGeom>
          <a:solidFill>
            <a:srgbClr val="B9708C"/>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200">
              <a:solidFill>
                <a:schemeClr val="tx1">
                  <a:lumMod val="75000"/>
                  <a:lumOff val="25000"/>
                </a:schemeClr>
              </a:solidFill>
            </a:endParaRPr>
          </a:p>
        </p:txBody>
      </p:sp>
      <p:sp>
        <p:nvSpPr>
          <p:cNvPr id="4" name="Title 3">
            <a:extLst>
              <a:ext uri="{FF2B5EF4-FFF2-40B4-BE49-F238E27FC236}">
                <a16:creationId xmlns:a16="http://schemas.microsoft.com/office/drawing/2014/main" id="{4848FD71-F070-4F4E-AB48-432C71EDF738}"/>
              </a:ext>
            </a:extLst>
          </p:cNvPr>
          <p:cNvSpPr>
            <a:spLocks noGrp="1"/>
          </p:cNvSpPr>
          <p:nvPr>
            <p:ph type="title"/>
          </p:nvPr>
        </p:nvSpPr>
        <p:spPr>
          <a:xfrm>
            <a:off x="1875453" y="174937"/>
            <a:ext cx="6251510" cy="742950"/>
          </a:xfrm>
        </p:spPr>
        <p:txBody>
          <a:bodyPr/>
          <a:lstStyle/>
          <a:p>
            <a:pPr algn="l"/>
            <a:r>
              <a:rPr lang="en-US" sz="2800">
                <a:solidFill>
                  <a:schemeClr val="tx1"/>
                </a:solidFill>
                <a:latin typeface="Andes"/>
              </a:rPr>
              <a:t>Let’s Work Together</a:t>
            </a:r>
          </a:p>
        </p:txBody>
      </p:sp>
      <p:pic>
        <p:nvPicPr>
          <p:cNvPr id="35" name="Picture 34">
            <a:extLst>
              <a:ext uri="{FF2B5EF4-FFF2-40B4-BE49-F238E27FC236}">
                <a16:creationId xmlns:a16="http://schemas.microsoft.com/office/drawing/2014/main" id="{752DBBFD-CEC1-4290-8E51-B53931F9D60D}"/>
              </a:ext>
            </a:extLst>
          </p:cNvPr>
          <p:cNvPicPr>
            <a:picLocks noChangeAspect="1"/>
          </p:cNvPicPr>
          <p:nvPr/>
        </p:nvPicPr>
        <p:blipFill>
          <a:blip r:embed="rId16"/>
          <a:srcRect l="32131" t="31774"/>
          <a:stretch>
            <a:fillRect/>
          </a:stretch>
        </p:blipFill>
        <p:spPr>
          <a:xfrm flipH="1">
            <a:off x="10907535" y="1"/>
            <a:ext cx="1284463" cy="1293846"/>
          </a:xfrm>
          <a:custGeom>
            <a:avLst/>
            <a:gdLst>
              <a:gd name="connsiteX0" fmla="*/ 0 w 2039861"/>
              <a:gd name="connsiteY0" fmla="*/ 0 h 2054763"/>
              <a:gd name="connsiteX1" fmla="*/ 2039861 w 2039861"/>
              <a:gd name="connsiteY1" fmla="*/ 0 h 2054763"/>
              <a:gd name="connsiteX2" fmla="*/ 2039861 w 2039861"/>
              <a:gd name="connsiteY2" fmla="*/ 2054763 h 2054763"/>
              <a:gd name="connsiteX3" fmla="*/ 0 w 2039861"/>
              <a:gd name="connsiteY3" fmla="*/ 2054763 h 2054763"/>
            </a:gdLst>
            <a:ahLst/>
            <a:cxnLst>
              <a:cxn ang="0">
                <a:pos x="connsiteX0" y="connsiteY0"/>
              </a:cxn>
              <a:cxn ang="0">
                <a:pos x="connsiteX1" y="connsiteY1"/>
              </a:cxn>
              <a:cxn ang="0">
                <a:pos x="connsiteX2" y="connsiteY2"/>
              </a:cxn>
              <a:cxn ang="0">
                <a:pos x="connsiteX3" y="connsiteY3"/>
              </a:cxn>
            </a:cxnLst>
            <a:rect l="l" t="t" r="r" b="b"/>
            <a:pathLst>
              <a:path w="2039861" h="2054763">
                <a:moveTo>
                  <a:pt x="0" y="0"/>
                </a:moveTo>
                <a:lnTo>
                  <a:pt x="2039861" y="0"/>
                </a:lnTo>
                <a:lnTo>
                  <a:pt x="2039861" y="2054763"/>
                </a:lnTo>
                <a:lnTo>
                  <a:pt x="0" y="2054763"/>
                </a:lnTo>
                <a:close/>
              </a:path>
            </a:pathLst>
          </a:custGeom>
        </p:spPr>
      </p:pic>
      <p:sp>
        <p:nvSpPr>
          <p:cNvPr id="25" name="Rectangle 24">
            <a:extLst>
              <a:ext uri="{FF2B5EF4-FFF2-40B4-BE49-F238E27FC236}">
                <a16:creationId xmlns:a16="http://schemas.microsoft.com/office/drawing/2014/main" id="{9906FC2D-7878-42F3-AE22-C470E11410AD}"/>
              </a:ext>
            </a:extLst>
          </p:cNvPr>
          <p:cNvSpPr/>
          <p:nvPr/>
        </p:nvSpPr>
        <p:spPr>
          <a:xfrm>
            <a:off x="10814455" y="182275"/>
            <a:ext cx="630301" cy="369332"/>
          </a:xfrm>
          <a:prstGeom prst="rect">
            <a:avLst/>
          </a:prstGeom>
          <a:solidFill>
            <a:srgbClr val="FFFFFF">
              <a:alpha val="65098"/>
            </a:srgbClr>
          </a:solidFill>
        </p:spPr>
        <p:txBody>
          <a:bodyPr wrap="none">
            <a:spAutoFit/>
          </a:bodyPr>
          <a:lstStyle/>
          <a:p>
            <a:r>
              <a:rPr lang="en-US" b="1">
                <a:latin typeface="Yu Gothic UI Semilight (Body)"/>
              </a:rPr>
              <a:t>FY21</a:t>
            </a:r>
          </a:p>
        </p:txBody>
      </p:sp>
      <p:sp>
        <p:nvSpPr>
          <p:cNvPr id="26" name="Rectangle 25">
            <a:extLst>
              <a:ext uri="{FF2B5EF4-FFF2-40B4-BE49-F238E27FC236}">
                <a16:creationId xmlns:a16="http://schemas.microsoft.com/office/drawing/2014/main" id="{4353DEF6-3BC4-47CA-AE45-6D25AEE813BF}"/>
              </a:ext>
            </a:extLst>
          </p:cNvPr>
          <p:cNvSpPr/>
          <p:nvPr/>
        </p:nvSpPr>
        <p:spPr>
          <a:xfrm>
            <a:off x="6114456" y="3445663"/>
            <a:ext cx="4229371" cy="338554"/>
          </a:xfrm>
          <a:prstGeom prst="rect">
            <a:avLst/>
          </a:prstGeom>
        </p:spPr>
        <p:txBody>
          <a:bodyPr wrap="square">
            <a:spAutoFit/>
          </a:bodyPr>
          <a:lstStyle/>
          <a:p>
            <a:pPr marL="344488" defTabSz="435646" fontAlgn="base">
              <a:spcBef>
                <a:spcPts val="150"/>
              </a:spcBef>
              <a:spcAft>
                <a:spcPts val="300"/>
              </a:spcAft>
              <a:defRPr/>
            </a:pPr>
            <a:r>
              <a:rPr lang="en-US" sz="1600">
                <a:solidFill>
                  <a:schemeClr val="accent1">
                    <a:lumMod val="50000"/>
                  </a:schemeClr>
                </a:solidFill>
                <a:latin typeface="Calibri" panose="020F0502020204030204" pitchFamily="34" charset="0"/>
                <a:ea typeface="Yu Gothic UI Light" panose="020B0300000000000000" pitchFamily="34" charset="-128"/>
                <a:cs typeface="Calibri" panose="020F0502020204030204" pitchFamily="34" charset="0"/>
                <a:hlinkClick r:id="rId17"/>
              </a:rPr>
              <a:t>Blockchain-interoperability Report </a:t>
            </a:r>
            <a:endParaRPr lang="en-US" sz="1600">
              <a:solidFill>
                <a:schemeClr val="accent1">
                  <a:lumMod val="50000"/>
                </a:schemeClr>
              </a:solidFill>
              <a:latin typeface="Calibri" panose="020F0502020204030204" pitchFamily="34" charset="0"/>
              <a:ea typeface="Yu Gothic UI Light" panose="020B0300000000000000" pitchFamily="34" charset="-128"/>
              <a:cs typeface="Calibri" panose="020F0502020204030204" pitchFamily="34" charset="0"/>
            </a:endParaRPr>
          </a:p>
        </p:txBody>
      </p:sp>
      <p:sp>
        <p:nvSpPr>
          <p:cNvPr id="30" name="Rectangle 29">
            <a:extLst>
              <a:ext uri="{FF2B5EF4-FFF2-40B4-BE49-F238E27FC236}">
                <a16:creationId xmlns:a16="http://schemas.microsoft.com/office/drawing/2014/main" id="{8EF2CA38-B093-4F51-AB9F-B1ED4B0CAAD8}"/>
              </a:ext>
            </a:extLst>
          </p:cNvPr>
          <p:cNvSpPr/>
          <p:nvPr/>
        </p:nvSpPr>
        <p:spPr>
          <a:xfrm>
            <a:off x="5992366" y="3132528"/>
            <a:ext cx="6182447" cy="338554"/>
          </a:xfrm>
          <a:prstGeom prst="rect">
            <a:avLst/>
          </a:prstGeom>
        </p:spPr>
        <p:txBody>
          <a:bodyPr wrap="square">
            <a:spAutoFit/>
          </a:bodyPr>
          <a:lstStyle/>
          <a:p>
            <a:pPr marL="344488" defTabSz="435646" fontAlgn="base">
              <a:spcBef>
                <a:spcPts val="150"/>
              </a:spcBef>
              <a:spcAft>
                <a:spcPts val="300"/>
              </a:spcAft>
              <a:defRPr/>
            </a:pPr>
            <a:r>
              <a:rPr lang="en-US" sz="1600">
                <a:solidFill>
                  <a:schemeClr val="accent1">
                    <a:lumMod val="50000"/>
                  </a:schemeClr>
                </a:solidFill>
                <a:latin typeface="Calibri" panose="020F0502020204030204" pitchFamily="34" charset="0"/>
                <a:ea typeface="Yu Gothic UI Light" panose="020B0300000000000000" pitchFamily="34" charset="-128"/>
                <a:cs typeface="Calibri" panose="020F0502020204030204" pitchFamily="34" charset="0"/>
                <a:hlinkClick r:id="rId18">
                  <a:extLst>
                    <a:ext uri="{A12FA001-AC4F-418D-AE19-62706E023703}">
                      <ahyp:hlinkClr xmlns:ahyp="http://schemas.microsoft.com/office/drawing/2018/hyperlinkcolor" val="tx"/>
                    </a:ext>
                  </a:extLst>
                </a:hlinkClick>
              </a:rPr>
              <a:t>Exploring-blockchain-for-disbursement-traceability-outcome-report</a:t>
            </a:r>
            <a:endParaRPr lang="en-US" sz="1600">
              <a:solidFill>
                <a:schemeClr val="accent1">
                  <a:lumMod val="50000"/>
                </a:schemeClr>
              </a:solidFill>
              <a:latin typeface="Calibri" panose="020F0502020204030204" pitchFamily="34" charset="0"/>
              <a:ea typeface="Yu Gothic UI Light" panose="020B0300000000000000" pitchFamily="34" charset="-128"/>
              <a:cs typeface="Calibri" panose="020F0502020204030204" pitchFamily="34" charset="0"/>
            </a:endParaRPr>
          </a:p>
        </p:txBody>
      </p:sp>
    </p:spTree>
    <p:extLst>
      <p:ext uri="{BB962C8B-B14F-4D97-AF65-F5344CB8AC3E}">
        <p14:creationId xmlns:p14="http://schemas.microsoft.com/office/powerpoint/2010/main" val="15952139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1E342-2EDB-4BAD-8523-7AFF16D5F8D1}"/>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F2960EED-6775-4D00-82FC-8D57445D06EB}"/>
              </a:ext>
            </a:extLst>
          </p:cNvPr>
          <p:cNvSpPr>
            <a:spLocks noGrp="1"/>
          </p:cNvSpPr>
          <p:nvPr>
            <p:ph type="sldNum" sz="quarter" idx="10"/>
          </p:nvPr>
        </p:nvSpPr>
        <p:spPr/>
        <p:txBody>
          <a:bodyPr/>
          <a:lstStyle/>
          <a:p>
            <a:pPr>
              <a:defRPr/>
            </a:pPr>
            <a:fld id="{D479F7ED-19F2-2649-BEFC-383867CC9BE4}" type="slidenum">
              <a:rPr lang="en-US" smtClean="0"/>
              <a:pPr>
                <a:defRPr/>
              </a:pPr>
              <a:t>28</a:t>
            </a:fld>
            <a:endParaRPr lang="en-US"/>
          </a:p>
        </p:txBody>
      </p:sp>
      <p:pic>
        <p:nvPicPr>
          <p:cNvPr id="8" name="Picture 7" descr="Graphical user interface, text&#10;&#10;Description automatically generated">
            <a:extLst>
              <a:ext uri="{FF2B5EF4-FFF2-40B4-BE49-F238E27FC236}">
                <a16:creationId xmlns:a16="http://schemas.microsoft.com/office/drawing/2014/main" id="{44BC7BBC-C571-4A66-BD1C-EE0ADA7638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5865012"/>
          </a:xfrm>
          <a:prstGeom prst="rect">
            <a:avLst/>
          </a:prstGeom>
          <a:ln>
            <a:solidFill>
              <a:srgbClr val="A0AA8F"/>
            </a:solidFill>
          </a:ln>
        </p:spPr>
      </p:pic>
      <p:sp>
        <p:nvSpPr>
          <p:cNvPr id="6" name="Rectangle 5">
            <a:extLst>
              <a:ext uri="{FF2B5EF4-FFF2-40B4-BE49-F238E27FC236}">
                <a16:creationId xmlns:a16="http://schemas.microsoft.com/office/drawing/2014/main" id="{83846FDE-4DF9-4A1B-8214-4ACDCB23B78A}"/>
              </a:ext>
            </a:extLst>
          </p:cNvPr>
          <p:cNvSpPr/>
          <p:nvPr/>
        </p:nvSpPr>
        <p:spPr>
          <a:xfrm>
            <a:off x="-1" y="5934669"/>
            <a:ext cx="12024788" cy="923330"/>
          </a:xfrm>
          <a:prstGeom prst="rect">
            <a:avLst/>
          </a:prstGeom>
          <a:solidFill>
            <a:schemeClr val="bg1">
              <a:lumMod val="95000"/>
            </a:schemeClr>
          </a:solidFill>
        </p:spPr>
        <p:txBody>
          <a:bodyPr wrap="square">
            <a:spAutoFit/>
          </a:bodyPr>
          <a:lstStyle/>
          <a:p>
            <a:r>
              <a:rPr lang="en-US" b="1" i="1">
                <a:solidFill>
                  <a:srgbClr val="FFC000"/>
                </a:solidFill>
                <a:latin typeface="Arial" panose="020B0604020202020204" pitchFamily="34" charset="0"/>
                <a:ea typeface="Calibri" panose="020F0502020204030204" pitchFamily="34" charset="0"/>
              </a:rPr>
              <a:t>Co-hosted by the World Bank’s Community-Driven Development Global Solutions Group Data-driven and Digital Agriculture Community of Practice; Local Economic Development Knowledge Silo Breaker (LED KSB)</a:t>
            </a:r>
          </a:p>
          <a:p>
            <a:endParaRPr lang="en-US">
              <a:solidFill>
                <a:srgbClr val="FFC000"/>
              </a:solidFill>
            </a:endParaRPr>
          </a:p>
        </p:txBody>
      </p:sp>
    </p:spTree>
    <p:extLst>
      <p:ext uri="{BB962C8B-B14F-4D97-AF65-F5344CB8AC3E}">
        <p14:creationId xmlns:p14="http://schemas.microsoft.com/office/powerpoint/2010/main" val="9606483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27A9BE-0F86-4B3A-AEE7-19318E5AEE2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ADA2C61-8FC1-4E54-B951-1D57718978EE}"/>
              </a:ext>
            </a:extLst>
          </p:cNvPr>
          <p:cNvPicPr>
            <a:picLocks noChangeAspect="1"/>
          </p:cNvPicPr>
          <p:nvPr/>
        </p:nvPicPr>
        <p:blipFill>
          <a:blip r:embed="rId2"/>
          <a:stretch>
            <a:fillRect/>
          </a:stretch>
        </p:blipFill>
        <p:spPr>
          <a:xfrm>
            <a:off x="0" y="575780"/>
            <a:ext cx="12192000" cy="5967698"/>
          </a:xfrm>
          <a:prstGeom prst="rect">
            <a:avLst/>
          </a:prstGeom>
        </p:spPr>
      </p:pic>
      <p:sp>
        <p:nvSpPr>
          <p:cNvPr id="6" name="Rectangle 1">
            <a:extLst>
              <a:ext uri="{FF2B5EF4-FFF2-40B4-BE49-F238E27FC236}">
                <a16:creationId xmlns:a16="http://schemas.microsoft.com/office/drawing/2014/main" id="{47B9AEBE-C13B-455A-95C6-5E1749C2CC7B}"/>
              </a:ext>
            </a:extLst>
          </p:cNvPr>
          <p:cNvSpPr>
            <a:spLocks noChangeArrowheads="1"/>
          </p:cNvSpPr>
          <p:nvPr/>
        </p:nvSpPr>
        <p:spPr bwMode="auto">
          <a:xfrm>
            <a:off x="3063834" y="575780"/>
            <a:ext cx="6626431" cy="52322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3"/>
              </a:rPr>
              <a:t>www.worldbank.org/digitalagriculture</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51202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166"/>
          <p:cNvSpPr txBox="1">
            <a:spLocks noGrp="1"/>
          </p:cNvSpPr>
          <p:nvPr>
            <p:ph type="title"/>
          </p:nvPr>
        </p:nvSpPr>
        <p:spPr>
          <a:xfrm>
            <a:off x="264880" y="2730067"/>
            <a:ext cx="11662200" cy="926000"/>
          </a:xfrm>
          <a:prstGeom prst="rect">
            <a:avLst/>
          </a:prstGeom>
          <a:noFill/>
          <a:ln>
            <a:noFill/>
          </a:ln>
        </p:spPr>
        <p:txBody>
          <a:bodyPr spcFirstLastPara="1" vert="horz" wrap="square" lIns="45717" tIns="22850" rIns="45717" bIns="22850" numCol="1" anchor="ctr" anchorCtr="0" compatLnSpc="1">
            <a:prstTxWarp prst="textNoShape">
              <a:avLst/>
            </a:prstTxWarp>
            <a:noAutofit/>
          </a:bodyPr>
          <a:lstStyle/>
          <a:p>
            <a:r>
              <a:rPr lang="en-US" sz="4067" b="1">
                <a:latin typeface="Open Sans"/>
                <a:ea typeface="Open Sans"/>
                <a:cs typeface="Open Sans"/>
                <a:sym typeface="Open Sans"/>
              </a:rPr>
              <a:t>Blockchain Innovations at the </a:t>
            </a:r>
            <a:br>
              <a:rPr lang="en-US" sz="4067" b="1">
                <a:latin typeface="Open Sans"/>
                <a:ea typeface="Open Sans"/>
                <a:cs typeface="Open Sans"/>
                <a:sym typeface="Open Sans"/>
              </a:rPr>
            </a:br>
            <a:r>
              <a:rPr lang="en-US" sz="4067" b="1">
                <a:latin typeface="Open Sans"/>
                <a:ea typeface="Open Sans"/>
                <a:cs typeface="Open Sans"/>
                <a:sym typeface="Open Sans"/>
              </a:rPr>
              <a:t>World Food Programme</a:t>
            </a:r>
            <a:endParaRPr sz="4067" b="1">
              <a:latin typeface="Open Sans"/>
              <a:ea typeface="Open Sans"/>
              <a:cs typeface="Open Sans"/>
              <a:sym typeface="Open Sans"/>
            </a:endParaRPr>
          </a:p>
        </p:txBody>
      </p:sp>
      <p:sp>
        <p:nvSpPr>
          <p:cNvPr id="719" name="Google Shape;719;p166"/>
          <p:cNvSpPr txBox="1">
            <a:spLocks noGrp="1"/>
          </p:cNvSpPr>
          <p:nvPr>
            <p:ph type="body" idx="1"/>
          </p:nvPr>
        </p:nvSpPr>
        <p:spPr>
          <a:xfrm>
            <a:off x="717663" y="4458625"/>
            <a:ext cx="11662200" cy="926000"/>
          </a:xfrm>
          <a:prstGeom prst="rect">
            <a:avLst/>
          </a:prstGeom>
          <a:noFill/>
          <a:ln>
            <a:noFill/>
          </a:ln>
        </p:spPr>
        <p:txBody>
          <a:bodyPr spcFirstLastPara="1" vert="horz" wrap="square" lIns="45717" tIns="22850" rIns="45717" bIns="22850" numCol="1" anchor="ctr" anchorCtr="0" compatLnSpc="1">
            <a:prstTxWarp prst="textNoShape">
              <a:avLst/>
            </a:prstTxWarp>
            <a:noAutofit/>
          </a:bodyPr>
          <a:lstStyle/>
          <a:p>
            <a:pPr marL="0" indent="0" algn="l">
              <a:spcBef>
                <a:spcPts val="0"/>
              </a:spcBef>
              <a:buSzPts val="6000"/>
            </a:pPr>
            <a:endParaRPr sz="2000"/>
          </a:p>
          <a:p>
            <a:pPr marL="0" indent="0" algn="l">
              <a:spcBef>
                <a:spcPts val="0"/>
              </a:spcBef>
              <a:buSzPts val="6000"/>
            </a:pPr>
            <a:r>
              <a:rPr lang="en-US" sz="2000"/>
              <a:t>Bernhard Kowatsch</a:t>
            </a:r>
            <a:br>
              <a:rPr lang="en-US" sz="2000"/>
            </a:br>
            <a:r>
              <a:rPr lang="en-US" sz="2000"/>
              <a:t>Head of WFP Innovation Accelerator</a:t>
            </a:r>
            <a:endParaRPr sz="2000"/>
          </a:p>
          <a:p>
            <a:pPr marL="0" indent="0" algn="l">
              <a:spcBef>
                <a:spcPts val="0"/>
              </a:spcBef>
              <a:buSzPts val="6000"/>
            </a:pPr>
            <a:r>
              <a:rPr lang="en-US" sz="2000"/>
              <a:t>UN World Food Food Programme</a:t>
            </a:r>
            <a:br>
              <a:rPr lang="en-US" sz="2000"/>
            </a:br>
            <a:r>
              <a:rPr lang="en-US" sz="2000"/>
              <a:t>Twitter: @BKowatsch</a:t>
            </a:r>
            <a:endParaRPr sz="2000"/>
          </a:p>
        </p:txBody>
      </p:sp>
      <p:sp>
        <p:nvSpPr>
          <p:cNvPr id="720" name="Google Shape;720;p166"/>
          <p:cNvSpPr txBox="1"/>
          <p:nvPr/>
        </p:nvSpPr>
        <p:spPr>
          <a:xfrm>
            <a:off x="2933200" y="6328567"/>
            <a:ext cx="2000000" cy="241200"/>
          </a:xfrm>
          <a:prstGeom prst="rect">
            <a:avLst/>
          </a:prstGeom>
          <a:noFill/>
          <a:ln>
            <a:noFill/>
          </a:ln>
        </p:spPr>
        <p:txBody>
          <a:bodyPr spcFirstLastPara="1" wrap="square" lIns="60950" tIns="60950" rIns="60950" bIns="60950" anchor="ctr" anchorCtr="0">
            <a:noAutofit/>
          </a:bodyPr>
          <a:lstStyle/>
          <a:p>
            <a:r>
              <a:rPr lang="en-US" sz="1467" b="1" i="1">
                <a:solidFill>
                  <a:schemeClr val="lt1"/>
                </a:solidFill>
                <a:latin typeface="Open Sans"/>
                <a:ea typeface="Open Sans"/>
                <a:cs typeface="Open Sans"/>
                <a:sym typeface="Open Sans"/>
              </a:rPr>
              <a:t>#disrupt</a:t>
            </a:r>
            <a:r>
              <a:rPr lang="en-US" sz="1467" b="1">
                <a:solidFill>
                  <a:schemeClr val="lt1"/>
                </a:solidFill>
                <a:latin typeface="Open Sans"/>
                <a:ea typeface="Open Sans"/>
                <a:cs typeface="Open Sans"/>
                <a:sym typeface="Open Sans"/>
              </a:rPr>
              <a:t>hunger</a:t>
            </a:r>
            <a:endParaRPr sz="1467" b="1">
              <a:solidFill>
                <a:schemeClr val="lt1"/>
              </a:solidFill>
              <a:latin typeface="Open Sans"/>
              <a:ea typeface="Open Sans"/>
              <a:cs typeface="Open Sans"/>
              <a:sym typeface="Open Sans"/>
            </a:endParaRPr>
          </a:p>
        </p:txBody>
      </p:sp>
      <p:grpSp>
        <p:nvGrpSpPr>
          <p:cNvPr id="721" name="Google Shape;721;p166"/>
          <p:cNvGrpSpPr/>
          <p:nvPr/>
        </p:nvGrpSpPr>
        <p:grpSpPr>
          <a:xfrm>
            <a:off x="4559050" y="6308534"/>
            <a:ext cx="2420317" cy="281281"/>
            <a:chOff x="11658575" y="8274526"/>
            <a:chExt cx="3630475" cy="421922"/>
          </a:xfrm>
        </p:grpSpPr>
        <p:sp>
          <p:nvSpPr>
            <p:cNvPr id="722" name="Google Shape;722;p166"/>
            <p:cNvSpPr txBox="1"/>
            <p:nvPr/>
          </p:nvSpPr>
          <p:spPr>
            <a:xfrm>
              <a:off x="12001350" y="8274584"/>
              <a:ext cx="3287700" cy="421800"/>
            </a:xfrm>
            <a:prstGeom prst="rect">
              <a:avLst/>
            </a:prstGeom>
            <a:noFill/>
            <a:ln>
              <a:noFill/>
            </a:ln>
          </p:spPr>
          <p:txBody>
            <a:bodyPr spcFirstLastPara="1" wrap="square" lIns="91433" tIns="45700" rIns="91433" bIns="45700" anchor="ctr" anchorCtr="0">
              <a:noAutofit/>
            </a:bodyPr>
            <a:lstStyle/>
            <a:p>
              <a:pPr>
                <a:buClr>
                  <a:srgbClr val="FFFFFF"/>
                </a:buClr>
                <a:buSzPts val="3000"/>
              </a:pPr>
              <a:r>
                <a:rPr lang="en-US" sz="1333" b="1">
                  <a:solidFill>
                    <a:srgbClr val="FFFFFF"/>
                  </a:solidFill>
                  <a:latin typeface="Open Sans"/>
                  <a:ea typeface="Open Sans"/>
                  <a:cs typeface="Open Sans"/>
                  <a:sym typeface="Open Sans"/>
                </a:rPr>
                <a:t>@WFPInnovation</a:t>
              </a:r>
              <a:endParaRPr sz="1333" b="1">
                <a:solidFill>
                  <a:srgbClr val="FFFFFF"/>
                </a:solidFill>
                <a:latin typeface="Open Sans"/>
                <a:ea typeface="Open Sans"/>
                <a:cs typeface="Open Sans"/>
                <a:sym typeface="Open Sans"/>
              </a:endParaRPr>
            </a:p>
          </p:txBody>
        </p:sp>
        <p:pic>
          <p:nvPicPr>
            <p:cNvPr id="723" name="Google Shape;723;p166"/>
            <p:cNvPicPr preferRelativeResize="0"/>
            <p:nvPr/>
          </p:nvPicPr>
          <p:blipFill>
            <a:blip r:embed="rId3">
              <a:alphaModFix/>
            </a:blip>
            <a:stretch>
              <a:fillRect/>
            </a:stretch>
          </p:blipFill>
          <p:spPr>
            <a:xfrm>
              <a:off x="11658575" y="8274526"/>
              <a:ext cx="421924" cy="421922"/>
            </a:xfrm>
            <a:prstGeom prst="rect">
              <a:avLst/>
            </a:prstGeom>
            <a:noFill/>
            <a:ln>
              <a:noFill/>
            </a:ln>
          </p:spPr>
        </p:pic>
      </p:grpSp>
      <p:grpSp>
        <p:nvGrpSpPr>
          <p:cNvPr id="724" name="Google Shape;724;p166"/>
          <p:cNvGrpSpPr/>
          <p:nvPr/>
        </p:nvGrpSpPr>
        <p:grpSpPr>
          <a:xfrm>
            <a:off x="6433267" y="6308528"/>
            <a:ext cx="2825517" cy="281281"/>
            <a:chOff x="11658575" y="9021791"/>
            <a:chExt cx="4238275" cy="421922"/>
          </a:xfrm>
        </p:grpSpPr>
        <p:sp>
          <p:nvSpPr>
            <p:cNvPr id="725" name="Google Shape;725;p166"/>
            <p:cNvSpPr txBox="1"/>
            <p:nvPr/>
          </p:nvSpPr>
          <p:spPr>
            <a:xfrm>
              <a:off x="12001350" y="9021850"/>
              <a:ext cx="3895500" cy="421800"/>
            </a:xfrm>
            <a:prstGeom prst="rect">
              <a:avLst/>
            </a:prstGeom>
            <a:noFill/>
            <a:ln>
              <a:noFill/>
            </a:ln>
          </p:spPr>
          <p:txBody>
            <a:bodyPr spcFirstLastPara="1" wrap="square" lIns="91433" tIns="45700" rIns="91433" bIns="45700" anchor="ctr" anchorCtr="0">
              <a:noAutofit/>
            </a:bodyPr>
            <a:lstStyle/>
            <a:p>
              <a:pPr>
                <a:buClr>
                  <a:srgbClr val="FFFFFF"/>
                </a:buClr>
                <a:buSzPts val="3000"/>
              </a:pPr>
              <a:r>
                <a:rPr lang="en-US" sz="1333" b="1">
                  <a:solidFill>
                    <a:srgbClr val="FFFFFF"/>
                  </a:solidFill>
                  <a:latin typeface="Open Sans"/>
                  <a:ea typeface="Open Sans"/>
                  <a:cs typeface="Open Sans"/>
                  <a:sym typeface="Open Sans"/>
                </a:rPr>
                <a:t>WFP Innovation Accelerator</a:t>
              </a:r>
              <a:endParaRPr sz="1333" b="1">
                <a:solidFill>
                  <a:srgbClr val="FFFFFF"/>
                </a:solidFill>
                <a:latin typeface="Open Sans"/>
                <a:ea typeface="Open Sans"/>
                <a:cs typeface="Open Sans"/>
                <a:sym typeface="Open Sans"/>
              </a:endParaRPr>
            </a:p>
          </p:txBody>
        </p:sp>
        <p:pic>
          <p:nvPicPr>
            <p:cNvPr id="726" name="Google Shape;726;p166"/>
            <p:cNvPicPr preferRelativeResize="0"/>
            <p:nvPr/>
          </p:nvPicPr>
          <p:blipFill>
            <a:blip r:embed="rId4">
              <a:alphaModFix/>
            </a:blip>
            <a:stretch>
              <a:fillRect/>
            </a:stretch>
          </p:blipFill>
          <p:spPr>
            <a:xfrm>
              <a:off x="11658575" y="9021791"/>
              <a:ext cx="421926" cy="421922"/>
            </a:xfrm>
            <a:prstGeom prst="rect">
              <a:avLst/>
            </a:prstGeom>
            <a:noFill/>
            <a:ln>
              <a:noFill/>
            </a:ln>
          </p:spPr>
        </p:pic>
      </p:grpSp>
      <p:pic>
        <p:nvPicPr>
          <p:cNvPr id="727" name="Google Shape;727;p166" title="Audio File for Breaks.mp3">
            <a:hlinkClick r:id="rId5"/>
          </p:cNvPr>
          <p:cNvPicPr preferRelativeResize="0"/>
          <p:nvPr/>
        </p:nvPicPr>
        <p:blipFill>
          <a:blip r:embed="rId6">
            <a:alphaModFix/>
          </a:blip>
          <a:stretch>
            <a:fillRect/>
          </a:stretch>
        </p:blipFill>
        <p:spPr>
          <a:xfrm>
            <a:off x="5869900" y="5292900"/>
            <a:ext cx="304800" cy="3048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B8706-3FD3-41DF-A834-5234A0570BB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C33448-10E6-4BDB-A6F9-D0EB1372872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CFB862A-23BC-440C-8D3A-3AE66C719946}"/>
              </a:ext>
            </a:extLst>
          </p:cNvPr>
          <p:cNvPicPr>
            <a:picLocks noChangeAspect="1"/>
          </p:cNvPicPr>
          <p:nvPr/>
        </p:nvPicPr>
        <p:blipFill>
          <a:blip r:embed="rId2"/>
          <a:stretch>
            <a:fillRect/>
          </a:stretch>
        </p:blipFill>
        <p:spPr>
          <a:xfrm>
            <a:off x="0" y="19373"/>
            <a:ext cx="12192000" cy="6819254"/>
          </a:xfrm>
          <a:prstGeom prst="rect">
            <a:avLst/>
          </a:prstGeom>
        </p:spPr>
      </p:pic>
    </p:spTree>
    <p:extLst>
      <p:ext uri="{BB962C8B-B14F-4D97-AF65-F5344CB8AC3E}">
        <p14:creationId xmlns:p14="http://schemas.microsoft.com/office/powerpoint/2010/main" val="20954446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descr="Graphical user interface, website&#10;&#10;Description automatically generated">
            <a:extLst>
              <a:ext uri="{FF2B5EF4-FFF2-40B4-BE49-F238E27FC236}">
                <a16:creationId xmlns:a16="http://schemas.microsoft.com/office/drawing/2014/main" id="{B29B7D23-643B-4075-A146-B09EE7B18770}"/>
              </a:ext>
            </a:extLst>
          </p:cNvPr>
          <p:cNvPicPr>
            <a:picLocks noGrp="1" noChangeAspect="1"/>
          </p:cNvPicPr>
          <p:nvPr>
            <p:ph idx="1"/>
          </p:nvPr>
        </p:nvPicPr>
        <p:blipFill>
          <a:blip r:embed="rId2"/>
          <a:stretch>
            <a:fillRect/>
          </a:stretch>
        </p:blipFill>
        <p:spPr>
          <a:xfrm>
            <a:off x="1667838" y="748982"/>
            <a:ext cx="8856323" cy="5916552"/>
          </a:xfrm>
        </p:spPr>
      </p:pic>
      <p:sp>
        <p:nvSpPr>
          <p:cNvPr id="12" name="TextBox 11">
            <a:extLst>
              <a:ext uri="{FF2B5EF4-FFF2-40B4-BE49-F238E27FC236}">
                <a16:creationId xmlns:a16="http://schemas.microsoft.com/office/drawing/2014/main" id="{AE58049C-D3A8-42B3-9449-6BAF95A4879C}"/>
              </a:ext>
            </a:extLst>
          </p:cNvPr>
          <p:cNvSpPr txBox="1"/>
          <p:nvPr/>
        </p:nvSpPr>
        <p:spPr>
          <a:xfrm>
            <a:off x="4724400" y="477748"/>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3"/>
              </a:rPr>
              <a:t>https://tinyurl.com/WBLED</a:t>
            </a:r>
            <a:endParaRPr lang="en-US"/>
          </a:p>
        </p:txBody>
      </p:sp>
      <p:sp>
        <p:nvSpPr>
          <p:cNvPr id="13" name="TextBox 12">
            <a:extLst>
              <a:ext uri="{FF2B5EF4-FFF2-40B4-BE49-F238E27FC236}">
                <a16:creationId xmlns:a16="http://schemas.microsoft.com/office/drawing/2014/main" id="{1FFFEA7C-A684-42DB-953C-BCC7E31C2162}"/>
              </a:ext>
            </a:extLst>
          </p:cNvPr>
          <p:cNvSpPr txBox="1"/>
          <p:nvPr/>
        </p:nvSpPr>
        <p:spPr>
          <a:xfrm>
            <a:off x="2572714" y="89791"/>
            <a:ext cx="704122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Calibri Light"/>
                <a:cs typeface="Calibri Light"/>
              </a:rPr>
              <a:t>Visit the LED Resource Page for Useful Materials</a:t>
            </a:r>
            <a:endParaRPr lang="en-US"/>
          </a:p>
        </p:txBody>
      </p:sp>
    </p:spTree>
    <p:extLst>
      <p:ext uri="{BB962C8B-B14F-4D97-AF65-F5344CB8AC3E}">
        <p14:creationId xmlns:p14="http://schemas.microsoft.com/office/powerpoint/2010/main" val="30564589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flower, bird&#10;&#10;Description automatically generated">
            <a:extLst>
              <a:ext uri="{FF2B5EF4-FFF2-40B4-BE49-F238E27FC236}">
                <a16:creationId xmlns:a16="http://schemas.microsoft.com/office/drawing/2014/main" id="{1F64A26B-3E49-43A3-832C-479F0CD262CF}"/>
              </a:ext>
            </a:extLst>
          </p:cNvPr>
          <p:cNvPicPr>
            <a:picLocks noChangeAspect="1"/>
          </p:cNvPicPr>
          <p:nvPr/>
        </p:nvPicPr>
        <p:blipFill>
          <a:blip r:embed="rId2">
            <a:alphaModFix amt="11000"/>
            <a:extLst>
              <a:ext uri="{28A0092B-C50C-407E-A947-70E740481C1C}">
                <a14:useLocalDpi xmlns:a14="http://schemas.microsoft.com/office/drawing/2010/main" val="0"/>
              </a:ext>
            </a:extLst>
          </a:blip>
          <a:stretch>
            <a:fillRect/>
          </a:stretch>
        </p:blipFill>
        <p:spPr>
          <a:xfrm>
            <a:off x="25436" y="1081839"/>
            <a:ext cx="12141127" cy="4619551"/>
          </a:xfrm>
          <a:prstGeom prst="rect">
            <a:avLst/>
          </a:prstGeom>
        </p:spPr>
      </p:pic>
      <p:sp>
        <p:nvSpPr>
          <p:cNvPr id="2" name="Title 1">
            <a:extLst>
              <a:ext uri="{FF2B5EF4-FFF2-40B4-BE49-F238E27FC236}">
                <a16:creationId xmlns:a16="http://schemas.microsoft.com/office/drawing/2014/main" id="{2032F1D9-759E-4DCF-8302-4888621A2662}"/>
              </a:ext>
            </a:extLst>
          </p:cNvPr>
          <p:cNvSpPr>
            <a:spLocks noGrp="1"/>
          </p:cNvSpPr>
          <p:nvPr>
            <p:ph type="title"/>
          </p:nvPr>
        </p:nvSpPr>
        <p:spPr>
          <a:xfrm>
            <a:off x="838199" y="254162"/>
            <a:ext cx="10515600" cy="1325563"/>
          </a:xfrm>
          <a:solidFill>
            <a:srgbClr val="EFAE00"/>
          </a:solidFill>
        </p:spPr>
        <p:txBody>
          <a:bodyPr/>
          <a:lstStyle/>
          <a:p>
            <a:pPr algn="ctr"/>
            <a:r>
              <a:rPr lang="en-US">
                <a:solidFill>
                  <a:schemeClr val="bg1"/>
                </a:solidFill>
              </a:rPr>
              <a:t>Upcoming Events</a:t>
            </a:r>
          </a:p>
        </p:txBody>
      </p:sp>
      <p:sp>
        <p:nvSpPr>
          <p:cNvPr id="3" name="Content Placeholder 2">
            <a:extLst>
              <a:ext uri="{FF2B5EF4-FFF2-40B4-BE49-F238E27FC236}">
                <a16:creationId xmlns:a16="http://schemas.microsoft.com/office/drawing/2014/main" id="{3B6F94A1-D138-4B48-8ED4-D3A1F955E06B}"/>
              </a:ext>
            </a:extLst>
          </p:cNvPr>
          <p:cNvSpPr>
            <a:spLocks noGrp="1"/>
          </p:cNvSpPr>
          <p:nvPr>
            <p:ph idx="1"/>
          </p:nvPr>
        </p:nvSpPr>
        <p:spPr>
          <a:xfrm>
            <a:off x="838200" y="1081839"/>
            <a:ext cx="10515600" cy="4989057"/>
          </a:xfrm>
        </p:spPr>
        <p:txBody>
          <a:bodyPr>
            <a:normAutofit/>
          </a:bodyPr>
          <a:lstStyle/>
          <a:p>
            <a:pPr marL="0" indent="0">
              <a:spcBef>
                <a:spcPts val="500"/>
              </a:spcBef>
              <a:buNone/>
            </a:pPr>
            <a:endParaRPr lang="en-US" sz="1200"/>
          </a:p>
          <a:p>
            <a:pPr marL="0" indent="0" algn="ctr">
              <a:buNone/>
            </a:pPr>
            <a:endParaRPr lang="en-US" sz="2400" b="1"/>
          </a:p>
          <a:p>
            <a:pPr marL="0" indent="0" algn="ctr">
              <a:buNone/>
            </a:pPr>
            <a:endParaRPr lang="en-US" sz="2400" b="1"/>
          </a:p>
          <a:p>
            <a:pPr marL="0" indent="0" algn="ctr">
              <a:buNone/>
            </a:pPr>
            <a:r>
              <a:rPr lang="en-US" sz="2400" b="1"/>
              <a:t>Webinar #6</a:t>
            </a:r>
            <a:endParaRPr lang="en-US" sz="2400"/>
          </a:p>
          <a:p>
            <a:pPr marL="0" indent="0" algn="ctr">
              <a:buNone/>
            </a:pPr>
            <a:r>
              <a:rPr lang="en-US" sz="2400"/>
              <a:t>Tuesday, April 20, 2021:</a:t>
            </a:r>
            <a:r>
              <a:rPr lang="en-US" sz="2400" b="1"/>
              <a:t> Inclusive Recovery for Local Economic Development with the Center for Mediterranean Integration</a:t>
            </a:r>
          </a:p>
          <a:p>
            <a:pPr marL="0" indent="0" algn="ctr">
              <a:buNone/>
            </a:pPr>
            <a:r>
              <a:rPr lang="en-US" sz="2400"/>
              <a:t>8:00am ET  |  12:00pm GMT  |  5:30pm IST</a:t>
            </a:r>
          </a:p>
          <a:p>
            <a:pPr marL="0" indent="0">
              <a:buNone/>
            </a:pPr>
            <a:endParaRPr lang="en-US"/>
          </a:p>
        </p:txBody>
      </p:sp>
    </p:spTree>
    <p:extLst>
      <p:ext uri="{BB962C8B-B14F-4D97-AF65-F5344CB8AC3E}">
        <p14:creationId xmlns:p14="http://schemas.microsoft.com/office/powerpoint/2010/main" val="4088046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167"/>
          <p:cNvSpPr/>
          <p:nvPr/>
        </p:nvSpPr>
        <p:spPr>
          <a:xfrm>
            <a:off x="0" y="-2617"/>
            <a:ext cx="1206800" cy="6875800"/>
          </a:xfrm>
          <a:prstGeom prst="rect">
            <a:avLst/>
          </a:prstGeom>
          <a:solidFill>
            <a:srgbClr val="D2F1F9"/>
          </a:solidFill>
          <a:ln>
            <a:noFill/>
          </a:ln>
        </p:spPr>
        <p:txBody>
          <a:bodyPr spcFirstLastPara="1" wrap="square" lIns="60950" tIns="60950" rIns="60950" bIns="60950" anchor="ctr" anchorCtr="0">
            <a:noAutofit/>
          </a:bodyPr>
          <a:lstStyle/>
          <a:p>
            <a:endParaRPr sz="1200"/>
          </a:p>
        </p:txBody>
      </p:sp>
      <p:pic>
        <p:nvPicPr>
          <p:cNvPr id="733" name="Google Shape;733;p167"/>
          <p:cNvPicPr preferRelativeResize="0"/>
          <p:nvPr/>
        </p:nvPicPr>
        <p:blipFill rotWithShape="1">
          <a:blip r:embed="rId3">
            <a:alphaModFix/>
          </a:blip>
          <a:srcRect l="2354" r="7082" b="-15526"/>
          <a:stretch/>
        </p:blipFill>
        <p:spPr>
          <a:xfrm>
            <a:off x="2634017" y="-2133"/>
            <a:ext cx="9557984" cy="6858000"/>
          </a:xfrm>
          <a:prstGeom prst="rect">
            <a:avLst/>
          </a:prstGeom>
          <a:noFill/>
          <a:ln>
            <a:noFill/>
          </a:ln>
        </p:spPr>
      </p:pic>
      <p:sp>
        <p:nvSpPr>
          <p:cNvPr id="734" name="Google Shape;734;p167"/>
          <p:cNvSpPr/>
          <p:nvPr/>
        </p:nvSpPr>
        <p:spPr>
          <a:xfrm>
            <a:off x="1101484" y="-2567"/>
            <a:ext cx="6165401" cy="6875715"/>
          </a:xfrm>
          <a:custGeom>
            <a:avLst/>
            <a:gdLst/>
            <a:ahLst/>
            <a:cxnLst/>
            <a:rect l="l" t="t" r="r" b="b"/>
            <a:pathLst>
              <a:path w="10691446" h="13705743" extrusionOk="0">
                <a:moveTo>
                  <a:pt x="0" y="1"/>
                </a:moveTo>
                <a:lnTo>
                  <a:pt x="7631723" y="0"/>
                </a:lnTo>
                <a:lnTo>
                  <a:pt x="10691446" y="13705743"/>
                </a:lnTo>
                <a:lnTo>
                  <a:pt x="0" y="13705743"/>
                </a:lnTo>
                <a:lnTo>
                  <a:pt x="0" y="1"/>
                </a:lnTo>
                <a:close/>
              </a:path>
            </a:pathLst>
          </a:custGeom>
          <a:solidFill>
            <a:srgbClr val="D2F1F9"/>
          </a:solidFill>
          <a:ln>
            <a:noFill/>
          </a:ln>
        </p:spPr>
        <p:txBody>
          <a:bodyPr spcFirstLastPara="1" wrap="square" lIns="45717" tIns="22850" rIns="45717" bIns="22850" anchor="ctr" anchorCtr="0">
            <a:noAutofit/>
          </a:bodyPr>
          <a:lstStyle/>
          <a:p>
            <a:pPr algn="ctr"/>
            <a:endParaRPr sz="933">
              <a:solidFill>
                <a:schemeClr val="lt1"/>
              </a:solidFill>
              <a:latin typeface="Open Sans"/>
              <a:ea typeface="Open Sans"/>
              <a:cs typeface="Open Sans"/>
              <a:sym typeface="Open Sans"/>
            </a:endParaRPr>
          </a:p>
        </p:txBody>
      </p:sp>
      <p:sp>
        <p:nvSpPr>
          <p:cNvPr id="735" name="Google Shape;735;p167"/>
          <p:cNvSpPr txBox="1"/>
          <p:nvPr/>
        </p:nvSpPr>
        <p:spPr>
          <a:xfrm>
            <a:off x="2634017" y="1281533"/>
            <a:ext cx="3390600" cy="4512200"/>
          </a:xfrm>
          <a:prstGeom prst="rect">
            <a:avLst/>
          </a:prstGeom>
          <a:noFill/>
          <a:ln>
            <a:noFill/>
          </a:ln>
        </p:spPr>
        <p:txBody>
          <a:bodyPr spcFirstLastPara="1" wrap="square" lIns="45717" tIns="22850" rIns="45717" bIns="22850" anchor="ctr" anchorCtr="0">
            <a:noAutofit/>
          </a:bodyPr>
          <a:lstStyle/>
          <a:p>
            <a:pPr>
              <a:buClr>
                <a:schemeClr val="lt1"/>
              </a:buClr>
              <a:buSzPts val="2300"/>
            </a:pPr>
            <a:r>
              <a:rPr lang="en-US" sz="3067">
                <a:solidFill>
                  <a:schemeClr val="dk2"/>
                </a:solidFill>
                <a:latin typeface="Open Sans"/>
                <a:ea typeface="Open Sans"/>
                <a:cs typeface="Open Sans"/>
                <a:sym typeface="Open Sans"/>
              </a:rPr>
              <a:t>The </a:t>
            </a:r>
            <a:r>
              <a:rPr lang="en-US" sz="3067" b="1">
                <a:solidFill>
                  <a:schemeClr val="dk2"/>
                </a:solidFill>
                <a:latin typeface="Open Sans"/>
                <a:ea typeface="Open Sans"/>
                <a:cs typeface="Open Sans"/>
                <a:sym typeface="Open Sans"/>
              </a:rPr>
              <a:t>WFP </a:t>
            </a:r>
            <a:endParaRPr sz="3067" b="1">
              <a:solidFill>
                <a:schemeClr val="dk2"/>
              </a:solidFill>
              <a:latin typeface="Open Sans"/>
              <a:ea typeface="Open Sans"/>
              <a:cs typeface="Open Sans"/>
              <a:sym typeface="Open Sans"/>
            </a:endParaRPr>
          </a:p>
          <a:p>
            <a:pPr>
              <a:buClr>
                <a:schemeClr val="lt1"/>
              </a:buClr>
              <a:buSzPts val="2300"/>
            </a:pPr>
            <a:r>
              <a:rPr lang="en-US" sz="3067" b="1">
                <a:solidFill>
                  <a:schemeClr val="dk2"/>
                </a:solidFill>
                <a:latin typeface="Open Sans"/>
                <a:ea typeface="Open Sans"/>
                <a:cs typeface="Open Sans"/>
                <a:sym typeface="Open Sans"/>
              </a:rPr>
              <a:t>Innovation Accelerator </a:t>
            </a:r>
            <a:endParaRPr sz="3067" b="1">
              <a:solidFill>
                <a:schemeClr val="dk2"/>
              </a:solidFill>
              <a:latin typeface="Open Sans"/>
              <a:ea typeface="Open Sans"/>
              <a:cs typeface="Open Sans"/>
              <a:sym typeface="Open Sans"/>
            </a:endParaRPr>
          </a:p>
          <a:p>
            <a:pPr>
              <a:buClr>
                <a:schemeClr val="lt1"/>
              </a:buClr>
              <a:buSzPts val="2300"/>
            </a:pPr>
            <a:r>
              <a:rPr lang="en-US" sz="3067">
                <a:solidFill>
                  <a:schemeClr val="dk2"/>
                </a:solidFill>
                <a:latin typeface="Open Sans"/>
                <a:ea typeface="Open Sans"/>
                <a:cs typeface="Open Sans"/>
                <a:sym typeface="Open Sans"/>
              </a:rPr>
              <a:t>sources, supports and scales high-impact innovations to disrupt hunger.</a:t>
            </a:r>
            <a:endParaRPr sz="3067">
              <a:solidFill>
                <a:schemeClr val="dk2"/>
              </a:solidFill>
              <a:latin typeface="Open Sans"/>
              <a:ea typeface="Open Sans"/>
              <a:cs typeface="Open Sans"/>
              <a:sym typeface="Open Sans"/>
            </a:endParaRPr>
          </a:p>
        </p:txBody>
      </p:sp>
      <p:pic>
        <p:nvPicPr>
          <p:cNvPr id="736" name="Google Shape;736;p167"/>
          <p:cNvPicPr preferRelativeResize="0"/>
          <p:nvPr/>
        </p:nvPicPr>
        <p:blipFill rotWithShape="1">
          <a:blip r:embed="rId4">
            <a:alphaModFix/>
          </a:blip>
          <a:srcRect t="367" b="367"/>
          <a:stretch/>
        </p:blipFill>
        <p:spPr>
          <a:xfrm>
            <a:off x="2374683" y="379234"/>
            <a:ext cx="2745221" cy="902305"/>
          </a:xfrm>
          <a:prstGeom prst="rect">
            <a:avLst/>
          </a:prstGeom>
          <a:noFill/>
          <a:ln>
            <a:noFill/>
          </a:ln>
        </p:spPr>
      </p:pic>
      <p:sp>
        <p:nvSpPr>
          <p:cNvPr id="737" name="Google Shape;737;p167"/>
          <p:cNvSpPr/>
          <p:nvPr/>
        </p:nvSpPr>
        <p:spPr>
          <a:xfrm>
            <a:off x="0" y="5894733"/>
            <a:ext cx="12192000" cy="972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0950" tIns="60950" rIns="60950" bIns="60950" anchor="ctr" anchorCtr="0">
            <a:noAutofit/>
          </a:bodyPr>
          <a:lstStyle/>
          <a:p>
            <a:endParaRPr sz="1200"/>
          </a:p>
        </p:txBody>
      </p:sp>
      <p:grpSp>
        <p:nvGrpSpPr>
          <p:cNvPr id="738" name="Google Shape;738;p167"/>
          <p:cNvGrpSpPr/>
          <p:nvPr/>
        </p:nvGrpSpPr>
        <p:grpSpPr>
          <a:xfrm>
            <a:off x="274569" y="5934408"/>
            <a:ext cx="6437502" cy="916657"/>
            <a:chOff x="3489355" y="2026511"/>
            <a:chExt cx="11300471" cy="1609111"/>
          </a:xfrm>
        </p:grpSpPr>
        <p:pic>
          <p:nvPicPr>
            <p:cNvPr id="739" name="Google Shape;739;p167"/>
            <p:cNvPicPr preferRelativeResize="0"/>
            <p:nvPr/>
          </p:nvPicPr>
          <p:blipFill rotWithShape="1">
            <a:blip r:embed="rId5">
              <a:alphaModFix/>
            </a:blip>
            <a:srcRect l="-2909" r="-2899"/>
            <a:stretch/>
          </p:blipFill>
          <p:spPr>
            <a:xfrm>
              <a:off x="10461341" y="2173963"/>
              <a:ext cx="4328486" cy="1063807"/>
            </a:xfrm>
            <a:prstGeom prst="rect">
              <a:avLst/>
            </a:prstGeom>
            <a:noFill/>
            <a:ln>
              <a:noFill/>
            </a:ln>
          </p:spPr>
        </p:pic>
        <p:pic>
          <p:nvPicPr>
            <p:cNvPr id="740" name="Google Shape;740;p167"/>
            <p:cNvPicPr preferRelativeResize="0"/>
            <p:nvPr/>
          </p:nvPicPr>
          <p:blipFill rotWithShape="1">
            <a:blip r:embed="rId6">
              <a:alphaModFix/>
            </a:blip>
            <a:srcRect/>
            <a:stretch/>
          </p:blipFill>
          <p:spPr>
            <a:xfrm>
              <a:off x="7201688" y="2026511"/>
              <a:ext cx="2624321" cy="1609111"/>
            </a:xfrm>
            <a:prstGeom prst="rect">
              <a:avLst/>
            </a:prstGeom>
            <a:noFill/>
            <a:ln>
              <a:noFill/>
            </a:ln>
          </p:spPr>
        </p:pic>
        <p:pic>
          <p:nvPicPr>
            <p:cNvPr id="741" name="Google Shape;741;p167"/>
            <p:cNvPicPr preferRelativeResize="0"/>
            <p:nvPr/>
          </p:nvPicPr>
          <p:blipFill rotWithShape="1">
            <a:blip r:embed="rId7">
              <a:alphaModFix/>
            </a:blip>
            <a:srcRect/>
            <a:stretch/>
          </p:blipFill>
          <p:spPr>
            <a:xfrm>
              <a:off x="3489355" y="2026511"/>
              <a:ext cx="3016243" cy="1609110"/>
            </a:xfrm>
            <a:prstGeom prst="rect">
              <a:avLst/>
            </a:prstGeom>
            <a:noFill/>
            <a:ln>
              <a:noFill/>
            </a:ln>
          </p:spPr>
        </p:pic>
      </p:grpSp>
      <p:grpSp>
        <p:nvGrpSpPr>
          <p:cNvPr id="742" name="Google Shape;742;p167"/>
          <p:cNvGrpSpPr/>
          <p:nvPr/>
        </p:nvGrpSpPr>
        <p:grpSpPr>
          <a:xfrm>
            <a:off x="7611204" y="6109870"/>
            <a:ext cx="4235984" cy="580103"/>
            <a:chOff x="1451792" y="3993213"/>
            <a:chExt cx="7088327" cy="970722"/>
          </a:xfrm>
        </p:grpSpPr>
        <p:pic>
          <p:nvPicPr>
            <p:cNvPr id="743" name="Google Shape;743;p167"/>
            <p:cNvPicPr preferRelativeResize="0"/>
            <p:nvPr/>
          </p:nvPicPr>
          <p:blipFill rotWithShape="1">
            <a:blip r:embed="rId8">
              <a:alphaModFix/>
            </a:blip>
            <a:srcRect/>
            <a:stretch/>
          </p:blipFill>
          <p:spPr>
            <a:xfrm>
              <a:off x="1451792" y="3993213"/>
              <a:ext cx="2228560" cy="970722"/>
            </a:xfrm>
            <a:prstGeom prst="rect">
              <a:avLst/>
            </a:prstGeom>
            <a:noFill/>
            <a:ln>
              <a:noFill/>
            </a:ln>
          </p:spPr>
        </p:pic>
        <p:pic>
          <p:nvPicPr>
            <p:cNvPr id="744" name="Google Shape;744;p167"/>
            <p:cNvPicPr preferRelativeResize="0"/>
            <p:nvPr/>
          </p:nvPicPr>
          <p:blipFill rotWithShape="1">
            <a:blip r:embed="rId9">
              <a:alphaModFix/>
            </a:blip>
            <a:srcRect/>
            <a:stretch/>
          </p:blipFill>
          <p:spPr>
            <a:xfrm>
              <a:off x="3827503" y="4076179"/>
              <a:ext cx="2068875" cy="804791"/>
            </a:xfrm>
            <a:prstGeom prst="rect">
              <a:avLst/>
            </a:prstGeom>
            <a:noFill/>
            <a:ln>
              <a:noFill/>
            </a:ln>
          </p:spPr>
        </p:pic>
        <p:pic>
          <p:nvPicPr>
            <p:cNvPr id="745" name="Google Shape;745;p167"/>
            <p:cNvPicPr preferRelativeResize="0"/>
            <p:nvPr/>
          </p:nvPicPr>
          <p:blipFill rotWithShape="1">
            <a:blip r:embed="rId10">
              <a:alphaModFix/>
            </a:blip>
            <a:srcRect/>
            <a:stretch/>
          </p:blipFill>
          <p:spPr>
            <a:xfrm>
              <a:off x="6311559" y="4077054"/>
              <a:ext cx="2228559" cy="803042"/>
            </a:xfrm>
            <a:prstGeom prst="rect">
              <a:avLst/>
            </a:prstGeom>
            <a:noFill/>
            <a:ln>
              <a:noFill/>
            </a:ln>
          </p:spPr>
        </p:pic>
      </p:grpSp>
      <p:sp>
        <p:nvSpPr>
          <p:cNvPr id="746" name="Google Shape;746;p167"/>
          <p:cNvSpPr/>
          <p:nvPr/>
        </p:nvSpPr>
        <p:spPr>
          <a:xfrm>
            <a:off x="0" y="-2600"/>
            <a:ext cx="1590000" cy="2948600"/>
          </a:xfrm>
          <a:prstGeom prst="rect">
            <a:avLst/>
          </a:prstGeom>
          <a:solidFill>
            <a:srgbClr val="44C9F6"/>
          </a:solidFill>
          <a:ln>
            <a:noFill/>
          </a:ln>
        </p:spPr>
        <p:txBody>
          <a:bodyPr spcFirstLastPara="1" wrap="square" lIns="60950" tIns="60950" rIns="60950" bIns="60950" anchor="ctr" anchorCtr="0">
            <a:noAutofit/>
          </a:bodyPr>
          <a:lstStyle/>
          <a:p>
            <a:endParaRPr sz="1200"/>
          </a:p>
        </p:txBody>
      </p:sp>
      <p:sp>
        <p:nvSpPr>
          <p:cNvPr id="747" name="Google Shape;747;p167"/>
          <p:cNvSpPr/>
          <p:nvPr/>
        </p:nvSpPr>
        <p:spPr>
          <a:xfrm>
            <a:off x="0" y="2946092"/>
            <a:ext cx="1590000" cy="2948600"/>
          </a:xfrm>
          <a:prstGeom prst="rect">
            <a:avLst/>
          </a:prstGeom>
          <a:solidFill>
            <a:srgbClr val="FBDD11"/>
          </a:solidFill>
          <a:ln>
            <a:noFill/>
          </a:ln>
        </p:spPr>
        <p:txBody>
          <a:bodyPr spcFirstLastPara="1" wrap="square" lIns="60950" tIns="60950" rIns="60950" bIns="60950" anchor="ctr" anchorCtr="0">
            <a:noAutofit/>
          </a:bodyPr>
          <a:lstStyle/>
          <a:p>
            <a:endParaRPr sz="1200"/>
          </a:p>
        </p:txBody>
      </p:sp>
      <p:pic>
        <p:nvPicPr>
          <p:cNvPr id="748" name="Google Shape;748;p167"/>
          <p:cNvPicPr preferRelativeResize="0"/>
          <p:nvPr/>
        </p:nvPicPr>
        <p:blipFill>
          <a:blip r:embed="rId11">
            <a:alphaModFix/>
          </a:blip>
          <a:stretch>
            <a:fillRect/>
          </a:stretch>
        </p:blipFill>
        <p:spPr>
          <a:xfrm>
            <a:off x="96484" y="229884"/>
            <a:ext cx="1397050" cy="2483683"/>
          </a:xfrm>
          <a:prstGeom prst="rect">
            <a:avLst/>
          </a:prstGeom>
          <a:noFill/>
          <a:ln>
            <a:noFill/>
          </a:ln>
        </p:spPr>
      </p:pic>
      <p:pic>
        <p:nvPicPr>
          <p:cNvPr id="749" name="Google Shape;749;p167"/>
          <p:cNvPicPr preferRelativeResize="0"/>
          <p:nvPr/>
        </p:nvPicPr>
        <p:blipFill>
          <a:blip r:embed="rId12">
            <a:alphaModFix/>
          </a:blip>
          <a:stretch>
            <a:fillRect/>
          </a:stretch>
        </p:blipFill>
        <p:spPr>
          <a:xfrm>
            <a:off x="96467" y="3178542"/>
            <a:ext cx="1397067" cy="24836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168"/>
          <p:cNvSpPr/>
          <p:nvPr/>
        </p:nvSpPr>
        <p:spPr>
          <a:xfrm>
            <a:off x="10837333" y="1047733"/>
            <a:ext cx="866800" cy="681600"/>
          </a:xfrm>
          <a:prstGeom prst="rect">
            <a:avLst/>
          </a:prstGeom>
          <a:solidFill>
            <a:schemeClr val="accent4"/>
          </a:solidFill>
          <a:ln>
            <a:noFill/>
          </a:ln>
        </p:spPr>
        <p:txBody>
          <a:bodyPr spcFirstLastPara="1" wrap="square" lIns="0" tIns="121900" rIns="0" bIns="121900" anchor="ctr" anchorCtr="0">
            <a:noAutofit/>
          </a:bodyPr>
          <a:lstStyle/>
          <a:p>
            <a:pPr algn="ctr">
              <a:buClr>
                <a:srgbClr val="000000"/>
              </a:buClr>
              <a:buSzPts val="1800"/>
            </a:pPr>
            <a:endParaRPr sz="1200">
              <a:solidFill>
                <a:srgbClr val="FFFFFF"/>
              </a:solidFill>
              <a:latin typeface="Open Sans"/>
              <a:ea typeface="Open Sans"/>
              <a:cs typeface="Open Sans"/>
              <a:sym typeface="Open Sans"/>
            </a:endParaRPr>
          </a:p>
        </p:txBody>
      </p:sp>
      <p:sp>
        <p:nvSpPr>
          <p:cNvPr id="755" name="Google Shape;755;p168"/>
          <p:cNvSpPr/>
          <p:nvPr/>
        </p:nvSpPr>
        <p:spPr>
          <a:xfrm>
            <a:off x="5386991" y="3889795"/>
            <a:ext cx="1591200" cy="681600"/>
          </a:xfrm>
          <a:prstGeom prst="rect">
            <a:avLst/>
          </a:prstGeom>
          <a:solidFill>
            <a:schemeClr val="accent4"/>
          </a:solidFill>
          <a:ln>
            <a:noFill/>
          </a:ln>
        </p:spPr>
        <p:txBody>
          <a:bodyPr spcFirstLastPara="1" wrap="square" lIns="121900" tIns="121900" rIns="121900" bIns="121900" anchor="ctr" anchorCtr="0">
            <a:noAutofit/>
          </a:bodyPr>
          <a:lstStyle/>
          <a:p>
            <a:pPr>
              <a:buClr>
                <a:srgbClr val="000000"/>
              </a:buClr>
              <a:buSzPts val="3000"/>
            </a:pPr>
            <a:endParaRPr sz="2000">
              <a:solidFill>
                <a:srgbClr val="000000"/>
              </a:solidFill>
              <a:latin typeface="Arial"/>
              <a:ea typeface="Arial"/>
              <a:cs typeface="Arial"/>
              <a:sym typeface="Arial"/>
            </a:endParaRPr>
          </a:p>
        </p:txBody>
      </p:sp>
      <p:sp>
        <p:nvSpPr>
          <p:cNvPr id="756" name="Google Shape;756;p168"/>
          <p:cNvSpPr txBox="1"/>
          <p:nvPr/>
        </p:nvSpPr>
        <p:spPr>
          <a:xfrm>
            <a:off x="1316721" y="4786033"/>
            <a:ext cx="2358400" cy="681600"/>
          </a:xfrm>
          <a:prstGeom prst="rect">
            <a:avLst/>
          </a:prstGeom>
          <a:noFill/>
          <a:ln w="19050" cap="flat" cmpd="sng">
            <a:solidFill>
              <a:srgbClr val="0A6EB4"/>
            </a:solidFill>
            <a:prstDash val="solid"/>
            <a:round/>
            <a:headEnd type="none" w="sm" len="sm"/>
            <a:tailEnd type="none" w="sm" len="sm"/>
          </a:ln>
        </p:spPr>
        <p:txBody>
          <a:bodyPr spcFirstLastPara="1" wrap="square" lIns="554400" tIns="121900" rIns="121900" bIns="121900" anchor="ctr" anchorCtr="0">
            <a:noAutofit/>
          </a:bodyPr>
          <a:lstStyle/>
          <a:p>
            <a:pPr>
              <a:buClr>
                <a:srgbClr val="000000"/>
              </a:buClr>
              <a:buSzPts val="3000"/>
            </a:pPr>
            <a:r>
              <a:rPr lang="en-US" sz="2000" b="1">
                <a:solidFill>
                  <a:srgbClr val="0A6EB4"/>
                </a:solidFill>
                <a:latin typeface="Open Sans"/>
                <a:ea typeface="Open Sans"/>
                <a:cs typeface="Open Sans"/>
                <a:sym typeface="Open Sans"/>
              </a:rPr>
              <a:t>Frontier Innovation</a:t>
            </a:r>
            <a:endParaRPr sz="2000" b="1">
              <a:solidFill>
                <a:srgbClr val="0A6EB4"/>
              </a:solidFill>
              <a:latin typeface="Open Sans"/>
              <a:ea typeface="Open Sans"/>
              <a:cs typeface="Open Sans"/>
              <a:sym typeface="Open Sans"/>
            </a:endParaRPr>
          </a:p>
        </p:txBody>
      </p:sp>
      <p:sp>
        <p:nvSpPr>
          <p:cNvPr id="757" name="Google Shape;757;p168"/>
          <p:cNvSpPr txBox="1"/>
          <p:nvPr/>
        </p:nvSpPr>
        <p:spPr>
          <a:xfrm>
            <a:off x="3028696" y="3889809"/>
            <a:ext cx="2358400" cy="681600"/>
          </a:xfrm>
          <a:prstGeom prst="rect">
            <a:avLst/>
          </a:prstGeom>
          <a:noFill/>
          <a:ln w="19050" cap="flat" cmpd="sng">
            <a:solidFill>
              <a:srgbClr val="0A6EB4"/>
            </a:solidFill>
            <a:prstDash val="solid"/>
            <a:round/>
            <a:headEnd type="none" w="sm" len="sm"/>
            <a:tailEnd type="none" w="sm" len="sm"/>
          </a:ln>
        </p:spPr>
        <p:txBody>
          <a:bodyPr spcFirstLastPara="1" wrap="square" lIns="554400" tIns="121900" rIns="121900" bIns="121900" anchor="ctr" anchorCtr="0">
            <a:noAutofit/>
          </a:bodyPr>
          <a:lstStyle/>
          <a:p>
            <a:pPr>
              <a:buClr>
                <a:srgbClr val="000000"/>
              </a:buClr>
              <a:buSzPts val="3000"/>
            </a:pPr>
            <a:r>
              <a:rPr lang="en-US" sz="2000" b="1">
                <a:solidFill>
                  <a:srgbClr val="0A6EB4"/>
                </a:solidFill>
                <a:latin typeface="Open Sans"/>
                <a:ea typeface="Open Sans"/>
                <a:cs typeface="Open Sans"/>
                <a:sym typeface="Open Sans"/>
              </a:rPr>
              <a:t>Innovation Sourcing</a:t>
            </a:r>
            <a:endParaRPr sz="2000" b="1">
              <a:solidFill>
                <a:srgbClr val="0A6EB4"/>
              </a:solidFill>
              <a:latin typeface="Open Sans"/>
              <a:ea typeface="Open Sans"/>
              <a:cs typeface="Open Sans"/>
              <a:sym typeface="Open Sans"/>
            </a:endParaRPr>
          </a:p>
        </p:txBody>
      </p:sp>
      <p:sp>
        <p:nvSpPr>
          <p:cNvPr id="758" name="Google Shape;758;p168"/>
          <p:cNvSpPr/>
          <p:nvPr/>
        </p:nvSpPr>
        <p:spPr>
          <a:xfrm>
            <a:off x="7063409" y="2946721"/>
            <a:ext cx="866800" cy="681600"/>
          </a:xfrm>
          <a:prstGeom prst="rect">
            <a:avLst/>
          </a:prstGeom>
          <a:solidFill>
            <a:schemeClr val="accent4"/>
          </a:solidFill>
          <a:ln>
            <a:noFill/>
          </a:ln>
        </p:spPr>
        <p:txBody>
          <a:bodyPr spcFirstLastPara="1" wrap="square" lIns="0" tIns="121900" rIns="0" bIns="121900" anchor="ctr" anchorCtr="0">
            <a:noAutofit/>
          </a:bodyPr>
          <a:lstStyle/>
          <a:p>
            <a:pPr algn="ctr">
              <a:buClr>
                <a:srgbClr val="000000"/>
              </a:buClr>
              <a:buSzPts val="1800"/>
            </a:pPr>
            <a:endParaRPr sz="1200">
              <a:solidFill>
                <a:srgbClr val="FFFFFF"/>
              </a:solidFill>
              <a:latin typeface="Open Sans"/>
              <a:ea typeface="Open Sans"/>
              <a:cs typeface="Open Sans"/>
              <a:sym typeface="Open Sans"/>
            </a:endParaRPr>
          </a:p>
        </p:txBody>
      </p:sp>
      <p:sp>
        <p:nvSpPr>
          <p:cNvPr id="759" name="Google Shape;759;p168"/>
          <p:cNvSpPr txBox="1"/>
          <p:nvPr/>
        </p:nvSpPr>
        <p:spPr>
          <a:xfrm>
            <a:off x="7098959" y="2946711"/>
            <a:ext cx="795600" cy="681600"/>
          </a:xfrm>
          <a:prstGeom prst="rect">
            <a:avLst/>
          </a:prstGeom>
          <a:noFill/>
          <a:ln>
            <a:noFill/>
          </a:ln>
        </p:spPr>
        <p:txBody>
          <a:bodyPr spcFirstLastPara="1" wrap="square" lIns="0" tIns="91433" rIns="0" bIns="91433" anchor="t" anchorCtr="0">
            <a:noAutofit/>
          </a:bodyPr>
          <a:lstStyle/>
          <a:p>
            <a:pPr algn="ctr">
              <a:lnSpc>
                <a:spcPct val="70000"/>
              </a:lnSpc>
              <a:buClr>
                <a:srgbClr val="000000"/>
              </a:buClr>
              <a:buSzPts val="5400"/>
            </a:pPr>
            <a:r>
              <a:rPr lang="en-US" sz="3600">
                <a:solidFill>
                  <a:srgbClr val="FFFFFF"/>
                </a:solidFill>
                <a:latin typeface="Open Sans ExtraBold"/>
                <a:ea typeface="Open Sans ExtraBold"/>
                <a:cs typeface="Open Sans ExtraBold"/>
                <a:sym typeface="Open Sans ExtraBold"/>
              </a:rPr>
              <a:t>34</a:t>
            </a:r>
            <a:endParaRPr sz="3600">
              <a:solidFill>
                <a:srgbClr val="FFFFFF"/>
              </a:solidFill>
              <a:latin typeface="Open Sans ExtraBold"/>
              <a:ea typeface="Open Sans ExtraBold"/>
              <a:cs typeface="Open Sans ExtraBold"/>
              <a:sym typeface="Open Sans ExtraBold"/>
            </a:endParaRPr>
          </a:p>
          <a:p>
            <a:pPr algn="ctr">
              <a:lnSpc>
                <a:spcPct val="70000"/>
              </a:lnSpc>
              <a:buClr>
                <a:srgbClr val="000000"/>
              </a:buClr>
              <a:buSzPts val="1800"/>
            </a:pPr>
            <a:r>
              <a:rPr lang="en-US" sz="1200" b="1">
                <a:solidFill>
                  <a:srgbClr val="FFFFFF"/>
                </a:solidFill>
                <a:latin typeface="Open Sans"/>
                <a:ea typeface="Open Sans"/>
                <a:cs typeface="Open Sans"/>
                <a:sym typeface="Open Sans"/>
              </a:rPr>
              <a:t>COHORTS</a:t>
            </a:r>
            <a:endParaRPr sz="1200" b="1">
              <a:solidFill>
                <a:srgbClr val="FFFFFF"/>
              </a:solidFill>
              <a:latin typeface="Open Sans"/>
              <a:ea typeface="Open Sans"/>
              <a:cs typeface="Open Sans"/>
              <a:sym typeface="Open Sans"/>
            </a:endParaRPr>
          </a:p>
        </p:txBody>
      </p:sp>
      <p:sp>
        <p:nvSpPr>
          <p:cNvPr id="760" name="Google Shape;760;p168"/>
          <p:cNvSpPr/>
          <p:nvPr/>
        </p:nvSpPr>
        <p:spPr>
          <a:xfrm>
            <a:off x="7930119" y="2946783"/>
            <a:ext cx="1267200" cy="681600"/>
          </a:xfrm>
          <a:prstGeom prst="rect">
            <a:avLst/>
          </a:prstGeom>
          <a:solidFill>
            <a:schemeClr val="accent1"/>
          </a:solidFill>
          <a:ln>
            <a:noFill/>
          </a:ln>
        </p:spPr>
        <p:txBody>
          <a:bodyPr spcFirstLastPara="1" wrap="square" lIns="0" tIns="121900" rIns="0" bIns="121900" anchor="ctr" anchorCtr="0">
            <a:noAutofit/>
          </a:bodyPr>
          <a:lstStyle/>
          <a:p>
            <a:pPr algn="ctr">
              <a:buClr>
                <a:srgbClr val="000000"/>
              </a:buClr>
              <a:buSzPts val="1800"/>
            </a:pPr>
            <a:endParaRPr sz="1200">
              <a:solidFill>
                <a:srgbClr val="FFFFFF"/>
              </a:solidFill>
              <a:latin typeface="Open Sans"/>
              <a:ea typeface="Open Sans"/>
              <a:cs typeface="Open Sans"/>
              <a:sym typeface="Open Sans"/>
            </a:endParaRPr>
          </a:p>
        </p:txBody>
      </p:sp>
      <p:sp>
        <p:nvSpPr>
          <p:cNvPr id="761" name="Google Shape;761;p168"/>
          <p:cNvSpPr txBox="1"/>
          <p:nvPr/>
        </p:nvSpPr>
        <p:spPr>
          <a:xfrm>
            <a:off x="7974867" y="2946783"/>
            <a:ext cx="1183200" cy="681600"/>
          </a:xfrm>
          <a:prstGeom prst="rect">
            <a:avLst/>
          </a:prstGeom>
          <a:noFill/>
          <a:ln>
            <a:noFill/>
          </a:ln>
        </p:spPr>
        <p:txBody>
          <a:bodyPr spcFirstLastPara="1" wrap="square" lIns="0" tIns="91433" rIns="0" bIns="91433" anchor="t" anchorCtr="0">
            <a:noAutofit/>
          </a:bodyPr>
          <a:lstStyle/>
          <a:p>
            <a:pPr algn="ctr">
              <a:lnSpc>
                <a:spcPct val="70000"/>
              </a:lnSpc>
              <a:buClr>
                <a:srgbClr val="000000"/>
              </a:buClr>
              <a:buSzPts val="5400"/>
            </a:pPr>
            <a:r>
              <a:rPr lang="en-US" sz="3600">
                <a:solidFill>
                  <a:srgbClr val="FFFFFF"/>
                </a:solidFill>
                <a:latin typeface="Open Sans ExtraBold"/>
                <a:ea typeface="Open Sans ExtraBold"/>
                <a:cs typeface="Open Sans ExtraBold"/>
                <a:sym typeface="Open Sans ExtraBold"/>
              </a:rPr>
              <a:t>335</a:t>
            </a:r>
            <a:endParaRPr sz="3600">
              <a:solidFill>
                <a:srgbClr val="FFFFFF"/>
              </a:solidFill>
              <a:latin typeface="Open Sans ExtraBold"/>
              <a:ea typeface="Open Sans ExtraBold"/>
              <a:cs typeface="Open Sans ExtraBold"/>
              <a:sym typeface="Open Sans ExtraBold"/>
            </a:endParaRPr>
          </a:p>
          <a:p>
            <a:pPr algn="ctr">
              <a:lnSpc>
                <a:spcPct val="70000"/>
              </a:lnSpc>
              <a:buClr>
                <a:srgbClr val="000000"/>
              </a:buClr>
              <a:buSzPts val="1800"/>
            </a:pPr>
            <a:r>
              <a:rPr lang="en-US" sz="1200" b="1">
                <a:solidFill>
                  <a:srgbClr val="FFFFFF"/>
                </a:solidFill>
                <a:latin typeface="Open Sans"/>
                <a:ea typeface="Open Sans"/>
                <a:cs typeface="Open Sans"/>
                <a:sym typeface="Open Sans"/>
              </a:rPr>
              <a:t>TEAMS</a:t>
            </a:r>
            <a:endParaRPr sz="1200" b="1">
              <a:solidFill>
                <a:srgbClr val="FFFFFF"/>
              </a:solidFill>
              <a:latin typeface="Open Sans"/>
              <a:ea typeface="Open Sans"/>
              <a:cs typeface="Open Sans"/>
              <a:sym typeface="Open Sans"/>
            </a:endParaRPr>
          </a:p>
        </p:txBody>
      </p:sp>
      <p:sp>
        <p:nvSpPr>
          <p:cNvPr id="762" name="Google Shape;762;p168"/>
          <p:cNvSpPr txBox="1"/>
          <p:nvPr/>
        </p:nvSpPr>
        <p:spPr>
          <a:xfrm>
            <a:off x="4705108" y="2946783"/>
            <a:ext cx="2358400" cy="681600"/>
          </a:xfrm>
          <a:prstGeom prst="rect">
            <a:avLst/>
          </a:prstGeom>
          <a:noFill/>
          <a:ln w="19050" cap="flat" cmpd="sng">
            <a:solidFill>
              <a:srgbClr val="0A6EB4"/>
            </a:solidFill>
            <a:prstDash val="solid"/>
            <a:round/>
            <a:headEnd type="none" w="sm" len="sm"/>
            <a:tailEnd type="none" w="sm" len="sm"/>
          </a:ln>
        </p:spPr>
        <p:txBody>
          <a:bodyPr spcFirstLastPara="1" wrap="square" lIns="554400" tIns="121900" rIns="121900" bIns="121900" anchor="ctr" anchorCtr="0">
            <a:noAutofit/>
          </a:bodyPr>
          <a:lstStyle/>
          <a:p>
            <a:pPr>
              <a:buClr>
                <a:srgbClr val="000000"/>
              </a:buClr>
              <a:buSzPts val="3000"/>
            </a:pPr>
            <a:r>
              <a:rPr lang="en-US" sz="2000" b="1">
                <a:solidFill>
                  <a:srgbClr val="0A6EB4"/>
                </a:solidFill>
                <a:latin typeface="Open Sans"/>
                <a:ea typeface="Open Sans"/>
                <a:cs typeface="Open Sans"/>
                <a:sym typeface="Open Sans"/>
              </a:rPr>
              <a:t>Innovation Bootcamps</a:t>
            </a:r>
            <a:endParaRPr sz="2000" b="1">
              <a:solidFill>
                <a:srgbClr val="0A6EB4"/>
              </a:solidFill>
              <a:latin typeface="Open Sans"/>
              <a:ea typeface="Open Sans"/>
              <a:cs typeface="Open Sans"/>
              <a:sym typeface="Open Sans"/>
            </a:endParaRPr>
          </a:p>
        </p:txBody>
      </p:sp>
      <p:sp>
        <p:nvSpPr>
          <p:cNvPr id="763" name="Google Shape;763;p168"/>
          <p:cNvSpPr/>
          <p:nvPr/>
        </p:nvSpPr>
        <p:spPr>
          <a:xfrm>
            <a:off x="8982433" y="1972783"/>
            <a:ext cx="988000" cy="681600"/>
          </a:xfrm>
          <a:prstGeom prst="rect">
            <a:avLst/>
          </a:prstGeom>
          <a:solidFill>
            <a:schemeClr val="accent4"/>
          </a:solidFill>
          <a:ln>
            <a:noFill/>
          </a:ln>
        </p:spPr>
        <p:txBody>
          <a:bodyPr spcFirstLastPara="1" wrap="square" lIns="0" tIns="121900" rIns="0" bIns="121900" anchor="ctr" anchorCtr="0">
            <a:noAutofit/>
          </a:bodyPr>
          <a:lstStyle/>
          <a:p>
            <a:pPr algn="ctr">
              <a:buClr>
                <a:srgbClr val="000000"/>
              </a:buClr>
              <a:buSzPts val="1800"/>
            </a:pPr>
            <a:endParaRPr sz="1200">
              <a:solidFill>
                <a:srgbClr val="FFFFFF"/>
              </a:solidFill>
              <a:latin typeface="Open Sans"/>
              <a:ea typeface="Open Sans"/>
              <a:cs typeface="Open Sans"/>
              <a:sym typeface="Open Sans"/>
            </a:endParaRPr>
          </a:p>
        </p:txBody>
      </p:sp>
      <p:sp>
        <p:nvSpPr>
          <p:cNvPr id="764" name="Google Shape;764;p168"/>
          <p:cNvSpPr txBox="1"/>
          <p:nvPr/>
        </p:nvSpPr>
        <p:spPr>
          <a:xfrm>
            <a:off x="9078733" y="1972774"/>
            <a:ext cx="795600" cy="681600"/>
          </a:xfrm>
          <a:prstGeom prst="rect">
            <a:avLst/>
          </a:prstGeom>
          <a:noFill/>
          <a:ln>
            <a:noFill/>
          </a:ln>
        </p:spPr>
        <p:txBody>
          <a:bodyPr spcFirstLastPara="1" wrap="square" lIns="0" tIns="91433" rIns="0" bIns="91433" anchor="t" anchorCtr="0">
            <a:noAutofit/>
          </a:bodyPr>
          <a:lstStyle/>
          <a:p>
            <a:pPr algn="ctr">
              <a:lnSpc>
                <a:spcPct val="70000"/>
              </a:lnSpc>
              <a:buClr>
                <a:srgbClr val="000000"/>
              </a:buClr>
              <a:buSzPts val="5400"/>
            </a:pPr>
            <a:r>
              <a:rPr lang="en-US" sz="3600">
                <a:solidFill>
                  <a:srgbClr val="FFFFFF"/>
                </a:solidFill>
                <a:latin typeface="Open Sans ExtraBold"/>
                <a:ea typeface="Open Sans ExtraBold"/>
                <a:cs typeface="Open Sans ExtraBold"/>
                <a:sym typeface="Open Sans ExtraBold"/>
              </a:rPr>
              <a:t>90+</a:t>
            </a:r>
            <a:endParaRPr sz="3600">
              <a:solidFill>
                <a:srgbClr val="FFFFFF"/>
              </a:solidFill>
              <a:latin typeface="Open Sans ExtraBold"/>
              <a:ea typeface="Open Sans ExtraBold"/>
              <a:cs typeface="Open Sans ExtraBold"/>
              <a:sym typeface="Open Sans ExtraBold"/>
            </a:endParaRPr>
          </a:p>
          <a:p>
            <a:pPr algn="ctr">
              <a:lnSpc>
                <a:spcPct val="70000"/>
              </a:lnSpc>
              <a:buClr>
                <a:srgbClr val="000000"/>
              </a:buClr>
              <a:buSzPts val="1800"/>
            </a:pPr>
            <a:r>
              <a:rPr lang="en-US" sz="1200" b="1">
                <a:solidFill>
                  <a:srgbClr val="FFFFFF"/>
                </a:solidFill>
                <a:latin typeface="Open Sans"/>
                <a:ea typeface="Open Sans"/>
                <a:cs typeface="Open Sans"/>
                <a:sym typeface="Open Sans"/>
              </a:rPr>
              <a:t>PROJECTS</a:t>
            </a:r>
            <a:endParaRPr sz="1200" b="1">
              <a:solidFill>
                <a:srgbClr val="FFFFFF"/>
              </a:solidFill>
              <a:latin typeface="Open Sans"/>
              <a:ea typeface="Open Sans"/>
              <a:cs typeface="Open Sans"/>
              <a:sym typeface="Open Sans"/>
            </a:endParaRPr>
          </a:p>
        </p:txBody>
      </p:sp>
      <p:sp>
        <p:nvSpPr>
          <p:cNvPr id="765" name="Google Shape;765;p168"/>
          <p:cNvSpPr txBox="1"/>
          <p:nvPr/>
        </p:nvSpPr>
        <p:spPr>
          <a:xfrm>
            <a:off x="6624133" y="1972783"/>
            <a:ext cx="2358400" cy="681600"/>
          </a:xfrm>
          <a:prstGeom prst="rect">
            <a:avLst/>
          </a:prstGeom>
          <a:noFill/>
          <a:ln w="19050" cap="flat" cmpd="sng">
            <a:solidFill>
              <a:srgbClr val="0A6EB4"/>
            </a:solidFill>
            <a:prstDash val="solid"/>
            <a:round/>
            <a:headEnd type="none" w="sm" len="sm"/>
            <a:tailEnd type="none" w="sm" len="sm"/>
          </a:ln>
        </p:spPr>
        <p:txBody>
          <a:bodyPr spcFirstLastPara="1" wrap="square" lIns="554400" tIns="121900" rIns="121900" bIns="121900" anchor="ctr" anchorCtr="0">
            <a:noAutofit/>
          </a:bodyPr>
          <a:lstStyle/>
          <a:p>
            <a:pPr>
              <a:buClr>
                <a:schemeClr val="dk1"/>
              </a:buClr>
              <a:buSzPts val="1800"/>
            </a:pPr>
            <a:r>
              <a:rPr lang="en-US" sz="2000" b="1">
                <a:solidFill>
                  <a:srgbClr val="0A6EB4"/>
                </a:solidFill>
                <a:latin typeface="Open Sans"/>
                <a:ea typeface="Open Sans"/>
                <a:cs typeface="Open Sans"/>
                <a:sym typeface="Open Sans"/>
              </a:rPr>
              <a:t>Sprint Programme</a:t>
            </a:r>
            <a:endParaRPr sz="1600">
              <a:solidFill>
                <a:srgbClr val="000000"/>
              </a:solidFill>
              <a:latin typeface="Open Sans"/>
              <a:ea typeface="Open Sans"/>
              <a:cs typeface="Open Sans"/>
              <a:sym typeface="Open Sans"/>
            </a:endParaRPr>
          </a:p>
        </p:txBody>
      </p:sp>
      <p:sp>
        <p:nvSpPr>
          <p:cNvPr id="766" name="Google Shape;766;p168"/>
          <p:cNvSpPr txBox="1"/>
          <p:nvPr/>
        </p:nvSpPr>
        <p:spPr>
          <a:xfrm>
            <a:off x="8479033" y="1047659"/>
            <a:ext cx="2358400" cy="681600"/>
          </a:xfrm>
          <a:prstGeom prst="rect">
            <a:avLst/>
          </a:prstGeom>
          <a:noFill/>
          <a:ln w="19050" cap="flat" cmpd="sng">
            <a:solidFill>
              <a:srgbClr val="0A6EB4"/>
            </a:solidFill>
            <a:prstDash val="solid"/>
            <a:round/>
            <a:headEnd type="none" w="sm" len="sm"/>
            <a:tailEnd type="none" w="sm" len="sm"/>
          </a:ln>
        </p:spPr>
        <p:txBody>
          <a:bodyPr spcFirstLastPara="1" wrap="square" lIns="554400" tIns="121900" rIns="121900" bIns="121900" anchor="ctr" anchorCtr="0">
            <a:noAutofit/>
          </a:bodyPr>
          <a:lstStyle/>
          <a:p>
            <a:pPr>
              <a:buClr>
                <a:srgbClr val="000000"/>
              </a:buClr>
              <a:buSzPts val="3000"/>
            </a:pPr>
            <a:r>
              <a:rPr lang="en-US" sz="2000" b="1">
                <a:solidFill>
                  <a:srgbClr val="0A6EB4"/>
                </a:solidFill>
                <a:latin typeface="Open Sans"/>
                <a:ea typeface="Open Sans"/>
                <a:cs typeface="Open Sans"/>
                <a:sym typeface="Open Sans"/>
              </a:rPr>
              <a:t>Scale-up Enablement</a:t>
            </a:r>
            <a:endParaRPr sz="1600">
              <a:solidFill>
                <a:srgbClr val="000000"/>
              </a:solidFill>
              <a:latin typeface="Open Sans"/>
              <a:ea typeface="Open Sans"/>
              <a:cs typeface="Open Sans"/>
              <a:sym typeface="Open Sans"/>
            </a:endParaRPr>
          </a:p>
        </p:txBody>
      </p:sp>
      <p:sp>
        <p:nvSpPr>
          <p:cNvPr id="767" name="Google Shape;767;p168"/>
          <p:cNvSpPr/>
          <p:nvPr/>
        </p:nvSpPr>
        <p:spPr>
          <a:xfrm>
            <a:off x="743713" y="4409104"/>
            <a:ext cx="1038400" cy="1058400"/>
          </a:xfrm>
          <a:prstGeom prst="flowChartConnector">
            <a:avLst/>
          </a:prstGeom>
          <a:solidFill>
            <a:schemeClr val="accent1"/>
          </a:solidFill>
          <a:ln w="3810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933">
              <a:solidFill>
                <a:srgbClr val="000000"/>
              </a:solidFill>
              <a:latin typeface="Arial"/>
              <a:ea typeface="Arial"/>
              <a:cs typeface="Arial"/>
              <a:sym typeface="Arial"/>
            </a:endParaRPr>
          </a:p>
        </p:txBody>
      </p:sp>
      <p:cxnSp>
        <p:nvCxnSpPr>
          <p:cNvPr id="768" name="Google Shape;768;p168"/>
          <p:cNvCxnSpPr/>
          <p:nvPr/>
        </p:nvCxnSpPr>
        <p:spPr>
          <a:xfrm rot="10800000" flipH="1">
            <a:off x="1747702" y="708233"/>
            <a:ext cx="7343200" cy="4037600"/>
          </a:xfrm>
          <a:prstGeom prst="straightConnector1">
            <a:avLst/>
          </a:prstGeom>
          <a:noFill/>
          <a:ln w="38100" cap="flat" cmpd="sng">
            <a:solidFill>
              <a:schemeClr val="accent4"/>
            </a:solidFill>
            <a:prstDash val="solid"/>
            <a:round/>
            <a:headEnd type="none" w="sm" len="sm"/>
            <a:tailEnd type="stealth" w="med" len="med"/>
          </a:ln>
        </p:spPr>
      </p:cxnSp>
      <p:sp>
        <p:nvSpPr>
          <p:cNvPr id="769" name="Google Shape;769;p168"/>
          <p:cNvSpPr/>
          <p:nvPr/>
        </p:nvSpPr>
        <p:spPr>
          <a:xfrm>
            <a:off x="2442185" y="3498735"/>
            <a:ext cx="1038400" cy="1058400"/>
          </a:xfrm>
          <a:prstGeom prst="flowChartConnector">
            <a:avLst/>
          </a:prstGeom>
          <a:solidFill>
            <a:schemeClr val="accent1"/>
          </a:solidFill>
          <a:ln w="3810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933">
              <a:solidFill>
                <a:srgbClr val="000000"/>
              </a:solidFill>
              <a:latin typeface="Arial"/>
              <a:ea typeface="Arial"/>
              <a:cs typeface="Arial"/>
              <a:sym typeface="Arial"/>
            </a:endParaRPr>
          </a:p>
        </p:txBody>
      </p:sp>
      <p:sp>
        <p:nvSpPr>
          <p:cNvPr id="770" name="Google Shape;770;p168"/>
          <p:cNvSpPr/>
          <p:nvPr/>
        </p:nvSpPr>
        <p:spPr>
          <a:xfrm>
            <a:off x="4107244" y="2556211"/>
            <a:ext cx="1038400" cy="1058400"/>
          </a:xfrm>
          <a:prstGeom prst="flowChartConnector">
            <a:avLst/>
          </a:prstGeom>
          <a:solidFill>
            <a:schemeClr val="accent1"/>
          </a:solidFill>
          <a:ln w="3810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933">
              <a:solidFill>
                <a:srgbClr val="000000"/>
              </a:solidFill>
              <a:latin typeface="Arial"/>
              <a:ea typeface="Arial"/>
              <a:cs typeface="Arial"/>
              <a:sym typeface="Arial"/>
            </a:endParaRPr>
          </a:p>
        </p:txBody>
      </p:sp>
      <p:sp>
        <p:nvSpPr>
          <p:cNvPr id="771" name="Google Shape;771;p168"/>
          <p:cNvSpPr/>
          <p:nvPr/>
        </p:nvSpPr>
        <p:spPr>
          <a:xfrm>
            <a:off x="5978616" y="1595847"/>
            <a:ext cx="1038400" cy="1058400"/>
          </a:xfrm>
          <a:prstGeom prst="flowChartConnector">
            <a:avLst/>
          </a:prstGeom>
          <a:solidFill>
            <a:schemeClr val="accent1"/>
          </a:solidFill>
          <a:ln w="3810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933">
              <a:solidFill>
                <a:srgbClr val="000000"/>
              </a:solidFill>
              <a:latin typeface="Arial"/>
              <a:ea typeface="Arial"/>
              <a:cs typeface="Arial"/>
              <a:sym typeface="Arial"/>
            </a:endParaRPr>
          </a:p>
        </p:txBody>
      </p:sp>
      <p:sp>
        <p:nvSpPr>
          <p:cNvPr id="772" name="Google Shape;772;p168"/>
          <p:cNvSpPr/>
          <p:nvPr/>
        </p:nvSpPr>
        <p:spPr>
          <a:xfrm>
            <a:off x="7879737" y="670583"/>
            <a:ext cx="1038400" cy="1058400"/>
          </a:xfrm>
          <a:prstGeom prst="flowChartConnector">
            <a:avLst/>
          </a:prstGeom>
          <a:solidFill>
            <a:schemeClr val="accent1"/>
          </a:solidFill>
          <a:ln w="3810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933">
              <a:solidFill>
                <a:srgbClr val="000000"/>
              </a:solidFill>
              <a:latin typeface="Arial"/>
              <a:ea typeface="Arial"/>
              <a:cs typeface="Arial"/>
              <a:sym typeface="Arial"/>
            </a:endParaRPr>
          </a:p>
        </p:txBody>
      </p:sp>
      <p:pic>
        <p:nvPicPr>
          <p:cNvPr id="773" name="Google Shape;773;p168"/>
          <p:cNvPicPr preferRelativeResize="0"/>
          <p:nvPr/>
        </p:nvPicPr>
        <p:blipFill rotWithShape="1">
          <a:blip r:embed="rId3">
            <a:alphaModFix/>
          </a:blip>
          <a:srcRect/>
          <a:stretch/>
        </p:blipFill>
        <p:spPr>
          <a:xfrm>
            <a:off x="6145588" y="1784346"/>
            <a:ext cx="704630" cy="681472"/>
          </a:xfrm>
          <a:prstGeom prst="rect">
            <a:avLst/>
          </a:prstGeom>
          <a:noFill/>
          <a:ln>
            <a:noFill/>
          </a:ln>
        </p:spPr>
      </p:pic>
      <p:pic>
        <p:nvPicPr>
          <p:cNvPr id="774" name="Google Shape;774;p168"/>
          <p:cNvPicPr preferRelativeResize="0"/>
          <p:nvPr/>
        </p:nvPicPr>
        <p:blipFill rotWithShape="1">
          <a:blip r:embed="rId4">
            <a:alphaModFix/>
          </a:blip>
          <a:srcRect/>
          <a:stretch/>
        </p:blipFill>
        <p:spPr>
          <a:xfrm>
            <a:off x="8055895" y="859083"/>
            <a:ext cx="704630" cy="681472"/>
          </a:xfrm>
          <a:prstGeom prst="rect">
            <a:avLst/>
          </a:prstGeom>
          <a:noFill/>
          <a:ln>
            <a:noFill/>
          </a:ln>
        </p:spPr>
      </p:pic>
      <p:pic>
        <p:nvPicPr>
          <p:cNvPr id="775" name="Google Shape;775;p168"/>
          <p:cNvPicPr preferRelativeResize="0"/>
          <p:nvPr/>
        </p:nvPicPr>
        <p:blipFill rotWithShape="1">
          <a:blip r:embed="rId5">
            <a:alphaModFix/>
          </a:blip>
          <a:srcRect/>
          <a:stretch/>
        </p:blipFill>
        <p:spPr>
          <a:xfrm>
            <a:off x="910685" y="4597589"/>
            <a:ext cx="704630" cy="681472"/>
          </a:xfrm>
          <a:prstGeom prst="rect">
            <a:avLst/>
          </a:prstGeom>
          <a:noFill/>
          <a:ln>
            <a:noFill/>
          </a:ln>
        </p:spPr>
      </p:pic>
      <p:sp>
        <p:nvSpPr>
          <p:cNvPr id="776" name="Google Shape;776;p168"/>
          <p:cNvSpPr txBox="1"/>
          <p:nvPr/>
        </p:nvSpPr>
        <p:spPr>
          <a:xfrm>
            <a:off x="10872883" y="1047717"/>
            <a:ext cx="795600" cy="605600"/>
          </a:xfrm>
          <a:prstGeom prst="rect">
            <a:avLst/>
          </a:prstGeom>
          <a:noFill/>
          <a:ln>
            <a:noFill/>
          </a:ln>
        </p:spPr>
        <p:txBody>
          <a:bodyPr spcFirstLastPara="1" wrap="square" lIns="0" tIns="91433" rIns="0" bIns="91433" anchor="t" anchorCtr="0">
            <a:noAutofit/>
          </a:bodyPr>
          <a:lstStyle/>
          <a:p>
            <a:pPr algn="ctr">
              <a:lnSpc>
                <a:spcPct val="70000"/>
              </a:lnSpc>
              <a:buClr>
                <a:srgbClr val="000000"/>
              </a:buClr>
              <a:buSzPts val="5400"/>
            </a:pPr>
            <a:r>
              <a:rPr lang="en-US" sz="3600">
                <a:solidFill>
                  <a:srgbClr val="FFFFFF"/>
                </a:solidFill>
                <a:latin typeface="Open Sans ExtraBold"/>
                <a:ea typeface="Open Sans ExtraBold"/>
                <a:cs typeface="Open Sans ExtraBold"/>
                <a:sym typeface="Open Sans ExtraBold"/>
              </a:rPr>
              <a:t>14</a:t>
            </a:r>
            <a:endParaRPr sz="3600">
              <a:solidFill>
                <a:srgbClr val="FFFFFF"/>
              </a:solidFill>
              <a:latin typeface="Open Sans ExtraBold"/>
              <a:ea typeface="Open Sans ExtraBold"/>
              <a:cs typeface="Open Sans ExtraBold"/>
              <a:sym typeface="Open Sans ExtraBold"/>
            </a:endParaRPr>
          </a:p>
          <a:p>
            <a:pPr algn="ctr">
              <a:lnSpc>
                <a:spcPct val="70000"/>
              </a:lnSpc>
              <a:buClr>
                <a:srgbClr val="000000"/>
              </a:buClr>
              <a:buSzPts val="1800"/>
            </a:pPr>
            <a:r>
              <a:rPr lang="en-US" sz="1200" b="1">
                <a:solidFill>
                  <a:srgbClr val="FFFFFF"/>
                </a:solidFill>
                <a:latin typeface="Open Sans"/>
                <a:ea typeface="Open Sans"/>
                <a:cs typeface="Open Sans"/>
                <a:sym typeface="Open Sans"/>
              </a:rPr>
              <a:t>PROJECTS</a:t>
            </a:r>
            <a:endParaRPr sz="1200" b="1">
              <a:solidFill>
                <a:srgbClr val="FFFFFF"/>
              </a:solidFill>
              <a:latin typeface="Open Sans"/>
              <a:ea typeface="Open Sans"/>
              <a:cs typeface="Open Sans"/>
              <a:sym typeface="Open Sans"/>
            </a:endParaRPr>
          </a:p>
        </p:txBody>
      </p:sp>
      <p:sp>
        <p:nvSpPr>
          <p:cNvPr id="777" name="Google Shape;777;p168"/>
          <p:cNvSpPr txBox="1"/>
          <p:nvPr/>
        </p:nvSpPr>
        <p:spPr>
          <a:xfrm>
            <a:off x="5463184" y="3889783"/>
            <a:ext cx="1439600" cy="681600"/>
          </a:xfrm>
          <a:prstGeom prst="rect">
            <a:avLst/>
          </a:prstGeom>
          <a:noFill/>
          <a:ln>
            <a:noFill/>
          </a:ln>
        </p:spPr>
        <p:txBody>
          <a:bodyPr spcFirstLastPara="1" wrap="square" lIns="0" tIns="91433" rIns="0" bIns="91433" anchor="t" anchorCtr="0">
            <a:noAutofit/>
          </a:bodyPr>
          <a:lstStyle/>
          <a:p>
            <a:pPr algn="ctr">
              <a:lnSpc>
                <a:spcPct val="70000"/>
              </a:lnSpc>
              <a:buClr>
                <a:srgbClr val="000000"/>
              </a:buClr>
              <a:buSzPts val="5400"/>
            </a:pPr>
            <a:r>
              <a:rPr lang="en-US" sz="3600">
                <a:solidFill>
                  <a:srgbClr val="FFFFFF"/>
                </a:solidFill>
                <a:latin typeface="Open Sans ExtraBold"/>
                <a:ea typeface="Open Sans ExtraBold"/>
                <a:cs typeface="Open Sans ExtraBold"/>
                <a:sym typeface="Open Sans ExtraBold"/>
              </a:rPr>
              <a:t>6100+</a:t>
            </a:r>
            <a:endParaRPr sz="3600">
              <a:solidFill>
                <a:srgbClr val="FFFFFF"/>
              </a:solidFill>
              <a:latin typeface="Open Sans ExtraBold"/>
              <a:ea typeface="Open Sans ExtraBold"/>
              <a:cs typeface="Open Sans ExtraBold"/>
              <a:sym typeface="Open Sans ExtraBold"/>
            </a:endParaRPr>
          </a:p>
          <a:p>
            <a:pPr algn="ctr">
              <a:lnSpc>
                <a:spcPct val="70000"/>
              </a:lnSpc>
              <a:buClr>
                <a:srgbClr val="000000"/>
              </a:buClr>
              <a:buSzPts val="1800"/>
            </a:pPr>
            <a:r>
              <a:rPr lang="en-US" sz="1200" b="1">
                <a:solidFill>
                  <a:srgbClr val="FFFFFF"/>
                </a:solidFill>
                <a:latin typeface="Open Sans"/>
                <a:ea typeface="Open Sans"/>
                <a:cs typeface="Open Sans"/>
                <a:sym typeface="Open Sans"/>
              </a:rPr>
              <a:t>APPLICATIONS</a:t>
            </a:r>
            <a:endParaRPr sz="1200" b="1">
              <a:solidFill>
                <a:srgbClr val="FFFFFF"/>
              </a:solidFill>
              <a:latin typeface="Open Sans"/>
              <a:ea typeface="Open Sans"/>
              <a:cs typeface="Open Sans"/>
              <a:sym typeface="Open Sans"/>
            </a:endParaRPr>
          </a:p>
        </p:txBody>
      </p:sp>
      <p:sp>
        <p:nvSpPr>
          <p:cNvPr id="778" name="Google Shape;778;p168"/>
          <p:cNvSpPr txBox="1">
            <a:spLocks noGrp="1"/>
          </p:cNvSpPr>
          <p:nvPr>
            <p:ph type="title"/>
          </p:nvPr>
        </p:nvSpPr>
        <p:spPr>
          <a:xfrm>
            <a:off x="237759" y="365125"/>
            <a:ext cx="11619000" cy="549200"/>
          </a:xfrm>
          <a:prstGeom prst="rect">
            <a:avLst/>
          </a:prstGeom>
          <a:noFill/>
          <a:ln>
            <a:noFill/>
          </a:ln>
        </p:spPr>
        <p:txBody>
          <a:bodyPr spcFirstLastPara="1" vert="horz" wrap="square" lIns="45733" tIns="22867" rIns="45733" bIns="22867" numCol="1" anchor="t" anchorCtr="0" compatLnSpc="1">
            <a:prstTxWarp prst="textNoShape">
              <a:avLst/>
            </a:prstTxWarp>
            <a:noAutofit/>
          </a:bodyPr>
          <a:lstStyle/>
          <a:p>
            <a:r>
              <a:rPr lang="en-US"/>
              <a:t>WFP Innovation Accelerator’s</a:t>
            </a:r>
            <a:br>
              <a:rPr lang="en-US"/>
            </a:br>
            <a:r>
              <a:rPr lang="en-US"/>
              <a:t>path to scale</a:t>
            </a:r>
            <a:endParaRPr/>
          </a:p>
        </p:txBody>
      </p:sp>
      <p:pic>
        <p:nvPicPr>
          <p:cNvPr id="779" name="Google Shape;779;p168"/>
          <p:cNvPicPr preferRelativeResize="0"/>
          <p:nvPr/>
        </p:nvPicPr>
        <p:blipFill>
          <a:blip r:embed="rId6">
            <a:alphaModFix/>
          </a:blip>
          <a:stretch>
            <a:fillRect/>
          </a:stretch>
        </p:blipFill>
        <p:spPr>
          <a:xfrm>
            <a:off x="2609159" y="3687217"/>
            <a:ext cx="704630" cy="681472"/>
          </a:xfrm>
          <a:prstGeom prst="rect">
            <a:avLst/>
          </a:prstGeom>
          <a:noFill/>
          <a:ln>
            <a:noFill/>
          </a:ln>
        </p:spPr>
      </p:pic>
      <p:pic>
        <p:nvPicPr>
          <p:cNvPr id="780" name="Google Shape;780;p168"/>
          <p:cNvPicPr preferRelativeResize="0"/>
          <p:nvPr/>
        </p:nvPicPr>
        <p:blipFill>
          <a:blip r:embed="rId7">
            <a:alphaModFix/>
          </a:blip>
          <a:stretch>
            <a:fillRect/>
          </a:stretch>
        </p:blipFill>
        <p:spPr>
          <a:xfrm>
            <a:off x="4229987" y="2729594"/>
            <a:ext cx="735911" cy="711721"/>
          </a:xfrm>
          <a:prstGeom prst="rect">
            <a:avLst/>
          </a:prstGeom>
          <a:noFill/>
          <a:ln>
            <a:noFill/>
          </a:ln>
        </p:spPr>
      </p:pic>
      <p:grpSp>
        <p:nvGrpSpPr>
          <p:cNvPr id="781" name="Google Shape;781;p168"/>
          <p:cNvGrpSpPr/>
          <p:nvPr/>
        </p:nvGrpSpPr>
        <p:grpSpPr>
          <a:xfrm>
            <a:off x="6867450" y="5033777"/>
            <a:ext cx="5326259" cy="1825127"/>
            <a:chOff x="10808725" y="7724000"/>
            <a:chExt cx="7479300" cy="2562900"/>
          </a:xfrm>
        </p:grpSpPr>
        <p:sp>
          <p:nvSpPr>
            <p:cNvPr id="782" name="Google Shape;782;p168"/>
            <p:cNvSpPr/>
            <p:nvPr/>
          </p:nvSpPr>
          <p:spPr>
            <a:xfrm>
              <a:off x="10808725" y="7724000"/>
              <a:ext cx="7479300" cy="2562900"/>
            </a:xfrm>
            <a:prstGeom prst="rect">
              <a:avLst/>
            </a:prstGeom>
            <a:solidFill>
              <a:srgbClr val="D2F1F9"/>
            </a:solidFill>
            <a:ln>
              <a:noFill/>
            </a:ln>
            <a:effectLst>
              <a:outerShdw blurRad="762000" dist="254000" dir="5400000" algn="t" rotWithShape="0">
                <a:srgbClr val="000000">
                  <a:alpha val="29800"/>
                </a:srgbClr>
              </a:outerShdw>
            </a:effectLst>
          </p:spPr>
          <p:txBody>
            <a:bodyPr spcFirstLastPara="1" wrap="square" lIns="720033" tIns="0" rIns="720033" bIns="45700" anchor="ctr" anchorCtr="0">
              <a:noAutofit/>
            </a:bodyPr>
            <a:lstStyle/>
            <a:p>
              <a:endParaRPr sz="2800" b="1">
                <a:solidFill>
                  <a:srgbClr val="FFFFFF"/>
                </a:solidFill>
                <a:latin typeface="Open Sans"/>
                <a:ea typeface="Open Sans"/>
                <a:cs typeface="Open Sans"/>
                <a:sym typeface="Open Sans"/>
              </a:endParaRPr>
            </a:p>
          </p:txBody>
        </p:sp>
        <p:sp>
          <p:nvSpPr>
            <p:cNvPr id="783" name="Google Shape;783;p168"/>
            <p:cNvSpPr txBox="1"/>
            <p:nvPr/>
          </p:nvSpPr>
          <p:spPr>
            <a:xfrm>
              <a:off x="10928425" y="7827800"/>
              <a:ext cx="7239900" cy="1312200"/>
            </a:xfrm>
            <a:prstGeom prst="rect">
              <a:avLst/>
            </a:prstGeom>
            <a:noFill/>
            <a:ln>
              <a:noFill/>
            </a:ln>
          </p:spPr>
          <p:txBody>
            <a:bodyPr spcFirstLastPara="1" wrap="square" lIns="0" tIns="121900" rIns="0" bIns="121900" anchor="t" anchorCtr="0">
              <a:noAutofit/>
            </a:bodyPr>
            <a:lstStyle/>
            <a:p>
              <a:pPr marL="304815" indent="-237079">
                <a:buClr>
                  <a:srgbClr val="0A6EB3"/>
                </a:buClr>
                <a:buSzPts val="2000"/>
                <a:buFont typeface="Open Sans"/>
                <a:buChar char="●"/>
              </a:pPr>
              <a:r>
                <a:rPr lang="en-US" sz="1333" b="1">
                  <a:solidFill>
                    <a:srgbClr val="0A6EB3"/>
                  </a:solidFill>
                  <a:latin typeface="Open Sans"/>
                  <a:ea typeface="Open Sans"/>
                  <a:cs typeface="Open Sans"/>
                  <a:sym typeface="Open Sans"/>
                </a:rPr>
                <a:t>Field innovation hubs in Tanzania, Jordan, South Sudan</a:t>
              </a:r>
              <a:endParaRPr sz="1333" b="1">
                <a:solidFill>
                  <a:srgbClr val="0A6EB3"/>
                </a:solidFill>
                <a:latin typeface="Open Sans"/>
                <a:ea typeface="Open Sans"/>
                <a:cs typeface="Open Sans"/>
                <a:sym typeface="Open Sans"/>
              </a:endParaRPr>
            </a:p>
            <a:p>
              <a:pPr marL="304815" indent="-237079">
                <a:buClr>
                  <a:srgbClr val="0A6EB3"/>
                </a:buClr>
                <a:buSzPts val="2000"/>
                <a:buFont typeface="Open Sans"/>
                <a:buChar char="●"/>
              </a:pPr>
              <a:r>
                <a:rPr lang="en-US" sz="1333" b="1">
                  <a:solidFill>
                    <a:srgbClr val="0A6EB3"/>
                  </a:solidFill>
                  <a:latin typeface="Open Sans"/>
                  <a:ea typeface="Open Sans"/>
                  <a:cs typeface="Open Sans"/>
                  <a:sym typeface="Open Sans"/>
                </a:rPr>
                <a:t>First Regional Innovation Hub: Nairobi</a:t>
              </a:r>
              <a:endParaRPr sz="1333" b="1">
                <a:solidFill>
                  <a:srgbClr val="0A6EB3"/>
                </a:solidFill>
                <a:latin typeface="Open Sans"/>
                <a:ea typeface="Open Sans"/>
                <a:cs typeface="Open Sans"/>
                <a:sym typeface="Open Sans"/>
              </a:endParaRPr>
            </a:p>
            <a:p>
              <a:pPr marL="304815" indent="-237079">
                <a:buClr>
                  <a:srgbClr val="0A6EB3"/>
                </a:buClr>
                <a:buSzPts val="2000"/>
                <a:buFont typeface="Open Sans"/>
                <a:buChar char="●"/>
              </a:pPr>
              <a:r>
                <a:rPr lang="en-US" sz="1333" b="1">
                  <a:solidFill>
                    <a:srgbClr val="0A6EB3"/>
                  </a:solidFill>
                  <a:latin typeface="Open Sans"/>
                  <a:ea typeface="Open Sans"/>
                  <a:cs typeface="Open Sans"/>
                  <a:sym typeface="Open Sans"/>
                </a:rPr>
                <a:t>Full programme virtual</a:t>
              </a:r>
              <a:endParaRPr sz="1867" b="1">
                <a:solidFill>
                  <a:srgbClr val="0A6EB3"/>
                </a:solidFill>
                <a:latin typeface="Open Sans"/>
                <a:ea typeface="Open Sans"/>
                <a:cs typeface="Open Sans"/>
                <a:sym typeface="Open Sans"/>
              </a:endParaRPr>
            </a:p>
          </p:txBody>
        </p:sp>
        <p:grpSp>
          <p:nvGrpSpPr>
            <p:cNvPr id="784" name="Google Shape;784;p168"/>
            <p:cNvGrpSpPr/>
            <p:nvPr/>
          </p:nvGrpSpPr>
          <p:grpSpPr>
            <a:xfrm>
              <a:off x="11058934" y="9146571"/>
              <a:ext cx="6976002" cy="923110"/>
              <a:chOff x="11281016" y="9162116"/>
              <a:chExt cx="6755110" cy="893880"/>
            </a:xfrm>
          </p:grpSpPr>
          <p:pic>
            <p:nvPicPr>
              <p:cNvPr id="785" name="Google Shape;785;p168"/>
              <p:cNvPicPr preferRelativeResize="0"/>
              <p:nvPr/>
            </p:nvPicPr>
            <p:blipFill>
              <a:blip r:embed="rId8">
                <a:alphaModFix/>
              </a:blip>
              <a:stretch>
                <a:fillRect/>
              </a:stretch>
            </p:blipFill>
            <p:spPr>
              <a:xfrm>
                <a:off x="12452030" y="9385055"/>
                <a:ext cx="2159100" cy="509720"/>
              </a:xfrm>
              <a:prstGeom prst="rect">
                <a:avLst/>
              </a:prstGeom>
              <a:noFill/>
              <a:ln>
                <a:noFill/>
              </a:ln>
            </p:spPr>
          </p:pic>
          <p:pic>
            <p:nvPicPr>
              <p:cNvPr id="786" name="Google Shape;786;p168"/>
              <p:cNvPicPr preferRelativeResize="0"/>
              <p:nvPr/>
            </p:nvPicPr>
            <p:blipFill rotWithShape="1">
              <a:blip r:embed="rId9">
                <a:alphaModFix/>
              </a:blip>
              <a:srcRect l="14213" t="14573" r="15354" b="15696"/>
              <a:stretch/>
            </p:blipFill>
            <p:spPr>
              <a:xfrm>
                <a:off x="11281016" y="9162116"/>
                <a:ext cx="893887" cy="893880"/>
              </a:xfrm>
              <a:prstGeom prst="rect">
                <a:avLst/>
              </a:prstGeom>
              <a:noFill/>
              <a:ln>
                <a:noFill/>
              </a:ln>
            </p:spPr>
          </p:pic>
          <p:pic>
            <p:nvPicPr>
              <p:cNvPr id="787" name="Google Shape;787;p168"/>
              <p:cNvPicPr preferRelativeResize="0"/>
              <p:nvPr/>
            </p:nvPicPr>
            <p:blipFill>
              <a:blip r:embed="rId10">
                <a:alphaModFix/>
              </a:blip>
              <a:stretch>
                <a:fillRect/>
              </a:stretch>
            </p:blipFill>
            <p:spPr>
              <a:xfrm>
                <a:off x="14985931" y="9338038"/>
                <a:ext cx="1193404" cy="542109"/>
              </a:xfrm>
              <a:prstGeom prst="rect">
                <a:avLst/>
              </a:prstGeom>
              <a:noFill/>
              <a:ln>
                <a:noFill/>
              </a:ln>
            </p:spPr>
          </p:pic>
          <p:pic>
            <p:nvPicPr>
              <p:cNvPr id="788" name="Google Shape;788;p168"/>
              <p:cNvPicPr preferRelativeResize="0"/>
              <p:nvPr/>
            </p:nvPicPr>
            <p:blipFill rotWithShape="1">
              <a:blip r:embed="rId11">
                <a:alphaModFix/>
              </a:blip>
              <a:srcRect r="52919"/>
              <a:stretch/>
            </p:blipFill>
            <p:spPr>
              <a:xfrm>
                <a:off x="16554126" y="9391864"/>
                <a:ext cx="1482000" cy="434375"/>
              </a:xfrm>
              <a:prstGeom prst="rect">
                <a:avLst/>
              </a:prstGeom>
              <a:noFill/>
              <a:ln>
                <a:noFill/>
              </a:ln>
            </p:spPr>
          </p:pic>
        </p:grpSp>
      </p:grpSp>
      <p:pic>
        <p:nvPicPr>
          <p:cNvPr id="789" name="Google Shape;789;p168" descr="A close up of a logo&#10;&#10;Description automatically generated"/>
          <p:cNvPicPr preferRelativeResize="0"/>
          <p:nvPr/>
        </p:nvPicPr>
        <p:blipFill rotWithShape="1">
          <a:blip r:embed="rId12">
            <a:alphaModFix/>
          </a:blip>
          <a:srcRect/>
          <a:stretch/>
        </p:blipFill>
        <p:spPr>
          <a:xfrm>
            <a:off x="1" y="5951440"/>
            <a:ext cx="2745223" cy="90656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169"/>
          <p:cNvSpPr txBox="1"/>
          <p:nvPr/>
        </p:nvSpPr>
        <p:spPr>
          <a:xfrm>
            <a:off x="237767" y="1349059"/>
            <a:ext cx="5018400" cy="2389200"/>
          </a:xfrm>
          <a:prstGeom prst="rect">
            <a:avLst/>
          </a:prstGeom>
          <a:noFill/>
          <a:ln>
            <a:noFill/>
          </a:ln>
        </p:spPr>
        <p:txBody>
          <a:bodyPr spcFirstLastPara="1" wrap="square" lIns="60967" tIns="60967" rIns="60967" bIns="60967" anchor="t" anchorCtr="0">
            <a:noAutofit/>
          </a:bodyPr>
          <a:lstStyle/>
          <a:p>
            <a:pPr>
              <a:buClr>
                <a:schemeClr val="dk1"/>
              </a:buClr>
              <a:buSzPts val="1200"/>
            </a:pPr>
            <a:r>
              <a:rPr lang="en-US" sz="1733">
                <a:solidFill>
                  <a:schemeClr val="dk2"/>
                </a:solidFill>
                <a:latin typeface="Open Sans"/>
                <a:ea typeface="Open Sans"/>
                <a:cs typeface="Open Sans"/>
                <a:sym typeface="Open Sans"/>
              </a:rPr>
              <a:t>WFP’s </a:t>
            </a:r>
            <a:r>
              <a:rPr lang="en-US" sz="1733" b="1">
                <a:solidFill>
                  <a:schemeClr val="dk2"/>
                </a:solidFill>
                <a:latin typeface="Open Sans"/>
                <a:ea typeface="Open Sans"/>
                <a:cs typeface="Open Sans"/>
                <a:sym typeface="Open Sans"/>
              </a:rPr>
              <a:t>Building Blocks</a:t>
            </a:r>
            <a:r>
              <a:rPr lang="en-US" sz="1733">
                <a:solidFill>
                  <a:schemeClr val="dk2"/>
                </a:solidFill>
                <a:latin typeface="Open Sans"/>
                <a:ea typeface="Open Sans"/>
                <a:cs typeface="Open Sans"/>
                <a:sym typeface="Open Sans"/>
              </a:rPr>
              <a:t> project is the humanitarian sector’s largest </a:t>
            </a:r>
            <a:r>
              <a:rPr lang="en-US" sz="1733" b="1">
                <a:solidFill>
                  <a:schemeClr val="dk2"/>
                </a:solidFill>
                <a:latin typeface="Open Sans"/>
                <a:ea typeface="Open Sans"/>
                <a:cs typeface="Open Sans"/>
                <a:sym typeface="Open Sans"/>
              </a:rPr>
              <a:t>blockchain-based cash distribution system</a:t>
            </a:r>
            <a:r>
              <a:rPr lang="en-US" sz="1733">
                <a:solidFill>
                  <a:schemeClr val="dk2"/>
                </a:solidFill>
                <a:latin typeface="Open Sans"/>
                <a:ea typeface="Open Sans"/>
                <a:cs typeface="Open Sans"/>
                <a:sym typeface="Open Sans"/>
              </a:rPr>
              <a:t>, leveraging blockchain to coordinate with other humanitarian agencies and transfer cash assistance to refugees securely and efficiently. </a:t>
            </a:r>
            <a:endParaRPr sz="1733">
              <a:solidFill>
                <a:schemeClr val="dk2"/>
              </a:solidFill>
              <a:latin typeface="Open Sans"/>
              <a:ea typeface="Open Sans"/>
              <a:cs typeface="Open Sans"/>
              <a:sym typeface="Open Sans"/>
            </a:endParaRPr>
          </a:p>
        </p:txBody>
      </p:sp>
      <p:sp>
        <p:nvSpPr>
          <p:cNvPr id="795" name="Google Shape;795;p169"/>
          <p:cNvSpPr txBox="1">
            <a:spLocks noGrp="1"/>
          </p:cNvSpPr>
          <p:nvPr>
            <p:ph type="title"/>
          </p:nvPr>
        </p:nvSpPr>
        <p:spPr>
          <a:xfrm>
            <a:off x="237767" y="263525"/>
            <a:ext cx="7568800" cy="549200"/>
          </a:xfrm>
          <a:prstGeom prst="rect">
            <a:avLst/>
          </a:prstGeom>
          <a:noFill/>
          <a:ln>
            <a:noFill/>
          </a:ln>
        </p:spPr>
        <p:txBody>
          <a:bodyPr spcFirstLastPara="1" vert="horz" wrap="square" lIns="45733" tIns="22867" rIns="45733" bIns="22867" numCol="1" anchor="t" anchorCtr="0" compatLnSpc="1">
            <a:prstTxWarp prst="textNoShape">
              <a:avLst/>
            </a:prstTxWarp>
            <a:noAutofit/>
          </a:bodyPr>
          <a:lstStyle/>
          <a:p>
            <a:r>
              <a:rPr lang="en-US" sz="4000">
                <a:solidFill>
                  <a:srgbClr val="0A6EB3"/>
                </a:solidFill>
              </a:rPr>
              <a:t>Building Blocks</a:t>
            </a:r>
            <a:br>
              <a:rPr lang="en-US">
                <a:solidFill>
                  <a:schemeClr val="dk2"/>
                </a:solidFill>
              </a:rPr>
            </a:br>
            <a:r>
              <a:rPr lang="en-US" sz="1333">
                <a:solidFill>
                  <a:schemeClr val="dk2"/>
                </a:solidFill>
              </a:rPr>
              <a:t> Bangladesh | Jordan</a:t>
            </a:r>
            <a:endParaRPr sz="1333">
              <a:solidFill>
                <a:schemeClr val="dk2"/>
              </a:solidFill>
            </a:endParaRPr>
          </a:p>
        </p:txBody>
      </p:sp>
      <p:pic>
        <p:nvPicPr>
          <p:cNvPr id="796" name="Google Shape;796;p169"/>
          <p:cNvPicPr preferRelativeResize="0"/>
          <p:nvPr/>
        </p:nvPicPr>
        <p:blipFill rotWithShape="1">
          <a:blip r:embed="rId3">
            <a:alphaModFix/>
          </a:blip>
          <a:srcRect l="15008" r="2483"/>
          <a:stretch/>
        </p:blipFill>
        <p:spPr>
          <a:xfrm>
            <a:off x="4896333" y="0"/>
            <a:ext cx="7543800" cy="6858000"/>
          </a:xfrm>
          <a:prstGeom prst="flowChartManualOperation">
            <a:avLst/>
          </a:prstGeom>
          <a:noFill/>
          <a:ln>
            <a:noFill/>
          </a:ln>
        </p:spPr>
      </p:pic>
      <p:grpSp>
        <p:nvGrpSpPr>
          <p:cNvPr id="797" name="Google Shape;797;p169"/>
          <p:cNvGrpSpPr/>
          <p:nvPr/>
        </p:nvGrpSpPr>
        <p:grpSpPr>
          <a:xfrm>
            <a:off x="2334947" y="4186509"/>
            <a:ext cx="1680727" cy="1542001"/>
            <a:chOff x="11149265" y="4533895"/>
            <a:chExt cx="1870800" cy="1716640"/>
          </a:xfrm>
        </p:grpSpPr>
        <p:sp>
          <p:nvSpPr>
            <p:cNvPr id="798" name="Google Shape;798;p169"/>
            <p:cNvSpPr txBox="1"/>
            <p:nvPr/>
          </p:nvSpPr>
          <p:spPr>
            <a:xfrm>
              <a:off x="11149265" y="5106335"/>
              <a:ext cx="1870800" cy="1144200"/>
            </a:xfrm>
            <a:prstGeom prst="rect">
              <a:avLst/>
            </a:prstGeom>
            <a:noFill/>
            <a:ln>
              <a:noFill/>
            </a:ln>
          </p:spPr>
          <p:txBody>
            <a:bodyPr spcFirstLastPara="1" wrap="square" lIns="0" tIns="6933" rIns="0" bIns="0" anchor="t" anchorCtr="0">
              <a:noAutofit/>
            </a:bodyPr>
            <a:lstStyle/>
            <a:p>
              <a:pPr marL="16934"/>
              <a:r>
                <a:rPr lang="en-US" sz="2400" b="1">
                  <a:solidFill>
                    <a:srgbClr val="26BDE2"/>
                  </a:solidFill>
                  <a:latin typeface="Open Sans"/>
                  <a:ea typeface="Open Sans"/>
                  <a:cs typeface="Open Sans"/>
                  <a:sym typeface="Open Sans"/>
                </a:rPr>
                <a:t>98%</a:t>
              </a:r>
              <a:endParaRPr sz="2400" b="1">
                <a:solidFill>
                  <a:srgbClr val="26BDE2"/>
                </a:solidFill>
                <a:latin typeface="Open Sans"/>
                <a:ea typeface="Open Sans"/>
                <a:cs typeface="Open Sans"/>
                <a:sym typeface="Open Sans"/>
              </a:endParaRPr>
            </a:p>
            <a:p>
              <a:pPr marL="16934"/>
              <a:r>
                <a:rPr lang="en-US" sz="1467">
                  <a:solidFill>
                    <a:srgbClr val="26BDE2"/>
                  </a:solidFill>
                  <a:latin typeface="Open Sans"/>
                  <a:ea typeface="Open Sans"/>
                  <a:cs typeface="Open Sans"/>
                  <a:sym typeface="Open Sans"/>
                </a:rPr>
                <a:t>saved in financial</a:t>
              </a:r>
              <a:endParaRPr sz="1467">
                <a:solidFill>
                  <a:srgbClr val="26BDE2"/>
                </a:solidFill>
                <a:latin typeface="Open Sans"/>
                <a:ea typeface="Open Sans"/>
                <a:cs typeface="Open Sans"/>
                <a:sym typeface="Open Sans"/>
              </a:endParaRPr>
            </a:p>
            <a:p>
              <a:pPr marL="16934"/>
              <a:r>
                <a:rPr lang="en-US" sz="1467">
                  <a:solidFill>
                    <a:srgbClr val="26BDE2"/>
                  </a:solidFill>
                  <a:latin typeface="Open Sans"/>
                  <a:ea typeface="Open Sans"/>
                  <a:cs typeface="Open Sans"/>
                  <a:sym typeface="Open Sans"/>
                </a:rPr>
                <a:t>transaction fees</a:t>
              </a:r>
              <a:endParaRPr sz="1067">
                <a:solidFill>
                  <a:srgbClr val="26BDE2"/>
                </a:solidFill>
                <a:latin typeface="Open Sans"/>
                <a:ea typeface="Open Sans"/>
                <a:cs typeface="Open Sans"/>
                <a:sym typeface="Open Sans"/>
              </a:endParaRPr>
            </a:p>
          </p:txBody>
        </p:sp>
        <p:grpSp>
          <p:nvGrpSpPr>
            <p:cNvPr id="799" name="Google Shape;799;p169"/>
            <p:cNvGrpSpPr/>
            <p:nvPr/>
          </p:nvGrpSpPr>
          <p:grpSpPr>
            <a:xfrm>
              <a:off x="12163566" y="4533895"/>
              <a:ext cx="819467" cy="1072237"/>
              <a:chOff x="12163566" y="4533895"/>
              <a:chExt cx="819467" cy="1072237"/>
            </a:xfrm>
          </p:grpSpPr>
          <p:sp>
            <p:nvSpPr>
              <p:cNvPr id="800" name="Google Shape;800;p169"/>
              <p:cNvSpPr/>
              <p:nvPr/>
            </p:nvSpPr>
            <p:spPr>
              <a:xfrm>
                <a:off x="12313425" y="5499332"/>
                <a:ext cx="147000" cy="1068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endParaRPr sz="1067">
                  <a:solidFill>
                    <a:schemeClr val="dk1"/>
                  </a:solidFill>
                  <a:latin typeface="Calibri"/>
                  <a:ea typeface="Calibri"/>
                  <a:cs typeface="Calibri"/>
                  <a:sym typeface="Calibri"/>
                </a:endParaRPr>
              </a:p>
            </p:txBody>
          </p:sp>
          <p:sp>
            <p:nvSpPr>
              <p:cNvPr id="801" name="Google Shape;801;p169"/>
              <p:cNvSpPr/>
              <p:nvPr/>
            </p:nvSpPr>
            <p:spPr>
              <a:xfrm>
                <a:off x="12694649" y="5499332"/>
                <a:ext cx="147000" cy="1068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endParaRPr sz="1067">
                  <a:solidFill>
                    <a:schemeClr val="dk1"/>
                  </a:solidFill>
                  <a:latin typeface="Calibri"/>
                  <a:ea typeface="Calibri"/>
                  <a:cs typeface="Calibri"/>
                  <a:sym typeface="Calibri"/>
                </a:endParaRPr>
              </a:p>
            </p:txBody>
          </p:sp>
          <p:sp>
            <p:nvSpPr>
              <p:cNvPr id="802" name="Google Shape;802;p169"/>
              <p:cNvSpPr/>
              <p:nvPr/>
            </p:nvSpPr>
            <p:spPr>
              <a:xfrm>
                <a:off x="12754133" y="4802379"/>
                <a:ext cx="228900" cy="241200"/>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endParaRPr sz="1067">
                  <a:solidFill>
                    <a:schemeClr val="dk1"/>
                  </a:solidFill>
                  <a:latin typeface="Calibri"/>
                  <a:ea typeface="Calibri"/>
                  <a:cs typeface="Calibri"/>
                  <a:sym typeface="Calibri"/>
                </a:endParaRPr>
              </a:p>
            </p:txBody>
          </p:sp>
          <p:sp>
            <p:nvSpPr>
              <p:cNvPr id="803" name="Google Shape;803;p169"/>
              <p:cNvSpPr/>
              <p:nvPr/>
            </p:nvSpPr>
            <p:spPr>
              <a:xfrm>
                <a:off x="12427065" y="4533895"/>
                <a:ext cx="300990" cy="288925"/>
              </a:xfrm>
              <a:custGeom>
                <a:avLst/>
                <a:gdLst/>
                <a:ahLst/>
                <a:cxnLst/>
                <a:rect l="l" t="t" r="r" b="b"/>
                <a:pathLst>
                  <a:path w="300990" h="288925" extrusionOk="0">
                    <a:moveTo>
                      <a:pt x="0" y="159712"/>
                    </a:moveTo>
                    <a:lnTo>
                      <a:pt x="7576" y="109311"/>
                    </a:lnTo>
                    <a:lnTo>
                      <a:pt x="28857" y="65508"/>
                    </a:lnTo>
                    <a:lnTo>
                      <a:pt x="61368" y="30935"/>
                    </a:lnTo>
                    <a:lnTo>
                      <a:pt x="102635" y="8222"/>
                    </a:lnTo>
                    <a:lnTo>
                      <a:pt x="150183" y="0"/>
                    </a:lnTo>
                    <a:lnTo>
                      <a:pt x="197762" y="8025"/>
                    </a:lnTo>
                    <a:lnTo>
                      <a:pt x="239112" y="30568"/>
                    </a:lnTo>
                    <a:lnTo>
                      <a:pt x="271750" y="65006"/>
                    </a:lnTo>
                    <a:lnTo>
                      <a:pt x="293192" y="108719"/>
                    </a:lnTo>
                    <a:lnTo>
                      <a:pt x="300954" y="159084"/>
                    </a:lnTo>
                    <a:lnTo>
                      <a:pt x="296744" y="196844"/>
                    </a:lnTo>
                    <a:lnTo>
                      <a:pt x="284432" y="232009"/>
                    </a:lnTo>
                    <a:lnTo>
                      <a:pt x="264709" y="263156"/>
                    </a:lnTo>
                    <a:lnTo>
                      <a:pt x="238264" y="288860"/>
                    </a:lnTo>
                    <a:lnTo>
                      <a:pt x="194528" y="281668"/>
                    </a:lnTo>
                    <a:lnTo>
                      <a:pt x="150440" y="279271"/>
                    </a:lnTo>
                    <a:lnTo>
                      <a:pt x="106352" y="281668"/>
                    </a:lnTo>
                    <a:lnTo>
                      <a:pt x="62615" y="288860"/>
                    </a:lnTo>
                    <a:lnTo>
                      <a:pt x="36272" y="263279"/>
                    </a:lnTo>
                    <a:lnTo>
                      <a:pt x="16598" y="232288"/>
                    </a:lnTo>
                    <a:lnTo>
                      <a:pt x="4279" y="197296"/>
                    </a:lnTo>
                    <a:lnTo>
                      <a:pt x="0" y="159712"/>
                    </a:lnTo>
                    <a:close/>
                  </a:path>
                </a:pathLst>
              </a:custGeom>
              <a:noFill/>
              <a:ln w="20925" cap="flat" cmpd="sng">
                <a:solidFill>
                  <a:srgbClr val="26BDE2"/>
                </a:solidFill>
                <a:prstDash val="solid"/>
                <a:round/>
                <a:headEnd type="none" w="sm" len="sm"/>
                <a:tailEnd type="none" w="sm" len="sm"/>
              </a:ln>
            </p:spPr>
            <p:txBody>
              <a:bodyPr spcFirstLastPara="1" wrap="square" lIns="0" tIns="0" rIns="0" bIns="0" anchor="t" anchorCtr="0">
                <a:noAutofit/>
              </a:bodyPr>
              <a:lstStyle/>
              <a:p>
                <a:endParaRPr sz="1067">
                  <a:solidFill>
                    <a:schemeClr val="dk1"/>
                  </a:solidFill>
                  <a:latin typeface="Calibri"/>
                  <a:ea typeface="Calibri"/>
                  <a:cs typeface="Calibri"/>
                  <a:sym typeface="Calibri"/>
                </a:endParaRPr>
              </a:p>
            </p:txBody>
          </p:sp>
          <p:sp>
            <p:nvSpPr>
              <p:cNvPr id="804" name="Google Shape;804;p169"/>
              <p:cNvSpPr/>
              <p:nvPr/>
            </p:nvSpPr>
            <p:spPr>
              <a:xfrm>
                <a:off x="12163566" y="4792746"/>
                <a:ext cx="227329" cy="240664"/>
              </a:xfrm>
              <a:custGeom>
                <a:avLst/>
                <a:gdLst/>
                <a:ahLst/>
                <a:cxnLst/>
                <a:rect l="l" t="t" r="r" b="b"/>
                <a:pathLst>
                  <a:path w="227329" h="240664" extrusionOk="0">
                    <a:moveTo>
                      <a:pt x="227071" y="0"/>
                    </a:moveTo>
                    <a:lnTo>
                      <a:pt x="227071" y="240537"/>
                    </a:lnTo>
                    <a:lnTo>
                      <a:pt x="0" y="240537"/>
                    </a:lnTo>
                    <a:lnTo>
                      <a:pt x="8752" y="194492"/>
                    </a:lnTo>
                    <a:lnTo>
                      <a:pt x="24412" y="151636"/>
                    </a:lnTo>
                    <a:lnTo>
                      <a:pt x="46332" y="112656"/>
                    </a:lnTo>
                    <a:lnTo>
                      <a:pt x="73861" y="78242"/>
                    </a:lnTo>
                    <a:lnTo>
                      <a:pt x="106349" y="49081"/>
                    </a:lnTo>
                    <a:lnTo>
                      <a:pt x="143147" y="25861"/>
                    </a:lnTo>
                    <a:lnTo>
                      <a:pt x="183604" y="9271"/>
                    </a:lnTo>
                    <a:lnTo>
                      <a:pt x="227071" y="0"/>
                    </a:lnTo>
                    <a:close/>
                  </a:path>
                </a:pathLst>
              </a:custGeom>
              <a:noFill/>
              <a:ln w="20925" cap="flat" cmpd="sng">
                <a:solidFill>
                  <a:srgbClr val="26BDE2"/>
                </a:solidFill>
                <a:prstDash val="solid"/>
                <a:round/>
                <a:headEnd type="none" w="sm" len="sm"/>
                <a:tailEnd type="none" w="sm" len="sm"/>
              </a:ln>
            </p:spPr>
            <p:txBody>
              <a:bodyPr spcFirstLastPara="1" wrap="square" lIns="0" tIns="0" rIns="0" bIns="0" anchor="t" anchorCtr="0">
                <a:noAutofit/>
              </a:bodyPr>
              <a:lstStyle/>
              <a:p>
                <a:endParaRPr sz="1067">
                  <a:solidFill>
                    <a:schemeClr val="dk1"/>
                  </a:solidFill>
                  <a:latin typeface="Calibri"/>
                  <a:ea typeface="Calibri"/>
                  <a:cs typeface="Calibri"/>
                  <a:sym typeface="Calibri"/>
                </a:endParaRPr>
              </a:p>
            </p:txBody>
          </p:sp>
          <p:sp>
            <p:nvSpPr>
              <p:cNvPr id="805" name="Google Shape;805;p169"/>
              <p:cNvSpPr/>
              <p:nvPr/>
            </p:nvSpPr>
            <p:spPr>
              <a:xfrm>
                <a:off x="12429285" y="4812859"/>
                <a:ext cx="295909" cy="37464"/>
              </a:xfrm>
              <a:custGeom>
                <a:avLst/>
                <a:gdLst/>
                <a:ahLst/>
                <a:cxnLst/>
                <a:rect l="l" t="t" r="r" b="b"/>
                <a:pathLst>
                  <a:path w="295909" h="37464" extrusionOk="0">
                    <a:moveTo>
                      <a:pt x="0" y="33947"/>
                    </a:moveTo>
                    <a:lnTo>
                      <a:pt x="50084" y="14766"/>
                    </a:lnTo>
                    <a:lnTo>
                      <a:pt x="99225" y="3450"/>
                    </a:lnTo>
                    <a:lnTo>
                      <a:pt x="147869" y="0"/>
                    </a:lnTo>
                    <a:lnTo>
                      <a:pt x="196465" y="4416"/>
                    </a:lnTo>
                    <a:lnTo>
                      <a:pt x="245459" y="16698"/>
                    </a:lnTo>
                    <a:lnTo>
                      <a:pt x="295299" y="36848"/>
                    </a:lnTo>
                  </a:path>
                </a:pathLst>
              </a:custGeom>
              <a:noFill/>
              <a:ln w="20925" cap="flat" cmpd="sng">
                <a:solidFill>
                  <a:srgbClr val="26BDE2"/>
                </a:solidFill>
                <a:prstDash val="solid"/>
                <a:round/>
                <a:headEnd type="none" w="sm" len="sm"/>
                <a:tailEnd type="none" w="sm" len="sm"/>
              </a:ln>
            </p:spPr>
            <p:txBody>
              <a:bodyPr spcFirstLastPara="1" wrap="square" lIns="0" tIns="0" rIns="0" bIns="0" anchor="t" anchorCtr="0">
                <a:noAutofit/>
              </a:bodyPr>
              <a:lstStyle/>
              <a:p>
                <a:endParaRPr sz="1067">
                  <a:solidFill>
                    <a:schemeClr val="dk1"/>
                  </a:solidFill>
                  <a:latin typeface="Calibri"/>
                  <a:ea typeface="Calibri"/>
                  <a:cs typeface="Calibri"/>
                  <a:sym typeface="Calibri"/>
                </a:endParaRPr>
              </a:p>
            </p:txBody>
          </p:sp>
          <p:sp>
            <p:nvSpPr>
              <p:cNvPr id="806" name="Google Shape;806;p169"/>
              <p:cNvSpPr/>
              <p:nvPr/>
            </p:nvSpPr>
            <p:spPr>
              <a:xfrm>
                <a:off x="12182539" y="5068057"/>
                <a:ext cx="790575" cy="422275"/>
              </a:xfrm>
              <a:custGeom>
                <a:avLst/>
                <a:gdLst/>
                <a:ahLst/>
                <a:cxnLst/>
                <a:rect l="l" t="t" r="r" b="b"/>
                <a:pathLst>
                  <a:path w="790575" h="422275" extrusionOk="0">
                    <a:moveTo>
                      <a:pt x="758605" y="0"/>
                    </a:moveTo>
                    <a:lnTo>
                      <a:pt x="772214" y="39320"/>
                    </a:lnTo>
                    <a:lnTo>
                      <a:pt x="782033" y="79833"/>
                    </a:lnTo>
                    <a:lnTo>
                      <a:pt x="787989" y="121232"/>
                    </a:lnTo>
                    <a:lnTo>
                      <a:pt x="790007" y="163209"/>
                    </a:lnTo>
                    <a:lnTo>
                      <a:pt x="786024" y="209747"/>
                    </a:lnTo>
                    <a:lnTo>
                      <a:pt x="774637" y="253548"/>
                    </a:lnTo>
                    <a:lnTo>
                      <a:pt x="756537" y="293881"/>
                    </a:lnTo>
                    <a:lnTo>
                      <a:pt x="732410" y="330019"/>
                    </a:lnTo>
                    <a:lnTo>
                      <a:pt x="702946" y="361231"/>
                    </a:lnTo>
                    <a:lnTo>
                      <a:pt x="668832" y="386788"/>
                    </a:lnTo>
                    <a:lnTo>
                      <a:pt x="630758" y="405961"/>
                    </a:lnTo>
                    <a:lnTo>
                      <a:pt x="589411" y="418021"/>
                    </a:lnTo>
                    <a:lnTo>
                      <a:pt x="545480" y="422238"/>
                    </a:lnTo>
                    <a:lnTo>
                      <a:pt x="244526" y="422238"/>
                    </a:lnTo>
                    <a:lnTo>
                      <a:pt x="200595" y="418021"/>
                    </a:lnTo>
                    <a:lnTo>
                      <a:pt x="159248" y="405961"/>
                    </a:lnTo>
                    <a:lnTo>
                      <a:pt x="121174" y="386788"/>
                    </a:lnTo>
                    <a:lnTo>
                      <a:pt x="87060" y="361231"/>
                    </a:lnTo>
                    <a:lnTo>
                      <a:pt x="57596" y="330019"/>
                    </a:lnTo>
                    <a:lnTo>
                      <a:pt x="33469" y="293881"/>
                    </a:lnTo>
                    <a:lnTo>
                      <a:pt x="15369" y="253548"/>
                    </a:lnTo>
                    <a:lnTo>
                      <a:pt x="3983" y="209747"/>
                    </a:lnTo>
                    <a:lnTo>
                      <a:pt x="0" y="163209"/>
                    </a:lnTo>
                    <a:lnTo>
                      <a:pt x="1972" y="121707"/>
                    </a:lnTo>
                    <a:lnTo>
                      <a:pt x="7795" y="80768"/>
                    </a:lnTo>
                    <a:lnTo>
                      <a:pt x="17395" y="40687"/>
                    </a:lnTo>
                    <a:lnTo>
                      <a:pt x="30700" y="1759"/>
                    </a:lnTo>
                  </a:path>
                </a:pathLst>
              </a:custGeom>
              <a:noFill/>
              <a:ln w="20925" cap="flat" cmpd="sng">
                <a:solidFill>
                  <a:srgbClr val="26BDE2"/>
                </a:solidFill>
                <a:prstDash val="solid"/>
                <a:round/>
                <a:headEnd type="none" w="sm" len="sm"/>
                <a:tailEnd type="none" w="sm" len="sm"/>
              </a:ln>
            </p:spPr>
            <p:txBody>
              <a:bodyPr spcFirstLastPara="1" wrap="square" lIns="0" tIns="0" rIns="0" bIns="0" anchor="t" anchorCtr="0">
                <a:noAutofit/>
              </a:bodyPr>
              <a:lstStyle/>
              <a:p>
                <a:endParaRPr sz="1067">
                  <a:solidFill>
                    <a:schemeClr val="dk1"/>
                  </a:solidFill>
                  <a:latin typeface="Calibri"/>
                  <a:ea typeface="Calibri"/>
                  <a:cs typeface="Calibri"/>
                  <a:sym typeface="Calibri"/>
                </a:endParaRPr>
              </a:p>
            </p:txBody>
          </p:sp>
          <p:sp>
            <p:nvSpPr>
              <p:cNvPr id="807" name="Google Shape;807;p169"/>
              <p:cNvSpPr/>
              <p:nvPr/>
            </p:nvSpPr>
            <p:spPr>
              <a:xfrm>
                <a:off x="12439850" y="5233654"/>
                <a:ext cx="275590" cy="194945"/>
              </a:xfrm>
              <a:custGeom>
                <a:avLst/>
                <a:gdLst/>
                <a:ahLst/>
                <a:cxnLst/>
                <a:rect l="l" t="t" r="r" b="b"/>
                <a:pathLst>
                  <a:path w="275590" h="194945" extrusionOk="0">
                    <a:moveTo>
                      <a:pt x="137692" y="0"/>
                    </a:moveTo>
                    <a:lnTo>
                      <a:pt x="190689" y="7783"/>
                    </a:lnTo>
                    <a:lnTo>
                      <a:pt x="234522" y="28859"/>
                    </a:lnTo>
                    <a:lnTo>
                      <a:pt x="264364" y="59816"/>
                    </a:lnTo>
                    <a:lnTo>
                      <a:pt x="275384" y="97243"/>
                    </a:lnTo>
                    <a:lnTo>
                      <a:pt x="264364" y="134670"/>
                    </a:lnTo>
                    <a:lnTo>
                      <a:pt x="234522" y="165627"/>
                    </a:lnTo>
                    <a:lnTo>
                      <a:pt x="190689" y="186702"/>
                    </a:lnTo>
                    <a:lnTo>
                      <a:pt x="137692" y="194486"/>
                    </a:lnTo>
                    <a:lnTo>
                      <a:pt x="84694" y="186702"/>
                    </a:lnTo>
                    <a:lnTo>
                      <a:pt x="40861" y="165627"/>
                    </a:lnTo>
                    <a:lnTo>
                      <a:pt x="11020" y="134670"/>
                    </a:lnTo>
                    <a:lnTo>
                      <a:pt x="0" y="97243"/>
                    </a:lnTo>
                    <a:lnTo>
                      <a:pt x="11020" y="59816"/>
                    </a:lnTo>
                    <a:lnTo>
                      <a:pt x="40861" y="28859"/>
                    </a:lnTo>
                    <a:lnTo>
                      <a:pt x="84694" y="7783"/>
                    </a:lnTo>
                    <a:lnTo>
                      <a:pt x="137692" y="0"/>
                    </a:lnTo>
                    <a:close/>
                  </a:path>
                </a:pathLst>
              </a:custGeom>
              <a:noFill/>
              <a:ln w="20925" cap="flat" cmpd="sng">
                <a:solidFill>
                  <a:srgbClr val="26BDE2"/>
                </a:solidFill>
                <a:prstDash val="solid"/>
                <a:round/>
                <a:headEnd type="none" w="sm" len="sm"/>
                <a:tailEnd type="none" w="sm" len="sm"/>
              </a:ln>
            </p:spPr>
            <p:txBody>
              <a:bodyPr spcFirstLastPara="1" wrap="square" lIns="0" tIns="0" rIns="0" bIns="0" anchor="t" anchorCtr="0">
                <a:noAutofit/>
              </a:bodyPr>
              <a:lstStyle/>
              <a:p>
                <a:endParaRPr sz="1067">
                  <a:solidFill>
                    <a:schemeClr val="dk1"/>
                  </a:solidFill>
                  <a:latin typeface="Calibri"/>
                  <a:ea typeface="Calibri"/>
                  <a:cs typeface="Calibri"/>
                  <a:sym typeface="Calibri"/>
                </a:endParaRPr>
              </a:p>
            </p:txBody>
          </p:sp>
          <p:sp>
            <p:nvSpPr>
              <p:cNvPr id="808" name="Google Shape;808;p169"/>
              <p:cNvSpPr/>
              <p:nvPr/>
            </p:nvSpPr>
            <p:spPr>
              <a:xfrm>
                <a:off x="12341247" y="5121266"/>
                <a:ext cx="96300" cy="100500"/>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endParaRPr sz="1067">
                  <a:solidFill>
                    <a:schemeClr val="dk1"/>
                  </a:solidFill>
                  <a:latin typeface="Calibri"/>
                  <a:ea typeface="Calibri"/>
                  <a:cs typeface="Calibri"/>
                  <a:sym typeface="Calibri"/>
                </a:endParaRPr>
              </a:p>
            </p:txBody>
          </p:sp>
          <p:sp>
            <p:nvSpPr>
              <p:cNvPr id="809" name="Google Shape;809;p169"/>
              <p:cNvSpPr/>
              <p:nvPr/>
            </p:nvSpPr>
            <p:spPr>
              <a:xfrm>
                <a:off x="12717549" y="5121424"/>
                <a:ext cx="96300" cy="100500"/>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endParaRPr sz="1067">
                  <a:solidFill>
                    <a:schemeClr val="dk1"/>
                  </a:solidFill>
                  <a:latin typeface="Calibri"/>
                  <a:ea typeface="Calibri"/>
                  <a:cs typeface="Calibri"/>
                  <a:sym typeface="Calibri"/>
                </a:endParaRPr>
              </a:p>
            </p:txBody>
          </p:sp>
          <p:sp>
            <p:nvSpPr>
              <p:cNvPr id="810" name="Google Shape;810;p169"/>
              <p:cNvSpPr/>
              <p:nvPr/>
            </p:nvSpPr>
            <p:spPr>
              <a:xfrm>
                <a:off x="12498225" y="5296605"/>
                <a:ext cx="66300" cy="69000"/>
              </a:xfrm>
              <a:prstGeom prst="rect">
                <a:avLst/>
              </a:prstGeom>
              <a:blipFill rotWithShape="1">
                <a:blip r:embed="rId9">
                  <a:alphaModFix/>
                </a:blip>
                <a:stretch>
                  <a:fillRect/>
                </a:stretch>
              </a:blipFill>
              <a:ln>
                <a:noFill/>
              </a:ln>
            </p:spPr>
            <p:txBody>
              <a:bodyPr spcFirstLastPara="1" wrap="square" lIns="0" tIns="0" rIns="0" bIns="0" anchor="t" anchorCtr="0">
                <a:noAutofit/>
              </a:bodyPr>
              <a:lstStyle/>
              <a:p>
                <a:endParaRPr sz="1067">
                  <a:solidFill>
                    <a:schemeClr val="dk1"/>
                  </a:solidFill>
                  <a:latin typeface="Calibri"/>
                  <a:ea typeface="Calibri"/>
                  <a:cs typeface="Calibri"/>
                  <a:sym typeface="Calibri"/>
                </a:endParaRPr>
              </a:p>
            </p:txBody>
          </p:sp>
          <p:sp>
            <p:nvSpPr>
              <p:cNvPr id="811" name="Google Shape;811;p169"/>
              <p:cNvSpPr/>
              <p:nvPr/>
            </p:nvSpPr>
            <p:spPr>
              <a:xfrm>
                <a:off x="12590023" y="5296605"/>
                <a:ext cx="66300" cy="69000"/>
              </a:xfrm>
              <a:prstGeom prst="rect">
                <a:avLst/>
              </a:prstGeom>
              <a:blipFill rotWithShape="1">
                <a:blip r:embed="rId10">
                  <a:alphaModFix/>
                </a:blip>
                <a:stretch>
                  <a:fillRect/>
                </a:stretch>
              </a:blipFill>
              <a:ln>
                <a:noFill/>
              </a:ln>
            </p:spPr>
            <p:txBody>
              <a:bodyPr spcFirstLastPara="1" wrap="square" lIns="0" tIns="0" rIns="0" bIns="0" anchor="t" anchorCtr="0">
                <a:noAutofit/>
              </a:bodyPr>
              <a:lstStyle/>
              <a:p>
                <a:endParaRPr sz="1067">
                  <a:solidFill>
                    <a:schemeClr val="dk1"/>
                  </a:solidFill>
                  <a:latin typeface="Calibri"/>
                  <a:ea typeface="Calibri"/>
                  <a:cs typeface="Calibri"/>
                  <a:sym typeface="Calibri"/>
                </a:endParaRPr>
              </a:p>
            </p:txBody>
          </p:sp>
        </p:grpSp>
      </p:grpSp>
      <p:sp>
        <p:nvSpPr>
          <p:cNvPr id="812" name="Google Shape;812;p169"/>
          <p:cNvSpPr txBox="1"/>
          <p:nvPr/>
        </p:nvSpPr>
        <p:spPr>
          <a:xfrm>
            <a:off x="320699" y="4475233"/>
            <a:ext cx="766000" cy="339200"/>
          </a:xfrm>
          <a:prstGeom prst="rect">
            <a:avLst/>
          </a:prstGeom>
          <a:noFill/>
          <a:ln>
            <a:noFill/>
          </a:ln>
        </p:spPr>
        <p:txBody>
          <a:bodyPr spcFirstLastPara="1" wrap="square" lIns="0" tIns="8100" rIns="0" bIns="0" anchor="t" anchorCtr="0">
            <a:noAutofit/>
          </a:bodyPr>
          <a:lstStyle/>
          <a:p>
            <a:pPr marL="16934"/>
            <a:r>
              <a:rPr lang="en-US" sz="2000" b="1">
                <a:solidFill>
                  <a:srgbClr val="26BDE2"/>
                </a:solidFill>
                <a:latin typeface="Open Sans"/>
                <a:ea typeface="Open Sans"/>
                <a:cs typeface="Open Sans"/>
                <a:sym typeface="Open Sans"/>
              </a:rPr>
              <a:t>over</a:t>
            </a:r>
            <a:endParaRPr sz="2000">
              <a:solidFill>
                <a:srgbClr val="26BDE2"/>
              </a:solidFill>
              <a:latin typeface="Open Sans"/>
              <a:ea typeface="Open Sans"/>
              <a:cs typeface="Open Sans"/>
              <a:sym typeface="Open Sans"/>
            </a:endParaRPr>
          </a:p>
        </p:txBody>
      </p:sp>
      <p:sp>
        <p:nvSpPr>
          <p:cNvPr id="813" name="Google Shape;813;p169"/>
          <p:cNvSpPr txBox="1"/>
          <p:nvPr/>
        </p:nvSpPr>
        <p:spPr>
          <a:xfrm>
            <a:off x="278550" y="4701000"/>
            <a:ext cx="1619600" cy="1028000"/>
          </a:xfrm>
          <a:prstGeom prst="rect">
            <a:avLst/>
          </a:prstGeom>
          <a:noFill/>
          <a:ln>
            <a:noFill/>
          </a:ln>
        </p:spPr>
        <p:txBody>
          <a:bodyPr spcFirstLastPara="1" wrap="square" lIns="0" tIns="6933" rIns="0" bIns="0" anchor="t" anchorCtr="0">
            <a:noAutofit/>
          </a:bodyPr>
          <a:lstStyle/>
          <a:p>
            <a:pPr marL="16934"/>
            <a:r>
              <a:rPr lang="en-US" sz="2400" b="1">
                <a:solidFill>
                  <a:srgbClr val="26BDE2"/>
                </a:solidFill>
                <a:latin typeface="Open Sans"/>
                <a:ea typeface="Open Sans"/>
                <a:cs typeface="Open Sans"/>
                <a:sym typeface="Open Sans"/>
              </a:rPr>
              <a:t>910,000</a:t>
            </a:r>
            <a:endParaRPr sz="2400">
              <a:solidFill>
                <a:srgbClr val="26BDE2"/>
              </a:solidFill>
              <a:latin typeface="Open Sans"/>
              <a:ea typeface="Open Sans"/>
              <a:cs typeface="Open Sans"/>
              <a:sym typeface="Open Sans"/>
            </a:endParaRPr>
          </a:p>
          <a:p>
            <a:pPr marL="50803" marR="33868"/>
            <a:r>
              <a:rPr lang="en-US" sz="1467">
                <a:solidFill>
                  <a:srgbClr val="26BDE2"/>
                </a:solidFill>
                <a:latin typeface="Open Sans"/>
                <a:ea typeface="Open Sans"/>
                <a:cs typeface="Open Sans"/>
                <a:sym typeface="Open Sans"/>
              </a:rPr>
              <a:t>Refugees  reached to date</a:t>
            </a:r>
            <a:endParaRPr sz="1467">
              <a:solidFill>
                <a:srgbClr val="26BDE2"/>
              </a:solidFill>
              <a:latin typeface="Open Sans"/>
              <a:ea typeface="Open Sans"/>
              <a:cs typeface="Open Sans"/>
              <a:sym typeface="Open Sans"/>
            </a:endParaRPr>
          </a:p>
        </p:txBody>
      </p:sp>
      <p:grpSp>
        <p:nvGrpSpPr>
          <p:cNvPr id="814" name="Google Shape;814;p169"/>
          <p:cNvGrpSpPr/>
          <p:nvPr/>
        </p:nvGrpSpPr>
        <p:grpSpPr>
          <a:xfrm>
            <a:off x="1136862" y="3960962"/>
            <a:ext cx="662214" cy="740030"/>
            <a:chOff x="12764014" y="2115120"/>
            <a:chExt cx="804569" cy="899259"/>
          </a:xfrm>
        </p:grpSpPr>
        <p:sp>
          <p:nvSpPr>
            <p:cNvPr id="815" name="Google Shape;815;p169"/>
            <p:cNvSpPr/>
            <p:nvPr/>
          </p:nvSpPr>
          <p:spPr>
            <a:xfrm>
              <a:off x="12938249" y="2115120"/>
              <a:ext cx="457200" cy="299100"/>
            </a:xfrm>
            <a:prstGeom prst="rect">
              <a:avLst/>
            </a:prstGeom>
            <a:blipFill rotWithShape="1">
              <a:blip r:embed="rId11">
                <a:alphaModFix/>
              </a:blip>
              <a:stretch>
                <a:fillRect/>
              </a:stretch>
            </a:blipFill>
            <a:ln>
              <a:noFill/>
            </a:ln>
          </p:spPr>
          <p:txBody>
            <a:bodyPr spcFirstLastPara="1" wrap="square" lIns="0" tIns="0" rIns="0" bIns="0" anchor="t" anchorCtr="0">
              <a:noAutofit/>
            </a:bodyPr>
            <a:lstStyle/>
            <a:p>
              <a:endParaRPr sz="1067">
                <a:solidFill>
                  <a:schemeClr val="dk1"/>
                </a:solidFill>
                <a:latin typeface="Calibri"/>
                <a:ea typeface="Calibri"/>
                <a:cs typeface="Calibri"/>
                <a:sym typeface="Calibri"/>
              </a:endParaRPr>
            </a:p>
          </p:txBody>
        </p:sp>
        <p:sp>
          <p:nvSpPr>
            <p:cNvPr id="816" name="Google Shape;816;p169"/>
            <p:cNvSpPr/>
            <p:nvPr/>
          </p:nvSpPr>
          <p:spPr>
            <a:xfrm>
              <a:off x="13104967" y="2632979"/>
              <a:ext cx="636" cy="381000"/>
            </a:xfrm>
            <a:custGeom>
              <a:avLst/>
              <a:gdLst/>
              <a:ahLst/>
              <a:cxnLst/>
              <a:rect l="l" t="t" r="r" b="b"/>
              <a:pathLst>
                <a:path w="634" h="381000" extrusionOk="0">
                  <a:moveTo>
                    <a:pt x="41" y="0"/>
                  </a:moveTo>
                  <a:lnTo>
                    <a:pt x="0" y="380951"/>
                  </a:lnTo>
                </a:path>
              </a:pathLst>
            </a:custGeom>
            <a:noFill/>
            <a:ln w="20925" cap="flat" cmpd="sng">
              <a:solidFill>
                <a:srgbClr val="26BDE2"/>
              </a:solidFill>
              <a:prstDash val="solid"/>
              <a:round/>
              <a:headEnd type="none" w="sm" len="sm"/>
              <a:tailEnd type="none" w="sm" len="sm"/>
            </a:ln>
          </p:spPr>
          <p:txBody>
            <a:bodyPr spcFirstLastPara="1" wrap="square" lIns="0" tIns="0" rIns="0" bIns="0" anchor="t" anchorCtr="0">
              <a:noAutofit/>
            </a:bodyPr>
            <a:lstStyle/>
            <a:p>
              <a:endParaRPr sz="1067">
                <a:solidFill>
                  <a:schemeClr val="dk1"/>
                </a:solidFill>
                <a:latin typeface="Calibri"/>
                <a:ea typeface="Calibri"/>
                <a:cs typeface="Calibri"/>
                <a:sym typeface="Calibri"/>
              </a:endParaRPr>
            </a:p>
          </p:txBody>
        </p:sp>
        <p:sp>
          <p:nvSpPr>
            <p:cNvPr id="817" name="Google Shape;817;p169"/>
            <p:cNvSpPr/>
            <p:nvPr/>
          </p:nvSpPr>
          <p:spPr>
            <a:xfrm>
              <a:off x="13228241" y="2632110"/>
              <a:ext cx="636" cy="382269"/>
            </a:xfrm>
            <a:custGeom>
              <a:avLst/>
              <a:gdLst/>
              <a:ahLst/>
              <a:cxnLst/>
              <a:rect l="l" t="t" r="r" b="b"/>
              <a:pathLst>
                <a:path w="634" h="382269" extrusionOk="0">
                  <a:moveTo>
                    <a:pt x="52" y="0"/>
                  </a:moveTo>
                  <a:lnTo>
                    <a:pt x="0" y="381820"/>
                  </a:lnTo>
                </a:path>
              </a:pathLst>
            </a:custGeom>
            <a:noFill/>
            <a:ln w="20925" cap="flat" cmpd="sng">
              <a:solidFill>
                <a:srgbClr val="26BDE2"/>
              </a:solidFill>
              <a:prstDash val="solid"/>
              <a:round/>
              <a:headEnd type="none" w="sm" len="sm"/>
              <a:tailEnd type="none" w="sm" len="sm"/>
            </a:ln>
          </p:spPr>
          <p:txBody>
            <a:bodyPr spcFirstLastPara="1" wrap="square" lIns="0" tIns="0" rIns="0" bIns="0" anchor="t" anchorCtr="0">
              <a:noAutofit/>
            </a:bodyPr>
            <a:lstStyle/>
            <a:p>
              <a:endParaRPr sz="1067">
                <a:solidFill>
                  <a:schemeClr val="dk1"/>
                </a:solidFill>
                <a:latin typeface="Calibri"/>
                <a:ea typeface="Calibri"/>
                <a:cs typeface="Calibri"/>
                <a:sym typeface="Calibri"/>
              </a:endParaRPr>
            </a:p>
          </p:txBody>
        </p:sp>
        <p:sp>
          <p:nvSpPr>
            <p:cNvPr id="818" name="Google Shape;818;p169"/>
            <p:cNvSpPr/>
            <p:nvPr/>
          </p:nvSpPr>
          <p:spPr>
            <a:xfrm>
              <a:off x="13044498" y="2457326"/>
              <a:ext cx="241934" cy="255905"/>
            </a:xfrm>
            <a:custGeom>
              <a:avLst/>
              <a:gdLst/>
              <a:ahLst/>
              <a:cxnLst/>
              <a:rect l="l" t="t" r="r" b="b"/>
              <a:pathLst>
                <a:path w="241934" h="255905" extrusionOk="0">
                  <a:moveTo>
                    <a:pt x="241730" y="255388"/>
                  </a:moveTo>
                  <a:lnTo>
                    <a:pt x="241751" y="69331"/>
                  </a:lnTo>
                  <a:lnTo>
                    <a:pt x="221573" y="23964"/>
                  </a:lnTo>
                  <a:lnTo>
                    <a:pt x="164785" y="3954"/>
                  </a:lnTo>
                  <a:lnTo>
                    <a:pt x="120875" y="0"/>
                  </a:lnTo>
                  <a:lnTo>
                    <a:pt x="76973" y="3931"/>
                  </a:lnTo>
                  <a:lnTo>
                    <a:pt x="34145" y="15762"/>
                  </a:lnTo>
                  <a:lnTo>
                    <a:pt x="2483" y="51736"/>
                  </a:lnTo>
                  <a:lnTo>
                    <a:pt x="20" y="69310"/>
                  </a:lnTo>
                  <a:lnTo>
                    <a:pt x="0" y="255367"/>
                  </a:lnTo>
                </a:path>
              </a:pathLst>
            </a:custGeom>
            <a:noFill/>
            <a:ln w="20925" cap="flat" cmpd="sng">
              <a:solidFill>
                <a:srgbClr val="26BDE2"/>
              </a:solidFill>
              <a:prstDash val="solid"/>
              <a:round/>
              <a:headEnd type="none" w="sm" len="sm"/>
              <a:tailEnd type="none" w="sm" len="sm"/>
            </a:ln>
          </p:spPr>
          <p:txBody>
            <a:bodyPr spcFirstLastPara="1" wrap="square" lIns="0" tIns="0" rIns="0" bIns="0" anchor="t" anchorCtr="0">
              <a:noAutofit/>
            </a:bodyPr>
            <a:lstStyle/>
            <a:p>
              <a:endParaRPr sz="1067">
                <a:solidFill>
                  <a:schemeClr val="dk1"/>
                </a:solidFill>
                <a:latin typeface="Calibri"/>
                <a:ea typeface="Calibri"/>
                <a:cs typeface="Calibri"/>
                <a:sym typeface="Calibri"/>
              </a:endParaRPr>
            </a:p>
          </p:txBody>
        </p:sp>
        <p:sp>
          <p:nvSpPr>
            <p:cNvPr id="819" name="Google Shape;819;p169"/>
            <p:cNvSpPr/>
            <p:nvPr/>
          </p:nvSpPr>
          <p:spPr>
            <a:xfrm>
              <a:off x="13387261" y="2718442"/>
              <a:ext cx="636" cy="295910"/>
            </a:xfrm>
            <a:custGeom>
              <a:avLst/>
              <a:gdLst/>
              <a:ahLst/>
              <a:cxnLst/>
              <a:rect l="l" t="t" r="r" b="b"/>
              <a:pathLst>
                <a:path w="634" h="295910" extrusionOk="0">
                  <a:moveTo>
                    <a:pt x="41" y="0"/>
                  </a:moveTo>
                  <a:lnTo>
                    <a:pt x="0" y="295488"/>
                  </a:lnTo>
                </a:path>
              </a:pathLst>
            </a:custGeom>
            <a:noFill/>
            <a:ln w="20925" cap="flat" cmpd="sng">
              <a:solidFill>
                <a:srgbClr val="26BDE2"/>
              </a:solidFill>
              <a:prstDash val="solid"/>
              <a:round/>
              <a:headEnd type="none" w="sm" len="sm"/>
              <a:tailEnd type="none" w="sm" len="sm"/>
            </a:ln>
          </p:spPr>
          <p:txBody>
            <a:bodyPr spcFirstLastPara="1" wrap="square" lIns="0" tIns="0" rIns="0" bIns="0" anchor="t" anchorCtr="0">
              <a:noAutofit/>
            </a:bodyPr>
            <a:lstStyle/>
            <a:p>
              <a:endParaRPr sz="1067">
                <a:solidFill>
                  <a:schemeClr val="dk1"/>
                </a:solidFill>
                <a:latin typeface="Calibri"/>
                <a:ea typeface="Calibri"/>
                <a:cs typeface="Calibri"/>
                <a:sym typeface="Calibri"/>
              </a:endParaRPr>
            </a:p>
          </p:txBody>
        </p:sp>
        <p:sp>
          <p:nvSpPr>
            <p:cNvPr id="820" name="Google Shape;820;p169"/>
            <p:cNvSpPr/>
            <p:nvPr/>
          </p:nvSpPr>
          <p:spPr>
            <a:xfrm>
              <a:off x="13510536" y="2717573"/>
              <a:ext cx="636" cy="296544"/>
            </a:xfrm>
            <a:custGeom>
              <a:avLst/>
              <a:gdLst/>
              <a:ahLst/>
              <a:cxnLst/>
              <a:rect l="l" t="t" r="r" b="b"/>
              <a:pathLst>
                <a:path w="634" h="296544" extrusionOk="0">
                  <a:moveTo>
                    <a:pt x="41" y="0"/>
                  </a:moveTo>
                  <a:lnTo>
                    <a:pt x="0" y="296357"/>
                  </a:lnTo>
                </a:path>
              </a:pathLst>
            </a:custGeom>
            <a:noFill/>
            <a:ln w="20925" cap="flat" cmpd="sng">
              <a:solidFill>
                <a:srgbClr val="26BDE2"/>
              </a:solidFill>
              <a:prstDash val="solid"/>
              <a:round/>
              <a:headEnd type="none" w="sm" len="sm"/>
              <a:tailEnd type="none" w="sm" len="sm"/>
            </a:ln>
          </p:spPr>
          <p:txBody>
            <a:bodyPr spcFirstLastPara="1" wrap="square" lIns="0" tIns="0" rIns="0" bIns="0" anchor="t" anchorCtr="0">
              <a:noAutofit/>
            </a:bodyPr>
            <a:lstStyle/>
            <a:p>
              <a:endParaRPr sz="1067">
                <a:solidFill>
                  <a:schemeClr val="dk1"/>
                </a:solidFill>
                <a:latin typeface="Calibri"/>
                <a:ea typeface="Calibri"/>
                <a:cs typeface="Calibri"/>
                <a:sym typeface="Calibri"/>
              </a:endParaRPr>
            </a:p>
          </p:txBody>
        </p:sp>
        <p:sp>
          <p:nvSpPr>
            <p:cNvPr id="821" name="Google Shape;821;p169"/>
            <p:cNvSpPr/>
            <p:nvPr/>
          </p:nvSpPr>
          <p:spPr>
            <a:xfrm>
              <a:off x="13360939" y="2507429"/>
              <a:ext cx="207644" cy="255905"/>
            </a:xfrm>
            <a:custGeom>
              <a:avLst/>
              <a:gdLst/>
              <a:ahLst/>
              <a:cxnLst/>
              <a:rect l="l" t="t" r="r" b="b"/>
              <a:pathLst>
                <a:path w="207644" h="255905" extrusionOk="0">
                  <a:moveTo>
                    <a:pt x="207574" y="255388"/>
                  </a:moveTo>
                  <a:lnTo>
                    <a:pt x="207595" y="69331"/>
                  </a:lnTo>
                  <a:lnTo>
                    <a:pt x="187421" y="23964"/>
                  </a:lnTo>
                  <a:lnTo>
                    <a:pt x="130640" y="3954"/>
                  </a:lnTo>
                  <a:lnTo>
                    <a:pt x="86730" y="0"/>
                  </a:lnTo>
                  <a:lnTo>
                    <a:pt x="42828" y="3931"/>
                  </a:lnTo>
                  <a:lnTo>
                    <a:pt x="0" y="15762"/>
                  </a:lnTo>
                </a:path>
              </a:pathLst>
            </a:custGeom>
            <a:noFill/>
            <a:ln w="20925" cap="flat" cmpd="sng">
              <a:solidFill>
                <a:srgbClr val="26BDE2"/>
              </a:solidFill>
              <a:prstDash val="solid"/>
              <a:round/>
              <a:headEnd type="none" w="sm" len="sm"/>
              <a:tailEnd type="none" w="sm" len="sm"/>
            </a:ln>
          </p:spPr>
          <p:txBody>
            <a:bodyPr spcFirstLastPara="1" wrap="square" lIns="0" tIns="0" rIns="0" bIns="0" anchor="t" anchorCtr="0">
              <a:noAutofit/>
            </a:bodyPr>
            <a:lstStyle/>
            <a:p>
              <a:endParaRPr sz="1067">
                <a:solidFill>
                  <a:schemeClr val="dk1"/>
                </a:solidFill>
                <a:latin typeface="Calibri"/>
                <a:ea typeface="Calibri"/>
                <a:cs typeface="Calibri"/>
                <a:sym typeface="Calibri"/>
              </a:endParaRPr>
            </a:p>
          </p:txBody>
        </p:sp>
        <p:sp>
          <p:nvSpPr>
            <p:cNvPr id="822" name="Google Shape;822;p169"/>
            <p:cNvSpPr/>
            <p:nvPr/>
          </p:nvSpPr>
          <p:spPr>
            <a:xfrm>
              <a:off x="13375409" y="2305240"/>
              <a:ext cx="145200" cy="160500"/>
            </a:xfrm>
            <a:prstGeom prst="rect">
              <a:avLst/>
            </a:prstGeom>
            <a:blipFill rotWithShape="1">
              <a:blip r:embed="rId12">
                <a:alphaModFix/>
              </a:blip>
              <a:stretch>
                <a:fillRect/>
              </a:stretch>
            </a:blipFill>
            <a:ln>
              <a:noFill/>
            </a:ln>
          </p:spPr>
          <p:txBody>
            <a:bodyPr spcFirstLastPara="1" wrap="square" lIns="0" tIns="0" rIns="0" bIns="0" anchor="t" anchorCtr="0">
              <a:noAutofit/>
            </a:bodyPr>
            <a:lstStyle/>
            <a:p>
              <a:endParaRPr sz="1067">
                <a:solidFill>
                  <a:schemeClr val="dk1"/>
                </a:solidFill>
                <a:latin typeface="Calibri"/>
                <a:ea typeface="Calibri"/>
                <a:cs typeface="Calibri"/>
                <a:sym typeface="Calibri"/>
              </a:endParaRPr>
            </a:p>
          </p:txBody>
        </p:sp>
        <p:sp>
          <p:nvSpPr>
            <p:cNvPr id="823" name="Google Shape;823;p169"/>
            <p:cNvSpPr/>
            <p:nvPr/>
          </p:nvSpPr>
          <p:spPr>
            <a:xfrm>
              <a:off x="12945244" y="2718442"/>
              <a:ext cx="636" cy="295910"/>
            </a:xfrm>
            <a:custGeom>
              <a:avLst/>
              <a:gdLst/>
              <a:ahLst/>
              <a:cxnLst/>
              <a:rect l="l" t="t" r="r" b="b"/>
              <a:pathLst>
                <a:path w="634" h="295910" extrusionOk="0">
                  <a:moveTo>
                    <a:pt x="0" y="0"/>
                  </a:moveTo>
                  <a:lnTo>
                    <a:pt x="41" y="295488"/>
                  </a:lnTo>
                </a:path>
              </a:pathLst>
            </a:custGeom>
            <a:noFill/>
            <a:ln w="20925" cap="flat" cmpd="sng">
              <a:solidFill>
                <a:srgbClr val="26BDE2"/>
              </a:solidFill>
              <a:prstDash val="solid"/>
              <a:round/>
              <a:headEnd type="none" w="sm" len="sm"/>
              <a:tailEnd type="none" w="sm" len="sm"/>
            </a:ln>
          </p:spPr>
          <p:txBody>
            <a:bodyPr spcFirstLastPara="1" wrap="square" lIns="0" tIns="0" rIns="0" bIns="0" anchor="t" anchorCtr="0">
              <a:noAutofit/>
            </a:bodyPr>
            <a:lstStyle/>
            <a:p>
              <a:endParaRPr sz="1067">
                <a:solidFill>
                  <a:schemeClr val="dk1"/>
                </a:solidFill>
                <a:latin typeface="Calibri"/>
                <a:ea typeface="Calibri"/>
                <a:cs typeface="Calibri"/>
                <a:sym typeface="Calibri"/>
              </a:endParaRPr>
            </a:p>
          </p:txBody>
        </p:sp>
        <p:sp>
          <p:nvSpPr>
            <p:cNvPr id="824" name="Google Shape;824;p169"/>
            <p:cNvSpPr/>
            <p:nvPr/>
          </p:nvSpPr>
          <p:spPr>
            <a:xfrm>
              <a:off x="12821970" y="2717573"/>
              <a:ext cx="636" cy="296544"/>
            </a:xfrm>
            <a:custGeom>
              <a:avLst/>
              <a:gdLst/>
              <a:ahLst/>
              <a:cxnLst/>
              <a:rect l="l" t="t" r="r" b="b"/>
              <a:pathLst>
                <a:path w="634" h="296544" extrusionOk="0">
                  <a:moveTo>
                    <a:pt x="0" y="0"/>
                  </a:moveTo>
                  <a:lnTo>
                    <a:pt x="41" y="296357"/>
                  </a:lnTo>
                </a:path>
              </a:pathLst>
            </a:custGeom>
            <a:noFill/>
            <a:ln w="20925" cap="flat" cmpd="sng">
              <a:solidFill>
                <a:srgbClr val="26BDE2"/>
              </a:solidFill>
              <a:prstDash val="solid"/>
              <a:round/>
              <a:headEnd type="none" w="sm" len="sm"/>
              <a:tailEnd type="none" w="sm" len="sm"/>
            </a:ln>
          </p:spPr>
          <p:txBody>
            <a:bodyPr spcFirstLastPara="1" wrap="square" lIns="0" tIns="0" rIns="0" bIns="0" anchor="t" anchorCtr="0">
              <a:noAutofit/>
            </a:bodyPr>
            <a:lstStyle/>
            <a:p>
              <a:endParaRPr sz="1067">
                <a:solidFill>
                  <a:schemeClr val="dk1"/>
                </a:solidFill>
                <a:latin typeface="Calibri"/>
                <a:ea typeface="Calibri"/>
                <a:cs typeface="Calibri"/>
                <a:sym typeface="Calibri"/>
              </a:endParaRPr>
            </a:p>
          </p:txBody>
        </p:sp>
        <p:sp>
          <p:nvSpPr>
            <p:cNvPr id="825" name="Google Shape;825;p169"/>
            <p:cNvSpPr/>
            <p:nvPr/>
          </p:nvSpPr>
          <p:spPr>
            <a:xfrm>
              <a:off x="12764014" y="2507429"/>
              <a:ext cx="207645" cy="255905"/>
            </a:xfrm>
            <a:custGeom>
              <a:avLst/>
              <a:gdLst/>
              <a:ahLst/>
              <a:cxnLst/>
              <a:rect l="l" t="t" r="r" b="b"/>
              <a:pathLst>
                <a:path w="207645" h="255905" extrusionOk="0">
                  <a:moveTo>
                    <a:pt x="10" y="255388"/>
                  </a:moveTo>
                  <a:lnTo>
                    <a:pt x="0" y="69331"/>
                  </a:lnTo>
                  <a:lnTo>
                    <a:pt x="20169" y="23964"/>
                  </a:lnTo>
                  <a:lnTo>
                    <a:pt x="76955" y="3954"/>
                  </a:lnTo>
                  <a:lnTo>
                    <a:pt x="120865" y="0"/>
                  </a:lnTo>
                  <a:lnTo>
                    <a:pt x="164767" y="3931"/>
                  </a:lnTo>
                  <a:lnTo>
                    <a:pt x="207595" y="15762"/>
                  </a:lnTo>
                </a:path>
              </a:pathLst>
            </a:custGeom>
            <a:noFill/>
            <a:ln w="20925" cap="flat" cmpd="sng">
              <a:solidFill>
                <a:srgbClr val="26BDE2"/>
              </a:solidFill>
              <a:prstDash val="solid"/>
              <a:round/>
              <a:headEnd type="none" w="sm" len="sm"/>
              <a:tailEnd type="none" w="sm" len="sm"/>
            </a:ln>
          </p:spPr>
          <p:txBody>
            <a:bodyPr spcFirstLastPara="1" wrap="square" lIns="0" tIns="0" rIns="0" bIns="0" anchor="t" anchorCtr="0">
              <a:noAutofit/>
            </a:bodyPr>
            <a:lstStyle/>
            <a:p>
              <a:endParaRPr sz="1067">
                <a:solidFill>
                  <a:schemeClr val="dk1"/>
                </a:solidFill>
                <a:latin typeface="Calibri"/>
                <a:ea typeface="Calibri"/>
                <a:cs typeface="Calibri"/>
                <a:sym typeface="Calibri"/>
              </a:endParaRPr>
            </a:p>
          </p:txBody>
        </p:sp>
        <p:sp>
          <p:nvSpPr>
            <p:cNvPr id="826" name="Google Shape;826;p169"/>
            <p:cNvSpPr/>
            <p:nvPr/>
          </p:nvSpPr>
          <p:spPr>
            <a:xfrm>
              <a:off x="12811960" y="2305240"/>
              <a:ext cx="145200" cy="160500"/>
            </a:xfrm>
            <a:prstGeom prst="rect">
              <a:avLst/>
            </a:prstGeom>
            <a:blipFill rotWithShape="1">
              <a:blip r:embed="rId13">
                <a:alphaModFix/>
              </a:blip>
              <a:stretch>
                <a:fillRect/>
              </a:stretch>
            </a:blipFill>
            <a:ln>
              <a:noFill/>
            </a:ln>
          </p:spPr>
          <p:txBody>
            <a:bodyPr spcFirstLastPara="1" wrap="square" lIns="0" tIns="0" rIns="0" bIns="0" anchor="t" anchorCtr="0">
              <a:noAutofit/>
            </a:bodyPr>
            <a:lstStyle/>
            <a:p>
              <a:endParaRPr sz="1067">
                <a:solidFill>
                  <a:schemeClr val="dk1"/>
                </a:solidFill>
                <a:latin typeface="Calibri"/>
                <a:ea typeface="Calibri"/>
                <a:cs typeface="Calibri"/>
                <a:sym typeface="Calibri"/>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170"/>
          <p:cNvSpPr txBox="1">
            <a:spLocks noGrp="1"/>
          </p:cNvSpPr>
          <p:nvPr>
            <p:ph type="body" idx="1"/>
          </p:nvPr>
        </p:nvSpPr>
        <p:spPr>
          <a:xfrm>
            <a:off x="4395699" y="1590267"/>
            <a:ext cx="7648400" cy="712400"/>
          </a:xfrm>
          <a:prstGeom prst="rect">
            <a:avLst/>
          </a:prstGeom>
        </p:spPr>
        <p:txBody>
          <a:bodyPr spcFirstLastPara="1" vert="horz" wrap="square" lIns="91433" tIns="45700" rIns="91433" bIns="45700" numCol="1" anchor="t" anchorCtr="0" compatLnSpc="1">
            <a:prstTxWarp prst="textNoShape">
              <a:avLst/>
            </a:prstTxWarp>
            <a:noAutofit/>
          </a:bodyPr>
          <a:lstStyle/>
          <a:p>
            <a:pPr marL="0" indent="0">
              <a:spcBef>
                <a:spcPts val="0"/>
              </a:spcBef>
            </a:pPr>
            <a:r>
              <a:rPr lang="en-US" sz="2133"/>
              <a:t>Increased inclusion in food value chains for Peruvian female farmers will increase financial</a:t>
            </a:r>
            <a:endParaRPr sz="2133"/>
          </a:p>
          <a:p>
            <a:pPr marL="0" indent="0">
              <a:spcBef>
                <a:spcPts val="0"/>
              </a:spcBef>
            </a:pPr>
            <a:r>
              <a:rPr lang="en-US" sz="2133"/>
              <a:t>independence, food security, and incomes.</a:t>
            </a:r>
            <a:endParaRPr sz="2133"/>
          </a:p>
          <a:p>
            <a:pPr marL="0" indent="0">
              <a:spcBef>
                <a:spcPts val="0"/>
              </a:spcBef>
            </a:pPr>
            <a:endParaRPr sz="2133"/>
          </a:p>
          <a:p>
            <a:pPr marL="0" indent="0"/>
            <a:endParaRPr sz="2133"/>
          </a:p>
        </p:txBody>
      </p:sp>
      <p:sp>
        <p:nvSpPr>
          <p:cNvPr id="832" name="Google Shape;832;p170"/>
          <p:cNvSpPr txBox="1">
            <a:spLocks noGrp="1"/>
          </p:cNvSpPr>
          <p:nvPr>
            <p:ph type="body" idx="2"/>
          </p:nvPr>
        </p:nvSpPr>
        <p:spPr>
          <a:xfrm>
            <a:off x="4395700" y="3055833"/>
            <a:ext cx="2434000" cy="3407600"/>
          </a:xfrm>
          <a:prstGeom prst="rect">
            <a:avLst/>
          </a:prstGeom>
        </p:spPr>
        <p:txBody>
          <a:bodyPr spcFirstLastPara="1" vert="horz" wrap="square" lIns="91433" tIns="45700" rIns="91433" bIns="360000" numCol="1" anchor="t" anchorCtr="0" compatLnSpc="1">
            <a:prstTxWarp prst="textNoShape">
              <a:avLst/>
            </a:prstTxWarp>
            <a:noAutofit/>
          </a:bodyPr>
          <a:lstStyle/>
          <a:p>
            <a:pPr marL="0" indent="0"/>
            <a:r>
              <a:rPr lang="en-US">
                <a:highlight>
                  <a:srgbClr val="FFFFFF"/>
                </a:highlight>
              </a:rPr>
              <a:t>Female smallholders are disproportionately marginalised from global food production systems. Although women make up 50% of the agricultural labor force, women do not have equal access to structured food value chains, and are forced to sell their crops for less than it costs to produce them, furthering the cycle of poverty, food insecurity and women’s disempowerment in rural smallholder communities.</a:t>
            </a:r>
            <a:endParaRPr>
              <a:highlight>
                <a:srgbClr val="FFFFFF"/>
              </a:highlight>
            </a:endParaRPr>
          </a:p>
          <a:p>
            <a:pPr marL="0" indent="0">
              <a:spcBef>
                <a:spcPts val="667"/>
              </a:spcBef>
            </a:pPr>
            <a:endParaRPr>
              <a:highlight>
                <a:srgbClr val="FFFFFF"/>
              </a:highlight>
            </a:endParaRPr>
          </a:p>
          <a:p>
            <a:pPr marL="0" indent="0">
              <a:spcBef>
                <a:spcPts val="667"/>
              </a:spcBef>
              <a:spcAft>
                <a:spcPts val="667"/>
              </a:spcAft>
            </a:pPr>
            <a:endParaRPr/>
          </a:p>
        </p:txBody>
      </p:sp>
      <p:sp>
        <p:nvSpPr>
          <p:cNvPr id="833" name="Google Shape;833;p170"/>
          <p:cNvSpPr txBox="1">
            <a:spLocks noGrp="1"/>
          </p:cNvSpPr>
          <p:nvPr>
            <p:ph type="title"/>
          </p:nvPr>
        </p:nvSpPr>
        <p:spPr>
          <a:xfrm>
            <a:off x="4222666" y="277767"/>
            <a:ext cx="7969200" cy="853600"/>
          </a:xfrm>
          <a:prstGeom prst="rect">
            <a:avLst/>
          </a:prstGeom>
        </p:spPr>
        <p:txBody>
          <a:bodyPr spcFirstLastPara="1" vert="horz" wrap="square" lIns="288000" tIns="45700" rIns="91433" bIns="45700" numCol="1" anchor="ctr" anchorCtr="0" compatLnSpc="1">
            <a:prstTxWarp prst="textNoShape">
              <a:avLst/>
            </a:prstTxWarp>
            <a:noAutofit/>
          </a:bodyPr>
          <a:lstStyle/>
          <a:p>
            <a:r>
              <a:rPr lang="en-US"/>
              <a:t>Producers Direct</a:t>
            </a:r>
            <a:endParaRPr/>
          </a:p>
        </p:txBody>
      </p:sp>
      <p:sp>
        <p:nvSpPr>
          <p:cNvPr id="834" name="Google Shape;834;p170"/>
          <p:cNvSpPr txBox="1">
            <a:spLocks noGrp="1"/>
          </p:cNvSpPr>
          <p:nvPr>
            <p:ph type="body" idx="3"/>
          </p:nvPr>
        </p:nvSpPr>
        <p:spPr>
          <a:xfrm>
            <a:off x="7002733" y="3055833"/>
            <a:ext cx="2434000" cy="3407600"/>
          </a:xfrm>
          <a:prstGeom prst="rect">
            <a:avLst/>
          </a:prstGeom>
        </p:spPr>
        <p:txBody>
          <a:bodyPr spcFirstLastPara="1" vert="horz" wrap="square" lIns="91433" tIns="45700" rIns="91433" bIns="360000" numCol="1" anchor="t" anchorCtr="0" compatLnSpc="1">
            <a:prstTxWarp prst="textNoShape">
              <a:avLst/>
            </a:prstTxWarp>
            <a:noAutofit/>
          </a:bodyPr>
          <a:lstStyle/>
          <a:p>
            <a:pPr marL="0" indent="0"/>
            <a:r>
              <a:rPr lang="en-US" b="1"/>
              <a:t>Producers Direct - Digital Cooperatives</a:t>
            </a:r>
            <a:r>
              <a:rPr lang="en-US"/>
              <a:t> is a tool powered by blockchain technology  to create dynamic digital cooperatives specifically for the most marginalised groups - female smallholders and youth - who have limited profiles in global food value chains.  The team will then empower them to scale-up their on-farm diversification products and facilitate market access, payments and digital records utilising blockchain.</a:t>
            </a:r>
            <a:endParaRPr/>
          </a:p>
          <a:p>
            <a:pPr marL="0" indent="0">
              <a:spcBef>
                <a:spcPts val="667"/>
              </a:spcBef>
              <a:spcAft>
                <a:spcPts val="667"/>
              </a:spcAft>
            </a:pPr>
            <a:endParaRPr/>
          </a:p>
        </p:txBody>
      </p:sp>
      <p:sp>
        <p:nvSpPr>
          <p:cNvPr id="835" name="Google Shape;835;p170"/>
          <p:cNvSpPr txBox="1">
            <a:spLocks noGrp="1"/>
          </p:cNvSpPr>
          <p:nvPr>
            <p:ph type="body" idx="4"/>
          </p:nvPr>
        </p:nvSpPr>
        <p:spPr>
          <a:xfrm>
            <a:off x="9609766" y="2751033"/>
            <a:ext cx="2434000" cy="2862000"/>
          </a:xfrm>
          <a:prstGeom prst="rect">
            <a:avLst/>
          </a:prstGeom>
        </p:spPr>
        <p:txBody>
          <a:bodyPr spcFirstLastPara="1" vert="horz" wrap="square" lIns="91433" tIns="45700" rIns="91433" bIns="360000" numCol="1" anchor="t" anchorCtr="0" compatLnSpc="1">
            <a:prstTxWarp prst="textNoShape">
              <a:avLst/>
            </a:prstTxWarp>
            <a:noAutofit/>
          </a:bodyPr>
          <a:lstStyle/>
          <a:p>
            <a:pPr marL="0" indent="0">
              <a:spcBef>
                <a:spcPts val="1333"/>
              </a:spcBef>
              <a:spcAft>
                <a:spcPts val="1333"/>
              </a:spcAft>
            </a:pPr>
            <a:r>
              <a:rPr lang="en-US" b="1">
                <a:solidFill>
                  <a:schemeClr val="dk1"/>
                </a:solidFill>
              </a:rPr>
              <a:t>Active Sprint: </a:t>
            </a:r>
            <a:r>
              <a:rPr lang="en-US">
                <a:solidFill>
                  <a:schemeClr val="dk1"/>
                </a:solidFill>
              </a:rPr>
              <a:t> Producers Direct is currently working with female smallholder farmers and several local youth members in Peru. The team is providing training ih in several topics such as cooperatives, biosecurity and access to markets. The team will be working on creating a digital system to aggregate the farmers produce and connect the farmers to markets, increasing the community’s income. </a:t>
            </a:r>
            <a:endParaRPr/>
          </a:p>
        </p:txBody>
      </p:sp>
      <p:pic>
        <p:nvPicPr>
          <p:cNvPr id="836" name="Google Shape;836;p170"/>
          <p:cNvPicPr preferRelativeResize="0"/>
          <p:nvPr/>
        </p:nvPicPr>
        <p:blipFill rotWithShape="1">
          <a:blip r:embed="rId3">
            <a:alphaModFix/>
          </a:blip>
          <a:srcRect l="15151" r="15151"/>
          <a:stretch/>
        </p:blipFill>
        <p:spPr>
          <a:xfrm>
            <a:off x="0" y="0"/>
            <a:ext cx="4222674" cy="6858001"/>
          </a:xfrm>
          <a:prstGeom prst="rect">
            <a:avLst/>
          </a:prstGeom>
          <a:noFill/>
          <a:ln>
            <a:noFill/>
          </a:ln>
        </p:spPr>
      </p:pic>
      <p:sp>
        <p:nvSpPr>
          <p:cNvPr id="837" name="Google Shape;837;p170"/>
          <p:cNvSpPr txBox="1"/>
          <p:nvPr/>
        </p:nvSpPr>
        <p:spPr>
          <a:xfrm>
            <a:off x="4222700" y="6463600"/>
            <a:ext cx="7969200" cy="496000"/>
          </a:xfrm>
          <a:prstGeom prst="rect">
            <a:avLst/>
          </a:prstGeom>
          <a:noFill/>
          <a:ln>
            <a:noFill/>
          </a:ln>
        </p:spPr>
        <p:txBody>
          <a:bodyPr spcFirstLastPara="1" wrap="square" lIns="121900" tIns="121900" rIns="121900" bIns="121900" anchor="ctr" anchorCtr="0">
            <a:noAutofit/>
          </a:bodyPr>
          <a:lstStyle/>
          <a:p>
            <a:pPr algn="ctr">
              <a:lnSpc>
                <a:spcPct val="115000"/>
              </a:lnSpc>
            </a:pPr>
            <a:r>
              <a:rPr lang="en-US" sz="1467" u="sng">
                <a:solidFill>
                  <a:schemeClr val="accent2"/>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http://producersdirect.org</a:t>
            </a:r>
            <a:r>
              <a:rPr lang="en-US" sz="1467">
                <a:solidFill>
                  <a:schemeClr val="accent2"/>
                </a:solidFill>
                <a:latin typeface="Open Sans"/>
                <a:ea typeface="Open Sans"/>
                <a:cs typeface="Open Sans"/>
                <a:sym typeface="Open Sans"/>
              </a:rPr>
              <a:t>/|         @ProducersDirect</a:t>
            </a:r>
            <a:endParaRPr sz="1467">
              <a:solidFill>
                <a:schemeClr val="accent2"/>
              </a:solidFill>
              <a:latin typeface="Open Sans"/>
              <a:ea typeface="Open Sans"/>
              <a:cs typeface="Open Sans"/>
              <a:sym typeface="Open Sans"/>
            </a:endParaRPr>
          </a:p>
        </p:txBody>
      </p:sp>
      <p:pic>
        <p:nvPicPr>
          <p:cNvPr id="838" name="Google Shape;838;p170"/>
          <p:cNvPicPr preferRelativeResize="0"/>
          <p:nvPr/>
        </p:nvPicPr>
        <p:blipFill>
          <a:blip r:embed="rId5">
            <a:alphaModFix/>
          </a:blip>
          <a:stretch>
            <a:fillRect/>
          </a:stretch>
        </p:blipFill>
        <p:spPr>
          <a:xfrm>
            <a:off x="8421800" y="6541413"/>
            <a:ext cx="454267" cy="340275"/>
          </a:xfrm>
          <a:prstGeom prst="rect">
            <a:avLst/>
          </a:prstGeom>
          <a:noFill/>
          <a:ln>
            <a:noFill/>
          </a:ln>
        </p:spPr>
      </p:pic>
      <p:sp>
        <p:nvSpPr>
          <p:cNvPr id="839" name="Google Shape;839;p170"/>
          <p:cNvSpPr txBox="1"/>
          <p:nvPr/>
        </p:nvSpPr>
        <p:spPr>
          <a:xfrm>
            <a:off x="4680533" y="1198001"/>
            <a:ext cx="1869200" cy="340400"/>
          </a:xfrm>
          <a:prstGeom prst="rect">
            <a:avLst/>
          </a:prstGeom>
          <a:noFill/>
          <a:ln>
            <a:noFill/>
          </a:ln>
        </p:spPr>
        <p:txBody>
          <a:bodyPr spcFirstLastPara="1" wrap="square" lIns="91433" tIns="45700" rIns="91433" bIns="45700" anchor="ctr" anchorCtr="0">
            <a:noAutofit/>
          </a:bodyPr>
          <a:lstStyle/>
          <a:p>
            <a:r>
              <a:rPr lang="en-US" sz="1200">
                <a:solidFill>
                  <a:srgbClr val="0A6EB3"/>
                </a:solidFill>
                <a:latin typeface="Open Sans"/>
                <a:ea typeface="Open Sans"/>
                <a:cs typeface="Open Sans"/>
                <a:sym typeface="Open Sans"/>
              </a:rPr>
              <a:t>Peru CO</a:t>
            </a:r>
            <a:endParaRPr sz="1200"/>
          </a:p>
        </p:txBody>
      </p:sp>
      <p:pic>
        <p:nvPicPr>
          <p:cNvPr id="840" name="Google Shape;840;p170"/>
          <p:cNvPicPr preferRelativeResize="0"/>
          <p:nvPr/>
        </p:nvPicPr>
        <p:blipFill>
          <a:blip r:embed="rId6">
            <a:alphaModFix/>
          </a:blip>
          <a:stretch>
            <a:fillRect/>
          </a:stretch>
        </p:blipFill>
        <p:spPr>
          <a:xfrm>
            <a:off x="4395700" y="1197815"/>
            <a:ext cx="340634" cy="340634"/>
          </a:xfrm>
          <a:prstGeom prst="rect">
            <a:avLst/>
          </a:prstGeom>
          <a:noFill/>
          <a:ln>
            <a:noFill/>
          </a:ln>
        </p:spPr>
      </p:pic>
      <p:pic>
        <p:nvPicPr>
          <p:cNvPr id="841" name="Google Shape;841;p170"/>
          <p:cNvPicPr preferRelativeResize="0"/>
          <p:nvPr/>
        </p:nvPicPr>
        <p:blipFill>
          <a:blip r:embed="rId7">
            <a:alphaModFix/>
          </a:blip>
          <a:stretch>
            <a:fillRect/>
          </a:stretch>
        </p:blipFill>
        <p:spPr>
          <a:xfrm>
            <a:off x="6416892" y="1197998"/>
            <a:ext cx="340269" cy="340269"/>
          </a:xfrm>
          <a:prstGeom prst="rect">
            <a:avLst/>
          </a:prstGeom>
          <a:noFill/>
          <a:ln>
            <a:noFill/>
          </a:ln>
        </p:spPr>
      </p:pic>
      <p:sp>
        <p:nvSpPr>
          <p:cNvPr id="842" name="Google Shape;842;p170"/>
          <p:cNvSpPr txBox="1"/>
          <p:nvPr/>
        </p:nvSpPr>
        <p:spPr>
          <a:xfrm>
            <a:off x="6708039" y="1198001"/>
            <a:ext cx="1869200" cy="340400"/>
          </a:xfrm>
          <a:prstGeom prst="rect">
            <a:avLst/>
          </a:prstGeom>
          <a:noFill/>
          <a:ln>
            <a:noFill/>
          </a:ln>
        </p:spPr>
        <p:txBody>
          <a:bodyPr spcFirstLastPara="1" wrap="square" lIns="91433" tIns="45700" rIns="91433" bIns="45700" anchor="ctr" anchorCtr="0">
            <a:noAutofit/>
          </a:bodyPr>
          <a:lstStyle/>
          <a:p>
            <a:r>
              <a:rPr lang="en-US" sz="1200">
                <a:solidFill>
                  <a:srgbClr val="0A6EB3"/>
                </a:solidFill>
                <a:latin typeface="Open Sans"/>
                <a:ea typeface="Open Sans"/>
                <a:cs typeface="Open Sans"/>
                <a:sym typeface="Open Sans"/>
              </a:rPr>
              <a:t>Smallholder Farmers </a:t>
            </a:r>
            <a:endParaRPr sz="12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171"/>
          <p:cNvSpPr txBox="1">
            <a:spLocks noGrp="1"/>
          </p:cNvSpPr>
          <p:nvPr>
            <p:ph type="body" idx="1"/>
          </p:nvPr>
        </p:nvSpPr>
        <p:spPr>
          <a:xfrm>
            <a:off x="4395699" y="1590267"/>
            <a:ext cx="7648400" cy="712400"/>
          </a:xfrm>
          <a:prstGeom prst="rect">
            <a:avLst/>
          </a:prstGeom>
        </p:spPr>
        <p:txBody>
          <a:bodyPr spcFirstLastPara="1" vert="horz" wrap="square" lIns="91433" tIns="45700" rIns="91433" bIns="45700" numCol="1" anchor="t" anchorCtr="0" compatLnSpc="1">
            <a:prstTxWarp prst="textNoShape">
              <a:avLst/>
            </a:prstTxWarp>
            <a:noAutofit/>
          </a:bodyPr>
          <a:lstStyle/>
          <a:p>
            <a:pPr marL="0" indent="0">
              <a:lnSpc>
                <a:spcPct val="115000"/>
              </a:lnSpc>
              <a:spcBef>
                <a:spcPts val="0"/>
              </a:spcBef>
              <a:buClr>
                <a:schemeClr val="dk1"/>
              </a:buClr>
              <a:buSzPts val="2200"/>
            </a:pPr>
            <a:r>
              <a:rPr lang="en-US" sz="2133">
                <a:solidFill>
                  <a:srgbClr val="26BDE2"/>
                </a:solidFill>
              </a:rPr>
              <a:t>Aim to streamline the logistics process and reduce delays in the Djibouti-Ethiopia corridor</a:t>
            </a:r>
            <a:endParaRPr sz="2133">
              <a:solidFill>
                <a:srgbClr val="26BDE2"/>
              </a:solidFill>
            </a:endParaRPr>
          </a:p>
          <a:p>
            <a:pPr marL="0" indent="0">
              <a:spcBef>
                <a:spcPts val="2133"/>
              </a:spcBef>
              <a:spcAft>
                <a:spcPts val="2133"/>
              </a:spcAft>
            </a:pPr>
            <a:endParaRPr sz="1333"/>
          </a:p>
        </p:txBody>
      </p:sp>
      <p:sp>
        <p:nvSpPr>
          <p:cNvPr id="848" name="Google Shape;848;p171"/>
          <p:cNvSpPr txBox="1">
            <a:spLocks noGrp="1"/>
          </p:cNvSpPr>
          <p:nvPr>
            <p:ph type="body" idx="2"/>
          </p:nvPr>
        </p:nvSpPr>
        <p:spPr>
          <a:xfrm>
            <a:off x="4395700" y="3055833"/>
            <a:ext cx="2434000" cy="2862000"/>
          </a:xfrm>
          <a:prstGeom prst="rect">
            <a:avLst/>
          </a:prstGeom>
        </p:spPr>
        <p:txBody>
          <a:bodyPr spcFirstLastPara="1" vert="horz" wrap="square" lIns="91433" tIns="45700" rIns="91433" bIns="360000" numCol="1" anchor="t" anchorCtr="0" compatLnSpc="1">
            <a:prstTxWarp prst="textNoShape">
              <a:avLst/>
            </a:prstTxWarp>
            <a:noAutofit/>
          </a:bodyPr>
          <a:lstStyle/>
          <a:p>
            <a:pPr marL="16934" indent="0">
              <a:lnSpc>
                <a:spcPct val="115000"/>
              </a:lnSpc>
              <a:buClr>
                <a:schemeClr val="dk1"/>
              </a:buClr>
              <a:buSzPts val="2200"/>
            </a:pPr>
            <a:r>
              <a:rPr lang="en-US">
                <a:solidFill>
                  <a:srgbClr val="000000"/>
                </a:solidFill>
              </a:rPr>
              <a:t>Lack of timely availability of over 15 documents along the supply chain and 40+ interactions between stakeholders results in delays along the Supply chain process in Djibouti and Ethiopia Corridor.</a:t>
            </a:r>
            <a:endParaRPr>
              <a:solidFill>
                <a:srgbClr val="000000"/>
              </a:solidFill>
            </a:endParaRPr>
          </a:p>
          <a:p>
            <a:pPr marL="0" indent="0">
              <a:spcAft>
                <a:spcPts val="667"/>
              </a:spcAft>
            </a:pPr>
            <a:endParaRPr/>
          </a:p>
        </p:txBody>
      </p:sp>
      <p:sp>
        <p:nvSpPr>
          <p:cNvPr id="849" name="Google Shape;849;p171"/>
          <p:cNvSpPr txBox="1">
            <a:spLocks noGrp="1"/>
          </p:cNvSpPr>
          <p:nvPr>
            <p:ph type="title"/>
          </p:nvPr>
        </p:nvSpPr>
        <p:spPr>
          <a:xfrm>
            <a:off x="4222666" y="277767"/>
            <a:ext cx="7969200" cy="853600"/>
          </a:xfrm>
          <a:prstGeom prst="rect">
            <a:avLst/>
          </a:prstGeom>
        </p:spPr>
        <p:txBody>
          <a:bodyPr spcFirstLastPara="1" vert="horz" wrap="square" lIns="288000" tIns="45700" rIns="91433" bIns="45700" numCol="1" anchor="ctr" anchorCtr="0" compatLnSpc="1">
            <a:prstTxWarp prst="textNoShape">
              <a:avLst/>
            </a:prstTxWarp>
            <a:noAutofit/>
          </a:bodyPr>
          <a:lstStyle/>
          <a:p>
            <a:r>
              <a:rPr lang="en-US"/>
              <a:t>Blocks for Transport </a:t>
            </a:r>
            <a:endParaRPr/>
          </a:p>
        </p:txBody>
      </p:sp>
      <p:sp>
        <p:nvSpPr>
          <p:cNvPr id="850" name="Google Shape;850;p171"/>
          <p:cNvSpPr txBox="1">
            <a:spLocks noGrp="1"/>
          </p:cNvSpPr>
          <p:nvPr>
            <p:ph type="body" idx="3"/>
          </p:nvPr>
        </p:nvSpPr>
        <p:spPr>
          <a:xfrm>
            <a:off x="7002725" y="3055833"/>
            <a:ext cx="2434000" cy="2862000"/>
          </a:xfrm>
          <a:prstGeom prst="rect">
            <a:avLst/>
          </a:prstGeom>
        </p:spPr>
        <p:txBody>
          <a:bodyPr spcFirstLastPara="1" vert="horz" wrap="square" lIns="91433" tIns="45700" rIns="91433" bIns="360000" numCol="1" anchor="t" anchorCtr="0" compatLnSpc="1">
            <a:prstTxWarp prst="textNoShape">
              <a:avLst/>
            </a:prstTxWarp>
            <a:noAutofit/>
          </a:bodyPr>
          <a:lstStyle/>
          <a:p>
            <a:pPr marL="0" indent="0">
              <a:lnSpc>
                <a:spcPct val="115000"/>
              </a:lnSpc>
              <a:buClr>
                <a:schemeClr val="dk1"/>
              </a:buClr>
              <a:buSzPts val="2200"/>
            </a:pPr>
            <a:r>
              <a:rPr lang="en-US">
                <a:solidFill>
                  <a:schemeClr val="dk1"/>
                </a:solidFill>
              </a:rPr>
              <a:t>A digital platform to have  a single source of truth, enabling access to original documentation for relevant stakeholders, could shorten the time delay for the movement of goods across the corridor</a:t>
            </a:r>
            <a:endParaRPr>
              <a:solidFill>
                <a:schemeClr val="dk1"/>
              </a:solidFill>
            </a:endParaRPr>
          </a:p>
          <a:p>
            <a:pPr marL="0" indent="0">
              <a:spcAft>
                <a:spcPts val="667"/>
              </a:spcAft>
            </a:pPr>
            <a:endParaRPr/>
          </a:p>
        </p:txBody>
      </p:sp>
      <p:sp>
        <p:nvSpPr>
          <p:cNvPr id="851" name="Google Shape;851;p171"/>
          <p:cNvSpPr txBox="1">
            <a:spLocks noGrp="1"/>
          </p:cNvSpPr>
          <p:nvPr>
            <p:ph type="body" idx="4"/>
          </p:nvPr>
        </p:nvSpPr>
        <p:spPr>
          <a:xfrm>
            <a:off x="9609766" y="3055833"/>
            <a:ext cx="2434000" cy="2862000"/>
          </a:xfrm>
          <a:prstGeom prst="rect">
            <a:avLst/>
          </a:prstGeom>
        </p:spPr>
        <p:txBody>
          <a:bodyPr spcFirstLastPara="1" vert="horz" wrap="square" lIns="91433" tIns="45700" rIns="91433" bIns="360000" numCol="1" anchor="t" anchorCtr="0" compatLnSpc="1">
            <a:prstTxWarp prst="textNoShape">
              <a:avLst/>
            </a:prstTxWarp>
            <a:noAutofit/>
          </a:bodyPr>
          <a:lstStyle/>
          <a:p>
            <a:pPr marL="0" indent="0">
              <a:spcAft>
                <a:spcPts val="667"/>
              </a:spcAft>
            </a:pPr>
            <a:r>
              <a:rPr lang="en-US">
                <a:solidFill>
                  <a:srgbClr val="1D1C1D"/>
                </a:solidFill>
                <a:highlight>
                  <a:srgbClr val="F8F8F8"/>
                </a:highlight>
              </a:rPr>
              <a:t>First  POC tested in Ethiopia and Djibouti in June 2019. The second iteration of the product was completed in Feb 2020. Due to the travel restrictions, we are unable to test the second iteration. Currently, we are exploring OCR technology to digitize shipping documents that will be shared on the platform. </a:t>
            </a:r>
            <a:endParaRPr/>
          </a:p>
        </p:txBody>
      </p:sp>
      <p:pic>
        <p:nvPicPr>
          <p:cNvPr id="852" name="Google Shape;852;p171"/>
          <p:cNvPicPr preferRelativeResize="0"/>
          <p:nvPr/>
        </p:nvPicPr>
        <p:blipFill rotWithShape="1">
          <a:blip r:embed="rId3">
            <a:alphaModFix/>
          </a:blip>
          <a:srcRect r="42359"/>
          <a:stretch/>
        </p:blipFill>
        <p:spPr>
          <a:xfrm>
            <a:off x="0" y="0"/>
            <a:ext cx="4222666" cy="6857999"/>
          </a:xfrm>
          <a:prstGeom prst="rect">
            <a:avLst/>
          </a:prstGeom>
          <a:noFill/>
          <a:ln>
            <a:noFill/>
          </a:ln>
        </p:spPr>
      </p:pic>
      <p:sp>
        <p:nvSpPr>
          <p:cNvPr id="853" name="Google Shape;853;p171"/>
          <p:cNvSpPr txBox="1"/>
          <p:nvPr/>
        </p:nvSpPr>
        <p:spPr>
          <a:xfrm>
            <a:off x="4235299" y="277767"/>
            <a:ext cx="7969200" cy="853600"/>
          </a:xfrm>
          <a:prstGeom prst="rect">
            <a:avLst/>
          </a:prstGeom>
          <a:solidFill>
            <a:srgbClr val="0A6EB3"/>
          </a:solidFill>
          <a:ln>
            <a:noFill/>
          </a:ln>
        </p:spPr>
        <p:txBody>
          <a:bodyPr spcFirstLastPara="1" wrap="square" lIns="288000" tIns="45700" rIns="91433" bIns="45700" anchor="ctr" anchorCtr="0">
            <a:noAutofit/>
          </a:bodyPr>
          <a:lstStyle/>
          <a:p>
            <a:pPr>
              <a:lnSpc>
                <a:spcPct val="90000"/>
              </a:lnSpc>
            </a:pPr>
            <a:r>
              <a:rPr lang="en-US" sz="3600">
                <a:solidFill>
                  <a:srgbClr val="FFFFFF"/>
                </a:solidFill>
                <a:latin typeface="Open Sans Light"/>
                <a:ea typeface="Open Sans Light"/>
                <a:cs typeface="Open Sans Light"/>
                <a:sym typeface="Open Sans Light"/>
              </a:rPr>
              <a:t>Blocks for Transport</a:t>
            </a:r>
            <a:endParaRPr sz="3600">
              <a:solidFill>
                <a:srgbClr val="FFFFFF"/>
              </a:solidFill>
              <a:latin typeface="Open Sans Light"/>
              <a:ea typeface="Open Sans Light"/>
              <a:cs typeface="Open Sans Light"/>
              <a:sym typeface="Open Sans Light"/>
            </a:endParaRPr>
          </a:p>
        </p:txBody>
      </p:sp>
      <p:sp>
        <p:nvSpPr>
          <p:cNvPr id="854" name="Google Shape;854;p171"/>
          <p:cNvSpPr txBox="1"/>
          <p:nvPr/>
        </p:nvSpPr>
        <p:spPr>
          <a:xfrm>
            <a:off x="4680533" y="1198000"/>
            <a:ext cx="2149200" cy="340400"/>
          </a:xfrm>
          <a:prstGeom prst="rect">
            <a:avLst/>
          </a:prstGeom>
          <a:noFill/>
          <a:ln>
            <a:noFill/>
          </a:ln>
        </p:spPr>
        <p:txBody>
          <a:bodyPr spcFirstLastPara="1" wrap="square" lIns="91433" tIns="45700" rIns="91433" bIns="45700" anchor="ctr" anchorCtr="0">
            <a:noAutofit/>
          </a:bodyPr>
          <a:lstStyle/>
          <a:p>
            <a:r>
              <a:rPr lang="en-US" sz="1200">
                <a:solidFill>
                  <a:srgbClr val="0A6EB3"/>
                </a:solidFill>
                <a:latin typeface="Open Sans"/>
                <a:ea typeface="Open Sans"/>
                <a:cs typeface="Open Sans"/>
                <a:sym typeface="Open Sans"/>
              </a:rPr>
              <a:t>Ethiopia and Djibouti CO</a:t>
            </a:r>
            <a:endParaRPr sz="1200"/>
          </a:p>
        </p:txBody>
      </p:sp>
      <p:pic>
        <p:nvPicPr>
          <p:cNvPr id="855" name="Google Shape;855;p171"/>
          <p:cNvPicPr preferRelativeResize="0"/>
          <p:nvPr/>
        </p:nvPicPr>
        <p:blipFill>
          <a:blip r:embed="rId4">
            <a:alphaModFix/>
          </a:blip>
          <a:stretch>
            <a:fillRect/>
          </a:stretch>
        </p:blipFill>
        <p:spPr>
          <a:xfrm>
            <a:off x="4395700" y="1197815"/>
            <a:ext cx="340634" cy="340634"/>
          </a:xfrm>
          <a:prstGeom prst="rect">
            <a:avLst/>
          </a:prstGeom>
          <a:noFill/>
          <a:ln>
            <a:noFill/>
          </a:ln>
        </p:spPr>
      </p:pic>
      <p:sp>
        <p:nvSpPr>
          <p:cNvPr id="856" name="Google Shape;856;p171"/>
          <p:cNvSpPr txBox="1"/>
          <p:nvPr/>
        </p:nvSpPr>
        <p:spPr>
          <a:xfrm>
            <a:off x="7103705" y="1190617"/>
            <a:ext cx="1869200" cy="340400"/>
          </a:xfrm>
          <a:prstGeom prst="rect">
            <a:avLst/>
          </a:prstGeom>
          <a:noFill/>
          <a:ln>
            <a:noFill/>
          </a:ln>
        </p:spPr>
        <p:txBody>
          <a:bodyPr spcFirstLastPara="1" wrap="square" lIns="91433" tIns="45700" rIns="91433" bIns="45700" anchor="ctr" anchorCtr="0">
            <a:noAutofit/>
          </a:bodyPr>
          <a:lstStyle/>
          <a:p>
            <a:r>
              <a:rPr lang="en-US" sz="1200">
                <a:solidFill>
                  <a:srgbClr val="0A6EB3"/>
                </a:solidFill>
                <a:latin typeface="Open Sans"/>
                <a:ea typeface="Open Sans"/>
                <a:cs typeface="Open Sans"/>
                <a:sym typeface="Open Sans"/>
              </a:rPr>
              <a:t>Supply Chain</a:t>
            </a:r>
            <a:endParaRPr sz="1200"/>
          </a:p>
        </p:txBody>
      </p:sp>
      <p:pic>
        <p:nvPicPr>
          <p:cNvPr id="857" name="Google Shape;857;p171"/>
          <p:cNvPicPr preferRelativeResize="0"/>
          <p:nvPr/>
        </p:nvPicPr>
        <p:blipFill>
          <a:blip r:embed="rId5">
            <a:alphaModFix/>
          </a:blip>
          <a:stretch>
            <a:fillRect/>
          </a:stretch>
        </p:blipFill>
        <p:spPr>
          <a:xfrm>
            <a:off x="6823292" y="1197998"/>
            <a:ext cx="340269" cy="34026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pic>
        <p:nvPicPr>
          <p:cNvPr id="863" name="Google Shape;863;p172"/>
          <p:cNvPicPr preferRelativeResize="0"/>
          <p:nvPr/>
        </p:nvPicPr>
        <p:blipFill rotWithShape="1">
          <a:blip r:embed="rId3">
            <a:alphaModFix/>
          </a:blip>
          <a:srcRect/>
          <a:stretch/>
        </p:blipFill>
        <p:spPr>
          <a:xfrm>
            <a:off x="11486869" y="5110270"/>
            <a:ext cx="649760" cy="625283"/>
          </a:xfrm>
          <a:prstGeom prst="rect">
            <a:avLst/>
          </a:prstGeom>
          <a:noFill/>
          <a:ln>
            <a:noFill/>
          </a:ln>
        </p:spPr>
      </p:pic>
      <p:sp>
        <p:nvSpPr>
          <p:cNvPr id="864" name="Google Shape;864;p172"/>
          <p:cNvSpPr txBox="1">
            <a:spLocks noGrp="1"/>
          </p:cNvSpPr>
          <p:nvPr>
            <p:ph type="title"/>
          </p:nvPr>
        </p:nvSpPr>
        <p:spPr>
          <a:xfrm>
            <a:off x="264881" y="1675911"/>
            <a:ext cx="11662200" cy="1650800"/>
          </a:xfrm>
          <a:prstGeom prst="rect">
            <a:avLst/>
          </a:prstGeom>
          <a:noFill/>
          <a:ln>
            <a:noFill/>
          </a:ln>
        </p:spPr>
        <p:txBody>
          <a:bodyPr spcFirstLastPara="1" vert="horz" wrap="square" lIns="45717" tIns="22850" rIns="45717" bIns="22850" numCol="1" anchor="ctr" anchorCtr="0" compatLnSpc="1">
            <a:prstTxWarp prst="textNoShape">
              <a:avLst/>
            </a:prstTxWarp>
            <a:noAutofit/>
          </a:bodyPr>
          <a:lstStyle/>
          <a:p>
            <a:pPr>
              <a:buSzPts val="10400"/>
            </a:pPr>
            <a:r>
              <a:rPr lang="en-US" sz="6934"/>
              <a:t>It’s time to</a:t>
            </a:r>
            <a:br>
              <a:rPr lang="en-US" sz="6934"/>
            </a:br>
            <a:r>
              <a:rPr lang="en-US" sz="6667" b="1">
                <a:latin typeface="Open Sans"/>
                <a:ea typeface="Open Sans"/>
                <a:cs typeface="Open Sans"/>
                <a:sym typeface="Open Sans"/>
              </a:rPr>
              <a:t>#</a:t>
            </a:r>
            <a:r>
              <a:rPr lang="en-US" sz="6667" b="1" i="1">
                <a:latin typeface="Open Sans"/>
                <a:ea typeface="Open Sans"/>
                <a:cs typeface="Open Sans"/>
                <a:sym typeface="Open Sans"/>
              </a:rPr>
              <a:t>disrupt</a:t>
            </a:r>
            <a:r>
              <a:rPr lang="en-US" sz="6667" b="1">
                <a:latin typeface="Open Sans"/>
                <a:ea typeface="Open Sans"/>
                <a:cs typeface="Open Sans"/>
                <a:sym typeface="Open Sans"/>
              </a:rPr>
              <a:t>hunger</a:t>
            </a:r>
            <a:r>
              <a:rPr lang="en-US" sz="6934"/>
              <a:t>.</a:t>
            </a:r>
            <a:endParaRPr sz="6667" b="1">
              <a:latin typeface="Open Sans"/>
              <a:ea typeface="Open Sans"/>
              <a:cs typeface="Open Sans"/>
              <a:sym typeface="Open Sans"/>
            </a:endParaRPr>
          </a:p>
        </p:txBody>
      </p:sp>
      <p:grpSp>
        <p:nvGrpSpPr>
          <p:cNvPr id="865" name="Google Shape;865;p172"/>
          <p:cNvGrpSpPr/>
          <p:nvPr/>
        </p:nvGrpSpPr>
        <p:grpSpPr>
          <a:xfrm>
            <a:off x="6026975" y="4120832"/>
            <a:ext cx="3869970" cy="501600"/>
            <a:chOff x="8262046" y="8564020"/>
            <a:chExt cx="7739941" cy="1003200"/>
          </a:xfrm>
        </p:grpSpPr>
        <p:sp>
          <p:nvSpPr>
            <p:cNvPr id="866" name="Google Shape;866;p172"/>
            <p:cNvSpPr txBox="1"/>
            <p:nvPr/>
          </p:nvSpPr>
          <p:spPr>
            <a:xfrm>
              <a:off x="9149087" y="8564020"/>
              <a:ext cx="6852900" cy="1003200"/>
            </a:xfrm>
            <a:prstGeom prst="rect">
              <a:avLst/>
            </a:prstGeom>
            <a:noFill/>
            <a:ln>
              <a:noFill/>
            </a:ln>
          </p:spPr>
          <p:txBody>
            <a:bodyPr spcFirstLastPara="1" wrap="square" lIns="121900" tIns="60933" rIns="121900" bIns="60933" anchor="t" anchorCtr="0">
              <a:noAutofit/>
            </a:bodyPr>
            <a:lstStyle/>
            <a:p>
              <a:pPr>
                <a:buClr>
                  <a:srgbClr val="000000"/>
                </a:buClr>
                <a:buSzPts val="3000"/>
              </a:pPr>
              <a:r>
                <a:rPr lang="en-US" sz="2000">
                  <a:solidFill>
                    <a:srgbClr val="FFFFFF"/>
                  </a:solidFill>
                  <a:latin typeface="Open Sans"/>
                  <a:ea typeface="Open Sans"/>
                  <a:cs typeface="Open Sans"/>
                  <a:sym typeface="Open Sans"/>
                </a:rPr>
                <a:t>global.innovation@wfp.org</a:t>
              </a:r>
              <a:endParaRPr sz="2000">
                <a:solidFill>
                  <a:srgbClr val="000000"/>
                </a:solidFill>
                <a:latin typeface="Open Sans"/>
                <a:ea typeface="Open Sans"/>
                <a:cs typeface="Open Sans"/>
                <a:sym typeface="Open Sans"/>
              </a:endParaRPr>
            </a:p>
          </p:txBody>
        </p:sp>
        <p:sp>
          <p:nvSpPr>
            <p:cNvPr id="867" name="Google Shape;867;p172"/>
            <p:cNvSpPr/>
            <p:nvPr/>
          </p:nvSpPr>
          <p:spPr>
            <a:xfrm>
              <a:off x="8262046" y="8739316"/>
              <a:ext cx="887040" cy="549123"/>
            </a:xfrm>
            <a:custGeom>
              <a:avLst/>
              <a:gdLst/>
              <a:ahLst/>
              <a:cxnLst/>
              <a:rect l="l" t="t" r="r" b="b"/>
              <a:pathLst>
                <a:path w="461" h="285" extrusionOk="0">
                  <a:moveTo>
                    <a:pt x="18" y="27"/>
                  </a:moveTo>
                  <a:lnTo>
                    <a:pt x="18" y="27"/>
                  </a:lnTo>
                  <a:cubicBezTo>
                    <a:pt x="35" y="35"/>
                    <a:pt x="203" y="125"/>
                    <a:pt x="203" y="125"/>
                  </a:cubicBezTo>
                  <a:cubicBezTo>
                    <a:pt x="212" y="133"/>
                    <a:pt x="221" y="133"/>
                    <a:pt x="231" y="133"/>
                  </a:cubicBezTo>
                  <a:cubicBezTo>
                    <a:pt x="239" y="133"/>
                    <a:pt x="248" y="133"/>
                    <a:pt x="248" y="125"/>
                  </a:cubicBezTo>
                  <a:cubicBezTo>
                    <a:pt x="256" y="125"/>
                    <a:pt x="425" y="35"/>
                    <a:pt x="434" y="27"/>
                  </a:cubicBezTo>
                  <a:cubicBezTo>
                    <a:pt x="452" y="18"/>
                    <a:pt x="460" y="0"/>
                    <a:pt x="443" y="0"/>
                  </a:cubicBezTo>
                  <a:cubicBezTo>
                    <a:pt x="18" y="0"/>
                    <a:pt x="18" y="0"/>
                    <a:pt x="18" y="0"/>
                  </a:cubicBezTo>
                  <a:cubicBezTo>
                    <a:pt x="0" y="0"/>
                    <a:pt x="9" y="18"/>
                    <a:pt x="18" y="27"/>
                  </a:cubicBezTo>
                  <a:close/>
                  <a:moveTo>
                    <a:pt x="443" y="80"/>
                  </a:moveTo>
                  <a:lnTo>
                    <a:pt x="443" y="80"/>
                  </a:lnTo>
                  <a:cubicBezTo>
                    <a:pt x="434" y="80"/>
                    <a:pt x="256" y="169"/>
                    <a:pt x="248" y="178"/>
                  </a:cubicBezTo>
                  <a:cubicBezTo>
                    <a:pt x="248" y="178"/>
                    <a:pt x="239" y="178"/>
                    <a:pt x="231" y="178"/>
                  </a:cubicBezTo>
                  <a:cubicBezTo>
                    <a:pt x="221" y="178"/>
                    <a:pt x="212" y="178"/>
                    <a:pt x="203" y="178"/>
                  </a:cubicBezTo>
                  <a:cubicBezTo>
                    <a:pt x="194" y="169"/>
                    <a:pt x="27" y="80"/>
                    <a:pt x="18" y="80"/>
                  </a:cubicBezTo>
                  <a:cubicBezTo>
                    <a:pt x="9" y="72"/>
                    <a:pt x="9" y="80"/>
                    <a:pt x="9" y="80"/>
                  </a:cubicBezTo>
                  <a:cubicBezTo>
                    <a:pt x="9" y="88"/>
                    <a:pt x="9" y="266"/>
                    <a:pt x="9" y="266"/>
                  </a:cubicBezTo>
                  <a:cubicBezTo>
                    <a:pt x="9" y="275"/>
                    <a:pt x="18" y="284"/>
                    <a:pt x="35" y="284"/>
                  </a:cubicBezTo>
                  <a:cubicBezTo>
                    <a:pt x="425" y="284"/>
                    <a:pt x="425" y="284"/>
                    <a:pt x="425" y="284"/>
                  </a:cubicBezTo>
                  <a:cubicBezTo>
                    <a:pt x="443" y="284"/>
                    <a:pt x="452" y="275"/>
                    <a:pt x="452" y="266"/>
                  </a:cubicBezTo>
                  <a:cubicBezTo>
                    <a:pt x="452" y="266"/>
                    <a:pt x="452" y="88"/>
                    <a:pt x="452" y="80"/>
                  </a:cubicBezTo>
                  <a:cubicBezTo>
                    <a:pt x="452" y="80"/>
                    <a:pt x="452" y="72"/>
                    <a:pt x="443" y="80"/>
                  </a:cubicBezTo>
                  <a:close/>
                </a:path>
              </a:pathLst>
            </a:custGeom>
            <a:solidFill>
              <a:schemeClr val="lt1"/>
            </a:solidFill>
            <a:ln>
              <a:noFill/>
            </a:ln>
          </p:spPr>
          <p:txBody>
            <a:bodyPr spcFirstLastPara="1" wrap="square" lIns="45717" tIns="22850" rIns="45717" bIns="22850" anchor="ctr" anchorCtr="0">
              <a:noAutofit/>
            </a:bodyPr>
            <a:lstStyle/>
            <a:p>
              <a:pPr>
                <a:buClr>
                  <a:srgbClr val="000000"/>
                </a:buClr>
                <a:buSzPts val="1000"/>
              </a:pPr>
              <a:endParaRPr sz="667">
                <a:solidFill>
                  <a:schemeClr val="dk1"/>
                </a:solidFill>
                <a:latin typeface="Open Sans"/>
                <a:ea typeface="Open Sans"/>
                <a:cs typeface="Open Sans"/>
                <a:sym typeface="Open Sans"/>
              </a:endParaRPr>
            </a:p>
          </p:txBody>
        </p:sp>
      </p:grpSp>
      <p:grpSp>
        <p:nvGrpSpPr>
          <p:cNvPr id="868" name="Google Shape;868;p172"/>
          <p:cNvGrpSpPr/>
          <p:nvPr/>
        </p:nvGrpSpPr>
        <p:grpSpPr>
          <a:xfrm>
            <a:off x="2295057" y="4113832"/>
            <a:ext cx="2938707" cy="501600"/>
            <a:chOff x="857394" y="8849397"/>
            <a:chExt cx="5877415" cy="1003200"/>
          </a:xfrm>
        </p:grpSpPr>
        <p:sp>
          <p:nvSpPr>
            <p:cNvPr id="869" name="Google Shape;869;p172"/>
            <p:cNvSpPr txBox="1"/>
            <p:nvPr/>
          </p:nvSpPr>
          <p:spPr>
            <a:xfrm>
              <a:off x="1738909" y="8849397"/>
              <a:ext cx="4995900" cy="1003200"/>
            </a:xfrm>
            <a:prstGeom prst="rect">
              <a:avLst/>
            </a:prstGeom>
            <a:noFill/>
            <a:ln>
              <a:noFill/>
            </a:ln>
          </p:spPr>
          <p:txBody>
            <a:bodyPr spcFirstLastPara="1" wrap="square" lIns="121900" tIns="60933" rIns="121900" bIns="60933" anchor="t" anchorCtr="0">
              <a:noAutofit/>
            </a:bodyPr>
            <a:lstStyle/>
            <a:p>
              <a:pPr>
                <a:buClr>
                  <a:srgbClr val="000000"/>
                </a:buClr>
                <a:buSzPts val="3000"/>
              </a:pPr>
              <a:r>
                <a:rPr lang="en-US" sz="2000">
                  <a:solidFill>
                    <a:srgbClr val="FFFFFF"/>
                  </a:solidFill>
                  <a:latin typeface="Open Sans"/>
                  <a:ea typeface="Open Sans"/>
                  <a:cs typeface="Open Sans"/>
                  <a:sym typeface="Open Sans"/>
                </a:rPr>
                <a:t>innovation.wfp.org</a:t>
              </a:r>
              <a:endParaRPr sz="2000">
                <a:solidFill>
                  <a:srgbClr val="000000"/>
                </a:solidFill>
                <a:latin typeface="Open Sans"/>
                <a:ea typeface="Open Sans"/>
                <a:cs typeface="Open Sans"/>
                <a:sym typeface="Open Sans"/>
              </a:endParaRPr>
            </a:p>
          </p:txBody>
        </p:sp>
        <p:sp>
          <p:nvSpPr>
            <p:cNvPr id="870" name="Google Shape;870;p172"/>
            <p:cNvSpPr/>
            <p:nvPr/>
          </p:nvSpPr>
          <p:spPr>
            <a:xfrm>
              <a:off x="857394" y="8884190"/>
              <a:ext cx="911138" cy="911138"/>
            </a:xfrm>
            <a:custGeom>
              <a:avLst/>
              <a:gdLst/>
              <a:ahLst/>
              <a:cxnLst/>
              <a:rect l="l" t="t" r="r" b="b"/>
              <a:pathLst>
                <a:path w="2277844" h="2277844" extrusionOk="0">
                  <a:moveTo>
                    <a:pt x="1138922" y="0"/>
                  </a:moveTo>
                  <a:cubicBezTo>
                    <a:pt x="509912" y="0"/>
                    <a:pt x="0" y="509912"/>
                    <a:pt x="0" y="1138922"/>
                  </a:cubicBezTo>
                  <a:cubicBezTo>
                    <a:pt x="0" y="1767932"/>
                    <a:pt x="509912" y="2277844"/>
                    <a:pt x="1138922" y="2277844"/>
                  </a:cubicBezTo>
                  <a:cubicBezTo>
                    <a:pt x="1767932" y="2277844"/>
                    <a:pt x="2277844" y="1767932"/>
                    <a:pt x="2277844" y="1138922"/>
                  </a:cubicBezTo>
                  <a:cubicBezTo>
                    <a:pt x="2277844" y="509912"/>
                    <a:pt x="1767932" y="0"/>
                    <a:pt x="1138922" y="0"/>
                  </a:cubicBezTo>
                  <a:close/>
                  <a:moveTo>
                    <a:pt x="1220274" y="1220274"/>
                  </a:moveTo>
                  <a:lnTo>
                    <a:pt x="1593677" y="1220274"/>
                  </a:lnTo>
                  <a:cubicBezTo>
                    <a:pt x="1551155" y="1500725"/>
                    <a:pt x="1420358" y="1760326"/>
                    <a:pt x="1220274" y="1961387"/>
                  </a:cubicBezTo>
                  <a:close/>
                  <a:moveTo>
                    <a:pt x="1220274" y="1057571"/>
                  </a:moveTo>
                  <a:lnTo>
                    <a:pt x="1220274" y="315644"/>
                  </a:lnTo>
                  <a:cubicBezTo>
                    <a:pt x="1420561" y="516892"/>
                    <a:pt x="1551375" y="776810"/>
                    <a:pt x="1593677" y="1057571"/>
                  </a:cubicBezTo>
                  <a:close/>
                  <a:moveTo>
                    <a:pt x="1057571" y="1057571"/>
                  </a:moveTo>
                  <a:lnTo>
                    <a:pt x="696370" y="1057571"/>
                  </a:lnTo>
                  <a:cubicBezTo>
                    <a:pt x="736826" y="781618"/>
                    <a:pt x="863214" y="525434"/>
                    <a:pt x="1057571" y="325406"/>
                  </a:cubicBezTo>
                  <a:close/>
                  <a:moveTo>
                    <a:pt x="1057571" y="1220274"/>
                  </a:moveTo>
                  <a:lnTo>
                    <a:pt x="1057571" y="1952438"/>
                  </a:lnTo>
                  <a:cubicBezTo>
                    <a:pt x="863579" y="1752150"/>
                    <a:pt x="737249" y="1496096"/>
                    <a:pt x="696370" y="1220274"/>
                  </a:cubicBezTo>
                  <a:close/>
                  <a:moveTo>
                    <a:pt x="532853" y="1057571"/>
                  </a:moveTo>
                  <a:lnTo>
                    <a:pt x="184668" y="1057571"/>
                  </a:lnTo>
                  <a:cubicBezTo>
                    <a:pt x="220780" y="631451"/>
                    <a:pt x="535310" y="281061"/>
                    <a:pt x="955068" y="199311"/>
                  </a:cubicBezTo>
                  <a:cubicBezTo>
                    <a:pt x="723150" y="430732"/>
                    <a:pt x="574643" y="732612"/>
                    <a:pt x="532853" y="1057571"/>
                  </a:cubicBezTo>
                  <a:close/>
                  <a:moveTo>
                    <a:pt x="532853" y="1220274"/>
                  </a:moveTo>
                  <a:cubicBezTo>
                    <a:pt x="574676" y="1545794"/>
                    <a:pt x="723818" y="1848088"/>
                    <a:pt x="956694" y="2079346"/>
                  </a:cubicBezTo>
                  <a:cubicBezTo>
                    <a:pt x="536310" y="1997653"/>
                    <a:pt x="221154" y="1646963"/>
                    <a:pt x="184668" y="1220274"/>
                  </a:cubicBezTo>
                  <a:close/>
                  <a:moveTo>
                    <a:pt x="1757194" y="1220274"/>
                  </a:moveTo>
                  <a:lnTo>
                    <a:pt x="2093176" y="1220274"/>
                  </a:lnTo>
                  <a:cubicBezTo>
                    <a:pt x="2057552" y="1641561"/>
                    <a:pt x="1749628" y="1989510"/>
                    <a:pt x="1335793" y="2076092"/>
                  </a:cubicBezTo>
                  <a:cubicBezTo>
                    <a:pt x="1567588" y="1845672"/>
                    <a:pt x="1715884" y="1544492"/>
                    <a:pt x="1757194" y="1220274"/>
                  </a:cubicBezTo>
                  <a:close/>
                  <a:moveTo>
                    <a:pt x="1757194" y="1057571"/>
                  </a:moveTo>
                  <a:cubicBezTo>
                    <a:pt x="1715550" y="734198"/>
                    <a:pt x="1568263" y="433628"/>
                    <a:pt x="1338233" y="202565"/>
                  </a:cubicBezTo>
                  <a:cubicBezTo>
                    <a:pt x="1750840" y="290002"/>
                    <a:pt x="2057503" y="637316"/>
                    <a:pt x="2093176" y="1057571"/>
                  </a:cubicBezTo>
                  <a:close/>
                </a:path>
              </a:pathLst>
            </a:custGeom>
            <a:solidFill>
              <a:schemeClr val="lt1"/>
            </a:solidFill>
            <a:ln>
              <a:noFill/>
            </a:ln>
          </p:spPr>
          <p:txBody>
            <a:bodyPr spcFirstLastPara="1" wrap="square" lIns="45717" tIns="22850" rIns="45717" bIns="22850" anchor="ctr" anchorCtr="0">
              <a:noAutofit/>
            </a:bodyPr>
            <a:lstStyle/>
            <a:p>
              <a:pPr>
                <a:buClr>
                  <a:srgbClr val="000000"/>
                </a:buClr>
                <a:buSzPts val="1400"/>
              </a:pPr>
              <a:endParaRPr sz="933">
                <a:solidFill>
                  <a:schemeClr val="dk1"/>
                </a:solidFill>
                <a:latin typeface="Open Sans"/>
                <a:ea typeface="Open Sans"/>
                <a:cs typeface="Open Sans"/>
                <a:sym typeface="Open Sans"/>
              </a:endParaRPr>
            </a:p>
          </p:txBody>
        </p:sp>
      </p:grpSp>
      <p:grpSp>
        <p:nvGrpSpPr>
          <p:cNvPr id="871" name="Google Shape;871;p172"/>
          <p:cNvGrpSpPr/>
          <p:nvPr/>
        </p:nvGrpSpPr>
        <p:grpSpPr>
          <a:xfrm>
            <a:off x="2295053" y="4844777"/>
            <a:ext cx="3870025" cy="449769"/>
            <a:chOff x="11658575" y="8274526"/>
            <a:chExt cx="3630417" cy="421922"/>
          </a:xfrm>
        </p:grpSpPr>
        <p:sp>
          <p:nvSpPr>
            <p:cNvPr id="872" name="Google Shape;872;p172"/>
            <p:cNvSpPr txBox="1"/>
            <p:nvPr/>
          </p:nvSpPr>
          <p:spPr>
            <a:xfrm>
              <a:off x="12080492" y="8274579"/>
              <a:ext cx="3208500" cy="421800"/>
            </a:xfrm>
            <a:prstGeom prst="rect">
              <a:avLst/>
            </a:prstGeom>
            <a:noFill/>
            <a:ln>
              <a:noFill/>
            </a:ln>
          </p:spPr>
          <p:txBody>
            <a:bodyPr spcFirstLastPara="1" wrap="square" lIns="91433" tIns="45700" rIns="91433" bIns="45700" anchor="ctr" anchorCtr="0">
              <a:noAutofit/>
            </a:bodyPr>
            <a:lstStyle/>
            <a:p>
              <a:pPr>
                <a:buClr>
                  <a:srgbClr val="FFFFFF"/>
                </a:buClr>
                <a:buSzPts val="3000"/>
              </a:pPr>
              <a:r>
                <a:rPr lang="en-US" sz="2000">
                  <a:solidFill>
                    <a:srgbClr val="FFFFFF"/>
                  </a:solidFill>
                  <a:latin typeface="Open Sans"/>
                  <a:ea typeface="Open Sans"/>
                  <a:cs typeface="Open Sans"/>
                  <a:sym typeface="Open Sans"/>
                </a:rPr>
                <a:t>@WFPInnovation</a:t>
              </a:r>
              <a:endParaRPr sz="2000">
                <a:solidFill>
                  <a:srgbClr val="FFFFFF"/>
                </a:solidFill>
                <a:latin typeface="Open Sans"/>
                <a:ea typeface="Open Sans"/>
                <a:cs typeface="Open Sans"/>
                <a:sym typeface="Open Sans"/>
              </a:endParaRPr>
            </a:p>
          </p:txBody>
        </p:sp>
        <p:pic>
          <p:nvPicPr>
            <p:cNvPr id="873" name="Google Shape;873;p172"/>
            <p:cNvPicPr preferRelativeResize="0"/>
            <p:nvPr/>
          </p:nvPicPr>
          <p:blipFill>
            <a:blip r:embed="rId4">
              <a:alphaModFix/>
            </a:blip>
            <a:stretch>
              <a:fillRect/>
            </a:stretch>
          </p:blipFill>
          <p:spPr>
            <a:xfrm>
              <a:off x="11658575" y="8274526"/>
              <a:ext cx="421924" cy="421922"/>
            </a:xfrm>
            <a:prstGeom prst="rect">
              <a:avLst/>
            </a:prstGeom>
            <a:noFill/>
            <a:ln>
              <a:noFill/>
            </a:ln>
          </p:spPr>
        </p:pic>
      </p:grpSp>
      <p:grpSp>
        <p:nvGrpSpPr>
          <p:cNvPr id="874" name="Google Shape;874;p172"/>
          <p:cNvGrpSpPr/>
          <p:nvPr/>
        </p:nvGrpSpPr>
        <p:grpSpPr>
          <a:xfrm>
            <a:off x="6026967" y="4831700"/>
            <a:ext cx="4812415" cy="475939"/>
            <a:chOff x="11585423" y="9017283"/>
            <a:chExt cx="4311427" cy="426367"/>
          </a:xfrm>
        </p:grpSpPr>
        <p:sp>
          <p:nvSpPr>
            <p:cNvPr id="875" name="Google Shape;875;p172"/>
            <p:cNvSpPr txBox="1"/>
            <p:nvPr/>
          </p:nvSpPr>
          <p:spPr>
            <a:xfrm>
              <a:off x="12001350" y="9021850"/>
              <a:ext cx="3895500" cy="421800"/>
            </a:xfrm>
            <a:prstGeom prst="rect">
              <a:avLst/>
            </a:prstGeom>
            <a:noFill/>
            <a:ln>
              <a:noFill/>
            </a:ln>
          </p:spPr>
          <p:txBody>
            <a:bodyPr spcFirstLastPara="1" wrap="square" lIns="91433" tIns="45700" rIns="91433" bIns="45700" anchor="ctr" anchorCtr="0">
              <a:noAutofit/>
            </a:bodyPr>
            <a:lstStyle/>
            <a:p>
              <a:pPr>
                <a:buClr>
                  <a:srgbClr val="FFFFFF"/>
                </a:buClr>
                <a:buSzPts val="3000"/>
              </a:pPr>
              <a:r>
                <a:rPr lang="en-US" sz="2000">
                  <a:solidFill>
                    <a:srgbClr val="FFFFFF"/>
                  </a:solidFill>
                  <a:latin typeface="Open Sans"/>
                  <a:ea typeface="Open Sans"/>
                  <a:cs typeface="Open Sans"/>
                  <a:sym typeface="Open Sans"/>
                </a:rPr>
                <a:t>WFP Innovation Accelerator</a:t>
              </a:r>
              <a:endParaRPr sz="2000">
                <a:solidFill>
                  <a:srgbClr val="FFFFFF"/>
                </a:solidFill>
                <a:latin typeface="Open Sans"/>
                <a:ea typeface="Open Sans"/>
                <a:cs typeface="Open Sans"/>
                <a:sym typeface="Open Sans"/>
              </a:endParaRPr>
            </a:p>
          </p:txBody>
        </p:sp>
        <p:pic>
          <p:nvPicPr>
            <p:cNvPr id="876" name="Google Shape;876;p172"/>
            <p:cNvPicPr preferRelativeResize="0"/>
            <p:nvPr/>
          </p:nvPicPr>
          <p:blipFill>
            <a:blip r:embed="rId5">
              <a:alphaModFix/>
            </a:blip>
            <a:stretch>
              <a:fillRect/>
            </a:stretch>
          </p:blipFill>
          <p:spPr>
            <a:xfrm>
              <a:off x="11585423" y="9017283"/>
              <a:ext cx="402925" cy="402921"/>
            </a:xfrm>
            <a:prstGeom prst="rect">
              <a:avLst/>
            </a:prstGeom>
            <a:noFill/>
            <a:ln>
              <a:noFill/>
            </a:ln>
          </p:spPr>
        </p:pic>
      </p:grpSp>
    </p:spTree>
  </p:cSld>
  <p:clrMapOvr>
    <a:masterClrMapping/>
  </p:clrMapOvr>
</p:sld>
</file>

<file path=ppt/theme/theme1.xml><?xml version="1.0" encoding="utf-8"?>
<a:theme xmlns:a="http://schemas.openxmlformats.org/drawingml/2006/main" name="Governance template">
  <a:themeElements>
    <a:clrScheme name="Custom 1">
      <a:dk1>
        <a:srgbClr val="080808"/>
      </a:dk1>
      <a:lt1>
        <a:srgbClr val="FFFFFF"/>
      </a:lt1>
      <a:dk2>
        <a:srgbClr val="0E1521"/>
      </a:dk2>
      <a:lt2>
        <a:srgbClr val="83B8D5"/>
      </a:lt2>
      <a:accent1>
        <a:srgbClr val="2285F3"/>
      </a:accent1>
      <a:accent2>
        <a:srgbClr val="7FBA00"/>
      </a:accent2>
      <a:accent3>
        <a:srgbClr val="F5BA01"/>
      </a:accent3>
      <a:accent4>
        <a:srgbClr val="EF5014"/>
      </a:accent4>
      <a:accent5>
        <a:srgbClr val="BB00FF"/>
      </a:accent5>
      <a:accent6>
        <a:srgbClr val="33CCCC"/>
      </a:accent6>
      <a:hlink>
        <a:srgbClr val="00649B"/>
      </a:hlink>
      <a:folHlink>
        <a:srgbClr val="4293BF"/>
      </a:folHlink>
    </a:clrScheme>
    <a:fontScheme name="Custom 2">
      <a:majorFont>
        <a:latin typeface="Microsoft YaHei UI"/>
        <a:ea typeface=""/>
        <a:cs typeface=""/>
      </a:majorFont>
      <a:minorFont>
        <a:latin typeface="Yu Gothic UI Semi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chemeClr val="tx1">
                <a:lumMod val="75000"/>
                <a:lumOff val="25000"/>
              </a:schemeClr>
            </a:solidFill>
          </a:defRPr>
        </a:defPPr>
      </a:lstStyle>
      <a:style>
        <a:lnRef idx="0">
          <a:scrgbClr r="0" g="0" b="0"/>
        </a:lnRef>
        <a:fillRef idx="0">
          <a:scrgbClr r="0" g="0" b="0"/>
        </a:fillRef>
        <a:effectRef idx="0">
          <a:scrgbClr r="0" g="0" b="0"/>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Governance template">
  <a:themeElements>
    <a:clrScheme name="Custom 1">
      <a:dk1>
        <a:srgbClr val="080808"/>
      </a:dk1>
      <a:lt1>
        <a:srgbClr val="FFFFFF"/>
      </a:lt1>
      <a:dk2>
        <a:srgbClr val="0E1521"/>
      </a:dk2>
      <a:lt2>
        <a:srgbClr val="83B8D5"/>
      </a:lt2>
      <a:accent1>
        <a:srgbClr val="2285F3"/>
      </a:accent1>
      <a:accent2>
        <a:srgbClr val="7FBA00"/>
      </a:accent2>
      <a:accent3>
        <a:srgbClr val="F5BA01"/>
      </a:accent3>
      <a:accent4>
        <a:srgbClr val="EF5014"/>
      </a:accent4>
      <a:accent5>
        <a:srgbClr val="BB00FF"/>
      </a:accent5>
      <a:accent6>
        <a:srgbClr val="33CCCC"/>
      </a:accent6>
      <a:hlink>
        <a:srgbClr val="00649B"/>
      </a:hlink>
      <a:folHlink>
        <a:srgbClr val="4293BF"/>
      </a:folHlink>
    </a:clrScheme>
    <a:fontScheme name="Custom 2">
      <a:majorFont>
        <a:latin typeface="Microsoft YaHei UI"/>
        <a:ea typeface=""/>
        <a:cs typeface=""/>
      </a:majorFont>
      <a:minorFont>
        <a:latin typeface="Yu Gothic UI Semi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flip="none" rotWithShape="1">
          <a:gsLst>
            <a:gs pos="0">
              <a:srgbClr val="E0E1E5"/>
            </a:gs>
            <a:gs pos="100000">
              <a:srgbClr val="FFFDFE"/>
            </a:gs>
          </a:gsLst>
          <a:lin ang="2700000" scaled="1"/>
          <a:tileRect/>
        </a:gradFill>
        <a:ln w="12700">
          <a:gradFill>
            <a:gsLst>
              <a:gs pos="0">
                <a:schemeClr val="bg1"/>
              </a:gs>
              <a:gs pos="100000">
                <a:schemeClr val="bg1">
                  <a:lumMod val="75000"/>
                </a:schemeClr>
              </a:gs>
            </a:gsLst>
            <a:lin ang="5400000" scaled="0"/>
          </a:gradFill>
          <a:prstDash val="solid"/>
          <a:round/>
          <a:headEnd/>
          <a:tailEnd/>
        </a:ln>
        <a:effectLst>
          <a:outerShdw blurRad="241300" dist="533400" dir="2400000" sx="82000" sy="82000" algn="tl" rotWithShape="0">
            <a:prstClr val="black">
              <a:alpha val="30000"/>
            </a:prstClr>
          </a:outerShdw>
        </a:effectLst>
      </a:spPr>
      <a:bodyPr vert="horz" wrap="square" lIns="91440" tIns="45720" rIns="91440" bIns="45720" numCol="1" anchor="t" anchorCtr="0" compatLnSpc="1">
        <a:prstTxWarp prst="textNoShape">
          <a:avLst/>
        </a:prstTxWarp>
      </a:bodyPr>
      <a:lstStyle>
        <a:defPPr marL="0" marR="0" indent="0" algn="l"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noProof="0">
            <a:ln>
              <a:noFill/>
            </a:ln>
            <a:solidFill>
              <a:srgbClr val="080808"/>
            </a:solidFill>
            <a:effectLst/>
            <a:uLnTx/>
            <a:uFillTx/>
            <a:latin typeface="Yu Gothic UI Semilight"/>
            <a:ea typeface="+mn-ea"/>
            <a:cs typeface="+mn-cs"/>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861E58763961446AAAD1B3BD65D8345" ma:contentTypeVersion="7" ma:contentTypeDescription="Create a new document." ma:contentTypeScope="" ma:versionID="d06e4267444922abbbc9c3f935a8a576">
  <xsd:schema xmlns:xsd="http://www.w3.org/2001/XMLSchema" xmlns:xs="http://www.w3.org/2001/XMLSchema" xmlns:p="http://schemas.microsoft.com/office/2006/metadata/properties" xmlns:ns3="13e6633b-8471-4487-8052-fb6980478f31" xmlns:ns4="fefd572c-9f93-48a8-8d68-433decf5f774" targetNamespace="http://schemas.microsoft.com/office/2006/metadata/properties" ma:root="true" ma:fieldsID="71fdadc11cb4c63da0ef19fcd83fec7f" ns3:_="" ns4:_="">
    <xsd:import namespace="13e6633b-8471-4487-8052-fb6980478f31"/>
    <xsd:import namespace="fefd572c-9f93-48a8-8d68-433decf5f774"/>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e6633b-8471-4487-8052-fb6980478f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efd572c-9f93-48a8-8d68-433decf5f77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E6A6D1A-CD8B-4876-B49F-F2A5AA4BA720}">
  <ds:schemaRefs>
    <ds:schemaRef ds:uri="13e6633b-8471-4487-8052-fb6980478f31"/>
    <ds:schemaRef ds:uri="fefd572c-9f93-48a8-8d68-433decf5f77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A3E98F2-B0E8-4ACB-80D7-0A142D85DB83}">
  <ds:schemaRefs>
    <ds:schemaRef ds:uri="http://schemas.microsoft.com/sharepoint/v3/contenttype/forms"/>
  </ds:schemaRefs>
</ds:datastoreItem>
</file>

<file path=customXml/itemProps3.xml><?xml version="1.0" encoding="utf-8"?>
<ds:datastoreItem xmlns:ds="http://schemas.openxmlformats.org/officeDocument/2006/customXml" ds:itemID="{A6480EC0-54D7-4A02-80CF-0866F143E6D1}">
  <ds:schemaRefs>
    <ds:schemaRef ds:uri="13e6633b-8471-4487-8052-fb6980478f31"/>
    <ds:schemaRef ds:uri="fefd572c-9f93-48a8-8d68-433decf5f77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TotalTime>
  <Words>3651</Words>
  <Application>Microsoft Office PowerPoint</Application>
  <PresentationFormat>Widescreen</PresentationFormat>
  <Paragraphs>337</Paragraphs>
  <Slides>32</Slides>
  <Notes>20</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32</vt:i4>
      </vt:variant>
    </vt:vector>
  </HeadingPairs>
  <TitlesOfParts>
    <vt:vector size="52" baseType="lpstr">
      <vt:lpstr>Microsoft JhengHei UI</vt:lpstr>
      <vt:lpstr>Microsoft YaHei UI</vt:lpstr>
      <vt:lpstr>Yu Gothic UI Semilight</vt:lpstr>
      <vt:lpstr>Andes</vt:lpstr>
      <vt:lpstr>Arial</vt:lpstr>
      <vt:lpstr>Calibri</vt:lpstr>
      <vt:lpstr>Calibri Light</vt:lpstr>
      <vt:lpstr>Helvetica Neue</vt:lpstr>
      <vt:lpstr>Helvetica Neue Light</vt:lpstr>
      <vt:lpstr>Open Sans</vt:lpstr>
      <vt:lpstr>Open Sans ExtraBold</vt:lpstr>
      <vt:lpstr>Open Sans Light</vt:lpstr>
      <vt:lpstr>Poppins</vt:lpstr>
      <vt:lpstr>Segoe UI</vt:lpstr>
      <vt:lpstr>Tahoma</vt:lpstr>
      <vt:lpstr>Times New Roman</vt:lpstr>
      <vt:lpstr>Wingdings</vt:lpstr>
      <vt:lpstr>Yu Gothic UI Semilight (Body)</vt:lpstr>
      <vt:lpstr>Governance template</vt:lpstr>
      <vt:lpstr>1_Governance template</vt:lpstr>
      <vt:lpstr>PowerPoint Presentation</vt:lpstr>
      <vt:lpstr>Today’s Structure</vt:lpstr>
      <vt:lpstr>Blockchain Innovations at the  World Food Programme</vt:lpstr>
      <vt:lpstr>PowerPoint Presentation</vt:lpstr>
      <vt:lpstr>WFP Innovation Accelerator’s path to scale</vt:lpstr>
      <vt:lpstr>Building Blocks  Bangladesh | Jordan</vt:lpstr>
      <vt:lpstr>Producers Direct</vt:lpstr>
      <vt:lpstr>Blocks for Transport </vt:lpstr>
      <vt:lpstr>It’s time to #disrupthunger.</vt:lpstr>
      <vt:lpstr>PowerPoint Presentation</vt:lpstr>
      <vt:lpstr>PowerPoint Presentation</vt:lpstr>
      <vt:lpstr>PowerPoint Presentation</vt:lpstr>
      <vt:lpstr>PowerPoint Presentation</vt:lpstr>
      <vt:lpstr>USE CASE 1 DIGITIZING MSME SAVINGS &amp; INCENTIVES</vt:lpstr>
      <vt:lpstr>USE CASE 2 SMALLHOLDER RESILIENCE &amp; INSURANCE</vt:lpstr>
      <vt:lpstr>USE CASE 3 X-BORDER MICROPAYMENTS &amp; REMITTANCES</vt:lpstr>
      <vt:lpstr>USE CASE 4 SUPPLY CHAIN TRACEABILITY FOR SMALL-SCALE PRODUCERS &amp; ARTISANS</vt:lpstr>
      <vt:lpstr>PowerPoint Presentation</vt:lpstr>
      <vt:lpstr>PowerPoint Presentation</vt:lpstr>
      <vt:lpstr>PowerPoint Presentation</vt:lpstr>
      <vt:lpstr>PowerPoint Presentation</vt:lpstr>
      <vt:lpstr>       ITS Technology &amp; Innovation Lab Focus Areas </vt:lpstr>
      <vt:lpstr>ITSTI Contribution to Explore &amp; Operationalize Emerging Technologies for Development Impact </vt:lpstr>
      <vt:lpstr>PowerPoint Presentation</vt:lpstr>
      <vt:lpstr>Blockchain for Transparent Tracking of Agricultural Equipment  Singh/Pakistan</vt:lpstr>
      <vt:lpstr>Blockchain for Funds Disbursement Traceability</vt:lpstr>
      <vt:lpstr>Let’s Work Together</vt:lpstr>
      <vt:lpstr>PowerPoint Presentation</vt:lpstr>
      <vt:lpstr>PowerPoint Presentation</vt:lpstr>
      <vt:lpstr>PowerPoint Presentation</vt:lpstr>
      <vt:lpstr>PowerPoint Presentation</vt:lpstr>
      <vt:lpstr>Upcoming Events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Anastasiia Dovgaia</dc:creator>
  <cp:lastModifiedBy>Ronnie Sullivan</cp:lastModifiedBy>
  <cp:revision>3</cp:revision>
  <cp:lastPrinted>2019-09-16T12:48:16Z</cp:lastPrinted>
  <dcterms:created xsi:type="dcterms:W3CDTF">2018-03-15T09:38:57Z</dcterms:created>
  <dcterms:modified xsi:type="dcterms:W3CDTF">2021-04-01T13:16:31Z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0x0101008861E58763961446AAAD1B3BD65D8345</vt:lpwstr>
  </property>
</Properties>
</file>