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4155" r:id="rId3"/>
    <p:sldId id="4148" r:id="rId4"/>
    <p:sldId id="256" r:id="rId5"/>
    <p:sldId id="4153" r:id="rId6"/>
    <p:sldId id="4149" r:id="rId7"/>
    <p:sldId id="4150" r:id="rId8"/>
    <p:sldId id="4151" r:id="rId9"/>
    <p:sldId id="4152" r:id="rId10"/>
    <p:sldId id="415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8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753B1-19B6-4AFD-8B29-445046F388DF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2FE5F51-3E58-49D7-AA08-79F2CD823827}">
      <dgm:prSet/>
      <dgm:spPr/>
      <dgm:t>
        <a:bodyPr/>
        <a:lstStyle/>
        <a:p>
          <a:r>
            <a:rPr lang="en-US" b="0" i="0"/>
            <a:t>Opening remarks:</a:t>
          </a:r>
          <a:endParaRPr lang="en-US"/>
        </a:p>
      </dgm:t>
    </dgm:pt>
    <dgm:pt modelId="{310112D2-A18B-47E5-A1B7-8B4F660D06AC}" type="parTrans" cxnId="{2413ECF9-4C74-44C2-AAFE-A42E5D8FCF94}">
      <dgm:prSet/>
      <dgm:spPr/>
      <dgm:t>
        <a:bodyPr/>
        <a:lstStyle/>
        <a:p>
          <a:endParaRPr lang="en-US"/>
        </a:p>
      </dgm:t>
    </dgm:pt>
    <dgm:pt modelId="{D709446B-2FDA-4101-A017-FA2F0C155C8E}" type="sibTrans" cxnId="{2413ECF9-4C74-44C2-AAFE-A42E5D8FCF94}">
      <dgm:prSet/>
      <dgm:spPr/>
      <dgm:t>
        <a:bodyPr/>
        <a:lstStyle/>
        <a:p>
          <a:endParaRPr lang="en-US"/>
        </a:p>
      </dgm:t>
    </dgm:pt>
    <dgm:pt modelId="{980F03E1-6D08-48BE-A6BC-B26EC5B7549A}">
      <dgm:prSet/>
      <dgm:spPr/>
      <dgm:t>
        <a:bodyPr/>
        <a:lstStyle/>
        <a:p>
          <a:r>
            <a:rPr lang="en-US" b="1" i="0"/>
            <a:t>Blanca Moreno-Dodson</a:t>
          </a:r>
          <a:r>
            <a:rPr lang="en-US" b="0" i="0"/>
            <a:t>, Manager, CMI</a:t>
          </a:r>
          <a:endParaRPr lang="en-US"/>
        </a:p>
      </dgm:t>
    </dgm:pt>
    <dgm:pt modelId="{7C953C84-795F-4C63-8B66-695182B049E0}" type="parTrans" cxnId="{A5AEF5FE-0E71-4FB3-A8F7-BFAA26414497}">
      <dgm:prSet/>
      <dgm:spPr/>
      <dgm:t>
        <a:bodyPr/>
        <a:lstStyle/>
        <a:p>
          <a:endParaRPr lang="en-US"/>
        </a:p>
      </dgm:t>
    </dgm:pt>
    <dgm:pt modelId="{5A307F90-812D-4AA7-BEC0-FB26C3E0A31A}" type="sibTrans" cxnId="{A5AEF5FE-0E71-4FB3-A8F7-BFAA26414497}">
      <dgm:prSet/>
      <dgm:spPr/>
      <dgm:t>
        <a:bodyPr/>
        <a:lstStyle/>
        <a:p>
          <a:endParaRPr lang="en-US"/>
        </a:p>
      </dgm:t>
    </dgm:pt>
    <dgm:pt modelId="{99109533-C523-4B47-A317-99D23DFA9D85}">
      <dgm:prSet/>
      <dgm:spPr/>
      <dgm:t>
        <a:bodyPr/>
        <a:lstStyle/>
        <a:p>
          <a:r>
            <a:rPr lang="en-US" b="0" i="0"/>
            <a:t>Moderator:</a:t>
          </a:r>
          <a:endParaRPr lang="en-US"/>
        </a:p>
      </dgm:t>
    </dgm:pt>
    <dgm:pt modelId="{14AB465A-3739-4F0B-8943-F2091F85DDB6}" type="parTrans" cxnId="{F36EE121-1334-4179-A1E5-8EB1F5AE895A}">
      <dgm:prSet/>
      <dgm:spPr/>
      <dgm:t>
        <a:bodyPr/>
        <a:lstStyle/>
        <a:p>
          <a:endParaRPr lang="en-US"/>
        </a:p>
      </dgm:t>
    </dgm:pt>
    <dgm:pt modelId="{20C65A79-AF64-41FA-9B3B-41ACAE07FC07}" type="sibTrans" cxnId="{F36EE121-1334-4179-A1E5-8EB1F5AE895A}">
      <dgm:prSet/>
      <dgm:spPr/>
      <dgm:t>
        <a:bodyPr/>
        <a:lstStyle/>
        <a:p>
          <a:endParaRPr lang="en-US"/>
        </a:p>
      </dgm:t>
    </dgm:pt>
    <dgm:pt modelId="{44594DC0-27F7-4457-BF48-D51A3328BCB8}">
      <dgm:prSet/>
      <dgm:spPr/>
      <dgm:t>
        <a:bodyPr/>
        <a:lstStyle/>
        <a:p>
          <a:r>
            <a:rPr lang="en-US" b="1" i="0"/>
            <a:t>Sara Boughedir</a:t>
          </a:r>
          <a:r>
            <a:rPr lang="en-US" b="0" i="0"/>
            <a:t>, Consultant, CMI</a:t>
          </a:r>
          <a:endParaRPr lang="en-US"/>
        </a:p>
      </dgm:t>
    </dgm:pt>
    <dgm:pt modelId="{B70709E0-3480-49AB-B615-A7904509E283}" type="parTrans" cxnId="{9FABD922-84A3-4356-8556-1074DFF46F26}">
      <dgm:prSet/>
      <dgm:spPr/>
      <dgm:t>
        <a:bodyPr/>
        <a:lstStyle/>
        <a:p>
          <a:endParaRPr lang="en-US"/>
        </a:p>
      </dgm:t>
    </dgm:pt>
    <dgm:pt modelId="{BAEAA151-442E-4B78-9FDA-BA3D448C9202}" type="sibTrans" cxnId="{9FABD922-84A3-4356-8556-1074DFF46F26}">
      <dgm:prSet/>
      <dgm:spPr/>
      <dgm:t>
        <a:bodyPr/>
        <a:lstStyle/>
        <a:p>
          <a:endParaRPr lang="en-US"/>
        </a:p>
      </dgm:t>
    </dgm:pt>
    <dgm:pt modelId="{1360729A-F19B-47E6-8969-249BD1CA166A}">
      <dgm:prSet/>
      <dgm:spPr/>
      <dgm:t>
        <a:bodyPr/>
        <a:lstStyle/>
        <a:p>
          <a:r>
            <a:rPr lang="en-US" b="0" i="0"/>
            <a:t>Speakers:</a:t>
          </a:r>
          <a:endParaRPr lang="en-US"/>
        </a:p>
      </dgm:t>
    </dgm:pt>
    <dgm:pt modelId="{73E394E6-2869-4CD0-9478-2CA848AD0C75}" type="parTrans" cxnId="{EB5740B4-EF21-4D08-B43B-38E6818937DC}">
      <dgm:prSet/>
      <dgm:spPr/>
      <dgm:t>
        <a:bodyPr/>
        <a:lstStyle/>
        <a:p>
          <a:endParaRPr lang="en-US"/>
        </a:p>
      </dgm:t>
    </dgm:pt>
    <dgm:pt modelId="{67A14E68-A92A-467F-97A8-3396CC107230}" type="sibTrans" cxnId="{EB5740B4-EF21-4D08-B43B-38E6818937DC}">
      <dgm:prSet/>
      <dgm:spPr/>
      <dgm:t>
        <a:bodyPr/>
        <a:lstStyle/>
        <a:p>
          <a:endParaRPr lang="en-US"/>
        </a:p>
      </dgm:t>
    </dgm:pt>
    <dgm:pt modelId="{64BD4133-F069-4213-AE0F-9A1451FB8A70}">
      <dgm:prSet/>
      <dgm:spPr/>
      <dgm:t>
        <a:bodyPr/>
        <a:lstStyle/>
        <a:p>
          <a:r>
            <a:rPr lang="en-US" b="1" i="0"/>
            <a:t>Giulia Marchesin</a:t>
          </a:r>
          <a:r>
            <a:rPr lang="en-US" b="0" i="0"/>
            <a:t>i, Senior Partnership Specialist, CMI</a:t>
          </a:r>
          <a:endParaRPr lang="en-US"/>
        </a:p>
      </dgm:t>
    </dgm:pt>
    <dgm:pt modelId="{2C408A98-D8CD-4DC4-8F38-8171C886B898}" type="parTrans" cxnId="{9FD35722-3557-4EB8-AB2E-E2210B3F1373}">
      <dgm:prSet/>
      <dgm:spPr/>
      <dgm:t>
        <a:bodyPr/>
        <a:lstStyle/>
        <a:p>
          <a:endParaRPr lang="en-US"/>
        </a:p>
      </dgm:t>
    </dgm:pt>
    <dgm:pt modelId="{FC922EED-C8E7-4539-B726-C3F6990F28C6}" type="sibTrans" cxnId="{9FD35722-3557-4EB8-AB2E-E2210B3F1373}">
      <dgm:prSet/>
      <dgm:spPr/>
      <dgm:t>
        <a:bodyPr/>
        <a:lstStyle/>
        <a:p>
          <a:endParaRPr lang="en-US"/>
        </a:p>
      </dgm:t>
    </dgm:pt>
    <dgm:pt modelId="{393FEB7E-D11E-4920-9714-A2A79958A737}">
      <dgm:prSet/>
      <dgm:spPr/>
      <dgm:t>
        <a:bodyPr/>
        <a:lstStyle/>
        <a:p>
          <a:r>
            <a:rPr lang="en-US" b="1" i="0"/>
            <a:t>Fuat Ozharat</a:t>
          </a:r>
          <a:r>
            <a:rPr lang="en-US" b="0" i="0"/>
            <a:t>, Gaziantep Metropolitan Municipality, Turkey  </a:t>
          </a:r>
          <a:endParaRPr lang="en-US"/>
        </a:p>
      </dgm:t>
    </dgm:pt>
    <dgm:pt modelId="{2F67A79A-18B7-488A-9836-52134E89FFD3}" type="parTrans" cxnId="{F0DD55F7-89E4-42A3-84C7-F194DE6BDDE3}">
      <dgm:prSet/>
      <dgm:spPr/>
      <dgm:t>
        <a:bodyPr/>
        <a:lstStyle/>
        <a:p>
          <a:endParaRPr lang="en-US"/>
        </a:p>
      </dgm:t>
    </dgm:pt>
    <dgm:pt modelId="{CF29AA02-F1DE-4CEB-A2C6-680EE710504F}" type="sibTrans" cxnId="{F0DD55F7-89E4-42A3-84C7-F194DE6BDDE3}">
      <dgm:prSet/>
      <dgm:spPr/>
      <dgm:t>
        <a:bodyPr/>
        <a:lstStyle/>
        <a:p>
          <a:endParaRPr lang="en-US"/>
        </a:p>
      </dgm:t>
    </dgm:pt>
    <dgm:pt modelId="{8870600B-6607-4BCF-A927-1A303831FAEA}">
      <dgm:prSet/>
      <dgm:spPr/>
      <dgm:t>
        <a:bodyPr/>
        <a:lstStyle/>
        <a:p>
          <a:r>
            <a:rPr lang="en-US" b="1" i="0"/>
            <a:t>Nadine Burbar</a:t>
          </a:r>
          <a:r>
            <a:rPr lang="en-US" b="0" i="0"/>
            <a:t>, Head of Local Economic Development and Deputy Chief Resilience Officer, Ramallah Municipality, Palestine </a:t>
          </a:r>
          <a:endParaRPr lang="en-US"/>
        </a:p>
      </dgm:t>
    </dgm:pt>
    <dgm:pt modelId="{99955DDD-A7F6-4CD6-8DB2-8474BB544CE8}" type="parTrans" cxnId="{DEC29B95-73AB-4BDF-B5C7-98B5087721EC}">
      <dgm:prSet/>
      <dgm:spPr/>
      <dgm:t>
        <a:bodyPr/>
        <a:lstStyle/>
        <a:p>
          <a:endParaRPr lang="en-US"/>
        </a:p>
      </dgm:t>
    </dgm:pt>
    <dgm:pt modelId="{7D47A309-9F09-4B5D-964A-9FEFAE4FB926}" type="sibTrans" cxnId="{DEC29B95-73AB-4BDF-B5C7-98B5087721EC}">
      <dgm:prSet/>
      <dgm:spPr/>
      <dgm:t>
        <a:bodyPr/>
        <a:lstStyle/>
        <a:p>
          <a:endParaRPr lang="en-US"/>
        </a:p>
      </dgm:t>
    </dgm:pt>
    <dgm:pt modelId="{70FA5C3F-2767-4689-AFD6-949CF89B8962}">
      <dgm:prSet/>
      <dgm:spPr/>
      <dgm:t>
        <a:bodyPr/>
        <a:lstStyle/>
        <a:p>
          <a:r>
            <a:rPr lang="en-US" b="1" i="0"/>
            <a:t>Reham Jammal</a:t>
          </a:r>
          <a:r>
            <a:rPr lang="en-US" b="0" i="0"/>
            <a:t>, Director of Planning Department &amp; Director of International Projects and Programs Unit, Greater Irbid Municipality, Jordan</a:t>
          </a:r>
          <a:endParaRPr lang="en-US"/>
        </a:p>
      </dgm:t>
    </dgm:pt>
    <dgm:pt modelId="{D6EB6298-D39A-4D93-81F8-0676E2B46325}" type="parTrans" cxnId="{50211D0B-7494-41E0-B0AA-D1D1401196D7}">
      <dgm:prSet/>
      <dgm:spPr/>
      <dgm:t>
        <a:bodyPr/>
        <a:lstStyle/>
        <a:p>
          <a:endParaRPr lang="en-US"/>
        </a:p>
      </dgm:t>
    </dgm:pt>
    <dgm:pt modelId="{83ABCAAC-2D42-482E-AFE2-4483AD95C93D}" type="sibTrans" cxnId="{50211D0B-7494-41E0-B0AA-D1D1401196D7}">
      <dgm:prSet/>
      <dgm:spPr/>
      <dgm:t>
        <a:bodyPr/>
        <a:lstStyle/>
        <a:p>
          <a:endParaRPr lang="en-US"/>
        </a:p>
      </dgm:t>
    </dgm:pt>
    <dgm:pt modelId="{E09A57D0-BAEA-4032-805B-B67EED696469}">
      <dgm:prSet/>
      <dgm:spPr/>
      <dgm:t>
        <a:bodyPr/>
        <a:lstStyle/>
        <a:p>
          <a:r>
            <a:rPr lang="en-US" b="0" i="0"/>
            <a:t>Closing remarks:</a:t>
          </a:r>
          <a:endParaRPr lang="en-US"/>
        </a:p>
      </dgm:t>
    </dgm:pt>
    <dgm:pt modelId="{86D612CD-1255-4510-89BF-768EA45A63C8}" type="parTrans" cxnId="{9F90F0E5-35C2-4872-9438-5B25ACA79A60}">
      <dgm:prSet/>
      <dgm:spPr/>
      <dgm:t>
        <a:bodyPr/>
        <a:lstStyle/>
        <a:p>
          <a:endParaRPr lang="en-US"/>
        </a:p>
      </dgm:t>
    </dgm:pt>
    <dgm:pt modelId="{0EFBB77C-2C9A-4DAA-9C89-EF7B09592AB1}" type="sibTrans" cxnId="{9F90F0E5-35C2-4872-9438-5B25ACA79A60}">
      <dgm:prSet/>
      <dgm:spPr/>
      <dgm:t>
        <a:bodyPr/>
        <a:lstStyle/>
        <a:p>
          <a:endParaRPr lang="en-US"/>
        </a:p>
      </dgm:t>
    </dgm:pt>
    <dgm:pt modelId="{CA626CDF-E277-4F8F-B452-D510E09A4945}">
      <dgm:prSet/>
      <dgm:spPr/>
      <dgm:t>
        <a:bodyPr/>
        <a:lstStyle/>
        <a:p>
          <a:r>
            <a:rPr lang="en-US" b="1" i="0"/>
            <a:t>Vara Vemuru, </a:t>
          </a:r>
          <a:r>
            <a:rPr lang="en-US" b="0" i="0"/>
            <a:t>Practice Manager, Social Sustainability and Inclusion, World Bank </a:t>
          </a:r>
          <a:endParaRPr lang="en-US"/>
        </a:p>
      </dgm:t>
    </dgm:pt>
    <dgm:pt modelId="{E4F5EAD2-0D70-4B54-815F-4ACF6DB21B63}" type="parTrans" cxnId="{D55C2264-EFA1-42DA-ADC6-95277EF11440}">
      <dgm:prSet/>
      <dgm:spPr/>
      <dgm:t>
        <a:bodyPr/>
        <a:lstStyle/>
        <a:p>
          <a:endParaRPr lang="en-US"/>
        </a:p>
      </dgm:t>
    </dgm:pt>
    <dgm:pt modelId="{26A97C99-FC41-4ECC-A4B1-C91CF6FD9798}" type="sibTrans" cxnId="{D55C2264-EFA1-42DA-ADC6-95277EF11440}">
      <dgm:prSet/>
      <dgm:spPr/>
      <dgm:t>
        <a:bodyPr/>
        <a:lstStyle/>
        <a:p>
          <a:endParaRPr lang="en-US"/>
        </a:p>
      </dgm:t>
    </dgm:pt>
    <dgm:pt modelId="{B45D6A2A-7140-4654-8E30-3DD8E64FC325}" type="pres">
      <dgm:prSet presAssocID="{85A753B1-19B6-4AFD-8B29-445046F388DF}" presName="linear" presStyleCnt="0">
        <dgm:presLayoutVars>
          <dgm:dir/>
          <dgm:animLvl val="lvl"/>
          <dgm:resizeHandles val="exact"/>
        </dgm:presLayoutVars>
      </dgm:prSet>
      <dgm:spPr/>
    </dgm:pt>
    <dgm:pt modelId="{44F4A284-E155-49E6-B854-EFBAB81E7D9C}" type="pres">
      <dgm:prSet presAssocID="{82FE5F51-3E58-49D7-AA08-79F2CD823827}" presName="parentLin" presStyleCnt="0"/>
      <dgm:spPr/>
    </dgm:pt>
    <dgm:pt modelId="{1BFE962B-99C9-42FE-AFA6-79EBCB9E4950}" type="pres">
      <dgm:prSet presAssocID="{82FE5F51-3E58-49D7-AA08-79F2CD823827}" presName="parentLeftMargin" presStyleLbl="node1" presStyleIdx="0" presStyleCnt="4"/>
      <dgm:spPr/>
    </dgm:pt>
    <dgm:pt modelId="{5F796A41-FB71-4BD7-9D3C-11AD69013B2B}" type="pres">
      <dgm:prSet presAssocID="{82FE5F51-3E58-49D7-AA08-79F2CD82382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6EDAF2C-5EAE-4ADF-A16D-1C7A86FD3CF9}" type="pres">
      <dgm:prSet presAssocID="{82FE5F51-3E58-49D7-AA08-79F2CD823827}" presName="negativeSpace" presStyleCnt="0"/>
      <dgm:spPr/>
    </dgm:pt>
    <dgm:pt modelId="{50568F9E-A8D2-4E33-B5AF-3D4446A62865}" type="pres">
      <dgm:prSet presAssocID="{82FE5F51-3E58-49D7-AA08-79F2CD823827}" presName="childText" presStyleLbl="conFgAcc1" presStyleIdx="0" presStyleCnt="4">
        <dgm:presLayoutVars>
          <dgm:bulletEnabled val="1"/>
        </dgm:presLayoutVars>
      </dgm:prSet>
      <dgm:spPr/>
    </dgm:pt>
    <dgm:pt modelId="{9BC4363A-D451-4617-8650-41F1FC37A19F}" type="pres">
      <dgm:prSet presAssocID="{D709446B-2FDA-4101-A017-FA2F0C155C8E}" presName="spaceBetweenRectangles" presStyleCnt="0"/>
      <dgm:spPr/>
    </dgm:pt>
    <dgm:pt modelId="{8410E25E-1D21-4F96-B476-CF28BF6F6E31}" type="pres">
      <dgm:prSet presAssocID="{99109533-C523-4B47-A317-99D23DFA9D85}" presName="parentLin" presStyleCnt="0"/>
      <dgm:spPr/>
    </dgm:pt>
    <dgm:pt modelId="{F60FB7E1-1DF9-4FE8-8EDC-2CB657A05AA7}" type="pres">
      <dgm:prSet presAssocID="{99109533-C523-4B47-A317-99D23DFA9D85}" presName="parentLeftMargin" presStyleLbl="node1" presStyleIdx="0" presStyleCnt="4"/>
      <dgm:spPr/>
    </dgm:pt>
    <dgm:pt modelId="{E515EF03-D540-47F3-9CED-512D2BCA28B2}" type="pres">
      <dgm:prSet presAssocID="{99109533-C523-4B47-A317-99D23DFA9D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0DB8440-BE16-42B7-8E5A-D15063E0D29D}" type="pres">
      <dgm:prSet presAssocID="{99109533-C523-4B47-A317-99D23DFA9D85}" presName="negativeSpace" presStyleCnt="0"/>
      <dgm:spPr/>
    </dgm:pt>
    <dgm:pt modelId="{FAE392CA-2E73-4D7A-897D-C200E430E058}" type="pres">
      <dgm:prSet presAssocID="{99109533-C523-4B47-A317-99D23DFA9D85}" presName="childText" presStyleLbl="conFgAcc1" presStyleIdx="1" presStyleCnt="4">
        <dgm:presLayoutVars>
          <dgm:bulletEnabled val="1"/>
        </dgm:presLayoutVars>
      </dgm:prSet>
      <dgm:spPr/>
    </dgm:pt>
    <dgm:pt modelId="{DAA5D636-5C76-4F84-BE35-A9B1E9777F14}" type="pres">
      <dgm:prSet presAssocID="{20C65A79-AF64-41FA-9B3B-41ACAE07FC07}" presName="spaceBetweenRectangles" presStyleCnt="0"/>
      <dgm:spPr/>
    </dgm:pt>
    <dgm:pt modelId="{D2554256-8693-48F6-B8A1-D8AE391992FB}" type="pres">
      <dgm:prSet presAssocID="{1360729A-F19B-47E6-8969-249BD1CA166A}" presName="parentLin" presStyleCnt="0"/>
      <dgm:spPr/>
    </dgm:pt>
    <dgm:pt modelId="{E8ECA7AF-32BE-4E00-AACB-8B74385C93EB}" type="pres">
      <dgm:prSet presAssocID="{1360729A-F19B-47E6-8969-249BD1CA166A}" presName="parentLeftMargin" presStyleLbl="node1" presStyleIdx="1" presStyleCnt="4"/>
      <dgm:spPr/>
    </dgm:pt>
    <dgm:pt modelId="{766BE83F-2E97-42F1-B92F-2F81A4E17990}" type="pres">
      <dgm:prSet presAssocID="{1360729A-F19B-47E6-8969-249BD1CA16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6F4505C-7C18-4BF9-B018-57DAC4A99AF3}" type="pres">
      <dgm:prSet presAssocID="{1360729A-F19B-47E6-8969-249BD1CA166A}" presName="negativeSpace" presStyleCnt="0"/>
      <dgm:spPr/>
    </dgm:pt>
    <dgm:pt modelId="{37007A88-9282-45B7-950D-4FDE77930309}" type="pres">
      <dgm:prSet presAssocID="{1360729A-F19B-47E6-8969-249BD1CA166A}" presName="childText" presStyleLbl="conFgAcc1" presStyleIdx="2" presStyleCnt="4">
        <dgm:presLayoutVars>
          <dgm:bulletEnabled val="1"/>
        </dgm:presLayoutVars>
      </dgm:prSet>
      <dgm:spPr/>
    </dgm:pt>
    <dgm:pt modelId="{E90CE3FC-67BC-4C9F-B3EB-E9929BD29936}" type="pres">
      <dgm:prSet presAssocID="{67A14E68-A92A-467F-97A8-3396CC107230}" presName="spaceBetweenRectangles" presStyleCnt="0"/>
      <dgm:spPr/>
    </dgm:pt>
    <dgm:pt modelId="{284311C4-AB2C-44F0-8571-8B16A592049B}" type="pres">
      <dgm:prSet presAssocID="{E09A57D0-BAEA-4032-805B-B67EED696469}" presName="parentLin" presStyleCnt="0"/>
      <dgm:spPr/>
    </dgm:pt>
    <dgm:pt modelId="{FAFD3B63-8229-425D-90EF-D92D450826A0}" type="pres">
      <dgm:prSet presAssocID="{E09A57D0-BAEA-4032-805B-B67EED696469}" presName="parentLeftMargin" presStyleLbl="node1" presStyleIdx="2" presStyleCnt="4"/>
      <dgm:spPr/>
    </dgm:pt>
    <dgm:pt modelId="{B4E14097-EF01-4C43-B6A9-C3965F3CD8D9}" type="pres">
      <dgm:prSet presAssocID="{E09A57D0-BAEA-4032-805B-B67EED69646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8544C12-1DF0-4C6B-809F-1920B9B74414}" type="pres">
      <dgm:prSet presAssocID="{E09A57D0-BAEA-4032-805B-B67EED696469}" presName="negativeSpace" presStyleCnt="0"/>
      <dgm:spPr/>
    </dgm:pt>
    <dgm:pt modelId="{15451052-D7AE-4F5B-BDAD-FE15CE2EE335}" type="pres">
      <dgm:prSet presAssocID="{E09A57D0-BAEA-4032-805B-B67EED69646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A404A01-C066-473B-A24C-CD68A543402A}" type="presOf" srcId="{85A753B1-19B6-4AFD-8B29-445046F388DF}" destId="{B45D6A2A-7140-4654-8E30-3DD8E64FC325}" srcOrd="0" destOrd="0" presId="urn:microsoft.com/office/officeart/2005/8/layout/list1"/>
    <dgm:cxn modelId="{D2127707-E0EF-4100-8C71-69DB0B65324A}" type="presOf" srcId="{64BD4133-F069-4213-AE0F-9A1451FB8A70}" destId="{37007A88-9282-45B7-950D-4FDE77930309}" srcOrd="0" destOrd="0" presId="urn:microsoft.com/office/officeart/2005/8/layout/list1"/>
    <dgm:cxn modelId="{50211D0B-7494-41E0-B0AA-D1D1401196D7}" srcId="{1360729A-F19B-47E6-8969-249BD1CA166A}" destId="{70FA5C3F-2767-4689-AFD6-949CF89B8962}" srcOrd="3" destOrd="0" parTransId="{D6EB6298-D39A-4D93-81F8-0676E2B46325}" sibTransId="{83ABCAAC-2D42-482E-AFE2-4483AD95C93D}"/>
    <dgm:cxn modelId="{B801DE1C-CF83-450C-A9BF-E13D96C904B4}" type="presOf" srcId="{99109533-C523-4B47-A317-99D23DFA9D85}" destId="{F60FB7E1-1DF9-4FE8-8EDC-2CB657A05AA7}" srcOrd="0" destOrd="0" presId="urn:microsoft.com/office/officeart/2005/8/layout/list1"/>
    <dgm:cxn modelId="{69320420-3F98-472E-AA88-04CB9A6211EB}" type="presOf" srcId="{44594DC0-27F7-4457-BF48-D51A3328BCB8}" destId="{FAE392CA-2E73-4D7A-897D-C200E430E058}" srcOrd="0" destOrd="0" presId="urn:microsoft.com/office/officeart/2005/8/layout/list1"/>
    <dgm:cxn modelId="{F36EE121-1334-4179-A1E5-8EB1F5AE895A}" srcId="{85A753B1-19B6-4AFD-8B29-445046F388DF}" destId="{99109533-C523-4B47-A317-99D23DFA9D85}" srcOrd="1" destOrd="0" parTransId="{14AB465A-3739-4F0B-8943-F2091F85DDB6}" sibTransId="{20C65A79-AF64-41FA-9B3B-41ACAE07FC07}"/>
    <dgm:cxn modelId="{1E923922-E841-4122-B969-82D08E7117C7}" type="presOf" srcId="{393FEB7E-D11E-4920-9714-A2A79958A737}" destId="{37007A88-9282-45B7-950D-4FDE77930309}" srcOrd="0" destOrd="1" presId="urn:microsoft.com/office/officeart/2005/8/layout/list1"/>
    <dgm:cxn modelId="{9FD35722-3557-4EB8-AB2E-E2210B3F1373}" srcId="{1360729A-F19B-47E6-8969-249BD1CA166A}" destId="{64BD4133-F069-4213-AE0F-9A1451FB8A70}" srcOrd="0" destOrd="0" parTransId="{2C408A98-D8CD-4DC4-8F38-8171C886B898}" sibTransId="{FC922EED-C8E7-4539-B726-C3F6990F28C6}"/>
    <dgm:cxn modelId="{9FABD922-84A3-4356-8556-1074DFF46F26}" srcId="{99109533-C523-4B47-A317-99D23DFA9D85}" destId="{44594DC0-27F7-4457-BF48-D51A3328BCB8}" srcOrd="0" destOrd="0" parTransId="{B70709E0-3480-49AB-B615-A7904509E283}" sibTransId="{BAEAA151-442E-4B78-9FDA-BA3D448C9202}"/>
    <dgm:cxn modelId="{028CA128-724C-4DF0-A0BC-795769240C21}" type="presOf" srcId="{980F03E1-6D08-48BE-A6BC-B26EC5B7549A}" destId="{50568F9E-A8D2-4E33-B5AF-3D4446A62865}" srcOrd="0" destOrd="0" presId="urn:microsoft.com/office/officeart/2005/8/layout/list1"/>
    <dgm:cxn modelId="{CB55B443-F4DB-4437-8168-90035F37B1EC}" type="presOf" srcId="{82FE5F51-3E58-49D7-AA08-79F2CD823827}" destId="{1BFE962B-99C9-42FE-AFA6-79EBCB9E4950}" srcOrd="0" destOrd="0" presId="urn:microsoft.com/office/officeart/2005/8/layout/list1"/>
    <dgm:cxn modelId="{D55C2264-EFA1-42DA-ADC6-95277EF11440}" srcId="{E09A57D0-BAEA-4032-805B-B67EED696469}" destId="{CA626CDF-E277-4F8F-B452-D510E09A4945}" srcOrd="0" destOrd="0" parTransId="{E4F5EAD2-0D70-4B54-815F-4ACF6DB21B63}" sibTransId="{26A97C99-FC41-4ECC-A4B1-C91CF6FD9798}"/>
    <dgm:cxn modelId="{0FD4FC4B-7BF4-4FF8-8FE0-76CFB49F442F}" type="presOf" srcId="{1360729A-F19B-47E6-8969-249BD1CA166A}" destId="{E8ECA7AF-32BE-4E00-AACB-8B74385C93EB}" srcOrd="0" destOrd="0" presId="urn:microsoft.com/office/officeart/2005/8/layout/list1"/>
    <dgm:cxn modelId="{25C8118B-EBEB-43A9-8C1E-2496A32B891F}" type="presOf" srcId="{70FA5C3F-2767-4689-AFD6-949CF89B8962}" destId="{37007A88-9282-45B7-950D-4FDE77930309}" srcOrd="0" destOrd="3" presId="urn:microsoft.com/office/officeart/2005/8/layout/list1"/>
    <dgm:cxn modelId="{DEC29B95-73AB-4BDF-B5C7-98B5087721EC}" srcId="{1360729A-F19B-47E6-8969-249BD1CA166A}" destId="{8870600B-6607-4BCF-A927-1A303831FAEA}" srcOrd="2" destOrd="0" parTransId="{99955DDD-A7F6-4CD6-8DB2-8474BB544CE8}" sibTransId="{7D47A309-9F09-4B5D-964A-9FEFAE4FB926}"/>
    <dgm:cxn modelId="{DD44AD95-09D4-4730-B8BC-A28378F77C86}" type="presOf" srcId="{8870600B-6607-4BCF-A927-1A303831FAEA}" destId="{37007A88-9282-45B7-950D-4FDE77930309}" srcOrd="0" destOrd="2" presId="urn:microsoft.com/office/officeart/2005/8/layout/list1"/>
    <dgm:cxn modelId="{9E4067A5-8B21-4EC3-91D3-ED70BDF9348C}" type="presOf" srcId="{1360729A-F19B-47E6-8969-249BD1CA166A}" destId="{766BE83F-2E97-42F1-B92F-2F81A4E17990}" srcOrd="1" destOrd="0" presId="urn:microsoft.com/office/officeart/2005/8/layout/list1"/>
    <dgm:cxn modelId="{EB5740B4-EF21-4D08-B43B-38E6818937DC}" srcId="{85A753B1-19B6-4AFD-8B29-445046F388DF}" destId="{1360729A-F19B-47E6-8969-249BD1CA166A}" srcOrd="2" destOrd="0" parTransId="{73E394E6-2869-4CD0-9478-2CA848AD0C75}" sibTransId="{67A14E68-A92A-467F-97A8-3396CC107230}"/>
    <dgm:cxn modelId="{1ED505C7-2182-4655-B39D-E4FA5286BEA7}" type="presOf" srcId="{E09A57D0-BAEA-4032-805B-B67EED696469}" destId="{B4E14097-EF01-4C43-B6A9-C3965F3CD8D9}" srcOrd="1" destOrd="0" presId="urn:microsoft.com/office/officeart/2005/8/layout/list1"/>
    <dgm:cxn modelId="{F47FEDCD-95A3-4A0F-90A5-F257CFF85E3D}" type="presOf" srcId="{99109533-C523-4B47-A317-99D23DFA9D85}" destId="{E515EF03-D540-47F3-9CED-512D2BCA28B2}" srcOrd="1" destOrd="0" presId="urn:microsoft.com/office/officeart/2005/8/layout/list1"/>
    <dgm:cxn modelId="{3A5BF0D7-12C6-448C-8C97-944372657957}" type="presOf" srcId="{E09A57D0-BAEA-4032-805B-B67EED696469}" destId="{FAFD3B63-8229-425D-90EF-D92D450826A0}" srcOrd="0" destOrd="0" presId="urn:microsoft.com/office/officeart/2005/8/layout/list1"/>
    <dgm:cxn modelId="{9F90F0E5-35C2-4872-9438-5B25ACA79A60}" srcId="{85A753B1-19B6-4AFD-8B29-445046F388DF}" destId="{E09A57D0-BAEA-4032-805B-B67EED696469}" srcOrd="3" destOrd="0" parTransId="{86D612CD-1255-4510-89BF-768EA45A63C8}" sibTransId="{0EFBB77C-2C9A-4DAA-9C89-EF7B09592AB1}"/>
    <dgm:cxn modelId="{A81860F0-3BE6-4555-A33A-0A02A2C97A7C}" type="presOf" srcId="{82FE5F51-3E58-49D7-AA08-79F2CD823827}" destId="{5F796A41-FB71-4BD7-9D3C-11AD69013B2B}" srcOrd="1" destOrd="0" presId="urn:microsoft.com/office/officeart/2005/8/layout/list1"/>
    <dgm:cxn modelId="{F0DD55F7-89E4-42A3-84C7-F194DE6BDDE3}" srcId="{1360729A-F19B-47E6-8969-249BD1CA166A}" destId="{393FEB7E-D11E-4920-9714-A2A79958A737}" srcOrd="1" destOrd="0" parTransId="{2F67A79A-18B7-488A-9836-52134E89FFD3}" sibTransId="{CF29AA02-F1DE-4CEB-A2C6-680EE710504F}"/>
    <dgm:cxn modelId="{C08C5DF8-7FFD-4CCE-B62A-C8C457A720D7}" type="presOf" srcId="{CA626CDF-E277-4F8F-B452-D510E09A4945}" destId="{15451052-D7AE-4F5B-BDAD-FE15CE2EE335}" srcOrd="0" destOrd="0" presId="urn:microsoft.com/office/officeart/2005/8/layout/list1"/>
    <dgm:cxn modelId="{2413ECF9-4C74-44C2-AAFE-A42E5D8FCF94}" srcId="{85A753B1-19B6-4AFD-8B29-445046F388DF}" destId="{82FE5F51-3E58-49D7-AA08-79F2CD823827}" srcOrd="0" destOrd="0" parTransId="{310112D2-A18B-47E5-A1B7-8B4F660D06AC}" sibTransId="{D709446B-2FDA-4101-A017-FA2F0C155C8E}"/>
    <dgm:cxn modelId="{A5AEF5FE-0E71-4FB3-A8F7-BFAA26414497}" srcId="{82FE5F51-3E58-49D7-AA08-79F2CD823827}" destId="{980F03E1-6D08-48BE-A6BC-B26EC5B7549A}" srcOrd="0" destOrd="0" parTransId="{7C953C84-795F-4C63-8B66-695182B049E0}" sibTransId="{5A307F90-812D-4AA7-BEC0-FB26C3E0A31A}"/>
    <dgm:cxn modelId="{B38FF213-F287-4CC7-BA7F-F74E89E45C13}" type="presParOf" srcId="{B45D6A2A-7140-4654-8E30-3DD8E64FC325}" destId="{44F4A284-E155-49E6-B854-EFBAB81E7D9C}" srcOrd="0" destOrd="0" presId="urn:microsoft.com/office/officeart/2005/8/layout/list1"/>
    <dgm:cxn modelId="{DBB1FC4C-76CF-4D87-87A4-E4B651A6FEFA}" type="presParOf" srcId="{44F4A284-E155-49E6-B854-EFBAB81E7D9C}" destId="{1BFE962B-99C9-42FE-AFA6-79EBCB9E4950}" srcOrd="0" destOrd="0" presId="urn:microsoft.com/office/officeart/2005/8/layout/list1"/>
    <dgm:cxn modelId="{4B64B3F9-3A38-4C05-A3B0-060312C1B2BA}" type="presParOf" srcId="{44F4A284-E155-49E6-B854-EFBAB81E7D9C}" destId="{5F796A41-FB71-4BD7-9D3C-11AD69013B2B}" srcOrd="1" destOrd="0" presId="urn:microsoft.com/office/officeart/2005/8/layout/list1"/>
    <dgm:cxn modelId="{507718E8-FB62-427E-8DB2-7606490860E8}" type="presParOf" srcId="{B45D6A2A-7140-4654-8E30-3DD8E64FC325}" destId="{96EDAF2C-5EAE-4ADF-A16D-1C7A86FD3CF9}" srcOrd="1" destOrd="0" presId="urn:microsoft.com/office/officeart/2005/8/layout/list1"/>
    <dgm:cxn modelId="{C74FE238-4448-4C1F-B60B-8D603FB83296}" type="presParOf" srcId="{B45D6A2A-7140-4654-8E30-3DD8E64FC325}" destId="{50568F9E-A8D2-4E33-B5AF-3D4446A62865}" srcOrd="2" destOrd="0" presId="urn:microsoft.com/office/officeart/2005/8/layout/list1"/>
    <dgm:cxn modelId="{60CE5363-CF2B-4E5E-8530-38F65E24FD0C}" type="presParOf" srcId="{B45D6A2A-7140-4654-8E30-3DD8E64FC325}" destId="{9BC4363A-D451-4617-8650-41F1FC37A19F}" srcOrd="3" destOrd="0" presId="urn:microsoft.com/office/officeart/2005/8/layout/list1"/>
    <dgm:cxn modelId="{4C1FB36F-5749-4961-BD81-CD83887C111D}" type="presParOf" srcId="{B45D6A2A-7140-4654-8E30-3DD8E64FC325}" destId="{8410E25E-1D21-4F96-B476-CF28BF6F6E31}" srcOrd="4" destOrd="0" presId="urn:microsoft.com/office/officeart/2005/8/layout/list1"/>
    <dgm:cxn modelId="{273738FA-74CA-4FEE-A5A2-0EBA0EFB54E8}" type="presParOf" srcId="{8410E25E-1D21-4F96-B476-CF28BF6F6E31}" destId="{F60FB7E1-1DF9-4FE8-8EDC-2CB657A05AA7}" srcOrd="0" destOrd="0" presId="urn:microsoft.com/office/officeart/2005/8/layout/list1"/>
    <dgm:cxn modelId="{041CB997-2130-4D6A-801B-C9477743A91C}" type="presParOf" srcId="{8410E25E-1D21-4F96-B476-CF28BF6F6E31}" destId="{E515EF03-D540-47F3-9CED-512D2BCA28B2}" srcOrd="1" destOrd="0" presId="urn:microsoft.com/office/officeart/2005/8/layout/list1"/>
    <dgm:cxn modelId="{BC0ED4F0-C1E0-473C-B560-88A173C61E00}" type="presParOf" srcId="{B45D6A2A-7140-4654-8E30-3DD8E64FC325}" destId="{E0DB8440-BE16-42B7-8E5A-D15063E0D29D}" srcOrd="5" destOrd="0" presId="urn:microsoft.com/office/officeart/2005/8/layout/list1"/>
    <dgm:cxn modelId="{FC9B3329-6169-47CD-A97A-F40DA6FB27F6}" type="presParOf" srcId="{B45D6A2A-7140-4654-8E30-3DD8E64FC325}" destId="{FAE392CA-2E73-4D7A-897D-C200E430E058}" srcOrd="6" destOrd="0" presId="urn:microsoft.com/office/officeart/2005/8/layout/list1"/>
    <dgm:cxn modelId="{28598674-C12D-46BD-B188-73464A4EAD76}" type="presParOf" srcId="{B45D6A2A-7140-4654-8E30-3DD8E64FC325}" destId="{DAA5D636-5C76-4F84-BE35-A9B1E9777F14}" srcOrd="7" destOrd="0" presId="urn:microsoft.com/office/officeart/2005/8/layout/list1"/>
    <dgm:cxn modelId="{DB719BBB-86CF-4E4D-9BFB-C1099EF9286C}" type="presParOf" srcId="{B45D6A2A-7140-4654-8E30-3DD8E64FC325}" destId="{D2554256-8693-48F6-B8A1-D8AE391992FB}" srcOrd="8" destOrd="0" presId="urn:microsoft.com/office/officeart/2005/8/layout/list1"/>
    <dgm:cxn modelId="{BEC34F3A-3596-4A33-B544-4EBF97167105}" type="presParOf" srcId="{D2554256-8693-48F6-B8A1-D8AE391992FB}" destId="{E8ECA7AF-32BE-4E00-AACB-8B74385C93EB}" srcOrd="0" destOrd="0" presId="urn:microsoft.com/office/officeart/2005/8/layout/list1"/>
    <dgm:cxn modelId="{2A5BB2FE-10EC-4A3B-AAA8-E8664B036211}" type="presParOf" srcId="{D2554256-8693-48F6-B8A1-D8AE391992FB}" destId="{766BE83F-2E97-42F1-B92F-2F81A4E17990}" srcOrd="1" destOrd="0" presId="urn:microsoft.com/office/officeart/2005/8/layout/list1"/>
    <dgm:cxn modelId="{464624CB-A1E3-44A2-B898-DDB88B1ABEE0}" type="presParOf" srcId="{B45D6A2A-7140-4654-8E30-3DD8E64FC325}" destId="{66F4505C-7C18-4BF9-B018-57DAC4A99AF3}" srcOrd="9" destOrd="0" presId="urn:microsoft.com/office/officeart/2005/8/layout/list1"/>
    <dgm:cxn modelId="{D57F879F-F6D4-4406-B316-1FD23F70BD25}" type="presParOf" srcId="{B45D6A2A-7140-4654-8E30-3DD8E64FC325}" destId="{37007A88-9282-45B7-950D-4FDE77930309}" srcOrd="10" destOrd="0" presId="urn:microsoft.com/office/officeart/2005/8/layout/list1"/>
    <dgm:cxn modelId="{332FDDC4-D997-4F4D-9CF4-DC741BA16AD4}" type="presParOf" srcId="{B45D6A2A-7140-4654-8E30-3DD8E64FC325}" destId="{E90CE3FC-67BC-4C9F-B3EB-E9929BD29936}" srcOrd="11" destOrd="0" presId="urn:microsoft.com/office/officeart/2005/8/layout/list1"/>
    <dgm:cxn modelId="{6A8029D6-A7C7-415F-AFD8-1A61A4176E4D}" type="presParOf" srcId="{B45D6A2A-7140-4654-8E30-3DD8E64FC325}" destId="{284311C4-AB2C-44F0-8571-8B16A592049B}" srcOrd="12" destOrd="0" presId="urn:microsoft.com/office/officeart/2005/8/layout/list1"/>
    <dgm:cxn modelId="{AE9A4C84-5638-4C92-AD31-43A63885ADE9}" type="presParOf" srcId="{284311C4-AB2C-44F0-8571-8B16A592049B}" destId="{FAFD3B63-8229-425D-90EF-D92D450826A0}" srcOrd="0" destOrd="0" presId="urn:microsoft.com/office/officeart/2005/8/layout/list1"/>
    <dgm:cxn modelId="{8DB5CE4F-A726-41F5-BE48-53C1D6C5E005}" type="presParOf" srcId="{284311C4-AB2C-44F0-8571-8B16A592049B}" destId="{B4E14097-EF01-4C43-B6A9-C3965F3CD8D9}" srcOrd="1" destOrd="0" presId="urn:microsoft.com/office/officeart/2005/8/layout/list1"/>
    <dgm:cxn modelId="{65890DB3-57F7-4C53-BA6F-37207B1FB3BE}" type="presParOf" srcId="{B45D6A2A-7140-4654-8E30-3DD8E64FC325}" destId="{98544C12-1DF0-4C6B-809F-1920B9B74414}" srcOrd="13" destOrd="0" presId="urn:microsoft.com/office/officeart/2005/8/layout/list1"/>
    <dgm:cxn modelId="{C5EF2006-4D77-4E85-BF0E-5D436FD87F22}" type="presParOf" srcId="{B45D6A2A-7140-4654-8E30-3DD8E64FC325}" destId="{15451052-D7AE-4F5B-BDAD-FE15CE2EE3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68F9E-A8D2-4E33-B5AF-3D4446A62865}">
      <dsp:nvSpPr>
        <dsp:cNvPr id="0" name=""/>
        <dsp:cNvSpPr/>
      </dsp:nvSpPr>
      <dsp:spPr>
        <a:xfrm>
          <a:off x="0" y="518646"/>
          <a:ext cx="6367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Blanca Moreno-Dodson</a:t>
          </a:r>
          <a:r>
            <a:rPr lang="en-US" sz="1600" b="0" i="0" kern="1200"/>
            <a:t>, Manager, CMI</a:t>
          </a:r>
          <a:endParaRPr lang="en-US" sz="1600" kern="1200"/>
        </a:p>
      </dsp:txBody>
      <dsp:txXfrm>
        <a:off x="0" y="518646"/>
        <a:ext cx="6367912" cy="680400"/>
      </dsp:txXfrm>
    </dsp:sp>
    <dsp:sp modelId="{5F796A41-FB71-4BD7-9D3C-11AD69013B2B}">
      <dsp:nvSpPr>
        <dsp:cNvPr id="0" name=""/>
        <dsp:cNvSpPr/>
      </dsp:nvSpPr>
      <dsp:spPr>
        <a:xfrm>
          <a:off x="318395" y="282486"/>
          <a:ext cx="4457539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Opening remarks:</a:t>
          </a:r>
          <a:endParaRPr lang="en-US" sz="1600" kern="1200"/>
        </a:p>
      </dsp:txBody>
      <dsp:txXfrm>
        <a:off x="341452" y="305543"/>
        <a:ext cx="4411425" cy="426206"/>
      </dsp:txXfrm>
    </dsp:sp>
    <dsp:sp modelId="{FAE392CA-2E73-4D7A-897D-C200E430E058}">
      <dsp:nvSpPr>
        <dsp:cNvPr id="0" name=""/>
        <dsp:cNvSpPr/>
      </dsp:nvSpPr>
      <dsp:spPr>
        <a:xfrm>
          <a:off x="0" y="1521606"/>
          <a:ext cx="63679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Sara Boughedir</a:t>
          </a:r>
          <a:r>
            <a:rPr lang="en-US" sz="1600" b="0" i="0" kern="1200"/>
            <a:t>, Consultant, CMI</a:t>
          </a:r>
          <a:endParaRPr lang="en-US" sz="1600" kern="1200"/>
        </a:p>
      </dsp:txBody>
      <dsp:txXfrm>
        <a:off x="0" y="1521606"/>
        <a:ext cx="6367912" cy="680400"/>
      </dsp:txXfrm>
    </dsp:sp>
    <dsp:sp modelId="{E515EF03-D540-47F3-9CED-512D2BCA28B2}">
      <dsp:nvSpPr>
        <dsp:cNvPr id="0" name=""/>
        <dsp:cNvSpPr/>
      </dsp:nvSpPr>
      <dsp:spPr>
        <a:xfrm>
          <a:off x="318395" y="1285446"/>
          <a:ext cx="4457539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Moderator:</a:t>
          </a:r>
          <a:endParaRPr lang="en-US" sz="1600" kern="1200"/>
        </a:p>
      </dsp:txBody>
      <dsp:txXfrm>
        <a:off x="341452" y="1308503"/>
        <a:ext cx="4411425" cy="426206"/>
      </dsp:txXfrm>
    </dsp:sp>
    <dsp:sp modelId="{37007A88-9282-45B7-950D-4FDE77930309}">
      <dsp:nvSpPr>
        <dsp:cNvPr id="0" name=""/>
        <dsp:cNvSpPr/>
      </dsp:nvSpPr>
      <dsp:spPr>
        <a:xfrm>
          <a:off x="0" y="2524566"/>
          <a:ext cx="6367912" cy="236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Giulia Marchesin</a:t>
          </a:r>
          <a:r>
            <a:rPr lang="en-US" sz="1600" b="0" i="0" kern="1200"/>
            <a:t>i, Senior Partnership Specialist, CMI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Fuat Ozharat</a:t>
          </a:r>
          <a:r>
            <a:rPr lang="en-US" sz="1600" b="0" i="0" kern="1200"/>
            <a:t>, Gaziantep Metropolitan Municipality, Turkey  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Nadine Burbar</a:t>
          </a:r>
          <a:r>
            <a:rPr lang="en-US" sz="1600" b="0" i="0" kern="1200"/>
            <a:t>, Head of Local Economic Development and Deputy Chief Resilience Officer, Ramallah Municipality, Palestine 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Reham Jammal</a:t>
          </a:r>
          <a:r>
            <a:rPr lang="en-US" sz="1600" b="0" i="0" kern="1200"/>
            <a:t>, Director of Planning Department &amp; Director of International Projects and Programs Unit, Greater Irbid Municipality, Jordan</a:t>
          </a:r>
          <a:endParaRPr lang="en-US" sz="1600" kern="1200"/>
        </a:p>
      </dsp:txBody>
      <dsp:txXfrm>
        <a:off x="0" y="2524566"/>
        <a:ext cx="6367912" cy="2368800"/>
      </dsp:txXfrm>
    </dsp:sp>
    <dsp:sp modelId="{766BE83F-2E97-42F1-B92F-2F81A4E17990}">
      <dsp:nvSpPr>
        <dsp:cNvPr id="0" name=""/>
        <dsp:cNvSpPr/>
      </dsp:nvSpPr>
      <dsp:spPr>
        <a:xfrm>
          <a:off x="318395" y="2288406"/>
          <a:ext cx="4457539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Speakers:</a:t>
          </a:r>
          <a:endParaRPr lang="en-US" sz="1600" kern="1200"/>
        </a:p>
      </dsp:txBody>
      <dsp:txXfrm>
        <a:off x="341452" y="2311463"/>
        <a:ext cx="4411425" cy="426206"/>
      </dsp:txXfrm>
    </dsp:sp>
    <dsp:sp modelId="{15451052-D7AE-4F5B-BDAD-FE15CE2EE335}">
      <dsp:nvSpPr>
        <dsp:cNvPr id="0" name=""/>
        <dsp:cNvSpPr/>
      </dsp:nvSpPr>
      <dsp:spPr>
        <a:xfrm>
          <a:off x="0" y="5215926"/>
          <a:ext cx="63679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333248" rIns="4942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/>
            <a:t>Vara Vemuru, </a:t>
          </a:r>
          <a:r>
            <a:rPr lang="en-US" sz="1600" b="0" i="0" kern="1200"/>
            <a:t>Practice Manager, Social Sustainability and Inclusion, World Bank </a:t>
          </a:r>
          <a:endParaRPr lang="en-US" sz="1600" kern="1200"/>
        </a:p>
      </dsp:txBody>
      <dsp:txXfrm>
        <a:off x="0" y="5215926"/>
        <a:ext cx="6367912" cy="907200"/>
      </dsp:txXfrm>
    </dsp:sp>
    <dsp:sp modelId="{B4E14097-EF01-4C43-B6A9-C3965F3CD8D9}">
      <dsp:nvSpPr>
        <dsp:cNvPr id="0" name=""/>
        <dsp:cNvSpPr/>
      </dsp:nvSpPr>
      <dsp:spPr>
        <a:xfrm>
          <a:off x="318395" y="4979766"/>
          <a:ext cx="4457539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Closing remarks:</a:t>
          </a:r>
          <a:endParaRPr lang="en-US" sz="1600" kern="1200"/>
        </a:p>
      </dsp:txBody>
      <dsp:txXfrm>
        <a:off x="341452" y="5002823"/>
        <a:ext cx="441142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F2792-0DFE-41B9-9BE3-418D858FA753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AF16B-8114-4F60-A98A-484A78886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9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D1-4FD5-45E7-B43E-A5B345611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D47BC-C980-434D-A24C-60F07C9BD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2435C-2A34-4A6C-A410-72C6A162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FE8B-B8D7-40BD-B057-66B1B461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13516-28A1-45B4-958B-7970E646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0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58D9-EA31-42BD-9051-F22E490C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2ABC-31E2-4C95-80D7-DC9AC29A5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B6AA6-C315-4EF5-BA25-DE468247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1B87F-6E8C-4772-BD7E-3BE1F459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5EE45-D9D8-4119-91A5-59776398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6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1FF24-57CF-4E89-A712-76924B372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6E9FD-871A-45C6-9633-CD1E99202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1899-8559-44B6-8886-02E35F42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B2D5C-7C8B-491F-BD10-AF0EE80B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D35D-81FA-4076-9441-3BB1C76F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5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9D2616-AA6F-F645-9FE1-B11CABD9418A}"/>
              </a:ext>
            </a:extLst>
          </p:cNvPr>
          <p:cNvSpPr/>
          <p:nvPr userDrawn="1"/>
        </p:nvSpPr>
        <p:spPr>
          <a:xfrm>
            <a:off x="-1" y="0"/>
            <a:ext cx="12192001" cy="262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19FC1-2F18-D542-9068-60907EFFE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800106"/>
            <a:ext cx="10515600" cy="140969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3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66C9A-0DD5-B040-8236-9DCDAC967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5069765"/>
            <a:ext cx="10515600" cy="46566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14141"/>
                </a:solidFill>
              </a:defRPr>
            </a:lvl1pPr>
            <a:lvl2pPr marL="457030" indent="0" algn="ctr">
              <a:buNone/>
              <a:defRPr sz="1999"/>
            </a:lvl2pPr>
            <a:lvl3pPr marL="914058" indent="0" algn="ctr">
              <a:buNone/>
              <a:defRPr sz="1799"/>
            </a:lvl3pPr>
            <a:lvl4pPr marL="1371087" indent="0" algn="ctr">
              <a:buNone/>
              <a:defRPr sz="1600"/>
            </a:lvl4pPr>
            <a:lvl5pPr marL="1828115" indent="0" algn="ctr">
              <a:buNone/>
              <a:defRPr sz="1600"/>
            </a:lvl5pPr>
            <a:lvl6pPr marL="2285144" indent="0" algn="ctr">
              <a:buNone/>
              <a:defRPr sz="1600"/>
            </a:lvl6pPr>
            <a:lvl7pPr marL="2742171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3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972B32A-CCD0-5645-BFC5-EA4C7C6170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2743200"/>
            <a:ext cx="3352800" cy="205740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090FC056-4265-A54A-BA78-4F0334B955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6097" y="2743200"/>
            <a:ext cx="5295898" cy="205740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7CF7B6BA-B96A-934A-9437-71D3E594D7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7100" y="2743200"/>
            <a:ext cx="3314700" cy="205740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189F70-CAF7-4946-BAF7-CD103F474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68184" y="5598294"/>
            <a:ext cx="3014751" cy="1099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C4231B-AF99-1747-8F05-D65DF625293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805416"/>
            <a:ext cx="12192000" cy="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2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56">
          <p15:clr>
            <a:srgbClr val="FBAE40"/>
          </p15:clr>
        </p15:guide>
        <p15:guide id="4" orient="horz" pos="1728">
          <p15:clr>
            <a:srgbClr val="FBAE40"/>
          </p15:clr>
        </p15:guide>
        <p15:guide id="5" pos="2112">
          <p15:clr>
            <a:srgbClr val="FBAE40"/>
          </p15:clr>
        </p15:guide>
        <p15:guide id="6" pos="2184">
          <p15:clr>
            <a:srgbClr val="FBAE40"/>
          </p15:clr>
        </p15:guide>
        <p15:guide id="7" pos="4344">
          <p15:clr>
            <a:srgbClr val="FBAE40"/>
          </p15:clr>
        </p15:guide>
        <p15:guide id="8" orient="horz" pos="3024">
          <p15:clr>
            <a:srgbClr val="FBAE40"/>
          </p15:clr>
        </p15:guide>
        <p15:guide id="9" pos="42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41E0-8C32-D840-9399-927D988A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D1164B-6128-9D41-96F3-157AEB959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8801"/>
            <a:ext cx="10515600" cy="4156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0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41E0-8C32-D840-9399-927D988A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608A-1229-8647-85B0-7860A395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936" y="3429000"/>
            <a:ext cx="6430297" cy="2556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D99E95F5-B707-C347-A929-AE089B6DBE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914400"/>
            <a:ext cx="3352799" cy="205740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AEE92E7C-AD89-A741-A7A9-5B0FF82E6F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67103" y="914400"/>
            <a:ext cx="3314700" cy="2054812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36C8436-1378-5C41-89FC-0974BA3D52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6102" y="914400"/>
            <a:ext cx="5295899" cy="205740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53963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576">
          <p15:clr>
            <a:srgbClr val="FBAE40"/>
          </p15:clr>
        </p15:guide>
        <p15:guide id="4" orient="horz" pos="18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41E0-8C32-D840-9399-927D988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109"/>
            <a:ext cx="10515600" cy="683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608A-1229-8647-85B0-7860A395C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825626"/>
            <a:ext cx="5029200" cy="4159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AE8366-D71A-3245-BD31-7AC3DE635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00785"/>
            <a:ext cx="5867401" cy="5630109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877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EF33-2167-6540-980B-6D2CEF36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0416"/>
            <a:ext cx="105156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5E09-55D5-B04C-A732-1DF7A602E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029200" cy="4156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E9834-AB6B-E841-B5AF-8965EC7DB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9"/>
            <a:ext cx="5029200" cy="4156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928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E67B-B577-C04F-9C12-B2E767BA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0414"/>
            <a:ext cx="105156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ECB02-AC70-F940-A77C-21D11C0C8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508360"/>
            <a:ext cx="5027612" cy="823912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1999" b="1">
                <a:solidFill>
                  <a:schemeClr val="accent4"/>
                </a:solidFill>
              </a:defRPr>
            </a:lvl1pPr>
            <a:lvl2pPr marL="457030" indent="0">
              <a:buNone/>
              <a:defRPr sz="1999" b="1"/>
            </a:lvl2pPr>
            <a:lvl3pPr marL="914058" indent="0">
              <a:buNone/>
              <a:defRPr sz="1799" b="1"/>
            </a:lvl3pPr>
            <a:lvl4pPr marL="1371087" indent="0">
              <a:buNone/>
              <a:defRPr sz="1600" b="1"/>
            </a:lvl4pPr>
            <a:lvl5pPr marL="1828115" indent="0">
              <a:buNone/>
              <a:defRPr sz="1600" b="1"/>
            </a:lvl5pPr>
            <a:lvl6pPr marL="2285144" indent="0">
              <a:buNone/>
              <a:defRPr sz="1600" b="1"/>
            </a:lvl6pPr>
            <a:lvl7pPr marL="2742171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E4321-C788-8742-8FAD-BA111E331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027612" cy="3476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EC057-588C-3B4A-99B5-8CFC3FB9F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1" y="1508360"/>
            <a:ext cx="5030789" cy="823912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1999" b="1">
                <a:solidFill>
                  <a:schemeClr val="accent4"/>
                </a:solidFill>
              </a:defRPr>
            </a:lvl1pPr>
            <a:lvl2pPr marL="457030" indent="0">
              <a:buNone/>
              <a:defRPr sz="1999" b="1"/>
            </a:lvl2pPr>
            <a:lvl3pPr marL="914058" indent="0">
              <a:buNone/>
              <a:defRPr sz="1799" b="1"/>
            </a:lvl3pPr>
            <a:lvl4pPr marL="1371087" indent="0">
              <a:buNone/>
              <a:defRPr sz="1600" b="1"/>
            </a:lvl4pPr>
            <a:lvl5pPr marL="1828115" indent="0">
              <a:buNone/>
              <a:defRPr sz="1600" b="1"/>
            </a:lvl5pPr>
            <a:lvl6pPr marL="2285144" indent="0">
              <a:buNone/>
              <a:defRPr sz="1600" b="1"/>
            </a:lvl6pPr>
            <a:lvl7pPr marL="2742171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D3F17-B298-4740-9801-DBCBCEC6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3" y="2505077"/>
            <a:ext cx="5030788" cy="3476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5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6A8D-EA4D-0B47-B047-DEFB2201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0419"/>
            <a:ext cx="10515600" cy="683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2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84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CD94C-E325-4B44-B6BE-44527458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E36B3-1888-4171-8E37-3302AD478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F140D-B59F-4AA7-A238-9A394A33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1B139-0B58-4D0B-B4F0-7D720894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99BDB-25C9-43CB-A1A0-700D5A81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9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D37-02EC-4D8D-98D3-6B4D6BF7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BB8D2-217A-4843-880A-0DB777225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1C69A-7499-467D-8DAC-DD07CBBF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62C12-AC28-4CE1-86E7-B896B18E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BB98F-BC9F-4B34-8439-E1A6A5F8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2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30755-012D-4F58-9147-2D2620A3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3884-38B9-4B48-B901-7FF125D6F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8758C-A33E-4B9E-86E9-F0F899686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0694B-D1E5-483E-811B-C989B24D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7EC70-1D04-490E-AF51-A5B4ADEE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DAB03-F6E1-4A20-916D-FBAD76B98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5DDB-771B-431F-8CF4-4854BFC26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E6E1-97D9-4F38-9E8D-EAFB0B043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2952E-F91D-410B-9844-8FD0C0ED6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1AEAA-70B1-4255-9D5F-2C304F3B9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70CFB-0480-465A-AFEB-0F999F633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EC058-3CBA-4AEE-9783-8F3D335E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172950-1DB1-4B8A-9A68-7118C5B4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1EE54-8996-473C-A139-F76DE9F8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5E47-8A5A-4A3A-ACF5-8DEE9CB7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C6B0A-9285-4FA5-9B8F-C4076008F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494EE-BED3-480B-A041-1D24722C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39563-6357-48E2-A1DD-23615B3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5B7DC-CFFD-4406-A0AB-50D9F92B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BBD04-55C3-4CCA-9288-3554B37B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4F8BE-89D1-4907-AABD-EC9ACE13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3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0909-D3AE-482D-8160-8CC18819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5355-1FE9-4151-9A98-0735D69D6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D40A8-231B-480F-BE2A-A402B6E4F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CFB37-4357-40B5-946C-CCC1F76F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43341-EED7-48D8-A683-A748863F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B41F4-A4D4-432F-A326-FF765D5B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9AE0D-2176-43E5-855C-B5FDCF7F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20D13-F043-436E-8FBD-74CD2F48C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FCFE-B9CB-446C-8360-F2EDE5022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1D005-9683-43C9-97CF-C97FD1F8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49403-6483-4B19-8DE8-7CC4F5A3F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199DD-4959-4ED9-915C-49E11BD6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18153-EE4A-412F-BE7C-AEAB4FF48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124AD-8944-4BAA-AA2E-7073F63E1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6719-69C4-49D5-AD45-ED7249377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C3D7-7188-468B-9ABF-B001510D784D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352F7-9097-42AD-AF03-599DF5EE3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FA973-7EE2-4704-9F06-F553F6D73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F1949-B692-4E26-AF8D-70F73A7C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1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E1F470-6EF3-2647-961B-943DE4E7424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60202" y="6035173"/>
            <a:ext cx="1987731" cy="724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689BDB-77B6-C645-AB3A-512BD5F007E5}"/>
              </a:ext>
            </a:extLst>
          </p:cNvPr>
          <p:cNvSpPr/>
          <p:nvPr userDrawn="1"/>
        </p:nvSpPr>
        <p:spPr>
          <a:xfrm>
            <a:off x="1" y="0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0" i="0" dirty="0">
              <a:latin typeface="Helvetica Neue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70F08-0F2A-C944-ACA4-95394F2E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159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1A621-DB2C-054D-9F10-20A169AA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109"/>
            <a:ext cx="10515600" cy="68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B11B1A-6AB3-6042-B398-B193867D70E2}"/>
              </a:ext>
            </a:extLst>
          </p:cNvPr>
          <p:cNvPicPr>
            <a:picLocks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" y="6805416"/>
            <a:ext cx="12192000" cy="64008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B2763F9-3927-634A-978D-2CE1E7C6F976}"/>
              </a:ext>
            </a:extLst>
          </p:cNvPr>
          <p:cNvSpPr txBox="1">
            <a:spLocks/>
          </p:cNvSpPr>
          <p:nvPr userDrawn="1"/>
        </p:nvSpPr>
        <p:spPr>
          <a:xfrm>
            <a:off x="351671" y="6356352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l" defTabSz="914340" rtl="0" eaLnBrk="1" latinLnBrk="0" hangingPunct="1">
              <a:defRPr sz="1000" b="0" i="0" kern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170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1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1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2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1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3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3" algn="l" defTabSz="91434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1A00F7-2F6E-EC41-A1CD-E0BF1D40BA98}" type="slidenum">
              <a:rPr lang="en-US" sz="800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4140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058" rtl="0" eaLnBrk="1" latinLnBrk="0" hangingPunct="1">
        <a:lnSpc>
          <a:spcPct val="90000"/>
        </a:lnSpc>
        <a:spcBef>
          <a:spcPct val="0"/>
        </a:spcBef>
        <a:buNone/>
        <a:defRPr sz="2799" b="0" i="0" kern="1200">
          <a:solidFill>
            <a:schemeClr val="bg2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177747" indent="-177747" algn="l" defTabSz="914058" rtl="0" eaLnBrk="1" latinLnBrk="0" hangingPunct="1">
        <a:lnSpc>
          <a:spcPct val="120000"/>
        </a:lnSpc>
        <a:spcBef>
          <a:spcPts val="1400"/>
        </a:spcBef>
        <a:buClr>
          <a:schemeClr val="accent4"/>
        </a:buClr>
        <a:buSzPct val="120000"/>
        <a:buFont typeface="Arial" panose="020B0604020202020204" pitchFamily="34" charset="0"/>
        <a:buChar char="•"/>
        <a:tabLst/>
        <a:defRPr sz="1999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30002" indent="-172974" algn="l" defTabSz="914058" rtl="0" eaLnBrk="1" latinLnBrk="0" hangingPunct="1">
        <a:lnSpc>
          <a:spcPct val="120000"/>
        </a:lnSpc>
        <a:spcBef>
          <a:spcPts val="800"/>
        </a:spcBef>
        <a:buClr>
          <a:schemeClr val="accent4"/>
        </a:buClr>
        <a:buSzPct val="120000"/>
        <a:buFont typeface="Arial" panose="020B0604020202020204" pitchFamily="34" charset="0"/>
        <a:buChar char="•"/>
        <a:tabLst/>
        <a:defRPr sz="1799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087029" indent="-172974" algn="l" defTabSz="914058" rtl="0" eaLnBrk="1" latinLnBrk="0" hangingPunct="1">
        <a:lnSpc>
          <a:spcPct val="120000"/>
        </a:lnSpc>
        <a:spcBef>
          <a:spcPts val="800"/>
        </a:spcBef>
        <a:buClr>
          <a:schemeClr val="accent4"/>
        </a:buClr>
        <a:buSzPct val="120000"/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488516" indent="-117431" algn="l" defTabSz="914058" rtl="0" eaLnBrk="1" latinLnBrk="0" hangingPunct="1">
        <a:lnSpc>
          <a:spcPct val="120000"/>
        </a:lnSpc>
        <a:spcBef>
          <a:spcPts val="700"/>
        </a:spcBef>
        <a:buClr>
          <a:schemeClr val="accent4"/>
        </a:buClr>
        <a:buSzPct val="12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1943959" indent="-115845" algn="l" defTabSz="914058" rtl="0" eaLnBrk="1" latinLnBrk="0" hangingPunct="1">
        <a:lnSpc>
          <a:spcPct val="120000"/>
        </a:lnSpc>
        <a:spcBef>
          <a:spcPts val="700"/>
        </a:spcBef>
        <a:buClr>
          <a:schemeClr val="accent4"/>
        </a:buClr>
        <a:buSzPct val="12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3658" indent="-228515" algn="l" defTabSz="9140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7" indent="-228515" algn="l" defTabSz="9140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5" indent="-228515" algn="l" defTabSz="9140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4" indent="-228515" algn="l" defTabSz="9140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7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5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4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1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0" algn="l" defTabSz="91405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28">
          <p15:clr>
            <a:srgbClr val="F26B43"/>
          </p15:clr>
        </p15:guide>
        <p15:guide id="4" pos="7152">
          <p15:clr>
            <a:srgbClr val="F26B43"/>
          </p15:clr>
        </p15:guide>
        <p15:guide id="5" orient="horz" pos="72">
          <p15:clr>
            <a:srgbClr val="F26B43"/>
          </p15:clr>
        </p15:guide>
        <p15:guide id="6" orient="horz" pos="3768">
          <p15:clr>
            <a:srgbClr val="F26B43"/>
          </p15:clr>
        </p15:guide>
        <p15:guide id="7" orient="horz" pos="1152">
          <p15:clr>
            <a:srgbClr val="F26B43"/>
          </p15:clr>
        </p15:guide>
        <p15:guide id="8" pos="3696">
          <p15:clr>
            <a:srgbClr val="F26B43"/>
          </p15:clr>
        </p15:guide>
        <p15:guide id="9" pos="3984">
          <p15:clr>
            <a:srgbClr val="F26B43"/>
          </p15:clr>
        </p15:guide>
        <p15:guide id="10" orient="horz" pos="504">
          <p15:clr>
            <a:srgbClr val="F26B43"/>
          </p15:clr>
        </p15:guide>
        <p15:guide id="11" orient="horz" pos="4200">
          <p15:clr>
            <a:srgbClr val="F26B43"/>
          </p15:clr>
        </p15:guide>
        <p15:guide id="12" orient="horz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ion.worldbank.org/content/sites/collaboration-for-development/en/groups/cdd-and-local-economic-development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32CA2175-F1DA-4EA3-9596-192BC958B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736" y="199330"/>
            <a:ext cx="4114853" cy="548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CCE4C-F0F1-4C3D-ABE5-6FD47EDE89E6}"/>
              </a:ext>
            </a:extLst>
          </p:cNvPr>
          <p:cNvSpPr txBox="1"/>
          <p:nvPr/>
        </p:nvSpPr>
        <p:spPr>
          <a:xfrm>
            <a:off x="1851255" y="5828486"/>
            <a:ext cx="8895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Hosted by the World Bank’s Community-Driven Development Global Solutions Group (CDD GSG), Rural Livelihoods and Agriculture Employment GSG, Local Economic Development Knowledge Silo Breaker (LED KSB) in collaboration with the Center for Mediterranean Integration (CMI)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437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3095F-4144-4F8B-BF69-A2B2B3B0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25" y="206378"/>
            <a:ext cx="9050150" cy="6120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4FCDE-65B5-4E25-A7A6-53394B66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5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LED Resource Page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4632A-074E-4BCC-9A3E-0BFCEED95F80}"/>
              </a:ext>
            </a:extLst>
          </p:cNvPr>
          <p:cNvSpPr/>
          <p:nvPr/>
        </p:nvSpPr>
        <p:spPr>
          <a:xfrm>
            <a:off x="334519" y="6388960"/>
            <a:ext cx="115229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hlinkClick r:id="rId3"/>
              </a:rPr>
              <a:t>https://collaboration.worldbank.org/content/sites/collaboration-for-development/en/groups/cdd-and-local-economic-development.html</a:t>
            </a:r>
            <a:r>
              <a:rPr lang="en-US" sz="1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17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82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32F1D9-759E-4DCF-8302-4888621A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Today’s Structure</a:t>
            </a:r>
          </a:p>
        </p:txBody>
      </p:sp>
      <p:graphicFrame>
        <p:nvGraphicFramePr>
          <p:cNvPr id="73" name="Content Placeholder 2">
            <a:extLst>
              <a:ext uri="{FF2B5EF4-FFF2-40B4-BE49-F238E27FC236}">
                <a16:creationId xmlns:a16="http://schemas.microsoft.com/office/drawing/2014/main" id="{DA3C6359-4717-4297-919A-8A4DBCAAA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925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53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F7B23F-52AB-4ACD-BA18-AAD938C89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41" y="381000"/>
            <a:ext cx="911146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37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3ADB-690A-422B-9BAE-1F57949DD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E6596C96-63C3-45C5-83EA-B9C25E4D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38907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6CD8ACE-B33C-45E7-AC77-E351049F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6" y="4763348"/>
            <a:ext cx="1716112" cy="17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D7BCCCF-9AFA-4D9E-B009-8F5FE6EF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34" y="4782085"/>
            <a:ext cx="1645978" cy="16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599DDF8-0B21-4A43-AD37-1968CDDD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41" y="4811732"/>
            <a:ext cx="1645978" cy="16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C25EFF89-75E4-48EF-B39A-6E297DBB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72" y="4763348"/>
            <a:ext cx="1645979" cy="16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9FE95B-A391-4BB7-BB2C-0BE32BF517A8}"/>
              </a:ext>
            </a:extLst>
          </p:cNvPr>
          <p:cNvSpPr txBox="1"/>
          <p:nvPr/>
        </p:nvSpPr>
        <p:spPr>
          <a:xfrm>
            <a:off x="148044" y="6479460"/>
            <a:ext cx="182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Giulia Marchesini, CMI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AFD59-B7B8-4226-AE43-11591723C6A4}"/>
              </a:ext>
            </a:extLst>
          </p:cNvPr>
          <p:cNvSpPr txBox="1"/>
          <p:nvPr/>
        </p:nvSpPr>
        <p:spPr>
          <a:xfrm>
            <a:off x="3221276" y="6480069"/>
            <a:ext cx="182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Fuat</a:t>
            </a:r>
            <a:r>
              <a:rPr lang="en-US" sz="1400" dirty="0"/>
              <a:t> </a:t>
            </a:r>
            <a:r>
              <a:rPr lang="en-US" sz="1400" dirty="0" err="1"/>
              <a:t>Ozharat</a:t>
            </a:r>
            <a:r>
              <a:rPr lang="en-US" sz="1400" dirty="0"/>
              <a:t>, Turkey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74398-551B-4C93-84BE-ACFD6DD0500A}"/>
              </a:ext>
            </a:extLst>
          </p:cNvPr>
          <p:cNvSpPr txBox="1"/>
          <p:nvPr/>
        </p:nvSpPr>
        <p:spPr>
          <a:xfrm>
            <a:off x="6453770" y="6475410"/>
            <a:ext cx="19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Nadine </a:t>
            </a:r>
            <a:r>
              <a:rPr lang="en-US" sz="1400" dirty="0" err="1"/>
              <a:t>Burbar</a:t>
            </a:r>
            <a:r>
              <a:rPr lang="en-US" sz="1400" dirty="0"/>
              <a:t>, Palestine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0BB6-B919-4CEB-8BCF-1C485C33C817}"/>
              </a:ext>
            </a:extLst>
          </p:cNvPr>
          <p:cNvSpPr txBox="1"/>
          <p:nvPr/>
        </p:nvSpPr>
        <p:spPr>
          <a:xfrm>
            <a:off x="9586464" y="6460196"/>
            <a:ext cx="192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Reham</a:t>
            </a:r>
            <a:r>
              <a:rPr lang="en-US" sz="1400" dirty="0"/>
              <a:t> </a:t>
            </a:r>
            <a:r>
              <a:rPr lang="en-US" sz="1400" dirty="0" err="1"/>
              <a:t>Jammal</a:t>
            </a:r>
            <a:r>
              <a:rPr lang="en-US" sz="1400" dirty="0"/>
              <a:t>, Jordan</a:t>
            </a:r>
          </a:p>
        </p:txBody>
      </p:sp>
    </p:spTree>
    <p:extLst>
      <p:ext uri="{BB962C8B-B14F-4D97-AF65-F5344CB8AC3E}">
        <p14:creationId xmlns:p14="http://schemas.microsoft.com/office/powerpoint/2010/main" val="233061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port, different, several&#10;&#10;Description automatically generated">
            <a:extLst>
              <a:ext uri="{FF2B5EF4-FFF2-40B4-BE49-F238E27FC236}">
                <a16:creationId xmlns:a16="http://schemas.microsoft.com/office/drawing/2014/main" id="{16C4216A-7DB0-4792-9035-A7B77BAEF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8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7E42BD0D-5773-4F7E-A5BA-CB2C7BBAE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 b="33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9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Website&#10;&#10;Description automatically generated">
            <a:extLst>
              <a:ext uri="{FF2B5EF4-FFF2-40B4-BE49-F238E27FC236}">
                <a16:creationId xmlns:a16="http://schemas.microsoft.com/office/drawing/2014/main" id="{4DF41911-E866-470E-A799-C9EEC10F7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b="107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9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244DE6F8-9E58-4A25-A04B-08CDA4F86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/>
          <a:stretch/>
        </p:blipFill>
        <p:spPr>
          <a:xfrm>
            <a:off x="173500" y="336884"/>
            <a:ext cx="11845000" cy="56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7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3ADB-690A-422B-9BAE-1F57949DD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E6596C96-63C3-45C5-83EA-B9C25E4D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38907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6CD8ACE-B33C-45E7-AC77-E351049F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6" y="4763348"/>
            <a:ext cx="1716112" cy="17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D7BCCCF-9AFA-4D9E-B009-8F5FE6EF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34" y="4782085"/>
            <a:ext cx="1645978" cy="16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599DDF8-0B21-4A43-AD37-1968CDDD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41" y="4811732"/>
            <a:ext cx="1645978" cy="16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C25EFF89-75E4-48EF-B39A-6E297DBB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72" y="4763348"/>
            <a:ext cx="1645979" cy="16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9FE95B-A391-4BB7-BB2C-0BE32BF517A8}"/>
              </a:ext>
            </a:extLst>
          </p:cNvPr>
          <p:cNvSpPr txBox="1"/>
          <p:nvPr/>
        </p:nvSpPr>
        <p:spPr>
          <a:xfrm>
            <a:off x="148044" y="6479460"/>
            <a:ext cx="182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Giulia Marchesini, CMI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AFD59-B7B8-4226-AE43-11591723C6A4}"/>
              </a:ext>
            </a:extLst>
          </p:cNvPr>
          <p:cNvSpPr txBox="1"/>
          <p:nvPr/>
        </p:nvSpPr>
        <p:spPr>
          <a:xfrm>
            <a:off x="3221276" y="6480069"/>
            <a:ext cx="182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Fuat</a:t>
            </a:r>
            <a:r>
              <a:rPr lang="en-US" sz="1400" dirty="0"/>
              <a:t> </a:t>
            </a:r>
            <a:r>
              <a:rPr lang="en-US" sz="1400" dirty="0" err="1"/>
              <a:t>Ozharat</a:t>
            </a:r>
            <a:r>
              <a:rPr lang="en-US" sz="1400" dirty="0"/>
              <a:t>, Turkey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74398-551B-4C93-84BE-ACFD6DD0500A}"/>
              </a:ext>
            </a:extLst>
          </p:cNvPr>
          <p:cNvSpPr txBox="1"/>
          <p:nvPr/>
        </p:nvSpPr>
        <p:spPr>
          <a:xfrm>
            <a:off x="6453770" y="6475410"/>
            <a:ext cx="19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Nadine </a:t>
            </a:r>
            <a:r>
              <a:rPr lang="en-US" sz="1400" dirty="0" err="1"/>
              <a:t>Burbar</a:t>
            </a:r>
            <a:r>
              <a:rPr lang="en-US" sz="1400" dirty="0"/>
              <a:t>, Palestine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0BB6-B919-4CEB-8BCF-1C485C33C817}"/>
              </a:ext>
            </a:extLst>
          </p:cNvPr>
          <p:cNvSpPr txBox="1"/>
          <p:nvPr/>
        </p:nvSpPr>
        <p:spPr>
          <a:xfrm>
            <a:off x="9586464" y="6460196"/>
            <a:ext cx="192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Reham</a:t>
            </a:r>
            <a:r>
              <a:rPr lang="en-US" sz="1400" dirty="0"/>
              <a:t> </a:t>
            </a:r>
            <a:r>
              <a:rPr lang="en-US" sz="1400" dirty="0" err="1"/>
              <a:t>Jammal</a:t>
            </a:r>
            <a:r>
              <a:rPr lang="en-US" sz="1400" dirty="0"/>
              <a:t>, Jordan</a:t>
            </a:r>
          </a:p>
        </p:txBody>
      </p:sp>
    </p:spTree>
    <p:extLst>
      <p:ext uri="{BB962C8B-B14F-4D97-AF65-F5344CB8AC3E}">
        <p14:creationId xmlns:p14="http://schemas.microsoft.com/office/powerpoint/2010/main" val="103757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rameen">
  <a:themeElements>
    <a:clrScheme name="GRAMEEN_2019">
      <a:dk1>
        <a:srgbClr val="000000"/>
      </a:dk1>
      <a:lt1>
        <a:srgbClr val="FFFFFF"/>
      </a:lt1>
      <a:dk2>
        <a:srgbClr val="007B91"/>
      </a:dk2>
      <a:lt2>
        <a:srgbClr val="FFFFFF"/>
      </a:lt2>
      <a:accent1>
        <a:srgbClr val="ED680F"/>
      </a:accent1>
      <a:accent2>
        <a:srgbClr val="689330"/>
      </a:accent2>
      <a:accent3>
        <a:srgbClr val="8C2883"/>
      </a:accent3>
      <a:accent4>
        <a:srgbClr val="00649D"/>
      </a:accent4>
      <a:accent5>
        <a:srgbClr val="008A3E"/>
      </a:accent5>
      <a:accent6>
        <a:srgbClr val="004E9A"/>
      </a:accent6>
      <a:hlink>
        <a:srgbClr val="007B91"/>
      </a:hlink>
      <a:folHlink>
        <a:srgbClr val="004E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C04C88-A534-BF48-9D1A-8A78CB9E7D71}" vid="{E5700A35-8801-9846-BDEB-F9001562D2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190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Office Theme</vt:lpstr>
      <vt:lpstr>1_Grameen</vt:lpstr>
      <vt:lpstr>PowerPoint Presentation</vt:lpstr>
      <vt:lpstr>Today’s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LED Resource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Ronnie Sullivan</dc:creator>
  <cp:lastModifiedBy>Ashutosh Raina</cp:lastModifiedBy>
  <cp:revision>28</cp:revision>
  <dcterms:created xsi:type="dcterms:W3CDTF">2020-09-21T12:50:56Z</dcterms:created>
  <dcterms:modified xsi:type="dcterms:W3CDTF">2021-04-20T11:28:37Z</dcterms:modified>
</cp:coreProperties>
</file>