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2B1EF3D-64C7-40A9-851D-FF503ECAE4CD}" v="48" dt="2022-12-06T00:40:17.75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6" autoAdjust="0"/>
    <p:restoredTop sz="94660"/>
  </p:normalViewPr>
  <p:slideViewPr>
    <p:cSldViewPr snapToGrid="0">
      <p:cViewPr varScale="1">
        <p:scale>
          <a:sx n="49" d="100"/>
          <a:sy n="49" d="100"/>
        </p:scale>
        <p:origin x="920" y="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7"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F6E252A-4DA6-4778-BB55-09633350EEF4}" type="doc">
      <dgm:prSet loTypeId="urn:microsoft.com/office/officeart/2017/3/layout/DropPinTimeline" loCatId="process" qsTypeId="urn:microsoft.com/office/officeart/2005/8/quickstyle/simple1" qsCatId="simple" csTypeId="urn:microsoft.com/office/officeart/2005/8/colors/colorful4" csCatId="colorful" phldr="1"/>
      <dgm:spPr/>
      <dgm:t>
        <a:bodyPr/>
        <a:lstStyle/>
        <a:p>
          <a:endParaRPr lang="en-US"/>
        </a:p>
      </dgm:t>
    </dgm:pt>
    <dgm:pt modelId="{CC20F31E-D0E1-49F6-AF48-785DCAF360A0}">
      <dgm:prSet/>
      <dgm:spPr/>
      <dgm:t>
        <a:bodyPr/>
        <a:lstStyle/>
        <a:p>
          <a:pPr>
            <a:defRPr b="1"/>
          </a:pPr>
          <a:r>
            <a:rPr lang="en-US" dirty="0">
              <a:latin typeface="Arial" panose="020B0604020202020204" pitchFamily="34" charset="0"/>
              <a:cs typeface="Arial" panose="020B0604020202020204" pitchFamily="34" charset="0"/>
            </a:rPr>
            <a:t>1998–2006</a:t>
          </a:r>
        </a:p>
      </dgm:t>
    </dgm:pt>
    <dgm:pt modelId="{BD91A5F7-9237-498D-8DF7-8287291CAAD5}" type="parTrans" cxnId="{81F7523F-2C96-43B6-AD62-7413A3D004A7}">
      <dgm:prSet/>
      <dgm:spPr/>
      <dgm:t>
        <a:bodyPr/>
        <a:lstStyle/>
        <a:p>
          <a:endParaRPr lang="en-US"/>
        </a:p>
      </dgm:t>
    </dgm:pt>
    <dgm:pt modelId="{2CA30FA8-7C07-4ABB-B8DE-09C6885C9255}" type="sibTrans" cxnId="{81F7523F-2C96-43B6-AD62-7413A3D004A7}">
      <dgm:prSet/>
      <dgm:spPr/>
      <dgm:t>
        <a:bodyPr/>
        <a:lstStyle/>
        <a:p>
          <a:endParaRPr lang="en-US"/>
        </a:p>
      </dgm:t>
    </dgm:pt>
    <dgm:pt modelId="{78D7CE32-52D7-462C-B6D8-8AD9B1F3EF6F}">
      <dgm:prSet custT="1"/>
      <dgm:spPr/>
      <dgm:t>
        <a:bodyPr/>
        <a:lstStyle/>
        <a:p>
          <a:r>
            <a:rPr lang="en-US" sz="1400" dirty="0">
              <a:latin typeface="Arial" panose="020B0604020202020204" pitchFamily="34" charset="0"/>
              <a:cs typeface="Arial" panose="020B0604020202020204" pitchFamily="34" charset="0"/>
            </a:rPr>
            <a:t>KDP</a:t>
          </a:r>
        </a:p>
      </dgm:t>
    </dgm:pt>
    <dgm:pt modelId="{157163B7-7137-486B-871D-603630D20BE0}" type="parTrans" cxnId="{F9669465-17A9-4C88-A2C3-158EA0461671}">
      <dgm:prSet/>
      <dgm:spPr/>
      <dgm:t>
        <a:bodyPr/>
        <a:lstStyle/>
        <a:p>
          <a:endParaRPr lang="en-US"/>
        </a:p>
      </dgm:t>
    </dgm:pt>
    <dgm:pt modelId="{742C1509-D9F1-41B7-9207-DCB3C8663F7F}" type="sibTrans" cxnId="{F9669465-17A9-4C88-A2C3-158EA0461671}">
      <dgm:prSet/>
      <dgm:spPr/>
      <dgm:t>
        <a:bodyPr/>
        <a:lstStyle/>
        <a:p>
          <a:endParaRPr lang="en-US"/>
        </a:p>
      </dgm:t>
    </dgm:pt>
    <dgm:pt modelId="{6FF8C0A2-F375-4D5B-9695-663921CCCF00}">
      <dgm:prSet custT="1"/>
      <dgm:spPr/>
      <dgm:t>
        <a:bodyPr/>
        <a:lstStyle/>
        <a:p>
          <a:r>
            <a:rPr lang="en-US" sz="1000" dirty="0">
              <a:latin typeface="Arial" panose="020B0604020202020204" pitchFamily="34" charset="0"/>
              <a:cs typeface="Arial" panose="020B0604020202020204" pitchFamily="34" charset="0"/>
            </a:rPr>
            <a:t>Piloted in 48 villages, 12 subdistricts and scaled up to 1200 subdistricts </a:t>
          </a:r>
        </a:p>
      </dgm:t>
    </dgm:pt>
    <dgm:pt modelId="{0BF4AF06-E63F-4ACE-952D-A97584F13D46}" type="parTrans" cxnId="{7545633B-4AAC-4D75-A00D-C5F65359E0E7}">
      <dgm:prSet/>
      <dgm:spPr/>
      <dgm:t>
        <a:bodyPr/>
        <a:lstStyle/>
        <a:p>
          <a:endParaRPr lang="en-US"/>
        </a:p>
      </dgm:t>
    </dgm:pt>
    <dgm:pt modelId="{884C8B59-FFF6-487F-88D3-3A899BC40418}" type="sibTrans" cxnId="{7545633B-4AAC-4D75-A00D-C5F65359E0E7}">
      <dgm:prSet/>
      <dgm:spPr/>
      <dgm:t>
        <a:bodyPr/>
        <a:lstStyle/>
        <a:p>
          <a:endParaRPr lang="en-US"/>
        </a:p>
      </dgm:t>
    </dgm:pt>
    <dgm:pt modelId="{BF5D9C3D-A0F6-47D4-BEF2-FBDF92AE7B77}">
      <dgm:prSet custT="1"/>
      <dgm:spPr/>
      <dgm:t>
        <a:bodyPr/>
        <a:lstStyle/>
        <a:p>
          <a:r>
            <a:rPr lang="en-US" sz="1000" dirty="0">
              <a:latin typeface="Arial" panose="020B0604020202020204" pitchFamily="34" charset="0"/>
              <a:cs typeface="Arial" panose="020B0604020202020204" pitchFamily="34" charset="0"/>
            </a:rPr>
            <a:t>Pilot community empowerment to design and execute their needs</a:t>
          </a:r>
        </a:p>
      </dgm:t>
    </dgm:pt>
    <dgm:pt modelId="{D92506B7-1CCD-4157-8251-F30DCC0676C4}" type="parTrans" cxnId="{AE582ACE-E171-4135-875F-51305A51A00C}">
      <dgm:prSet/>
      <dgm:spPr/>
      <dgm:t>
        <a:bodyPr/>
        <a:lstStyle/>
        <a:p>
          <a:endParaRPr lang="en-US"/>
        </a:p>
      </dgm:t>
    </dgm:pt>
    <dgm:pt modelId="{4FE69741-126E-4C2D-AB24-718E9524B0FB}" type="sibTrans" cxnId="{AE582ACE-E171-4135-875F-51305A51A00C}">
      <dgm:prSet/>
      <dgm:spPr/>
      <dgm:t>
        <a:bodyPr/>
        <a:lstStyle/>
        <a:p>
          <a:endParaRPr lang="en-US"/>
        </a:p>
      </dgm:t>
    </dgm:pt>
    <dgm:pt modelId="{ED8BD001-0BBC-4CF8-B504-C4777C4FA7E6}">
      <dgm:prSet/>
      <dgm:spPr/>
      <dgm:t>
        <a:bodyPr/>
        <a:lstStyle/>
        <a:p>
          <a:pPr>
            <a:defRPr b="1"/>
          </a:pPr>
          <a:r>
            <a:rPr lang="en-US" dirty="0">
              <a:latin typeface="Arial" panose="020B0604020202020204" pitchFamily="34" charset="0"/>
              <a:cs typeface="Arial" panose="020B0604020202020204" pitchFamily="34" charset="0"/>
            </a:rPr>
            <a:t>2007–2015</a:t>
          </a:r>
        </a:p>
      </dgm:t>
    </dgm:pt>
    <dgm:pt modelId="{4E0AF501-22E6-4F15-AD26-1E47687B5E5C}" type="parTrans" cxnId="{0AAFD8CF-EA7E-410E-9464-0F591B75ADAE}">
      <dgm:prSet/>
      <dgm:spPr/>
      <dgm:t>
        <a:bodyPr/>
        <a:lstStyle/>
        <a:p>
          <a:endParaRPr lang="en-US"/>
        </a:p>
      </dgm:t>
    </dgm:pt>
    <dgm:pt modelId="{5C503109-8E85-4A7C-8A1D-13A571B483C8}" type="sibTrans" cxnId="{0AAFD8CF-EA7E-410E-9464-0F591B75ADAE}">
      <dgm:prSet/>
      <dgm:spPr/>
      <dgm:t>
        <a:bodyPr/>
        <a:lstStyle/>
        <a:p>
          <a:endParaRPr lang="en-US"/>
        </a:p>
      </dgm:t>
    </dgm:pt>
    <dgm:pt modelId="{F41C361E-7E58-455C-909E-E5CBE9D9318B}">
      <dgm:prSet/>
      <dgm:spPr/>
      <dgm:t>
        <a:bodyPr/>
        <a:lstStyle/>
        <a:p>
          <a:r>
            <a:rPr lang="en-US" dirty="0">
              <a:latin typeface="Arial" panose="020B0604020202020204" pitchFamily="34" charset="0"/>
              <a:cs typeface="Arial" panose="020B0604020202020204" pitchFamily="34" charset="0"/>
            </a:rPr>
            <a:t>PNPM</a:t>
          </a:r>
        </a:p>
      </dgm:t>
    </dgm:pt>
    <dgm:pt modelId="{CBE05266-605D-41DB-A3AE-5A347985FBD4}" type="parTrans" cxnId="{D10A9B13-6C00-4045-92C0-4CE151C632E5}">
      <dgm:prSet/>
      <dgm:spPr/>
      <dgm:t>
        <a:bodyPr/>
        <a:lstStyle/>
        <a:p>
          <a:endParaRPr lang="en-US"/>
        </a:p>
      </dgm:t>
    </dgm:pt>
    <dgm:pt modelId="{3E9DC103-AC3C-4AE9-9132-7DA8D622EE37}" type="sibTrans" cxnId="{D10A9B13-6C00-4045-92C0-4CE151C632E5}">
      <dgm:prSet/>
      <dgm:spPr/>
      <dgm:t>
        <a:bodyPr/>
        <a:lstStyle/>
        <a:p>
          <a:endParaRPr lang="en-US"/>
        </a:p>
      </dgm:t>
    </dgm:pt>
    <dgm:pt modelId="{D3D5263F-6326-4D6B-8829-3214945CFAA7}">
      <dgm:prSet/>
      <dgm:spPr/>
      <dgm:t>
        <a:bodyPr/>
        <a:lstStyle/>
        <a:p>
          <a:r>
            <a:rPr lang="en-US" dirty="0" err="1">
              <a:latin typeface="Arial" panose="020B0604020202020204" pitchFamily="34" charset="0"/>
              <a:cs typeface="Arial" panose="020B0604020202020204" pitchFamily="34" charset="0"/>
            </a:rPr>
            <a:t>GoI’s</a:t>
          </a:r>
          <a:r>
            <a:rPr lang="en-US" dirty="0">
              <a:latin typeface="Arial" panose="020B0604020202020204" pitchFamily="34" charset="0"/>
              <a:cs typeface="Arial" panose="020B0604020202020204" pitchFamily="34" charset="0"/>
            </a:rPr>
            <a:t> own decision to scale up KDP into a National Program and implemented in 70,000 villages</a:t>
          </a:r>
        </a:p>
      </dgm:t>
    </dgm:pt>
    <dgm:pt modelId="{4A2085E6-0E7E-4851-B20E-57886F85CD84}" type="parTrans" cxnId="{5B8E23F9-D6E9-48B9-A840-55B5574E6E9C}">
      <dgm:prSet/>
      <dgm:spPr/>
      <dgm:t>
        <a:bodyPr/>
        <a:lstStyle/>
        <a:p>
          <a:endParaRPr lang="en-US"/>
        </a:p>
      </dgm:t>
    </dgm:pt>
    <dgm:pt modelId="{96D9CBFC-0EFA-408A-8345-66FD980CB81B}" type="sibTrans" cxnId="{5B8E23F9-D6E9-48B9-A840-55B5574E6E9C}">
      <dgm:prSet/>
      <dgm:spPr/>
      <dgm:t>
        <a:bodyPr/>
        <a:lstStyle/>
        <a:p>
          <a:endParaRPr lang="en-US"/>
        </a:p>
      </dgm:t>
    </dgm:pt>
    <dgm:pt modelId="{8145A1F8-F5A4-432B-9ADC-50EE6406DFC5}">
      <dgm:prSet/>
      <dgm:spPr/>
      <dgm:t>
        <a:bodyPr/>
        <a:lstStyle/>
        <a:p>
          <a:r>
            <a:rPr lang="en-US" dirty="0">
              <a:latin typeface="Arial" panose="020B0604020202020204" pitchFamily="34" charset="0"/>
              <a:cs typeface="Arial" panose="020B0604020202020204" pitchFamily="34" charset="0"/>
            </a:rPr>
            <a:t>CDD in various sectors</a:t>
          </a:r>
        </a:p>
      </dgm:t>
    </dgm:pt>
    <dgm:pt modelId="{BE4B640C-6061-4237-9180-13C2B6EE6643}" type="parTrans" cxnId="{D4A0244D-C2D2-48BA-BB9B-59AF93C07A66}">
      <dgm:prSet/>
      <dgm:spPr/>
      <dgm:t>
        <a:bodyPr/>
        <a:lstStyle/>
        <a:p>
          <a:endParaRPr lang="en-US"/>
        </a:p>
      </dgm:t>
    </dgm:pt>
    <dgm:pt modelId="{A324F060-3ED4-4184-B3B0-DB3F537796E8}" type="sibTrans" cxnId="{D4A0244D-C2D2-48BA-BB9B-59AF93C07A66}">
      <dgm:prSet/>
      <dgm:spPr/>
      <dgm:t>
        <a:bodyPr/>
        <a:lstStyle/>
        <a:p>
          <a:endParaRPr lang="en-US"/>
        </a:p>
      </dgm:t>
    </dgm:pt>
    <dgm:pt modelId="{0B3FB6C1-9175-4D5C-9B91-4CC88A912DAF}">
      <dgm:prSet/>
      <dgm:spPr/>
      <dgm:t>
        <a:bodyPr/>
        <a:lstStyle/>
        <a:p>
          <a:pPr>
            <a:defRPr b="1"/>
          </a:pPr>
          <a:r>
            <a:rPr lang="en-US" dirty="0">
              <a:latin typeface="Arial" panose="020B0604020202020204" pitchFamily="34" charset="0"/>
              <a:cs typeface="Arial" panose="020B0604020202020204" pitchFamily="34" charset="0"/>
            </a:rPr>
            <a:t>2014</a:t>
          </a:r>
        </a:p>
      </dgm:t>
    </dgm:pt>
    <dgm:pt modelId="{B61A92B3-AB05-4774-A8B0-27E00DD66CCE}" type="parTrans" cxnId="{F1274F66-62C1-4CF3-A0E2-29A9FB76D1C5}">
      <dgm:prSet/>
      <dgm:spPr/>
      <dgm:t>
        <a:bodyPr/>
        <a:lstStyle/>
        <a:p>
          <a:endParaRPr lang="en-US"/>
        </a:p>
      </dgm:t>
    </dgm:pt>
    <dgm:pt modelId="{1328CD1E-D8B9-4390-A952-BD393A6A884A}" type="sibTrans" cxnId="{F1274F66-62C1-4CF3-A0E2-29A9FB76D1C5}">
      <dgm:prSet/>
      <dgm:spPr/>
      <dgm:t>
        <a:bodyPr/>
        <a:lstStyle/>
        <a:p>
          <a:endParaRPr lang="en-US"/>
        </a:p>
      </dgm:t>
    </dgm:pt>
    <dgm:pt modelId="{3F2F02BC-BBC8-4E6F-8987-405B475244DA}">
      <dgm:prSet/>
      <dgm:spPr/>
      <dgm:t>
        <a:bodyPr/>
        <a:lstStyle/>
        <a:p>
          <a:r>
            <a:rPr lang="en-US">
              <a:latin typeface="Arial" panose="020B0604020202020204" pitchFamily="34" charset="0"/>
              <a:cs typeface="Arial" panose="020B0604020202020204" pitchFamily="34" charset="0"/>
            </a:rPr>
            <a:t>Village Law</a:t>
          </a:r>
        </a:p>
      </dgm:t>
    </dgm:pt>
    <dgm:pt modelId="{46E2F51E-2F92-4F54-BA8F-4A2598AFC457}" type="parTrans" cxnId="{B844DFE5-DD9A-433F-A1E5-D6BAC2CF8486}">
      <dgm:prSet/>
      <dgm:spPr/>
      <dgm:t>
        <a:bodyPr/>
        <a:lstStyle/>
        <a:p>
          <a:endParaRPr lang="en-US"/>
        </a:p>
      </dgm:t>
    </dgm:pt>
    <dgm:pt modelId="{8CA316A4-2B14-45F9-8839-B6AE592D1350}" type="sibTrans" cxnId="{B844DFE5-DD9A-433F-A1E5-D6BAC2CF8486}">
      <dgm:prSet/>
      <dgm:spPr/>
      <dgm:t>
        <a:bodyPr/>
        <a:lstStyle/>
        <a:p>
          <a:endParaRPr lang="en-US"/>
        </a:p>
      </dgm:t>
    </dgm:pt>
    <dgm:pt modelId="{E0DB2488-A782-4782-9054-C6AB1C330E22}">
      <dgm:prSet/>
      <dgm:spPr/>
      <dgm:t>
        <a:bodyPr/>
        <a:lstStyle/>
        <a:p>
          <a:r>
            <a:rPr lang="en-US" dirty="0">
              <a:latin typeface="Arial" panose="020B0604020202020204" pitchFamily="34" charset="0"/>
              <a:cs typeface="Arial" panose="020B0604020202020204" pitchFamily="34" charset="0"/>
            </a:rPr>
            <a:t>Full decentralization to all 75,000 villages, with its own administration and budgets</a:t>
          </a:r>
        </a:p>
      </dgm:t>
    </dgm:pt>
    <dgm:pt modelId="{72CBEB75-9284-42B9-A711-537D620BB069}" type="parTrans" cxnId="{20EB7FA9-EC37-4063-9DDD-35A6F95AACD4}">
      <dgm:prSet/>
      <dgm:spPr/>
      <dgm:t>
        <a:bodyPr/>
        <a:lstStyle/>
        <a:p>
          <a:endParaRPr lang="en-US"/>
        </a:p>
      </dgm:t>
    </dgm:pt>
    <dgm:pt modelId="{EF2E3598-A44D-41BD-97DB-03AC7AFD31F2}" type="sibTrans" cxnId="{20EB7FA9-EC37-4063-9DDD-35A6F95AACD4}">
      <dgm:prSet/>
      <dgm:spPr/>
      <dgm:t>
        <a:bodyPr/>
        <a:lstStyle/>
        <a:p>
          <a:endParaRPr lang="en-US"/>
        </a:p>
      </dgm:t>
    </dgm:pt>
    <dgm:pt modelId="{0A606760-7077-48CD-8417-59D09FD60E1C}">
      <dgm:prSet/>
      <dgm:spPr/>
      <dgm:t>
        <a:bodyPr/>
        <a:lstStyle/>
        <a:p>
          <a:r>
            <a:rPr lang="en-US" dirty="0">
              <a:latin typeface="Arial" panose="020B0604020202020204" pitchFamily="34" charset="0"/>
              <a:cs typeface="Arial" panose="020B0604020202020204" pitchFamily="34" charset="0"/>
            </a:rPr>
            <a:t>CDD principles embodied into the law </a:t>
          </a:r>
        </a:p>
      </dgm:t>
    </dgm:pt>
    <dgm:pt modelId="{0C693FBC-DA1D-43B0-ABCF-C11A9A9834F1}" type="parTrans" cxnId="{237E7E36-2083-4C6C-8166-3BEDDBDAC8F2}">
      <dgm:prSet/>
      <dgm:spPr/>
      <dgm:t>
        <a:bodyPr/>
        <a:lstStyle/>
        <a:p>
          <a:endParaRPr lang="en-US"/>
        </a:p>
      </dgm:t>
    </dgm:pt>
    <dgm:pt modelId="{7D086D2F-2886-47F7-A394-4B0F24471B71}" type="sibTrans" cxnId="{237E7E36-2083-4C6C-8166-3BEDDBDAC8F2}">
      <dgm:prSet/>
      <dgm:spPr/>
      <dgm:t>
        <a:bodyPr/>
        <a:lstStyle/>
        <a:p>
          <a:endParaRPr lang="en-US"/>
        </a:p>
      </dgm:t>
    </dgm:pt>
    <dgm:pt modelId="{C102F8A6-662E-47A1-94D2-D3B7707E6687}">
      <dgm:prSet/>
      <dgm:spPr/>
      <dgm:t>
        <a:bodyPr/>
        <a:lstStyle/>
        <a:p>
          <a:pPr>
            <a:defRPr b="1"/>
          </a:pPr>
          <a:r>
            <a:rPr lang="en-US" dirty="0">
              <a:latin typeface="Arial" panose="020B0604020202020204" pitchFamily="34" charset="0"/>
              <a:cs typeface="Arial" panose="020B0604020202020204" pitchFamily="34" charset="0"/>
            </a:rPr>
            <a:t>2020–2024</a:t>
          </a:r>
        </a:p>
      </dgm:t>
    </dgm:pt>
    <dgm:pt modelId="{F63B6E4B-F140-4ACC-B5C6-C053069B068A}" type="parTrans" cxnId="{029EEA39-26E8-4250-B442-A42107B32603}">
      <dgm:prSet/>
      <dgm:spPr/>
      <dgm:t>
        <a:bodyPr/>
        <a:lstStyle/>
        <a:p>
          <a:endParaRPr lang="en-US"/>
        </a:p>
      </dgm:t>
    </dgm:pt>
    <dgm:pt modelId="{3E9DB5E1-81BB-4789-9040-27680AEC53DA}" type="sibTrans" cxnId="{029EEA39-26E8-4250-B442-A42107B32603}">
      <dgm:prSet/>
      <dgm:spPr/>
      <dgm:t>
        <a:bodyPr/>
        <a:lstStyle/>
        <a:p>
          <a:endParaRPr lang="en-US"/>
        </a:p>
      </dgm:t>
    </dgm:pt>
    <dgm:pt modelId="{92C45620-B615-49E2-BC0C-69FF21034F26}">
      <dgm:prSet/>
      <dgm:spPr/>
      <dgm:t>
        <a:bodyPr/>
        <a:lstStyle/>
        <a:p>
          <a:r>
            <a:rPr lang="en-US">
              <a:latin typeface="Arial" panose="020B0604020202020204" pitchFamily="34" charset="0"/>
              <a:cs typeface="Arial" panose="020B0604020202020204" pitchFamily="34" charset="0"/>
            </a:rPr>
            <a:t>P3PD</a:t>
          </a:r>
        </a:p>
      </dgm:t>
    </dgm:pt>
    <dgm:pt modelId="{683B8644-D0D7-4798-80AE-44E06AC403D7}" type="parTrans" cxnId="{0C28A3DA-1850-4454-BFE8-FA7C5C91A9CF}">
      <dgm:prSet/>
      <dgm:spPr/>
      <dgm:t>
        <a:bodyPr/>
        <a:lstStyle/>
        <a:p>
          <a:endParaRPr lang="en-US"/>
        </a:p>
      </dgm:t>
    </dgm:pt>
    <dgm:pt modelId="{F39E5C4B-1F1D-487A-86AD-7ACBD124C55E}" type="sibTrans" cxnId="{0C28A3DA-1850-4454-BFE8-FA7C5C91A9CF}">
      <dgm:prSet/>
      <dgm:spPr/>
      <dgm:t>
        <a:bodyPr/>
        <a:lstStyle/>
        <a:p>
          <a:endParaRPr lang="en-US"/>
        </a:p>
      </dgm:t>
    </dgm:pt>
    <dgm:pt modelId="{94DD7475-290F-4316-BB6B-97DB6EF290AF}">
      <dgm:prSet/>
      <dgm:spPr/>
      <dgm:t>
        <a:bodyPr/>
        <a:lstStyle/>
        <a:p>
          <a:r>
            <a:rPr lang="en-US" dirty="0">
              <a:latin typeface="Arial" panose="020B0604020202020204" pitchFamily="34" charset="0"/>
              <a:cs typeface="Arial" panose="020B0604020202020204" pitchFamily="34" charset="0"/>
            </a:rPr>
            <a:t>Strengthen institutional capacity of village governments to implement the landmark Village Law </a:t>
          </a:r>
        </a:p>
      </dgm:t>
    </dgm:pt>
    <dgm:pt modelId="{216F4050-16C5-43D3-8B95-29561E43D6FE}" type="parTrans" cxnId="{E6EF5A92-9EB7-4129-AFEC-241BB7004966}">
      <dgm:prSet/>
      <dgm:spPr/>
      <dgm:t>
        <a:bodyPr/>
        <a:lstStyle/>
        <a:p>
          <a:endParaRPr lang="en-US"/>
        </a:p>
      </dgm:t>
    </dgm:pt>
    <dgm:pt modelId="{E2833631-4B2C-4D0C-A202-6A423A91B3B8}" type="sibTrans" cxnId="{E6EF5A92-9EB7-4129-AFEC-241BB7004966}">
      <dgm:prSet/>
      <dgm:spPr/>
      <dgm:t>
        <a:bodyPr/>
        <a:lstStyle/>
        <a:p>
          <a:endParaRPr lang="en-US"/>
        </a:p>
      </dgm:t>
    </dgm:pt>
    <dgm:pt modelId="{6A7C5EE6-5F81-469A-86B2-537F4B218F42}">
      <dgm:prSet/>
      <dgm:spPr/>
      <dgm:t>
        <a:bodyPr/>
        <a:lstStyle/>
        <a:p>
          <a:r>
            <a:rPr lang="en-US" dirty="0">
              <a:latin typeface="Arial" panose="020B0604020202020204" pitchFamily="34" charset="0"/>
              <a:cs typeface="Arial" panose="020B0604020202020204" pitchFamily="34" charset="0"/>
            </a:rPr>
            <a:t>All 75,000 villages</a:t>
          </a:r>
        </a:p>
      </dgm:t>
    </dgm:pt>
    <dgm:pt modelId="{9DCBD4C2-7C90-45C1-8849-1A03CA9405E5}" type="parTrans" cxnId="{EFE38E57-A633-4702-AFD3-9AA7C058BD17}">
      <dgm:prSet/>
      <dgm:spPr/>
      <dgm:t>
        <a:bodyPr/>
        <a:lstStyle/>
        <a:p>
          <a:endParaRPr lang="en-US"/>
        </a:p>
      </dgm:t>
    </dgm:pt>
    <dgm:pt modelId="{C3CF3D22-6EDD-4CCE-874C-B8144553F985}" type="sibTrans" cxnId="{EFE38E57-A633-4702-AFD3-9AA7C058BD17}">
      <dgm:prSet/>
      <dgm:spPr/>
      <dgm:t>
        <a:bodyPr/>
        <a:lstStyle/>
        <a:p>
          <a:endParaRPr lang="en-US"/>
        </a:p>
      </dgm:t>
    </dgm:pt>
    <dgm:pt modelId="{60E048F7-7280-42AE-8BFD-F05C3383CEBC}" type="pres">
      <dgm:prSet presAssocID="{AF6E252A-4DA6-4778-BB55-09633350EEF4}" presName="root" presStyleCnt="0">
        <dgm:presLayoutVars>
          <dgm:chMax/>
          <dgm:chPref/>
          <dgm:animLvl val="lvl"/>
        </dgm:presLayoutVars>
      </dgm:prSet>
      <dgm:spPr/>
    </dgm:pt>
    <dgm:pt modelId="{CB2B1112-F48F-4CC0-9F73-A0E3E900D9CC}" type="pres">
      <dgm:prSet presAssocID="{AF6E252A-4DA6-4778-BB55-09633350EEF4}" presName="divider" presStyleLbl="fgAcc1" presStyleIdx="0" presStyleCnt="5"/>
      <dgm:spPr>
        <a:solidFill>
          <a:schemeClr val="lt1">
            <a:alpha val="90000"/>
            <a:hueOff val="0"/>
            <a:satOff val="0"/>
            <a:lumOff val="0"/>
            <a:alphaOff val="0"/>
          </a:schemeClr>
        </a:solidFill>
        <a:ln w="19050" cap="flat" cmpd="sng" algn="ctr">
          <a:solidFill>
            <a:schemeClr val="accent4">
              <a:hueOff val="0"/>
              <a:satOff val="0"/>
              <a:lumOff val="0"/>
              <a:alphaOff val="0"/>
            </a:schemeClr>
          </a:solidFill>
          <a:prstDash val="solid"/>
          <a:miter lim="800000"/>
          <a:tailEnd type="triangle" w="lg" len="lg"/>
        </a:ln>
        <a:effectLst/>
      </dgm:spPr>
    </dgm:pt>
    <dgm:pt modelId="{316F18D9-6272-494F-806E-9FB0EF71180B}" type="pres">
      <dgm:prSet presAssocID="{AF6E252A-4DA6-4778-BB55-09633350EEF4}" presName="nodes" presStyleCnt="0">
        <dgm:presLayoutVars>
          <dgm:chMax/>
          <dgm:chPref/>
          <dgm:animLvl val="lvl"/>
        </dgm:presLayoutVars>
      </dgm:prSet>
      <dgm:spPr/>
    </dgm:pt>
    <dgm:pt modelId="{81A9E748-5D8B-4B97-9AC1-CBB4E2F610D4}" type="pres">
      <dgm:prSet presAssocID="{CC20F31E-D0E1-49F6-AF48-785DCAF360A0}" presName="composite" presStyleCnt="0"/>
      <dgm:spPr/>
    </dgm:pt>
    <dgm:pt modelId="{C28A3BC2-A2B2-4334-9D06-52DFCD7309F1}" type="pres">
      <dgm:prSet presAssocID="{CC20F31E-D0E1-49F6-AF48-785DCAF360A0}" presName="ConnectorPoint" presStyleLbl="lnNode1" presStyleIdx="0" presStyleCnt="4"/>
      <dgm:spPr>
        <a:solidFill>
          <a:schemeClr val="accent4">
            <a:hueOff val="0"/>
            <a:satOff val="0"/>
            <a:lumOff val="0"/>
            <a:alphaOff val="0"/>
          </a:schemeClr>
        </a:solidFill>
        <a:ln w="6350" cap="flat" cmpd="sng" algn="ctr">
          <a:solidFill>
            <a:schemeClr val="lt1">
              <a:hueOff val="0"/>
              <a:satOff val="0"/>
              <a:lumOff val="0"/>
              <a:alphaOff val="0"/>
            </a:schemeClr>
          </a:solidFill>
          <a:prstDash val="solid"/>
          <a:miter lim="800000"/>
        </a:ln>
        <a:effectLst/>
      </dgm:spPr>
    </dgm:pt>
    <dgm:pt modelId="{6026E173-4BA3-4D66-AF53-D622C8D5C85A}" type="pres">
      <dgm:prSet presAssocID="{CC20F31E-D0E1-49F6-AF48-785DCAF360A0}" presName="DropPinPlaceHolder" presStyleCnt="0"/>
      <dgm:spPr/>
    </dgm:pt>
    <dgm:pt modelId="{8A7D37D8-55AC-4AA2-9E36-31074A1A9CC1}" type="pres">
      <dgm:prSet presAssocID="{CC20F31E-D0E1-49F6-AF48-785DCAF360A0}" presName="DropPin" presStyleLbl="alignNode1" presStyleIdx="0" presStyleCnt="4"/>
      <dgm:spPr/>
    </dgm:pt>
    <dgm:pt modelId="{B1011D11-833E-416D-8E34-5DD279E4754E}" type="pres">
      <dgm:prSet presAssocID="{CC20F31E-D0E1-49F6-AF48-785DCAF360A0}" presName="Ellipse" presStyleLbl="fgAcc1" presStyleIdx="1" presStyleCnt="5"/>
      <dgm:spPr>
        <a:solidFill>
          <a:schemeClr val="lt1">
            <a:alpha val="90000"/>
            <a:hueOff val="0"/>
            <a:satOff val="0"/>
            <a:lumOff val="0"/>
            <a:alphaOff val="0"/>
          </a:schemeClr>
        </a:solidFill>
        <a:ln w="12700" cap="flat" cmpd="sng" algn="ctr">
          <a:noFill/>
          <a:prstDash val="solid"/>
          <a:miter lim="800000"/>
        </a:ln>
        <a:effectLst/>
      </dgm:spPr>
    </dgm:pt>
    <dgm:pt modelId="{AC6E53B5-2EFC-4DE6-B9AB-E5DB0F3E4525}" type="pres">
      <dgm:prSet presAssocID="{CC20F31E-D0E1-49F6-AF48-785DCAF360A0}" presName="L2TextContainer" presStyleLbl="revTx" presStyleIdx="0" presStyleCnt="8">
        <dgm:presLayoutVars>
          <dgm:bulletEnabled val="1"/>
        </dgm:presLayoutVars>
      </dgm:prSet>
      <dgm:spPr/>
    </dgm:pt>
    <dgm:pt modelId="{CEA1FB7B-2060-49BE-AC08-092654100DF9}" type="pres">
      <dgm:prSet presAssocID="{CC20F31E-D0E1-49F6-AF48-785DCAF360A0}" presName="L1TextContainer" presStyleLbl="revTx" presStyleIdx="1" presStyleCnt="8">
        <dgm:presLayoutVars>
          <dgm:chMax val="1"/>
          <dgm:chPref val="1"/>
          <dgm:bulletEnabled val="1"/>
        </dgm:presLayoutVars>
      </dgm:prSet>
      <dgm:spPr/>
    </dgm:pt>
    <dgm:pt modelId="{4ADBDE91-A7EB-4A6C-81FF-86D37FEB4589}" type="pres">
      <dgm:prSet presAssocID="{CC20F31E-D0E1-49F6-AF48-785DCAF360A0}" presName="ConnectLine" presStyleLbl="sibTrans1D1" presStyleIdx="0" presStyleCnt="4"/>
      <dgm:spPr>
        <a:noFill/>
        <a:ln w="12700" cap="flat" cmpd="sng" algn="ctr">
          <a:solidFill>
            <a:schemeClr val="accent4">
              <a:hueOff val="0"/>
              <a:satOff val="0"/>
              <a:lumOff val="0"/>
              <a:alphaOff val="0"/>
            </a:schemeClr>
          </a:solidFill>
          <a:prstDash val="dash"/>
          <a:miter lim="800000"/>
        </a:ln>
        <a:effectLst/>
      </dgm:spPr>
    </dgm:pt>
    <dgm:pt modelId="{69FC47B8-D104-4327-ABE2-1F94814698ED}" type="pres">
      <dgm:prSet presAssocID="{CC20F31E-D0E1-49F6-AF48-785DCAF360A0}" presName="EmptyPlaceHolder" presStyleCnt="0"/>
      <dgm:spPr/>
    </dgm:pt>
    <dgm:pt modelId="{6C7D1614-7DA7-42B9-A387-59BC9F677A14}" type="pres">
      <dgm:prSet presAssocID="{2CA30FA8-7C07-4ABB-B8DE-09C6885C9255}" presName="spaceBetweenRectangles" presStyleCnt="0"/>
      <dgm:spPr/>
    </dgm:pt>
    <dgm:pt modelId="{5B54FFF3-9FE4-4C39-9296-2A7A5243E2DA}" type="pres">
      <dgm:prSet presAssocID="{ED8BD001-0BBC-4CF8-B504-C4777C4FA7E6}" presName="composite" presStyleCnt="0"/>
      <dgm:spPr/>
    </dgm:pt>
    <dgm:pt modelId="{BCBFF9ED-C047-4F4C-A762-C0D3FB14BA32}" type="pres">
      <dgm:prSet presAssocID="{ED8BD001-0BBC-4CF8-B504-C4777C4FA7E6}" presName="ConnectorPoint" presStyleLbl="lnNode1" presStyleIdx="1" presStyleCnt="4"/>
      <dgm:spPr>
        <a:solidFill>
          <a:schemeClr val="accent4">
            <a:hueOff val="3266964"/>
            <a:satOff val="-13592"/>
            <a:lumOff val="3203"/>
            <a:alphaOff val="0"/>
          </a:schemeClr>
        </a:solidFill>
        <a:ln w="6350" cap="flat" cmpd="sng" algn="ctr">
          <a:solidFill>
            <a:schemeClr val="lt1">
              <a:hueOff val="0"/>
              <a:satOff val="0"/>
              <a:lumOff val="0"/>
              <a:alphaOff val="0"/>
            </a:schemeClr>
          </a:solidFill>
          <a:prstDash val="solid"/>
          <a:miter lim="800000"/>
        </a:ln>
        <a:effectLst/>
      </dgm:spPr>
    </dgm:pt>
    <dgm:pt modelId="{743EB252-5409-40A2-9EB3-559FDF89DAB5}" type="pres">
      <dgm:prSet presAssocID="{ED8BD001-0BBC-4CF8-B504-C4777C4FA7E6}" presName="DropPinPlaceHolder" presStyleCnt="0"/>
      <dgm:spPr/>
    </dgm:pt>
    <dgm:pt modelId="{7113E2F1-DE0F-4865-B037-F74DB620BEEF}" type="pres">
      <dgm:prSet presAssocID="{ED8BD001-0BBC-4CF8-B504-C4777C4FA7E6}" presName="DropPin" presStyleLbl="alignNode1" presStyleIdx="1" presStyleCnt="4"/>
      <dgm:spPr/>
    </dgm:pt>
    <dgm:pt modelId="{5D239E23-4D6E-4DD5-8B88-17F64E20D0E1}" type="pres">
      <dgm:prSet presAssocID="{ED8BD001-0BBC-4CF8-B504-C4777C4FA7E6}" presName="Ellipse" presStyleLbl="fgAcc1" presStyleIdx="2" presStyleCnt="5"/>
      <dgm:spPr>
        <a:solidFill>
          <a:schemeClr val="lt1">
            <a:alpha val="90000"/>
            <a:hueOff val="0"/>
            <a:satOff val="0"/>
            <a:lumOff val="0"/>
            <a:alphaOff val="0"/>
          </a:schemeClr>
        </a:solidFill>
        <a:ln w="12700" cap="flat" cmpd="sng" algn="ctr">
          <a:noFill/>
          <a:prstDash val="solid"/>
          <a:miter lim="800000"/>
        </a:ln>
        <a:effectLst/>
      </dgm:spPr>
    </dgm:pt>
    <dgm:pt modelId="{29B46E09-DCCC-4A8F-84FC-69BAE9160417}" type="pres">
      <dgm:prSet presAssocID="{ED8BD001-0BBC-4CF8-B504-C4777C4FA7E6}" presName="L2TextContainer" presStyleLbl="revTx" presStyleIdx="2" presStyleCnt="8">
        <dgm:presLayoutVars>
          <dgm:bulletEnabled val="1"/>
        </dgm:presLayoutVars>
      </dgm:prSet>
      <dgm:spPr/>
    </dgm:pt>
    <dgm:pt modelId="{BBBAA902-5CC0-49F2-967F-61BB7EED62C0}" type="pres">
      <dgm:prSet presAssocID="{ED8BD001-0BBC-4CF8-B504-C4777C4FA7E6}" presName="L1TextContainer" presStyleLbl="revTx" presStyleIdx="3" presStyleCnt="8">
        <dgm:presLayoutVars>
          <dgm:chMax val="1"/>
          <dgm:chPref val="1"/>
          <dgm:bulletEnabled val="1"/>
        </dgm:presLayoutVars>
      </dgm:prSet>
      <dgm:spPr/>
    </dgm:pt>
    <dgm:pt modelId="{266B5981-F314-400E-BCC5-29B41E958B8C}" type="pres">
      <dgm:prSet presAssocID="{ED8BD001-0BBC-4CF8-B504-C4777C4FA7E6}" presName="ConnectLine" presStyleLbl="sibTrans1D1" presStyleIdx="1" presStyleCnt="4"/>
      <dgm:spPr>
        <a:noFill/>
        <a:ln w="12700" cap="flat" cmpd="sng" algn="ctr">
          <a:solidFill>
            <a:schemeClr val="accent4">
              <a:hueOff val="3266964"/>
              <a:satOff val="-13592"/>
              <a:lumOff val="3203"/>
              <a:alphaOff val="0"/>
            </a:schemeClr>
          </a:solidFill>
          <a:prstDash val="dash"/>
          <a:miter lim="800000"/>
        </a:ln>
        <a:effectLst/>
      </dgm:spPr>
    </dgm:pt>
    <dgm:pt modelId="{7172F169-1FCE-45E5-9E2D-693F2E032322}" type="pres">
      <dgm:prSet presAssocID="{ED8BD001-0BBC-4CF8-B504-C4777C4FA7E6}" presName="EmptyPlaceHolder" presStyleCnt="0"/>
      <dgm:spPr/>
    </dgm:pt>
    <dgm:pt modelId="{2368D02D-4024-4F2C-9DDF-D13EEBDDD41F}" type="pres">
      <dgm:prSet presAssocID="{5C503109-8E85-4A7C-8A1D-13A571B483C8}" presName="spaceBetweenRectangles" presStyleCnt="0"/>
      <dgm:spPr/>
    </dgm:pt>
    <dgm:pt modelId="{6BE8AFB2-5F3C-4F8A-96C5-78A6297160B1}" type="pres">
      <dgm:prSet presAssocID="{0B3FB6C1-9175-4D5C-9B91-4CC88A912DAF}" presName="composite" presStyleCnt="0"/>
      <dgm:spPr/>
    </dgm:pt>
    <dgm:pt modelId="{707D6C5E-5C85-43EC-BC61-79C4A60FA6F3}" type="pres">
      <dgm:prSet presAssocID="{0B3FB6C1-9175-4D5C-9B91-4CC88A912DAF}" presName="ConnectorPoint" presStyleLbl="lnNode1" presStyleIdx="2" presStyleCnt="4"/>
      <dgm:spPr>
        <a:solidFill>
          <a:schemeClr val="accent4">
            <a:hueOff val="6533927"/>
            <a:satOff val="-27185"/>
            <a:lumOff val="6405"/>
            <a:alphaOff val="0"/>
          </a:schemeClr>
        </a:solidFill>
        <a:ln w="6350" cap="flat" cmpd="sng" algn="ctr">
          <a:solidFill>
            <a:schemeClr val="lt1">
              <a:hueOff val="0"/>
              <a:satOff val="0"/>
              <a:lumOff val="0"/>
              <a:alphaOff val="0"/>
            </a:schemeClr>
          </a:solidFill>
          <a:prstDash val="solid"/>
          <a:miter lim="800000"/>
        </a:ln>
        <a:effectLst/>
      </dgm:spPr>
    </dgm:pt>
    <dgm:pt modelId="{2988D493-DF5F-4D7B-8D69-C02D4BE066DE}" type="pres">
      <dgm:prSet presAssocID="{0B3FB6C1-9175-4D5C-9B91-4CC88A912DAF}" presName="DropPinPlaceHolder" presStyleCnt="0"/>
      <dgm:spPr/>
    </dgm:pt>
    <dgm:pt modelId="{DF919B01-CE45-477A-92F7-ADD9F5DDABA1}" type="pres">
      <dgm:prSet presAssocID="{0B3FB6C1-9175-4D5C-9B91-4CC88A912DAF}" presName="DropPin" presStyleLbl="alignNode1" presStyleIdx="2" presStyleCnt="4"/>
      <dgm:spPr/>
    </dgm:pt>
    <dgm:pt modelId="{DC57FA43-A830-4557-B0C6-FDBC6C1B496E}" type="pres">
      <dgm:prSet presAssocID="{0B3FB6C1-9175-4D5C-9B91-4CC88A912DAF}" presName="Ellipse" presStyleLbl="fgAcc1" presStyleIdx="3" presStyleCnt="5"/>
      <dgm:spPr>
        <a:solidFill>
          <a:schemeClr val="lt1">
            <a:alpha val="90000"/>
            <a:hueOff val="0"/>
            <a:satOff val="0"/>
            <a:lumOff val="0"/>
            <a:alphaOff val="0"/>
          </a:schemeClr>
        </a:solidFill>
        <a:ln w="12700" cap="flat" cmpd="sng" algn="ctr">
          <a:noFill/>
          <a:prstDash val="solid"/>
          <a:miter lim="800000"/>
        </a:ln>
        <a:effectLst/>
      </dgm:spPr>
    </dgm:pt>
    <dgm:pt modelId="{6AB42DB2-5411-4098-8ABE-F2BFE075E8EE}" type="pres">
      <dgm:prSet presAssocID="{0B3FB6C1-9175-4D5C-9B91-4CC88A912DAF}" presName="L2TextContainer" presStyleLbl="revTx" presStyleIdx="4" presStyleCnt="8">
        <dgm:presLayoutVars>
          <dgm:bulletEnabled val="1"/>
        </dgm:presLayoutVars>
      </dgm:prSet>
      <dgm:spPr/>
    </dgm:pt>
    <dgm:pt modelId="{ADFBB234-E62D-4EEE-9E50-37633FF97BA2}" type="pres">
      <dgm:prSet presAssocID="{0B3FB6C1-9175-4D5C-9B91-4CC88A912DAF}" presName="L1TextContainer" presStyleLbl="revTx" presStyleIdx="5" presStyleCnt="8">
        <dgm:presLayoutVars>
          <dgm:chMax val="1"/>
          <dgm:chPref val="1"/>
          <dgm:bulletEnabled val="1"/>
        </dgm:presLayoutVars>
      </dgm:prSet>
      <dgm:spPr/>
    </dgm:pt>
    <dgm:pt modelId="{ABFD61AD-D5E2-4BEF-8424-E12CF145CC32}" type="pres">
      <dgm:prSet presAssocID="{0B3FB6C1-9175-4D5C-9B91-4CC88A912DAF}" presName="ConnectLine" presStyleLbl="sibTrans1D1" presStyleIdx="2" presStyleCnt="4"/>
      <dgm:spPr>
        <a:noFill/>
        <a:ln w="12700" cap="flat" cmpd="sng" algn="ctr">
          <a:solidFill>
            <a:schemeClr val="accent4">
              <a:hueOff val="6533927"/>
              <a:satOff val="-27185"/>
              <a:lumOff val="6405"/>
              <a:alphaOff val="0"/>
            </a:schemeClr>
          </a:solidFill>
          <a:prstDash val="dash"/>
          <a:miter lim="800000"/>
        </a:ln>
        <a:effectLst/>
      </dgm:spPr>
    </dgm:pt>
    <dgm:pt modelId="{75E441B6-27A4-47A4-A56B-80AA3D84F15C}" type="pres">
      <dgm:prSet presAssocID="{0B3FB6C1-9175-4D5C-9B91-4CC88A912DAF}" presName="EmptyPlaceHolder" presStyleCnt="0"/>
      <dgm:spPr/>
    </dgm:pt>
    <dgm:pt modelId="{7F87F670-C360-4331-BE03-0F8A4ADF00D6}" type="pres">
      <dgm:prSet presAssocID="{1328CD1E-D8B9-4390-A952-BD393A6A884A}" presName="spaceBetweenRectangles" presStyleCnt="0"/>
      <dgm:spPr/>
    </dgm:pt>
    <dgm:pt modelId="{7EBEB232-B8AF-4D0D-8870-E3A35123A031}" type="pres">
      <dgm:prSet presAssocID="{C102F8A6-662E-47A1-94D2-D3B7707E6687}" presName="composite" presStyleCnt="0"/>
      <dgm:spPr/>
    </dgm:pt>
    <dgm:pt modelId="{91A83347-0993-4B4D-83DD-28844997677F}" type="pres">
      <dgm:prSet presAssocID="{C102F8A6-662E-47A1-94D2-D3B7707E6687}" presName="ConnectorPoint" presStyleLbl="lnNode1" presStyleIdx="3" presStyleCnt="4"/>
      <dgm:spPr>
        <a:solidFill>
          <a:schemeClr val="accent4">
            <a:hueOff val="9800891"/>
            <a:satOff val="-40777"/>
            <a:lumOff val="9608"/>
            <a:alphaOff val="0"/>
          </a:schemeClr>
        </a:solidFill>
        <a:ln w="6350" cap="flat" cmpd="sng" algn="ctr">
          <a:solidFill>
            <a:schemeClr val="lt1">
              <a:hueOff val="0"/>
              <a:satOff val="0"/>
              <a:lumOff val="0"/>
              <a:alphaOff val="0"/>
            </a:schemeClr>
          </a:solidFill>
          <a:prstDash val="solid"/>
          <a:miter lim="800000"/>
        </a:ln>
        <a:effectLst/>
      </dgm:spPr>
    </dgm:pt>
    <dgm:pt modelId="{B65B1803-BBE8-4841-A476-B2B51E7859E6}" type="pres">
      <dgm:prSet presAssocID="{C102F8A6-662E-47A1-94D2-D3B7707E6687}" presName="DropPinPlaceHolder" presStyleCnt="0"/>
      <dgm:spPr/>
    </dgm:pt>
    <dgm:pt modelId="{0F705244-0F0F-40B2-8BFA-DEF216F25FC8}" type="pres">
      <dgm:prSet presAssocID="{C102F8A6-662E-47A1-94D2-D3B7707E6687}" presName="DropPin" presStyleLbl="alignNode1" presStyleIdx="3" presStyleCnt="4"/>
      <dgm:spPr/>
    </dgm:pt>
    <dgm:pt modelId="{7A4B495A-05E0-4EBB-88FE-E59630F9F6A5}" type="pres">
      <dgm:prSet presAssocID="{C102F8A6-662E-47A1-94D2-D3B7707E6687}" presName="Ellipse" presStyleLbl="fgAcc1" presStyleIdx="4" presStyleCnt="5"/>
      <dgm:spPr>
        <a:solidFill>
          <a:schemeClr val="lt1">
            <a:alpha val="90000"/>
            <a:hueOff val="0"/>
            <a:satOff val="0"/>
            <a:lumOff val="0"/>
            <a:alphaOff val="0"/>
          </a:schemeClr>
        </a:solidFill>
        <a:ln w="12700" cap="flat" cmpd="sng" algn="ctr">
          <a:noFill/>
          <a:prstDash val="solid"/>
          <a:miter lim="800000"/>
        </a:ln>
        <a:effectLst/>
      </dgm:spPr>
    </dgm:pt>
    <dgm:pt modelId="{DD6A10F3-FDBD-4470-AA83-059D68AAAE2A}" type="pres">
      <dgm:prSet presAssocID="{C102F8A6-662E-47A1-94D2-D3B7707E6687}" presName="L2TextContainer" presStyleLbl="revTx" presStyleIdx="6" presStyleCnt="8">
        <dgm:presLayoutVars>
          <dgm:bulletEnabled val="1"/>
        </dgm:presLayoutVars>
      </dgm:prSet>
      <dgm:spPr/>
    </dgm:pt>
    <dgm:pt modelId="{E6B8E0C4-9C90-4C20-9F90-3DE6C662F512}" type="pres">
      <dgm:prSet presAssocID="{C102F8A6-662E-47A1-94D2-D3B7707E6687}" presName="L1TextContainer" presStyleLbl="revTx" presStyleIdx="7" presStyleCnt="8">
        <dgm:presLayoutVars>
          <dgm:chMax val="1"/>
          <dgm:chPref val="1"/>
          <dgm:bulletEnabled val="1"/>
        </dgm:presLayoutVars>
      </dgm:prSet>
      <dgm:spPr/>
    </dgm:pt>
    <dgm:pt modelId="{7FE131C0-3B61-4FFF-B02E-7DB02C809195}" type="pres">
      <dgm:prSet presAssocID="{C102F8A6-662E-47A1-94D2-D3B7707E6687}" presName="ConnectLine" presStyleLbl="sibTrans1D1" presStyleIdx="3" presStyleCnt="4"/>
      <dgm:spPr>
        <a:noFill/>
        <a:ln w="12700" cap="flat" cmpd="sng" algn="ctr">
          <a:solidFill>
            <a:schemeClr val="accent4">
              <a:hueOff val="9800891"/>
              <a:satOff val="-40777"/>
              <a:lumOff val="9608"/>
              <a:alphaOff val="0"/>
            </a:schemeClr>
          </a:solidFill>
          <a:prstDash val="dash"/>
          <a:miter lim="800000"/>
        </a:ln>
        <a:effectLst/>
      </dgm:spPr>
    </dgm:pt>
    <dgm:pt modelId="{B9435031-1BFB-48F9-B08B-120A127488BD}" type="pres">
      <dgm:prSet presAssocID="{C102F8A6-662E-47A1-94D2-D3B7707E6687}" presName="EmptyPlaceHolder" presStyleCnt="0"/>
      <dgm:spPr/>
    </dgm:pt>
  </dgm:ptLst>
  <dgm:cxnLst>
    <dgm:cxn modelId="{A58DBD0C-4FE9-4FBA-9F1C-E5C3D99DC9B6}" type="presOf" srcId="{6FF8C0A2-F375-4D5B-9695-663921CCCF00}" destId="{AC6E53B5-2EFC-4DE6-B9AB-E5DB0F3E4525}" srcOrd="0" destOrd="1" presId="urn:microsoft.com/office/officeart/2017/3/layout/DropPinTimeline"/>
    <dgm:cxn modelId="{EBF20911-3CEC-4AEE-A89D-4F7640925802}" type="presOf" srcId="{78D7CE32-52D7-462C-B6D8-8AD9B1F3EF6F}" destId="{AC6E53B5-2EFC-4DE6-B9AB-E5DB0F3E4525}" srcOrd="0" destOrd="0" presId="urn:microsoft.com/office/officeart/2017/3/layout/DropPinTimeline"/>
    <dgm:cxn modelId="{D10A9B13-6C00-4045-92C0-4CE151C632E5}" srcId="{ED8BD001-0BBC-4CF8-B504-C4777C4FA7E6}" destId="{F41C361E-7E58-455C-909E-E5CBE9D9318B}" srcOrd="0" destOrd="0" parTransId="{CBE05266-605D-41DB-A3AE-5A347985FBD4}" sibTransId="{3E9DC103-AC3C-4AE9-9132-7DA8D622EE37}"/>
    <dgm:cxn modelId="{13EA1230-B0EF-486B-8C00-2BF624A2702C}" type="presOf" srcId="{0B3FB6C1-9175-4D5C-9B91-4CC88A912DAF}" destId="{ADFBB234-E62D-4EEE-9E50-37633FF97BA2}" srcOrd="0" destOrd="0" presId="urn:microsoft.com/office/officeart/2017/3/layout/DropPinTimeline"/>
    <dgm:cxn modelId="{237E7E36-2083-4C6C-8166-3BEDDBDAC8F2}" srcId="{3F2F02BC-BBC8-4E6F-8987-405B475244DA}" destId="{0A606760-7077-48CD-8417-59D09FD60E1C}" srcOrd="1" destOrd="0" parTransId="{0C693FBC-DA1D-43B0-ABCF-C11A9A9834F1}" sibTransId="{7D086D2F-2886-47F7-A394-4B0F24471B71}"/>
    <dgm:cxn modelId="{029EEA39-26E8-4250-B442-A42107B32603}" srcId="{AF6E252A-4DA6-4778-BB55-09633350EEF4}" destId="{C102F8A6-662E-47A1-94D2-D3B7707E6687}" srcOrd="3" destOrd="0" parTransId="{F63B6E4B-F140-4ACC-B5C6-C053069B068A}" sibTransId="{3E9DB5E1-81BB-4789-9040-27680AEC53DA}"/>
    <dgm:cxn modelId="{7545633B-4AAC-4D75-A00D-C5F65359E0E7}" srcId="{78D7CE32-52D7-462C-B6D8-8AD9B1F3EF6F}" destId="{6FF8C0A2-F375-4D5B-9695-663921CCCF00}" srcOrd="0" destOrd="0" parTransId="{0BF4AF06-E63F-4ACE-952D-A97584F13D46}" sibTransId="{884C8B59-FFF6-487F-88D3-3A899BC40418}"/>
    <dgm:cxn modelId="{81F7523F-2C96-43B6-AD62-7413A3D004A7}" srcId="{AF6E252A-4DA6-4778-BB55-09633350EEF4}" destId="{CC20F31E-D0E1-49F6-AF48-785DCAF360A0}" srcOrd="0" destOrd="0" parTransId="{BD91A5F7-9237-498D-8DF7-8287291CAAD5}" sibTransId="{2CA30FA8-7C07-4ABB-B8DE-09C6885C9255}"/>
    <dgm:cxn modelId="{5B81FD5C-8750-4D5A-BCBC-682242B56960}" type="presOf" srcId="{CC20F31E-D0E1-49F6-AF48-785DCAF360A0}" destId="{CEA1FB7B-2060-49BE-AC08-092654100DF9}" srcOrd="0" destOrd="0" presId="urn:microsoft.com/office/officeart/2017/3/layout/DropPinTimeline"/>
    <dgm:cxn modelId="{4B80D663-C7B0-458D-9953-574907093A8F}" type="presOf" srcId="{C102F8A6-662E-47A1-94D2-D3B7707E6687}" destId="{E6B8E0C4-9C90-4C20-9F90-3DE6C662F512}" srcOrd="0" destOrd="0" presId="urn:microsoft.com/office/officeart/2017/3/layout/DropPinTimeline"/>
    <dgm:cxn modelId="{F9669465-17A9-4C88-A2C3-158EA0461671}" srcId="{CC20F31E-D0E1-49F6-AF48-785DCAF360A0}" destId="{78D7CE32-52D7-462C-B6D8-8AD9B1F3EF6F}" srcOrd="0" destOrd="0" parTransId="{157163B7-7137-486B-871D-603630D20BE0}" sibTransId="{742C1509-D9F1-41B7-9207-DCB3C8663F7F}"/>
    <dgm:cxn modelId="{F1274F66-62C1-4CF3-A0E2-29A9FB76D1C5}" srcId="{AF6E252A-4DA6-4778-BB55-09633350EEF4}" destId="{0B3FB6C1-9175-4D5C-9B91-4CC88A912DAF}" srcOrd="2" destOrd="0" parTransId="{B61A92B3-AB05-4774-A8B0-27E00DD66CCE}" sibTransId="{1328CD1E-D8B9-4390-A952-BD393A6A884A}"/>
    <dgm:cxn modelId="{88B11249-5D44-46C3-817F-E32C9E4F40F2}" type="presOf" srcId="{6A7C5EE6-5F81-469A-86B2-537F4B218F42}" destId="{DD6A10F3-FDBD-4470-AA83-059D68AAAE2A}" srcOrd="0" destOrd="2" presId="urn:microsoft.com/office/officeart/2017/3/layout/DropPinTimeline"/>
    <dgm:cxn modelId="{C205676C-4C51-446C-A66E-10889B8FE46F}" type="presOf" srcId="{8145A1F8-F5A4-432B-9ADC-50EE6406DFC5}" destId="{29B46E09-DCCC-4A8F-84FC-69BAE9160417}" srcOrd="0" destOrd="2" presId="urn:microsoft.com/office/officeart/2017/3/layout/DropPinTimeline"/>
    <dgm:cxn modelId="{D4A0244D-C2D2-48BA-BB9B-59AF93C07A66}" srcId="{F41C361E-7E58-455C-909E-E5CBE9D9318B}" destId="{8145A1F8-F5A4-432B-9ADC-50EE6406DFC5}" srcOrd="1" destOrd="0" parTransId="{BE4B640C-6061-4237-9180-13C2B6EE6643}" sibTransId="{A324F060-3ED4-4184-B3B0-DB3F537796E8}"/>
    <dgm:cxn modelId="{7D2F5376-F56D-4843-AF57-CB217FDC937C}" type="presOf" srcId="{AF6E252A-4DA6-4778-BB55-09633350EEF4}" destId="{60E048F7-7280-42AE-8BFD-F05C3383CEBC}" srcOrd="0" destOrd="0" presId="urn:microsoft.com/office/officeart/2017/3/layout/DropPinTimeline"/>
    <dgm:cxn modelId="{EFE38E57-A633-4702-AFD3-9AA7C058BD17}" srcId="{92C45620-B615-49E2-BC0C-69FF21034F26}" destId="{6A7C5EE6-5F81-469A-86B2-537F4B218F42}" srcOrd="1" destOrd="0" parTransId="{9DCBD4C2-7C90-45C1-8849-1A03CA9405E5}" sibTransId="{C3CF3D22-6EDD-4CCE-874C-B8144553F985}"/>
    <dgm:cxn modelId="{E6EF5A92-9EB7-4129-AFEC-241BB7004966}" srcId="{92C45620-B615-49E2-BC0C-69FF21034F26}" destId="{94DD7475-290F-4316-BB6B-97DB6EF290AF}" srcOrd="0" destOrd="0" parTransId="{216F4050-16C5-43D3-8B95-29561E43D6FE}" sibTransId="{E2833631-4B2C-4D0C-A202-6A423A91B3B8}"/>
    <dgm:cxn modelId="{5BE90598-B504-4333-91B3-8D690B09D6AA}" type="presOf" srcId="{D3D5263F-6326-4D6B-8829-3214945CFAA7}" destId="{29B46E09-DCCC-4A8F-84FC-69BAE9160417}" srcOrd="0" destOrd="1" presId="urn:microsoft.com/office/officeart/2017/3/layout/DropPinTimeline"/>
    <dgm:cxn modelId="{7229AAA3-5076-414D-827D-9511E28B5CA3}" type="presOf" srcId="{92C45620-B615-49E2-BC0C-69FF21034F26}" destId="{DD6A10F3-FDBD-4470-AA83-059D68AAAE2A}" srcOrd="0" destOrd="0" presId="urn:microsoft.com/office/officeart/2017/3/layout/DropPinTimeline"/>
    <dgm:cxn modelId="{7404F3A5-23F2-4B23-B7F1-DBEA8A0DF221}" type="presOf" srcId="{94DD7475-290F-4316-BB6B-97DB6EF290AF}" destId="{DD6A10F3-FDBD-4470-AA83-059D68AAAE2A}" srcOrd="0" destOrd="1" presId="urn:microsoft.com/office/officeart/2017/3/layout/DropPinTimeline"/>
    <dgm:cxn modelId="{D3982DA9-AFEB-46E9-8EED-4EBC4FDD84DB}" type="presOf" srcId="{BF5D9C3D-A0F6-47D4-BEF2-FBDF92AE7B77}" destId="{AC6E53B5-2EFC-4DE6-B9AB-E5DB0F3E4525}" srcOrd="0" destOrd="2" presId="urn:microsoft.com/office/officeart/2017/3/layout/DropPinTimeline"/>
    <dgm:cxn modelId="{20EB7FA9-EC37-4063-9DDD-35A6F95AACD4}" srcId="{3F2F02BC-BBC8-4E6F-8987-405B475244DA}" destId="{E0DB2488-A782-4782-9054-C6AB1C330E22}" srcOrd="0" destOrd="0" parTransId="{72CBEB75-9284-42B9-A711-537D620BB069}" sibTransId="{EF2E3598-A44D-41BD-97DB-03AC7AFD31F2}"/>
    <dgm:cxn modelId="{B7F2A7A9-DE01-4F94-A405-BD2738CE9F34}" type="presOf" srcId="{0A606760-7077-48CD-8417-59D09FD60E1C}" destId="{6AB42DB2-5411-4098-8ABE-F2BFE075E8EE}" srcOrd="0" destOrd="2" presId="urn:microsoft.com/office/officeart/2017/3/layout/DropPinTimeline"/>
    <dgm:cxn modelId="{F7891ACA-8C50-4796-BED2-F50E78C15A54}" type="presOf" srcId="{F41C361E-7E58-455C-909E-E5CBE9D9318B}" destId="{29B46E09-DCCC-4A8F-84FC-69BAE9160417}" srcOrd="0" destOrd="0" presId="urn:microsoft.com/office/officeart/2017/3/layout/DropPinTimeline"/>
    <dgm:cxn modelId="{AE582ACE-E171-4135-875F-51305A51A00C}" srcId="{78D7CE32-52D7-462C-B6D8-8AD9B1F3EF6F}" destId="{BF5D9C3D-A0F6-47D4-BEF2-FBDF92AE7B77}" srcOrd="1" destOrd="0" parTransId="{D92506B7-1CCD-4157-8251-F30DCC0676C4}" sibTransId="{4FE69741-126E-4C2D-AB24-718E9524B0FB}"/>
    <dgm:cxn modelId="{0AAFD8CF-EA7E-410E-9464-0F591B75ADAE}" srcId="{AF6E252A-4DA6-4778-BB55-09633350EEF4}" destId="{ED8BD001-0BBC-4CF8-B504-C4777C4FA7E6}" srcOrd="1" destOrd="0" parTransId="{4E0AF501-22E6-4F15-AD26-1E47687B5E5C}" sibTransId="{5C503109-8E85-4A7C-8A1D-13A571B483C8}"/>
    <dgm:cxn modelId="{0C28A3DA-1850-4454-BFE8-FA7C5C91A9CF}" srcId="{C102F8A6-662E-47A1-94D2-D3B7707E6687}" destId="{92C45620-B615-49E2-BC0C-69FF21034F26}" srcOrd="0" destOrd="0" parTransId="{683B8644-D0D7-4798-80AE-44E06AC403D7}" sibTransId="{F39E5C4B-1F1D-487A-86AD-7ACBD124C55E}"/>
    <dgm:cxn modelId="{B844DFE5-DD9A-433F-A1E5-D6BAC2CF8486}" srcId="{0B3FB6C1-9175-4D5C-9B91-4CC88A912DAF}" destId="{3F2F02BC-BBC8-4E6F-8987-405B475244DA}" srcOrd="0" destOrd="0" parTransId="{46E2F51E-2F92-4F54-BA8F-4A2598AFC457}" sibTransId="{8CA316A4-2B14-45F9-8839-B6AE592D1350}"/>
    <dgm:cxn modelId="{AB0F1DE7-96B7-43F7-BDF4-60A204F12AEE}" type="presOf" srcId="{ED8BD001-0BBC-4CF8-B504-C4777C4FA7E6}" destId="{BBBAA902-5CC0-49F2-967F-61BB7EED62C0}" srcOrd="0" destOrd="0" presId="urn:microsoft.com/office/officeart/2017/3/layout/DropPinTimeline"/>
    <dgm:cxn modelId="{FB86DEF1-1C28-49DC-8171-E1E9741B5F59}" type="presOf" srcId="{E0DB2488-A782-4782-9054-C6AB1C330E22}" destId="{6AB42DB2-5411-4098-8ABE-F2BFE075E8EE}" srcOrd="0" destOrd="1" presId="urn:microsoft.com/office/officeart/2017/3/layout/DropPinTimeline"/>
    <dgm:cxn modelId="{F8D80DF3-CF8A-4366-8481-DB2DD2E7CEE9}" type="presOf" srcId="{3F2F02BC-BBC8-4E6F-8987-405B475244DA}" destId="{6AB42DB2-5411-4098-8ABE-F2BFE075E8EE}" srcOrd="0" destOrd="0" presId="urn:microsoft.com/office/officeart/2017/3/layout/DropPinTimeline"/>
    <dgm:cxn modelId="{5B8E23F9-D6E9-48B9-A840-55B5574E6E9C}" srcId="{F41C361E-7E58-455C-909E-E5CBE9D9318B}" destId="{D3D5263F-6326-4D6B-8829-3214945CFAA7}" srcOrd="0" destOrd="0" parTransId="{4A2085E6-0E7E-4851-B20E-57886F85CD84}" sibTransId="{96D9CBFC-0EFA-408A-8345-66FD980CB81B}"/>
    <dgm:cxn modelId="{85620C16-3DF3-475A-A4CC-014A3ADF3EEA}" type="presParOf" srcId="{60E048F7-7280-42AE-8BFD-F05C3383CEBC}" destId="{CB2B1112-F48F-4CC0-9F73-A0E3E900D9CC}" srcOrd="0" destOrd="0" presId="urn:microsoft.com/office/officeart/2017/3/layout/DropPinTimeline"/>
    <dgm:cxn modelId="{67E8C650-69B3-4637-9843-ACB14F60C7E3}" type="presParOf" srcId="{60E048F7-7280-42AE-8BFD-F05C3383CEBC}" destId="{316F18D9-6272-494F-806E-9FB0EF71180B}" srcOrd="1" destOrd="0" presId="urn:microsoft.com/office/officeart/2017/3/layout/DropPinTimeline"/>
    <dgm:cxn modelId="{5EF9034D-D7F8-4D73-BD8B-4573BE5DCA73}" type="presParOf" srcId="{316F18D9-6272-494F-806E-9FB0EF71180B}" destId="{81A9E748-5D8B-4B97-9AC1-CBB4E2F610D4}" srcOrd="0" destOrd="0" presId="urn:microsoft.com/office/officeart/2017/3/layout/DropPinTimeline"/>
    <dgm:cxn modelId="{20C6944F-11F4-447B-900E-99C3AAF645BA}" type="presParOf" srcId="{81A9E748-5D8B-4B97-9AC1-CBB4E2F610D4}" destId="{C28A3BC2-A2B2-4334-9D06-52DFCD7309F1}" srcOrd="0" destOrd="0" presId="urn:microsoft.com/office/officeart/2017/3/layout/DropPinTimeline"/>
    <dgm:cxn modelId="{F8E45C5D-03B8-433E-A805-DC3BB55253D5}" type="presParOf" srcId="{81A9E748-5D8B-4B97-9AC1-CBB4E2F610D4}" destId="{6026E173-4BA3-4D66-AF53-D622C8D5C85A}" srcOrd="1" destOrd="0" presId="urn:microsoft.com/office/officeart/2017/3/layout/DropPinTimeline"/>
    <dgm:cxn modelId="{B42FC188-1CEE-45DC-8C13-882E4653D4CD}" type="presParOf" srcId="{6026E173-4BA3-4D66-AF53-D622C8D5C85A}" destId="{8A7D37D8-55AC-4AA2-9E36-31074A1A9CC1}" srcOrd="0" destOrd="0" presId="urn:microsoft.com/office/officeart/2017/3/layout/DropPinTimeline"/>
    <dgm:cxn modelId="{263FA2A2-1B24-430D-84E1-CA9865F6B462}" type="presParOf" srcId="{6026E173-4BA3-4D66-AF53-D622C8D5C85A}" destId="{B1011D11-833E-416D-8E34-5DD279E4754E}" srcOrd="1" destOrd="0" presId="urn:microsoft.com/office/officeart/2017/3/layout/DropPinTimeline"/>
    <dgm:cxn modelId="{BD2E7431-B150-42C1-AF03-BF2B949998CD}" type="presParOf" srcId="{81A9E748-5D8B-4B97-9AC1-CBB4E2F610D4}" destId="{AC6E53B5-2EFC-4DE6-B9AB-E5DB0F3E4525}" srcOrd="2" destOrd="0" presId="urn:microsoft.com/office/officeart/2017/3/layout/DropPinTimeline"/>
    <dgm:cxn modelId="{7BC3D83A-EB43-49ED-BD11-9FB65C7CBD3F}" type="presParOf" srcId="{81A9E748-5D8B-4B97-9AC1-CBB4E2F610D4}" destId="{CEA1FB7B-2060-49BE-AC08-092654100DF9}" srcOrd="3" destOrd="0" presId="urn:microsoft.com/office/officeart/2017/3/layout/DropPinTimeline"/>
    <dgm:cxn modelId="{7D8E0FA6-DD5B-4ECF-AC5D-BBF52510D05A}" type="presParOf" srcId="{81A9E748-5D8B-4B97-9AC1-CBB4E2F610D4}" destId="{4ADBDE91-A7EB-4A6C-81FF-86D37FEB4589}" srcOrd="4" destOrd="0" presId="urn:microsoft.com/office/officeart/2017/3/layout/DropPinTimeline"/>
    <dgm:cxn modelId="{79ACF472-A6B0-4AA8-A41A-D46B13A7DDFB}" type="presParOf" srcId="{81A9E748-5D8B-4B97-9AC1-CBB4E2F610D4}" destId="{69FC47B8-D104-4327-ABE2-1F94814698ED}" srcOrd="5" destOrd="0" presId="urn:microsoft.com/office/officeart/2017/3/layout/DropPinTimeline"/>
    <dgm:cxn modelId="{2047D453-1F6A-4C7D-B7B6-DC44924DA456}" type="presParOf" srcId="{316F18D9-6272-494F-806E-9FB0EF71180B}" destId="{6C7D1614-7DA7-42B9-A387-59BC9F677A14}" srcOrd="1" destOrd="0" presId="urn:microsoft.com/office/officeart/2017/3/layout/DropPinTimeline"/>
    <dgm:cxn modelId="{23763A22-2B71-43C5-817E-C9E36520736C}" type="presParOf" srcId="{316F18D9-6272-494F-806E-9FB0EF71180B}" destId="{5B54FFF3-9FE4-4C39-9296-2A7A5243E2DA}" srcOrd="2" destOrd="0" presId="urn:microsoft.com/office/officeart/2017/3/layout/DropPinTimeline"/>
    <dgm:cxn modelId="{774CFE51-1BB5-4E98-9803-8CDB371B510B}" type="presParOf" srcId="{5B54FFF3-9FE4-4C39-9296-2A7A5243E2DA}" destId="{BCBFF9ED-C047-4F4C-A762-C0D3FB14BA32}" srcOrd="0" destOrd="0" presId="urn:microsoft.com/office/officeart/2017/3/layout/DropPinTimeline"/>
    <dgm:cxn modelId="{40F843FA-6F38-4DF7-B0BC-23BF0795B7B0}" type="presParOf" srcId="{5B54FFF3-9FE4-4C39-9296-2A7A5243E2DA}" destId="{743EB252-5409-40A2-9EB3-559FDF89DAB5}" srcOrd="1" destOrd="0" presId="urn:microsoft.com/office/officeart/2017/3/layout/DropPinTimeline"/>
    <dgm:cxn modelId="{5A7115D0-BC2C-48B6-B410-F18500862DB3}" type="presParOf" srcId="{743EB252-5409-40A2-9EB3-559FDF89DAB5}" destId="{7113E2F1-DE0F-4865-B037-F74DB620BEEF}" srcOrd="0" destOrd="0" presId="urn:microsoft.com/office/officeart/2017/3/layout/DropPinTimeline"/>
    <dgm:cxn modelId="{67DDEF49-8CDE-4FB5-B426-192DB20E7FF0}" type="presParOf" srcId="{743EB252-5409-40A2-9EB3-559FDF89DAB5}" destId="{5D239E23-4D6E-4DD5-8B88-17F64E20D0E1}" srcOrd="1" destOrd="0" presId="urn:microsoft.com/office/officeart/2017/3/layout/DropPinTimeline"/>
    <dgm:cxn modelId="{A3FBFDF7-6F75-4020-9F1F-AC44705657A1}" type="presParOf" srcId="{5B54FFF3-9FE4-4C39-9296-2A7A5243E2DA}" destId="{29B46E09-DCCC-4A8F-84FC-69BAE9160417}" srcOrd="2" destOrd="0" presId="urn:microsoft.com/office/officeart/2017/3/layout/DropPinTimeline"/>
    <dgm:cxn modelId="{F1338D12-45D1-491C-B716-91185AA2C1AF}" type="presParOf" srcId="{5B54FFF3-9FE4-4C39-9296-2A7A5243E2DA}" destId="{BBBAA902-5CC0-49F2-967F-61BB7EED62C0}" srcOrd="3" destOrd="0" presId="urn:microsoft.com/office/officeart/2017/3/layout/DropPinTimeline"/>
    <dgm:cxn modelId="{6E1A775C-4852-4E25-9EF6-FE66DED6BD0D}" type="presParOf" srcId="{5B54FFF3-9FE4-4C39-9296-2A7A5243E2DA}" destId="{266B5981-F314-400E-BCC5-29B41E958B8C}" srcOrd="4" destOrd="0" presId="urn:microsoft.com/office/officeart/2017/3/layout/DropPinTimeline"/>
    <dgm:cxn modelId="{20D24463-EBF4-46F9-81B8-C73A9E33CA28}" type="presParOf" srcId="{5B54FFF3-9FE4-4C39-9296-2A7A5243E2DA}" destId="{7172F169-1FCE-45E5-9E2D-693F2E032322}" srcOrd="5" destOrd="0" presId="urn:microsoft.com/office/officeart/2017/3/layout/DropPinTimeline"/>
    <dgm:cxn modelId="{2F2EC3C9-5A1C-477E-ACEC-1ACC384F7B04}" type="presParOf" srcId="{316F18D9-6272-494F-806E-9FB0EF71180B}" destId="{2368D02D-4024-4F2C-9DDF-D13EEBDDD41F}" srcOrd="3" destOrd="0" presId="urn:microsoft.com/office/officeart/2017/3/layout/DropPinTimeline"/>
    <dgm:cxn modelId="{D929358E-7AC4-472C-9D09-95314EA9C2EB}" type="presParOf" srcId="{316F18D9-6272-494F-806E-9FB0EF71180B}" destId="{6BE8AFB2-5F3C-4F8A-96C5-78A6297160B1}" srcOrd="4" destOrd="0" presId="urn:microsoft.com/office/officeart/2017/3/layout/DropPinTimeline"/>
    <dgm:cxn modelId="{730AF7DB-981A-4572-BB47-7E83A7094C42}" type="presParOf" srcId="{6BE8AFB2-5F3C-4F8A-96C5-78A6297160B1}" destId="{707D6C5E-5C85-43EC-BC61-79C4A60FA6F3}" srcOrd="0" destOrd="0" presId="urn:microsoft.com/office/officeart/2017/3/layout/DropPinTimeline"/>
    <dgm:cxn modelId="{9FAB9F35-87D5-4F5F-972C-83BF6E332D84}" type="presParOf" srcId="{6BE8AFB2-5F3C-4F8A-96C5-78A6297160B1}" destId="{2988D493-DF5F-4D7B-8D69-C02D4BE066DE}" srcOrd="1" destOrd="0" presId="urn:microsoft.com/office/officeart/2017/3/layout/DropPinTimeline"/>
    <dgm:cxn modelId="{95DA27CA-165B-49F8-AA20-C891BC0C52AB}" type="presParOf" srcId="{2988D493-DF5F-4D7B-8D69-C02D4BE066DE}" destId="{DF919B01-CE45-477A-92F7-ADD9F5DDABA1}" srcOrd="0" destOrd="0" presId="urn:microsoft.com/office/officeart/2017/3/layout/DropPinTimeline"/>
    <dgm:cxn modelId="{46479B88-64D1-4B2F-BBB9-5BAF499EE85A}" type="presParOf" srcId="{2988D493-DF5F-4D7B-8D69-C02D4BE066DE}" destId="{DC57FA43-A830-4557-B0C6-FDBC6C1B496E}" srcOrd="1" destOrd="0" presId="urn:microsoft.com/office/officeart/2017/3/layout/DropPinTimeline"/>
    <dgm:cxn modelId="{5E9093DD-EEF7-462B-8E55-4DC2971D29B7}" type="presParOf" srcId="{6BE8AFB2-5F3C-4F8A-96C5-78A6297160B1}" destId="{6AB42DB2-5411-4098-8ABE-F2BFE075E8EE}" srcOrd="2" destOrd="0" presId="urn:microsoft.com/office/officeart/2017/3/layout/DropPinTimeline"/>
    <dgm:cxn modelId="{E0DA8D37-A955-495B-AD19-A565BAF9D20A}" type="presParOf" srcId="{6BE8AFB2-5F3C-4F8A-96C5-78A6297160B1}" destId="{ADFBB234-E62D-4EEE-9E50-37633FF97BA2}" srcOrd="3" destOrd="0" presId="urn:microsoft.com/office/officeart/2017/3/layout/DropPinTimeline"/>
    <dgm:cxn modelId="{6B290F61-0A3A-4C9C-A921-F30441FA4376}" type="presParOf" srcId="{6BE8AFB2-5F3C-4F8A-96C5-78A6297160B1}" destId="{ABFD61AD-D5E2-4BEF-8424-E12CF145CC32}" srcOrd="4" destOrd="0" presId="urn:microsoft.com/office/officeart/2017/3/layout/DropPinTimeline"/>
    <dgm:cxn modelId="{96EE480D-C003-4566-8A44-C4765F3697B3}" type="presParOf" srcId="{6BE8AFB2-5F3C-4F8A-96C5-78A6297160B1}" destId="{75E441B6-27A4-47A4-A56B-80AA3D84F15C}" srcOrd="5" destOrd="0" presId="urn:microsoft.com/office/officeart/2017/3/layout/DropPinTimeline"/>
    <dgm:cxn modelId="{B451494B-FE08-439C-8319-42E827D4C5A4}" type="presParOf" srcId="{316F18D9-6272-494F-806E-9FB0EF71180B}" destId="{7F87F670-C360-4331-BE03-0F8A4ADF00D6}" srcOrd="5" destOrd="0" presId="urn:microsoft.com/office/officeart/2017/3/layout/DropPinTimeline"/>
    <dgm:cxn modelId="{73011A04-67E9-4FC0-9839-F4A4F2B4022D}" type="presParOf" srcId="{316F18D9-6272-494F-806E-9FB0EF71180B}" destId="{7EBEB232-B8AF-4D0D-8870-E3A35123A031}" srcOrd="6" destOrd="0" presId="urn:microsoft.com/office/officeart/2017/3/layout/DropPinTimeline"/>
    <dgm:cxn modelId="{D1783202-5A3B-478E-90B0-D30190E44DA9}" type="presParOf" srcId="{7EBEB232-B8AF-4D0D-8870-E3A35123A031}" destId="{91A83347-0993-4B4D-83DD-28844997677F}" srcOrd="0" destOrd="0" presId="urn:microsoft.com/office/officeart/2017/3/layout/DropPinTimeline"/>
    <dgm:cxn modelId="{1C621699-0BF7-4DD4-885B-44D34F4E5535}" type="presParOf" srcId="{7EBEB232-B8AF-4D0D-8870-E3A35123A031}" destId="{B65B1803-BBE8-4841-A476-B2B51E7859E6}" srcOrd="1" destOrd="0" presId="urn:microsoft.com/office/officeart/2017/3/layout/DropPinTimeline"/>
    <dgm:cxn modelId="{D0901856-DB64-4D58-AE9E-1F47268C2F60}" type="presParOf" srcId="{B65B1803-BBE8-4841-A476-B2B51E7859E6}" destId="{0F705244-0F0F-40B2-8BFA-DEF216F25FC8}" srcOrd="0" destOrd="0" presId="urn:microsoft.com/office/officeart/2017/3/layout/DropPinTimeline"/>
    <dgm:cxn modelId="{0B08C17E-DF2A-40D0-8192-6CCE3B1C4741}" type="presParOf" srcId="{B65B1803-BBE8-4841-A476-B2B51E7859E6}" destId="{7A4B495A-05E0-4EBB-88FE-E59630F9F6A5}" srcOrd="1" destOrd="0" presId="urn:microsoft.com/office/officeart/2017/3/layout/DropPinTimeline"/>
    <dgm:cxn modelId="{D999CE86-C0F0-4507-84CC-C5E9FE7276F5}" type="presParOf" srcId="{7EBEB232-B8AF-4D0D-8870-E3A35123A031}" destId="{DD6A10F3-FDBD-4470-AA83-059D68AAAE2A}" srcOrd="2" destOrd="0" presId="urn:microsoft.com/office/officeart/2017/3/layout/DropPinTimeline"/>
    <dgm:cxn modelId="{F8AAE303-8806-447B-9141-0CDD48D84AB9}" type="presParOf" srcId="{7EBEB232-B8AF-4D0D-8870-E3A35123A031}" destId="{E6B8E0C4-9C90-4C20-9F90-3DE6C662F512}" srcOrd="3" destOrd="0" presId="urn:microsoft.com/office/officeart/2017/3/layout/DropPinTimeline"/>
    <dgm:cxn modelId="{EDA8D31F-27AC-4834-8222-0D312DE16B82}" type="presParOf" srcId="{7EBEB232-B8AF-4D0D-8870-E3A35123A031}" destId="{7FE131C0-3B61-4FFF-B02E-7DB02C809195}" srcOrd="4" destOrd="0" presId="urn:microsoft.com/office/officeart/2017/3/layout/DropPinTimeline"/>
    <dgm:cxn modelId="{1D3E10E4-1290-4E56-8B26-4F2DD7F14347}" type="presParOf" srcId="{7EBEB232-B8AF-4D0D-8870-E3A35123A031}" destId="{B9435031-1BFB-48F9-B08B-120A127488BD}" srcOrd="5" destOrd="0" presId="urn:microsoft.com/office/officeart/2017/3/layout/DropPinTimeline"/>
  </dgm:cxnLst>
  <dgm:bg>
    <a:solidFill>
      <a:schemeClr val="accent3">
        <a:lumMod val="20000"/>
        <a:lumOff val="80000"/>
      </a:schemeClr>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B2B1112-F48F-4CC0-9F73-A0E3E900D9CC}">
      <dsp:nvSpPr>
        <dsp:cNvPr id="0" name=""/>
        <dsp:cNvSpPr/>
      </dsp:nvSpPr>
      <dsp:spPr>
        <a:xfrm>
          <a:off x="0" y="1463747"/>
          <a:ext cx="11076152" cy="0"/>
        </a:xfrm>
        <a:prstGeom prst="line">
          <a:avLst/>
        </a:prstGeom>
        <a:solidFill>
          <a:schemeClr val="lt1">
            <a:alpha val="90000"/>
            <a:hueOff val="0"/>
            <a:satOff val="0"/>
            <a:lumOff val="0"/>
            <a:alphaOff val="0"/>
          </a:schemeClr>
        </a:solidFill>
        <a:ln w="19050" cap="flat" cmpd="sng" algn="ctr">
          <a:solidFill>
            <a:schemeClr val="accent4">
              <a:hueOff val="0"/>
              <a:satOff val="0"/>
              <a:lumOff val="0"/>
              <a:alphaOff val="0"/>
            </a:schemeClr>
          </a:solidFill>
          <a:prstDash val="solid"/>
          <a:miter lim="800000"/>
          <a:tailEnd type="triangle" w="lg" len="lg"/>
        </a:ln>
        <a:effectLst/>
      </dsp:spPr>
      <dsp:style>
        <a:lnRef idx="2">
          <a:scrgbClr r="0" g="0" b="0"/>
        </a:lnRef>
        <a:fillRef idx="1">
          <a:scrgbClr r="0" g="0" b="0"/>
        </a:fillRef>
        <a:effectRef idx="0">
          <a:scrgbClr r="0" g="0" b="0"/>
        </a:effectRef>
        <a:fontRef idx="minor"/>
      </dsp:style>
    </dsp:sp>
    <dsp:sp modelId="{8A7D37D8-55AC-4AA2-9E36-31074A1A9CC1}">
      <dsp:nvSpPr>
        <dsp:cNvPr id="0" name=""/>
        <dsp:cNvSpPr/>
      </dsp:nvSpPr>
      <dsp:spPr>
        <a:xfrm rot="8100000">
          <a:off x="47599" y="337336"/>
          <a:ext cx="215285" cy="215285"/>
        </a:xfrm>
        <a:prstGeom prst="teardrop">
          <a:avLst>
            <a:gd name="adj" fmla="val 115000"/>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1011D11-833E-416D-8E34-5DD279E4754E}">
      <dsp:nvSpPr>
        <dsp:cNvPr id="0" name=""/>
        <dsp:cNvSpPr/>
      </dsp:nvSpPr>
      <dsp:spPr>
        <a:xfrm>
          <a:off x="71516" y="361252"/>
          <a:ext cx="167452" cy="167452"/>
        </a:xfrm>
        <a:prstGeom prst="ellipse">
          <a:avLst/>
        </a:prstGeom>
        <a:solidFill>
          <a:schemeClr val="lt1">
            <a:alpha val="90000"/>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AC6E53B5-2EFC-4DE6-B9AB-E5DB0F3E4525}">
      <dsp:nvSpPr>
        <dsp:cNvPr id="0" name=""/>
        <dsp:cNvSpPr/>
      </dsp:nvSpPr>
      <dsp:spPr>
        <a:xfrm>
          <a:off x="307472" y="597208"/>
          <a:ext cx="3680745" cy="8665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88900" rIns="88900" bIns="133350" numCol="1" spcCol="1270" anchor="t" anchorCtr="0">
          <a:noAutofit/>
        </a:bodyPr>
        <a:lstStyle/>
        <a:p>
          <a:pPr marL="0" lvl="0" indent="0" algn="l" defTabSz="622300">
            <a:lnSpc>
              <a:spcPct val="90000"/>
            </a:lnSpc>
            <a:spcBef>
              <a:spcPct val="0"/>
            </a:spcBef>
            <a:spcAft>
              <a:spcPct val="35000"/>
            </a:spcAft>
            <a:buNone/>
          </a:pPr>
          <a:r>
            <a:rPr lang="en-US" sz="1400" kern="1200" dirty="0">
              <a:latin typeface="Arial" panose="020B0604020202020204" pitchFamily="34" charset="0"/>
              <a:cs typeface="Arial" panose="020B0604020202020204" pitchFamily="34" charset="0"/>
            </a:rPr>
            <a:t>KDP</a:t>
          </a:r>
        </a:p>
        <a:p>
          <a:pPr marL="57150" lvl="1" indent="-57150" algn="l" defTabSz="444500">
            <a:lnSpc>
              <a:spcPct val="90000"/>
            </a:lnSpc>
            <a:spcBef>
              <a:spcPct val="0"/>
            </a:spcBef>
            <a:spcAft>
              <a:spcPct val="15000"/>
            </a:spcAft>
            <a:buChar char="•"/>
          </a:pPr>
          <a:r>
            <a:rPr lang="en-US" sz="1000" kern="1200" dirty="0">
              <a:latin typeface="Arial" panose="020B0604020202020204" pitchFamily="34" charset="0"/>
              <a:cs typeface="Arial" panose="020B0604020202020204" pitchFamily="34" charset="0"/>
            </a:rPr>
            <a:t>Piloted in 48 villages, 12 subdistricts and scaled up to 1200 subdistricts </a:t>
          </a:r>
        </a:p>
        <a:p>
          <a:pPr marL="57150" lvl="1" indent="-57150" algn="l" defTabSz="444500">
            <a:lnSpc>
              <a:spcPct val="90000"/>
            </a:lnSpc>
            <a:spcBef>
              <a:spcPct val="0"/>
            </a:spcBef>
            <a:spcAft>
              <a:spcPct val="15000"/>
            </a:spcAft>
            <a:buChar char="•"/>
          </a:pPr>
          <a:r>
            <a:rPr lang="en-US" sz="1000" kern="1200" dirty="0">
              <a:latin typeface="Arial" panose="020B0604020202020204" pitchFamily="34" charset="0"/>
              <a:cs typeface="Arial" panose="020B0604020202020204" pitchFamily="34" charset="0"/>
            </a:rPr>
            <a:t>Pilot community empowerment to design and execute their needs</a:t>
          </a:r>
        </a:p>
      </dsp:txBody>
      <dsp:txXfrm>
        <a:off x="307472" y="597208"/>
        <a:ext cx="3680745" cy="866538"/>
      </dsp:txXfrm>
    </dsp:sp>
    <dsp:sp modelId="{CEA1FB7B-2060-49BE-AC08-092654100DF9}">
      <dsp:nvSpPr>
        <dsp:cNvPr id="0" name=""/>
        <dsp:cNvSpPr/>
      </dsp:nvSpPr>
      <dsp:spPr>
        <a:xfrm>
          <a:off x="307472" y="292749"/>
          <a:ext cx="3680745" cy="3044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107950" bIns="0" numCol="1" spcCol="1270" anchor="ctr" anchorCtr="0">
          <a:noAutofit/>
        </a:bodyPr>
        <a:lstStyle/>
        <a:p>
          <a:pPr marL="0" lvl="0" indent="0" algn="l" defTabSz="755650">
            <a:lnSpc>
              <a:spcPct val="90000"/>
            </a:lnSpc>
            <a:spcBef>
              <a:spcPct val="0"/>
            </a:spcBef>
            <a:spcAft>
              <a:spcPct val="35000"/>
            </a:spcAft>
            <a:buNone/>
            <a:defRPr b="1"/>
          </a:pPr>
          <a:r>
            <a:rPr lang="en-US" sz="1700" kern="1200" dirty="0">
              <a:latin typeface="Arial" panose="020B0604020202020204" pitchFamily="34" charset="0"/>
              <a:cs typeface="Arial" panose="020B0604020202020204" pitchFamily="34" charset="0"/>
            </a:rPr>
            <a:t>1998–2006</a:t>
          </a:r>
        </a:p>
      </dsp:txBody>
      <dsp:txXfrm>
        <a:off x="307472" y="292749"/>
        <a:ext cx="3680745" cy="304459"/>
      </dsp:txXfrm>
    </dsp:sp>
    <dsp:sp modelId="{4ADBDE91-A7EB-4A6C-81FF-86D37FEB4589}">
      <dsp:nvSpPr>
        <dsp:cNvPr id="0" name=""/>
        <dsp:cNvSpPr/>
      </dsp:nvSpPr>
      <dsp:spPr>
        <a:xfrm>
          <a:off x="155242" y="597208"/>
          <a:ext cx="0" cy="866538"/>
        </a:xfrm>
        <a:prstGeom prst="line">
          <a:avLst/>
        </a:prstGeom>
        <a:noFill/>
        <a:ln w="12700" cap="flat" cmpd="sng" algn="ctr">
          <a:solidFill>
            <a:schemeClr val="accent4">
              <a:hueOff val="0"/>
              <a:satOff val="0"/>
              <a:lumOff val="0"/>
              <a:alphaOff val="0"/>
            </a:schemeClr>
          </a:solidFill>
          <a:prstDash val="dash"/>
          <a:miter lim="800000"/>
        </a:ln>
        <a:effectLst/>
      </dsp:spPr>
      <dsp:style>
        <a:lnRef idx="1">
          <a:scrgbClr r="0" g="0" b="0"/>
        </a:lnRef>
        <a:fillRef idx="0">
          <a:scrgbClr r="0" g="0" b="0"/>
        </a:fillRef>
        <a:effectRef idx="0">
          <a:scrgbClr r="0" g="0" b="0"/>
        </a:effectRef>
        <a:fontRef idx="minor"/>
      </dsp:style>
    </dsp:sp>
    <dsp:sp modelId="{C28A3BC2-A2B2-4334-9D06-52DFCD7309F1}">
      <dsp:nvSpPr>
        <dsp:cNvPr id="0" name=""/>
        <dsp:cNvSpPr/>
      </dsp:nvSpPr>
      <dsp:spPr>
        <a:xfrm>
          <a:off x="127841" y="1436345"/>
          <a:ext cx="54802" cy="54802"/>
        </a:xfrm>
        <a:prstGeom prst="ellipse">
          <a:avLst/>
        </a:prstGeom>
        <a:solidFill>
          <a:schemeClr val="accent4">
            <a:hueOff val="0"/>
            <a:satOff val="0"/>
            <a:lumOff val="0"/>
            <a:alphaOff val="0"/>
          </a:schemeClr>
        </a:solidFill>
        <a:ln w="63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113E2F1-DE0F-4865-B037-F74DB620BEEF}">
      <dsp:nvSpPr>
        <dsp:cNvPr id="0" name=""/>
        <dsp:cNvSpPr/>
      </dsp:nvSpPr>
      <dsp:spPr>
        <a:xfrm rot="18900000">
          <a:off x="2259431" y="2374872"/>
          <a:ext cx="215285" cy="215285"/>
        </a:xfrm>
        <a:prstGeom prst="teardrop">
          <a:avLst>
            <a:gd name="adj" fmla="val 115000"/>
          </a:avLst>
        </a:prstGeom>
        <a:solidFill>
          <a:schemeClr val="accent4">
            <a:hueOff val="3266964"/>
            <a:satOff val="-13592"/>
            <a:lumOff val="3203"/>
            <a:alphaOff val="0"/>
          </a:schemeClr>
        </a:solidFill>
        <a:ln w="12700" cap="flat" cmpd="sng" algn="ctr">
          <a:solidFill>
            <a:schemeClr val="accent4">
              <a:hueOff val="3266964"/>
              <a:satOff val="-13592"/>
              <a:lumOff val="3203"/>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D239E23-4D6E-4DD5-8B88-17F64E20D0E1}">
      <dsp:nvSpPr>
        <dsp:cNvPr id="0" name=""/>
        <dsp:cNvSpPr/>
      </dsp:nvSpPr>
      <dsp:spPr>
        <a:xfrm>
          <a:off x="2283347" y="2398788"/>
          <a:ext cx="167452" cy="167452"/>
        </a:xfrm>
        <a:prstGeom prst="ellipse">
          <a:avLst/>
        </a:prstGeom>
        <a:solidFill>
          <a:schemeClr val="lt1">
            <a:alpha val="90000"/>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29B46E09-DCCC-4A8F-84FC-69BAE9160417}">
      <dsp:nvSpPr>
        <dsp:cNvPr id="0" name=""/>
        <dsp:cNvSpPr/>
      </dsp:nvSpPr>
      <dsp:spPr>
        <a:xfrm>
          <a:off x="2519303" y="1463747"/>
          <a:ext cx="3680745" cy="8665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23825" rIns="0" bIns="82550" numCol="1" spcCol="1270" anchor="b" anchorCtr="0">
          <a:noAutofit/>
        </a:bodyPr>
        <a:lstStyle/>
        <a:p>
          <a:pPr marL="0" lvl="0" indent="0" algn="l" defTabSz="577850">
            <a:lnSpc>
              <a:spcPct val="90000"/>
            </a:lnSpc>
            <a:spcBef>
              <a:spcPct val="0"/>
            </a:spcBef>
            <a:spcAft>
              <a:spcPct val="35000"/>
            </a:spcAft>
            <a:buNone/>
          </a:pPr>
          <a:r>
            <a:rPr lang="en-US" sz="1300" kern="1200" dirty="0">
              <a:latin typeface="Arial" panose="020B0604020202020204" pitchFamily="34" charset="0"/>
              <a:cs typeface="Arial" panose="020B0604020202020204" pitchFamily="34" charset="0"/>
            </a:rPr>
            <a:t>PNPM</a:t>
          </a:r>
        </a:p>
        <a:p>
          <a:pPr marL="57150" lvl="1" indent="-57150" algn="l" defTabSz="444500">
            <a:lnSpc>
              <a:spcPct val="90000"/>
            </a:lnSpc>
            <a:spcBef>
              <a:spcPct val="0"/>
            </a:spcBef>
            <a:spcAft>
              <a:spcPct val="15000"/>
            </a:spcAft>
            <a:buChar char="•"/>
          </a:pPr>
          <a:r>
            <a:rPr lang="en-US" sz="1000" kern="1200" dirty="0" err="1">
              <a:latin typeface="Arial" panose="020B0604020202020204" pitchFamily="34" charset="0"/>
              <a:cs typeface="Arial" panose="020B0604020202020204" pitchFamily="34" charset="0"/>
            </a:rPr>
            <a:t>GoI’s</a:t>
          </a:r>
          <a:r>
            <a:rPr lang="en-US" sz="1000" kern="1200" dirty="0">
              <a:latin typeface="Arial" panose="020B0604020202020204" pitchFamily="34" charset="0"/>
              <a:cs typeface="Arial" panose="020B0604020202020204" pitchFamily="34" charset="0"/>
            </a:rPr>
            <a:t> own decision to scale up KDP into a National Program and implemented in 70,000 villages</a:t>
          </a:r>
        </a:p>
        <a:p>
          <a:pPr marL="57150" lvl="1" indent="-57150" algn="l" defTabSz="444500">
            <a:lnSpc>
              <a:spcPct val="90000"/>
            </a:lnSpc>
            <a:spcBef>
              <a:spcPct val="0"/>
            </a:spcBef>
            <a:spcAft>
              <a:spcPct val="15000"/>
            </a:spcAft>
            <a:buChar char="•"/>
          </a:pPr>
          <a:r>
            <a:rPr lang="en-US" sz="1000" kern="1200" dirty="0">
              <a:latin typeface="Arial" panose="020B0604020202020204" pitchFamily="34" charset="0"/>
              <a:cs typeface="Arial" panose="020B0604020202020204" pitchFamily="34" charset="0"/>
            </a:rPr>
            <a:t>CDD in various sectors</a:t>
          </a:r>
        </a:p>
      </dsp:txBody>
      <dsp:txXfrm>
        <a:off x="2519303" y="1463747"/>
        <a:ext cx="3680745" cy="866538"/>
      </dsp:txXfrm>
    </dsp:sp>
    <dsp:sp modelId="{BBBAA902-5CC0-49F2-967F-61BB7EED62C0}">
      <dsp:nvSpPr>
        <dsp:cNvPr id="0" name=""/>
        <dsp:cNvSpPr/>
      </dsp:nvSpPr>
      <dsp:spPr>
        <a:xfrm>
          <a:off x="2519303" y="2330285"/>
          <a:ext cx="3680745" cy="3044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107950" bIns="0" numCol="1" spcCol="1270" anchor="ctr" anchorCtr="0">
          <a:noAutofit/>
        </a:bodyPr>
        <a:lstStyle/>
        <a:p>
          <a:pPr marL="0" lvl="0" indent="0" algn="l" defTabSz="755650">
            <a:lnSpc>
              <a:spcPct val="90000"/>
            </a:lnSpc>
            <a:spcBef>
              <a:spcPct val="0"/>
            </a:spcBef>
            <a:spcAft>
              <a:spcPct val="35000"/>
            </a:spcAft>
            <a:buNone/>
            <a:defRPr b="1"/>
          </a:pPr>
          <a:r>
            <a:rPr lang="en-US" sz="1700" kern="1200" dirty="0">
              <a:latin typeface="Arial" panose="020B0604020202020204" pitchFamily="34" charset="0"/>
              <a:cs typeface="Arial" panose="020B0604020202020204" pitchFamily="34" charset="0"/>
            </a:rPr>
            <a:t>2007–2015</a:t>
          </a:r>
        </a:p>
      </dsp:txBody>
      <dsp:txXfrm>
        <a:off x="2519303" y="2330285"/>
        <a:ext cx="3680745" cy="304459"/>
      </dsp:txXfrm>
    </dsp:sp>
    <dsp:sp modelId="{266B5981-F314-400E-BCC5-29B41E958B8C}">
      <dsp:nvSpPr>
        <dsp:cNvPr id="0" name=""/>
        <dsp:cNvSpPr/>
      </dsp:nvSpPr>
      <dsp:spPr>
        <a:xfrm>
          <a:off x="2367073" y="1463747"/>
          <a:ext cx="0" cy="866538"/>
        </a:xfrm>
        <a:prstGeom prst="line">
          <a:avLst/>
        </a:prstGeom>
        <a:noFill/>
        <a:ln w="12700" cap="flat" cmpd="sng" algn="ctr">
          <a:solidFill>
            <a:schemeClr val="accent4">
              <a:hueOff val="3266964"/>
              <a:satOff val="-13592"/>
              <a:lumOff val="3203"/>
              <a:alphaOff val="0"/>
            </a:schemeClr>
          </a:solidFill>
          <a:prstDash val="dash"/>
          <a:miter lim="800000"/>
        </a:ln>
        <a:effectLst/>
      </dsp:spPr>
      <dsp:style>
        <a:lnRef idx="1">
          <a:scrgbClr r="0" g="0" b="0"/>
        </a:lnRef>
        <a:fillRef idx="0">
          <a:scrgbClr r="0" g="0" b="0"/>
        </a:fillRef>
        <a:effectRef idx="0">
          <a:scrgbClr r="0" g="0" b="0"/>
        </a:effectRef>
        <a:fontRef idx="minor"/>
      </dsp:style>
    </dsp:sp>
    <dsp:sp modelId="{BCBFF9ED-C047-4F4C-A762-C0D3FB14BA32}">
      <dsp:nvSpPr>
        <dsp:cNvPr id="0" name=""/>
        <dsp:cNvSpPr/>
      </dsp:nvSpPr>
      <dsp:spPr>
        <a:xfrm>
          <a:off x="2339672" y="1436345"/>
          <a:ext cx="54802" cy="54802"/>
        </a:xfrm>
        <a:prstGeom prst="ellipse">
          <a:avLst/>
        </a:prstGeom>
        <a:solidFill>
          <a:schemeClr val="accent4">
            <a:hueOff val="3266964"/>
            <a:satOff val="-13592"/>
            <a:lumOff val="3203"/>
            <a:alphaOff val="0"/>
          </a:schemeClr>
        </a:solidFill>
        <a:ln w="63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F919B01-CE45-477A-92F7-ADD9F5DDABA1}">
      <dsp:nvSpPr>
        <dsp:cNvPr id="0" name=""/>
        <dsp:cNvSpPr/>
      </dsp:nvSpPr>
      <dsp:spPr>
        <a:xfrm rot="8100000">
          <a:off x="4471262" y="337336"/>
          <a:ext cx="215285" cy="215285"/>
        </a:xfrm>
        <a:prstGeom prst="teardrop">
          <a:avLst>
            <a:gd name="adj" fmla="val 115000"/>
          </a:avLst>
        </a:prstGeom>
        <a:solidFill>
          <a:schemeClr val="accent4">
            <a:hueOff val="6533927"/>
            <a:satOff val="-27185"/>
            <a:lumOff val="6405"/>
            <a:alphaOff val="0"/>
          </a:schemeClr>
        </a:solidFill>
        <a:ln w="12700" cap="flat" cmpd="sng" algn="ctr">
          <a:solidFill>
            <a:schemeClr val="accent4">
              <a:hueOff val="6533927"/>
              <a:satOff val="-27185"/>
              <a:lumOff val="6405"/>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C57FA43-A830-4557-B0C6-FDBC6C1B496E}">
      <dsp:nvSpPr>
        <dsp:cNvPr id="0" name=""/>
        <dsp:cNvSpPr/>
      </dsp:nvSpPr>
      <dsp:spPr>
        <a:xfrm>
          <a:off x="4495178" y="361252"/>
          <a:ext cx="167452" cy="167452"/>
        </a:xfrm>
        <a:prstGeom prst="ellipse">
          <a:avLst/>
        </a:prstGeom>
        <a:solidFill>
          <a:schemeClr val="lt1">
            <a:alpha val="90000"/>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6AB42DB2-5411-4098-8ABE-F2BFE075E8EE}">
      <dsp:nvSpPr>
        <dsp:cNvPr id="0" name=""/>
        <dsp:cNvSpPr/>
      </dsp:nvSpPr>
      <dsp:spPr>
        <a:xfrm>
          <a:off x="4731134" y="597208"/>
          <a:ext cx="3680745" cy="8665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82550" rIns="82550" bIns="123825" numCol="1" spcCol="1270" anchor="t" anchorCtr="0">
          <a:noAutofit/>
        </a:bodyPr>
        <a:lstStyle/>
        <a:p>
          <a:pPr marL="0" lvl="0" indent="0" algn="l" defTabSz="577850">
            <a:lnSpc>
              <a:spcPct val="90000"/>
            </a:lnSpc>
            <a:spcBef>
              <a:spcPct val="0"/>
            </a:spcBef>
            <a:spcAft>
              <a:spcPct val="35000"/>
            </a:spcAft>
            <a:buNone/>
          </a:pPr>
          <a:r>
            <a:rPr lang="en-US" sz="1300" kern="1200">
              <a:latin typeface="Arial" panose="020B0604020202020204" pitchFamily="34" charset="0"/>
              <a:cs typeface="Arial" panose="020B0604020202020204" pitchFamily="34" charset="0"/>
            </a:rPr>
            <a:t>Village Law</a:t>
          </a:r>
        </a:p>
        <a:p>
          <a:pPr marL="57150" lvl="1" indent="-57150" algn="l" defTabSz="444500">
            <a:lnSpc>
              <a:spcPct val="90000"/>
            </a:lnSpc>
            <a:spcBef>
              <a:spcPct val="0"/>
            </a:spcBef>
            <a:spcAft>
              <a:spcPct val="15000"/>
            </a:spcAft>
            <a:buChar char="•"/>
          </a:pPr>
          <a:r>
            <a:rPr lang="en-US" sz="1000" kern="1200" dirty="0">
              <a:latin typeface="Arial" panose="020B0604020202020204" pitchFamily="34" charset="0"/>
              <a:cs typeface="Arial" panose="020B0604020202020204" pitchFamily="34" charset="0"/>
            </a:rPr>
            <a:t>Full decentralization to all 75,000 villages, with its own administration and budgets</a:t>
          </a:r>
        </a:p>
        <a:p>
          <a:pPr marL="57150" lvl="1" indent="-57150" algn="l" defTabSz="444500">
            <a:lnSpc>
              <a:spcPct val="90000"/>
            </a:lnSpc>
            <a:spcBef>
              <a:spcPct val="0"/>
            </a:spcBef>
            <a:spcAft>
              <a:spcPct val="15000"/>
            </a:spcAft>
            <a:buChar char="•"/>
          </a:pPr>
          <a:r>
            <a:rPr lang="en-US" sz="1000" kern="1200" dirty="0">
              <a:latin typeface="Arial" panose="020B0604020202020204" pitchFamily="34" charset="0"/>
              <a:cs typeface="Arial" panose="020B0604020202020204" pitchFamily="34" charset="0"/>
            </a:rPr>
            <a:t>CDD principles embodied into the law </a:t>
          </a:r>
        </a:p>
      </dsp:txBody>
      <dsp:txXfrm>
        <a:off x="4731134" y="597208"/>
        <a:ext cx="3680745" cy="866538"/>
      </dsp:txXfrm>
    </dsp:sp>
    <dsp:sp modelId="{ADFBB234-E62D-4EEE-9E50-37633FF97BA2}">
      <dsp:nvSpPr>
        <dsp:cNvPr id="0" name=""/>
        <dsp:cNvSpPr/>
      </dsp:nvSpPr>
      <dsp:spPr>
        <a:xfrm>
          <a:off x="4731134" y="292749"/>
          <a:ext cx="3680745" cy="3044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107950" bIns="0" numCol="1" spcCol="1270" anchor="ctr" anchorCtr="0">
          <a:noAutofit/>
        </a:bodyPr>
        <a:lstStyle/>
        <a:p>
          <a:pPr marL="0" lvl="0" indent="0" algn="l" defTabSz="755650">
            <a:lnSpc>
              <a:spcPct val="90000"/>
            </a:lnSpc>
            <a:spcBef>
              <a:spcPct val="0"/>
            </a:spcBef>
            <a:spcAft>
              <a:spcPct val="35000"/>
            </a:spcAft>
            <a:buNone/>
            <a:defRPr b="1"/>
          </a:pPr>
          <a:r>
            <a:rPr lang="en-US" sz="1700" kern="1200" dirty="0">
              <a:latin typeface="Arial" panose="020B0604020202020204" pitchFamily="34" charset="0"/>
              <a:cs typeface="Arial" panose="020B0604020202020204" pitchFamily="34" charset="0"/>
            </a:rPr>
            <a:t>2014</a:t>
          </a:r>
        </a:p>
      </dsp:txBody>
      <dsp:txXfrm>
        <a:off x="4731134" y="292749"/>
        <a:ext cx="3680745" cy="304459"/>
      </dsp:txXfrm>
    </dsp:sp>
    <dsp:sp modelId="{ABFD61AD-D5E2-4BEF-8424-E12CF145CC32}">
      <dsp:nvSpPr>
        <dsp:cNvPr id="0" name=""/>
        <dsp:cNvSpPr/>
      </dsp:nvSpPr>
      <dsp:spPr>
        <a:xfrm>
          <a:off x="4578905" y="597208"/>
          <a:ext cx="0" cy="866538"/>
        </a:xfrm>
        <a:prstGeom prst="line">
          <a:avLst/>
        </a:prstGeom>
        <a:noFill/>
        <a:ln w="12700" cap="flat" cmpd="sng" algn="ctr">
          <a:solidFill>
            <a:schemeClr val="accent4">
              <a:hueOff val="6533927"/>
              <a:satOff val="-27185"/>
              <a:lumOff val="6405"/>
              <a:alphaOff val="0"/>
            </a:schemeClr>
          </a:solidFill>
          <a:prstDash val="dash"/>
          <a:miter lim="800000"/>
        </a:ln>
        <a:effectLst/>
      </dsp:spPr>
      <dsp:style>
        <a:lnRef idx="1">
          <a:scrgbClr r="0" g="0" b="0"/>
        </a:lnRef>
        <a:fillRef idx="0">
          <a:scrgbClr r="0" g="0" b="0"/>
        </a:fillRef>
        <a:effectRef idx="0">
          <a:scrgbClr r="0" g="0" b="0"/>
        </a:effectRef>
        <a:fontRef idx="minor"/>
      </dsp:style>
    </dsp:sp>
    <dsp:sp modelId="{707D6C5E-5C85-43EC-BC61-79C4A60FA6F3}">
      <dsp:nvSpPr>
        <dsp:cNvPr id="0" name=""/>
        <dsp:cNvSpPr/>
      </dsp:nvSpPr>
      <dsp:spPr>
        <a:xfrm>
          <a:off x="4551503" y="1436345"/>
          <a:ext cx="54802" cy="54802"/>
        </a:xfrm>
        <a:prstGeom prst="ellipse">
          <a:avLst/>
        </a:prstGeom>
        <a:solidFill>
          <a:schemeClr val="accent4">
            <a:hueOff val="6533927"/>
            <a:satOff val="-27185"/>
            <a:lumOff val="6405"/>
            <a:alphaOff val="0"/>
          </a:schemeClr>
        </a:solidFill>
        <a:ln w="63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F705244-0F0F-40B2-8BFA-DEF216F25FC8}">
      <dsp:nvSpPr>
        <dsp:cNvPr id="0" name=""/>
        <dsp:cNvSpPr/>
      </dsp:nvSpPr>
      <dsp:spPr>
        <a:xfrm rot="18900000">
          <a:off x="6683093" y="2374872"/>
          <a:ext cx="215285" cy="215285"/>
        </a:xfrm>
        <a:prstGeom prst="teardrop">
          <a:avLst>
            <a:gd name="adj" fmla="val 115000"/>
          </a:avLst>
        </a:prstGeom>
        <a:solidFill>
          <a:schemeClr val="accent4">
            <a:hueOff val="9800891"/>
            <a:satOff val="-40777"/>
            <a:lumOff val="9608"/>
            <a:alphaOff val="0"/>
          </a:schemeClr>
        </a:solidFill>
        <a:ln w="12700" cap="flat" cmpd="sng" algn="ctr">
          <a:solidFill>
            <a:schemeClr val="accent4">
              <a:hueOff val="9800891"/>
              <a:satOff val="-40777"/>
              <a:lumOff val="960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A4B495A-05E0-4EBB-88FE-E59630F9F6A5}">
      <dsp:nvSpPr>
        <dsp:cNvPr id="0" name=""/>
        <dsp:cNvSpPr/>
      </dsp:nvSpPr>
      <dsp:spPr>
        <a:xfrm>
          <a:off x="6707010" y="2398788"/>
          <a:ext cx="167452" cy="167452"/>
        </a:xfrm>
        <a:prstGeom prst="ellipse">
          <a:avLst/>
        </a:prstGeom>
        <a:solidFill>
          <a:schemeClr val="lt1">
            <a:alpha val="90000"/>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DD6A10F3-FDBD-4470-AA83-059D68AAAE2A}">
      <dsp:nvSpPr>
        <dsp:cNvPr id="0" name=""/>
        <dsp:cNvSpPr/>
      </dsp:nvSpPr>
      <dsp:spPr>
        <a:xfrm>
          <a:off x="6942966" y="1463747"/>
          <a:ext cx="3680745" cy="8665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23825" rIns="0" bIns="82550" numCol="1" spcCol="1270" anchor="b" anchorCtr="0">
          <a:noAutofit/>
        </a:bodyPr>
        <a:lstStyle/>
        <a:p>
          <a:pPr marL="0" lvl="0" indent="0" algn="l" defTabSz="577850">
            <a:lnSpc>
              <a:spcPct val="90000"/>
            </a:lnSpc>
            <a:spcBef>
              <a:spcPct val="0"/>
            </a:spcBef>
            <a:spcAft>
              <a:spcPct val="35000"/>
            </a:spcAft>
            <a:buNone/>
          </a:pPr>
          <a:r>
            <a:rPr lang="en-US" sz="1300" kern="1200">
              <a:latin typeface="Arial" panose="020B0604020202020204" pitchFamily="34" charset="0"/>
              <a:cs typeface="Arial" panose="020B0604020202020204" pitchFamily="34" charset="0"/>
            </a:rPr>
            <a:t>P3PD</a:t>
          </a:r>
        </a:p>
        <a:p>
          <a:pPr marL="57150" lvl="1" indent="-57150" algn="l" defTabSz="444500">
            <a:lnSpc>
              <a:spcPct val="90000"/>
            </a:lnSpc>
            <a:spcBef>
              <a:spcPct val="0"/>
            </a:spcBef>
            <a:spcAft>
              <a:spcPct val="15000"/>
            </a:spcAft>
            <a:buChar char="•"/>
          </a:pPr>
          <a:r>
            <a:rPr lang="en-US" sz="1000" kern="1200" dirty="0">
              <a:latin typeface="Arial" panose="020B0604020202020204" pitchFamily="34" charset="0"/>
              <a:cs typeface="Arial" panose="020B0604020202020204" pitchFamily="34" charset="0"/>
            </a:rPr>
            <a:t>Strengthen institutional capacity of village governments to implement the landmark Village Law </a:t>
          </a:r>
        </a:p>
        <a:p>
          <a:pPr marL="57150" lvl="1" indent="-57150" algn="l" defTabSz="444500">
            <a:lnSpc>
              <a:spcPct val="90000"/>
            </a:lnSpc>
            <a:spcBef>
              <a:spcPct val="0"/>
            </a:spcBef>
            <a:spcAft>
              <a:spcPct val="15000"/>
            </a:spcAft>
            <a:buChar char="•"/>
          </a:pPr>
          <a:r>
            <a:rPr lang="en-US" sz="1000" kern="1200" dirty="0">
              <a:latin typeface="Arial" panose="020B0604020202020204" pitchFamily="34" charset="0"/>
              <a:cs typeface="Arial" panose="020B0604020202020204" pitchFamily="34" charset="0"/>
            </a:rPr>
            <a:t>All 75,000 villages</a:t>
          </a:r>
        </a:p>
      </dsp:txBody>
      <dsp:txXfrm>
        <a:off x="6942966" y="1463747"/>
        <a:ext cx="3680745" cy="866538"/>
      </dsp:txXfrm>
    </dsp:sp>
    <dsp:sp modelId="{E6B8E0C4-9C90-4C20-9F90-3DE6C662F512}">
      <dsp:nvSpPr>
        <dsp:cNvPr id="0" name=""/>
        <dsp:cNvSpPr/>
      </dsp:nvSpPr>
      <dsp:spPr>
        <a:xfrm>
          <a:off x="6942966" y="2330285"/>
          <a:ext cx="3680745" cy="3044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107950" bIns="0" numCol="1" spcCol="1270" anchor="ctr" anchorCtr="0">
          <a:noAutofit/>
        </a:bodyPr>
        <a:lstStyle/>
        <a:p>
          <a:pPr marL="0" lvl="0" indent="0" algn="l" defTabSz="755650">
            <a:lnSpc>
              <a:spcPct val="90000"/>
            </a:lnSpc>
            <a:spcBef>
              <a:spcPct val="0"/>
            </a:spcBef>
            <a:spcAft>
              <a:spcPct val="35000"/>
            </a:spcAft>
            <a:buNone/>
            <a:defRPr b="1"/>
          </a:pPr>
          <a:r>
            <a:rPr lang="en-US" sz="1700" kern="1200" dirty="0">
              <a:latin typeface="Arial" panose="020B0604020202020204" pitchFamily="34" charset="0"/>
              <a:cs typeface="Arial" panose="020B0604020202020204" pitchFamily="34" charset="0"/>
            </a:rPr>
            <a:t>2020–2024</a:t>
          </a:r>
        </a:p>
      </dsp:txBody>
      <dsp:txXfrm>
        <a:off x="6942966" y="2330285"/>
        <a:ext cx="3680745" cy="304459"/>
      </dsp:txXfrm>
    </dsp:sp>
    <dsp:sp modelId="{7FE131C0-3B61-4FFF-B02E-7DB02C809195}">
      <dsp:nvSpPr>
        <dsp:cNvPr id="0" name=""/>
        <dsp:cNvSpPr/>
      </dsp:nvSpPr>
      <dsp:spPr>
        <a:xfrm>
          <a:off x="6790736" y="1463747"/>
          <a:ext cx="0" cy="866538"/>
        </a:xfrm>
        <a:prstGeom prst="line">
          <a:avLst/>
        </a:prstGeom>
        <a:noFill/>
        <a:ln w="12700" cap="flat" cmpd="sng" algn="ctr">
          <a:solidFill>
            <a:schemeClr val="accent4">
              <a:hueOff val="9800891"/>
              <a:satOff val="-40777"/>
              <a:lumOff val="9608"/>
              <a:alphaOff val="0"/>
            </a:schemeClr>
          </a:solidFill>
          <a:prstDash val="dash"/>
          <a:miter lim="800000"/>
        </a:ln>
        <a:effectLst/>
      </dsp:spPr>
      <dsp:style>
        <a:lnRef idx="1">
          <a:scrgbClr r="0" g="0" b="0"/>
        </a:lnRef>
        <a:fillRef idx="0">
          <a:scrgbClr r="0" g="0" b="0"/>
        </a:fillRef>
        <a:effectRef idx="0">
          <a:scrgbClr r="0" g="0" b="0"/>
        </a:effectRef>
        <a:fontRef idx="minor"/>
      </dsp:style>
    </dsp:sp>
    <dsp:sp modelId="{91A83347-0993-4B4D-83DD-28844997677F}">
      <dsp:nvSpPr>
        <dsp:cNvPr id="0" name=""/>
        <dsp:cNvSpPr/>
      </dsp:nvSpPr>
      <dsp:spPr>
        <a:xfrm>
          <a:off x="6763335" y="1436345"/>
          <a:ext cx="54802" cy="54802"/>
        </a:xfrm>
        <a:prstGeom prst="ellipse">
          <a:avLst/>
        </a:prstGeom>
        <a:solidFill>
          <a:schemeClr val="accent4">
            <a:hueOff val="9800891"/>
            <a:satOff val="-40777"/>
            <a:lumOff val="9608"/>
            <a:alphaOff val="0"/>
          </a:schemeClr>
        </a:solidFill>
        <a:ln w="63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17/3/layout/DropPinTimeline">
  <dgm:title val="Drop Pin Timeline"/>
  <dgm:desc val="Use to show a list of events in chronological order. An invisible box next to the pin contains the date and the description is immediately below. It can display a medium amount of text and medium length date format."/>
  <dgm:catLst>
    <dgm:cat type="timeline" pri="500"/>
    <dgm:cat type="process" pri="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
    <dgm:varLst>
      <dgm:chMax/>
      <dgm:chPref/>
      <dgm:animLvl val="lvl"/>
    </dgm:varLst>
    <dgm:alg type="composite"/>
    <dgm:shape xmlns:r="http://schemas.openxmlformats.org/officeDocument/2006/relationships" r:blip="">
      <dgm:adjLst/>
    </dgm:shape>
    <dgm:constrLst>
      <dgm:constr type="w" for="ch" forName="divider" refType="w"/>
      <dgm:constr type="h" for="ch" forName="divider"/>
      <dgm:constr type="ctrY" for="ch" forName="divider" refType="h" fact="0.5"/>
      <dgm:constr type="l" for="ch" forName="divider"/>
      <dgm:constr type="w" for="ch" forName="nodes" refType="w"/>
      <dgm:constr type="h" for="ch" forName="nodes" refType="h" fact="0.8"/>
      <dgm:constr type="ctrY" for="ch" forName="nodes" refType="h" fact="0.5"/>
    </dgm:constrLst>
    <dgm:layoutNode name="divider" styleLbl="fgAcc1">
      <dgm:alg type="sp"/>
      <dgm:choose name="ArrowShape">
        <dgm:if name="ArrowShapeLTR" func="var" arg="dir" op="equ" val="norm">
          <dgm:shape xmlns:r="http://schemas.openxmlformats.org/officeDocument/2006/relationships" type="line" r:blip="" zOrderOff="-1">
            <dgm:adjLst/>
            <dgm:extLst>
              <a:ext uri="{B698B0E9-8C71-41B9-8309-B3DCBF30829C}">
                <dgm1612:spPr xmlns:dgm1612="http://schemas.microsoft.com/office/drawing/2016/12/diagram">
                  <a:ln w="19050">
                    <a:solidFill>
                      <a:srgbClr val="000000"/>
                    </a:solidFill>
                    <a:tailEnd type="triangle" w="lg" len="lg"/>
                  </a:ln>
                </dgm1612:spPr>
              </a:ext>
            </dgm:extLst>
          </dgm:shape>
        </dgm:if>
        <dgm:else name="ArrowShapeRTL">
          <dgm:shape xmlns:r="http://schemas.openxmlformats.org/officeDocument/2006/relationships" type="line" r:blip="" zOrderOff="-1">
            <dgm:adjLst/>
            <dgm:extLst>
              <a:ext uri="{B698B0E9-8C71-41B9-8309-B3DCBF30829C}">
                <dgm1612:spPr xmlns:dgm1612="http://schemas.microsoft.com/office/drawing/2016/12/diagram">
                  <a:ln>
                    <a:solidFill>
                      <a:srgbClr val="000000"/>
                    </a:solidFill>
                    <a:headEnd type="triangle" w="lg" len="lg"/>
                  </a:ln>
                </dgm1612:spPr>
              </a:ext>
            </dgm:extLst>
          </dgm:shape>
        </dgm:else>
      </dgm:choose>
      <dgm:presOf/>
      <dgm:constrLst/>
      <dgm:ruleLst/>
    </dgm:layoutNode>
    <dgm:layoutNode name="nodes">
      <dgm:varLst>
        <dgm:chMax/>
        <dgm:chPref/>
        <dgm:animLvl val="lvl"/>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constrLst>
        <dgm:constr type="primFontSz" for="des" forName="L1TextContainer" val="20"/>
        <dgm:constr type="primFontSz" for="des" forName="L2TextContainer" refType="primFontSz" refFor="des" refForName="L1TextContainer" op="equ" fact="0.75"/>
        <dgm:constr type="w" for="ch" forName="composite" refType="w"/>
        <dgm:constr type="h" for="ch" forName="composite" refType="h"/>
        <dgm:constr type="w" for="ch" forName="spaceBetweenRectangles" refType="w" refFor="ch" refForName="composite" fact="-0.5"/>
        <dgm:constr type="w" for="ch" ptType="sibTrans" op="equ"/>
        <dgm:constr type="primFontSz" for="des" forName="L1TextContainer" op="equ"/>
        <dgm:constr type="primFontSz" for="des" forName="L2TextContainer" op="equ"/>
        <dgm:constr type="primFontSz" for="des" forName="L1TextContainer1" val="20"/>
        <dgm:constr type="primFontSz" for="des" forName="L2TextContainer1" refType="primFontSz" refFor="des" refForName="L1TextContainer1" op="equ" fact="0.75"/>
        <dgm:constr type="w" for="ch" forName="composite1" refType="w"/>
        <dgm:constr type="h" for="ch" forName="composite1" refType="h"/>
        <dgm:constr type="w" for="ch" forName="spaceBetweenRectangles1" refType="w" refFor="ch" refForName="composite1" fact="0.28"/>
        <dgm:constr type="primFontSz" for="des" forName="L1TextContainer1" op="equ"/>
        <dgm:constr type="primFontSz" for="des" forName="L2TextContainer1" op="equ"/>
      </dgm:constrLst>
      <dgm:choose name="LayoutBasedOnCountOfNodes">
        <dgm:if name="LessThanOrEqualToTwoNodes" axis="ch" ptType="node" func="cnt" op="lte" val="2">
          <dgm:forEach name="nodesForEach1" axis="ch" ptType="node">
            <dgm:layoutNode name="composite1">
              <dgm:alg type="composite"/>
              <dgm:shape xmlns:r="http://schemas.openxmlformats.org/officeDocument/2006/relationships" r:blip="">
                <dgm:adjLst/>
              </dgm:shape>
              <dgm:choose name="CaseForLayoutDirection1">
                <dgm:if name="CaseForLayoutDirectionLTR1" func="var" arg="dir" op="equ" val="norm">
                  <dgm:choose name="CaseForPlacingNodesAboveAndBelowDividerLTR1">
                    <dgm:if name="CaseForPlacingNodeAboveDividerLTR1" axis="self" ptType="node" func="posOdd" op="equ" val="1">
                      <dgm:constrLst>
                        <dgm:constr type="w" for="ch" forName="ConnectorPoint1" refType="h" refFor="ch" refForName="DropPinPlaceHolder1" fact="0.18"/>
                        <dgm:constr type="h" for="ch" forName="ConnectorPoint1" refType="h" refFor="ch" refForName="DropPinPlaceHolder1" fact="0.18"/>
                        <dgm:constr type="ctrX" for="ch" forName="ConnectorPoint1" refType="ctrX" refFor="ch" refForName="ConnectLine1"/>
                        <dgm:constr type="ctrY" for="ch" forName="ConnectorPoint1" refType="h" fact="0.5"/>
                        <dgm:constr type="w" for="ch" forName="DropPinPlaceHolder1" refType="h" fact="0.13"/>
                        <dgm:constr type="h" for="ch" forName="DropPinPlaceHolder1" refType="h" fact="0.13"/>
                        <dgm:constr type="t" for="ch" forName="DropPinPlaceHolder1" refType="h" fact="0"/>
                        <dgm:constr type="l" for="ch" forName="DropPinPlaceHolder1" refType="w" fact="0"/>
                        <dgm:constr type="w" for="ch" forName="L2TextContainer1" refType="w" fact="0.83"/>
                        <dgm:constr type="l" for="ch" forName="L2TextContainer1" refType="r" refFor="ch" refForName="DropPinPlaceHolder1"/>
                        <dgm:constr type="t" for="ch" forName="L2TextContainer1" refType="b" refFor="ch" refForName="DropPinPlaceHolder1"/>
                        <dgm:constr type="b" for="ch" forName="L2TextContainer1" refType="h" fact="0.5"/>
                        <dgm:constr type="w" for="ch" forName="L1TextContainer1" refType="w" fact="0.83"/>
                        <dgm:constr type="l" for="ch" forName="L1TextContainer1" refType="r" refFor="ch" refForName="DropPinPlaceHolder1"/>
                        <dgm:constr type="b" for="ch" forName="L1TextContainer1" refType="b" refFor="ch" refForName="DropPinPlaceHolder1"/>
                        <dgm:constr type="t" for="ch" forName="L1TextContainer1" refType="t" refFor="ch" refForName="DropPinPlaceHolder1"/>
                        <dgm:constr type="w" for="ch" forName="ConnectLine1"/>
                        <dgm:constr type="ctrX" for="ch" forName="ConnectLine1" refType="ctrX" refFor="ch" refForName="DropPinPlaceHolder1"/>
                        <dgm:constr type="b" for="ch" forName="ConnectLine1" refType="h" fact="0.5"/>
                        <dgm:constr type="t" for="ch" forName="ConnectLine1" refType="b" refFor="ch" refForName="DropPinPlaceHolder1"/>
                        <dgm:constr type="w" for="ch" forName="EmptyPlaceHolder1" refType="w"/>
                        <dgm:constr type="h" for="ch" forName="EmptyPlaceHolder1" refType="h" fact="0.5"/>
                        <dgm:constr type="t" for="ch" forName="EmptyPlaceHolder1" refType="h" fact="0.5"/>
                      </dgm:constrLst>
                    </dgm:if>
                    <dgm:else name="CaseForPlacingNodeBelowDividerLTR1">
                      <dgm:constrLst>
                        <dgm:constr type="w" for="ch" forName="ConnectorPoint1" refType="h" refFor="ch" refForName="DropPinPlaceHolder1" fact="0.18"/>
                        <dgm:constr type="h" for="ch" forName="ConnectorPoint1" refType="h" refFor="ch" refForName="DropPinPlaceHolder1" fact="0.18"/>
                        <dgm:constr type="ctrX" for="ch" forName="ConnectorPoint1" refType="ctrX" refFor="ch" refForName="ConnectLine1"/>
                        <dgm:constr type="ctrY" for="ch" forName="ConnectorPoint1" refType="h" fact="0.5"/>
                        <dgm:constr type="w" for="ch" forName="DropPinPlaceHolder1" refType="h" fact="0.13"/>
                        <dgm:constr type="h" for="ch" forName="DropPinPlaceHolder1" refType="h" fact="0.13"/>
                        <dgm:constr type="b" for="ch" forName="DropPinPlaceHolder1" refType="h"/>
                        <dgm:constr type="l" for="ch" forName="DropPinPlaceHolder1" refType="w" fact="0"/>
                        <dgm:constr type="w" for="ch" forName="L2TextContainer1" refType="w" fact="0.83"/>
                        <dgm:constr type="l" for="ch" forName="L2TextContainer1" refType="r" refFor="ch" refForName="DropPinPlaceHolder1"/>
                        <dgm:constr type="b" for="ch" forName="L2TextContainer1" refType="t" refFor="ch" refForName="DropPinPlaceHolder1"/>
                        <dgm:constr type="t" for="ch" forName="L2TextContainer1" refType="h" fact="0.5"/>
                        <dgm:constr type="w" for="ch" forName="L1TextContainer1" refType="w" fact="0.83"/>
                        <dgm:constr type="l" for="ch" forName="L1TextContainer1" refType="r" refFor="ch" refForName="DropPinPlaceHolder1"/>
                        <dgm:constr type="b" for="ch" forName="L1TextContainer1" refType="b" refFor="ch" refForName="DropPinPlaceHolder1"/>
                        <dgm:constr type="t" for="ch" forName="L1TextContainer1" refType="t" refFor="ch" refForName="DropPinPlaceHolder1"/>
                        <dgm:constr type="w" for="ch" forName="ConnectLine1"/>
                        <dgm:constr type="ctrX" for="ch" forName="ConnectLine1" refType="ctrX" refFor="ch" refForName="DropPinPlaceHolder1"/>
                        <dgm:constr type="t" for="ch" forName="ConnectLine1" refType="h" fact="0.5"/>
                        <dgm:constr type="b" for="ch" forName="ConnectLine1" refType="t" refFor="ch" refForName="DropPinPlaceHolder1"/>
                        <dgm:constr type="w" for="ch" forName="EmptyPlaceHolder1" refType="w"/>
                        <dgm:constr type="h" for="ch" forName="EmptyPlaceHolder1" refType="h" fact="0.5"/>
                        <dgm:constr type="t" for="ch" forName="EmptyPlaceHolder1" refType="h" fact="0"/>
                      </dgm:constrLst>
                    </dgm:else>
                  </dgm:choose>
                </dgm:if>
                <dgm:else name="CaseForLayoutDirectionRTL1">
                  <dgm:choose name="CaseForPlacingNodesAboveAndBelowDividerRTL1">
                    <dgm:if name="CaseForPlacingNodeAboveDividerRTL1" axis="self" ptType="node" func="posOdd" op="equ" val="1">
                      <dgm:constrLst>
                        <dgm:constr type="w" for="ch" forName="ConnectorPoint1" refType="h" refFor="ch" refForName="DropPinPlaceHolder1" fact="0.18"/>
                        <dgm:constr type="h" for="ch" forName="ConnectorPoint1" refType="h" refFor="ch" refForName="DropPinPlaceHolder1" fact="0.18"/>
                        <dgm:constr type="ctrX" for="ch" forName="ConnectorPoint1" refType="ctrX" refFor="ch" refForName="ConnectLine1"/>
                        <dgm:constr type="ctrY" for="ch" forName="ConnectorPoint1" refType="h" fact="0.5"/>
                        <dgm:constr type="w" for="ch" forName="DropPinPlaceHolder1" refType="h" fact="0.13"/>
                        <dgm:constr type="h" for="ch" forName="DropPinPlaceHolder1" refType="h" fact="0.13"/>
                        <dgm:constr type="t" for="ch" forName="DropPinPlaceHolder1" refType="h" fact="0"/>
                        <dgm:constr type="l" for="ch" forName="DropPinPlaceHolder1" refType="w" fact="0"/>
                        <dgm:constr type="w" for="ch" forName="L2TextContainer1" refType="w" fact="0.83"/>
                        <dgm:constr type="l" for="ch" forName="L2TextContainer1" refType="r" refFor="ch" refForName="DropPinPlaceHolder1"/>
                        <dgm:constr type="t" for="ch" forName="L2TextContainer1" refType="b" refFor="ch" refForName="DropPinPlaceHolder1"/>
                        <dgm:constr type="b" for="ch" forName="L2TextContainer1" refType="h" fact="0.5"/>
                        <dgm:constr type="w" for="ch" forName="L1TextContainer1" refType="w" fact="0.83"/>
                        <dgm:constr type="l" for="ch" forName="L1TextContainer1" refType="r" refFor="ch" refForName="DropPinPlaceHolder1"/>
                        <dgm:constr type="b" for="ch" forName="L1TextContainer1" refType="b" refFor="ch" refForName="DropPinPlaceHolder1"/>
                        <dgm:constr type="t" for="ch" forName="L1TextContainer1" refType="t" refFor="ch" refForName="DropPinPlaceHolder1"/>
                        <dgm:constr type="w" for="ch" forName="ConnectLine1"/>
                        <dgm:constr type="ctrX" for="ch" forName="ConnectLine1" refType="ctrX" refFor="ch" refForName="DropPinPlaceHolder1"/>
                        <dgm:constr type="b" for="ch" forName="ConnectLine1" refType="h" fact="0.5"/>
                        <dgm:constr type="t" for="ch" forName="ConnectLine1" refType="b" refFor="ch" refForName="DropPinPlaceHolder1"/>
                        <dgm:constr type="w" for="ch" forName="EmptyPlaceHolder1" refType="w"/>
                        <dgm:constr type="h" for="ch" forName="EmptyPlaceHolder1" refType="h" fact="0.5"/>
                        <dgm:constr type="t" for="ch" forName="EmptyPlaceHolder1" refType="h" fact="0.5"/>
                      </dgm:constrLst>
                    </dgm:if>
                    <dgm:else name="CaseForPlacingNodeBelowDividerRTL1">
                      <dgm:constrLst>
                        <dgm:constr type="w" for="ch" forName="ConnectorPoint1" refType="h" refFor="ch" refForName="DropPinPlaceHolder1" fact="0.18"/>
                        <dgm:constr type="h" for="ch" forName="ConnectorPoint1" refType="h" refFor="ch" refForName="DropPinPlaceHolder1" fact="0.18"/>
                        <dgm:constr type="ctrX" for="ch" forName="ConnectorPoint1" refType="ctrX" refFor="ch" refForName="ConnectLine1"/>
                        <dgm:constr type="ctrY" for="ch" forName="ConnectorPoint1" refType="h" fact="0.5"/>
                        <dgm:constr type="w" for="ch" forName="DropPinPlaceHolder1" refType="h" fact="0.13"/>
                        <dgm:constr type="h" for="ch" forName="DropPinPlaceHolder1" refType="h" fact="0.13"/>
                        <dgm:constr type="b" for="ch" forName="DropPinPlaceHolder1" refType="h"/>
                        <dgm:constr type="l" for="ch" forName="DropPinPlaceHolder1" refType="w" fact="0"/>
                        <dgm:constr type="w" for="ch" forName="L2TextContainer1" refType="w" fact="0.83"/>
                        <dgm:constr type="l" for="ch" forName="L2TextContainer1" refType="r" refFor="ch" refForName="DropPinPlaceHolder1"/>
                        <dgm:constr type="b" for="ch" forName="L2TextContainer1" refType="t" refFor="ch" refForName="DropPinPlaceHolder1"/>
                        <dgm:constr type="t" for="ch" forName="L2TextContainer1" refType="h" fact="0.5"/>
                        <dgm:constr type="w" for="ch" forName="L1TextContainer1" refType="w" fact="0.83"/>
                        <dgm:constr type="l" for="ch" forName="L1TextContainer1" refType="r" refFor="ch" refForName="DropPinPlaceHolder1"/>
                        <dgm:constr type="b" for="ch" forName="L1TextContainer1" refType="b" refFor="ch" refForName="DropPinPlaceHolder1"/>
                        <dgm:constr type="t" for="ch" forName="L1TextContainer1" refType="t" refFor="ch" refForName="DropPinPlaceHolder1"/>
                        <dgm:constr type="w" for="ch" forName="ConnectLine1"/>
                        <dgm:constr type="ctrX" for="ch" forName="ConnectLine1" refType="ctrX" refFor="ch" refForName="DropPinPlaceHolder1"/>
                        <dgm:constr type="t" for="ch" forName="ConnectLine1" refType="h" fact="0.5"/>
                        <dgm:constr type="b" for="ch" forName="ConnectLine1" refType="t" refFor="ch" refForName="DropPinPlaceHolder1"/>
                        <dgm:constr type="w" for="ch" forName="EmptyPlaceHolder1" refType="w"/>
                        <dgm:constr type="h" for="ch" forName="EmptyPlaceHolder1" refType="h" fact="0.5"/>
                        <dgm:constr type="t" for="ch" forName="EmptyPlaceHolder1" refType="h" fact="0"/>
                      </dgm:constrLst>
                    </dgm:else>
                  </dgm:choose>
                </dgm:else>
              </dgm:choose>
              <dgm:layoutNode name="ConnectorPoint1" styleLbl="lnNode1" moveWith="ConnectLine1">
                <dgm:alg type="sp"/>
                <dgm:shape xmlns:r="http://schemas.openxmlformats.org/officeDocument/2006/relationships" type="ellipse" r:blip="" zOrderOff="10">
                  <dgm:adjLst/>
                </dgm:shape>
                <dgm:presOf/>
                <dgm:constrLst>
                  <dgm:constr type="w" refType="h" op="equ"/>
                </dgm:constrLst>
              </dgm:layoutNode>
              <dgm:layoutNode name="DropPinPlaceHolder1">
                <dgm:alg type="composite"/>
                <dgm:shape xmlns:r="http://schemas.openxmlformats.org/officeDocument/2006/relationships" r:blip="">
                  <dgm:adjLst/>
                </dgm:shape>
                <dgm:constrLst>
                  <dgm:constr type="w" for="ch" forName="DropPin1" refType="w"/>
                  <dgm:constr type="h" for="ch" forName="DropPin1" refType="h"/>
                  <dgm:constr type="ctrX" for="ch" forName="DropPin1" refType="w" fact="0.5"/>
                  <dgm:constr type="ctrY" for="ch" forName="DropPin1" refType="h" fact="0.5"/>
                  <dgm:constr type="w" for="ch" forName="Ellipse1" refType="w" refFor="ch" refForName="DropPin1" fact="0.55"/>
                  <dgm:constr type="h" for="ch" forName="Ellipse1" refType="w" refFor="ch" refForName="DropPin1" fact="0.55"/>
                  <dgm:constr type="ctrX" for="ch" forName="Ellipse1" refType="ctrX" refFor="ch" refForName="DropPin1"/>
                  <dgm:constr type="ctrY" for="ch" forName="Ellipse1" refType="ctrY" refFor="ch" refForName="DropPin1"/>
                </dgm:constrLst>
                <dgm:layoutNode name="DropPin1" styleLbl="alignNode1">
                  <dgm:alg type="sp"/>
                  <dgm:choose name="CaseForPlacingTearDropAboveAndBelowDivider1">
                    <dgm:if name="CaseForPlacingTearDropAboveDivider1" axis="self" ptType="node" func="posOdd" op="equ" val="1">
                      <dgm:shape xmlns:r="http://schemas.openxmlformats.org/officeDocument/2006/relationships" rot="135" type="teardrop" r:blip="">
                        <dgm:adjLst>
                          <dgm:adj idx="1" val="1.15"/>
                        </dgm:adjLst>
                      </dgm:shape>
                    </dgm:if>
                    <dgm:else name="CaseForPlacingTearDropBelowDivider1">
                      <dgm:shape xmlns:r="http://schemas.openxmlformats.org/officeDocument/2006/relationships" rot="-45" type="teardrop" r:blip="">
                        <dgm:adjLst>
                          <dgm:adj idx="1" val="1.15"/>
                        </dgm:adjLst>
                      </dgm:shape>
                    </dgm:else>
                  </dgm:choose>
                  <dgm:presOf/>
                  <dgm:constrLst/>
                </dgm:layoutNode>
                <dgm:layoutNode name="Ellipse1" styleLbl="fgAcc1" moveWith="DropPin1">
                  <dgm:alg type="sp"/>
                  <dgm:shape xmlns:r="http://schemas.openxmlformats.org/officeDocument/2006/relationships" type="ellipse" r:blip="">
                    <dgm:adjLst/>
                    <dgm:extLst>
                      <a:ext uri="{B698B0E9-8C71-41B9-8309-B3DCBF30829C}">
                        <dgm1612:spPr xmlns:dgm1612="http://schemas.microsoft.com/office/drawing/2016/12/diagram">
                          <a:ln>
                            <a:noFill/>
                          </a:ln>
                        </dgm1612:spPr>
                      </a:ext>
                    </dgm:extLst>
                  </dgm:shape>
                  <dgm:presOf/>
                  <dgm:constrLst/>
                </dgm:layoutNode>
              </dgm:layoutNode>
              <dgm:layoutNode name="L2TextContainer1" styleLbl="revTx" moveWith="L1TextContainer">
                <dgm:varLst>
                  <dgm:bulletEnabled val="1"/>
                </dgm:varLst>
                <dgm:choose name="casesForTxtDirLogic1">
                  <dgm:if name="Name771" axis="self" ptType="node" func="posOdd" op="equ" val="1">
                    <dgm:alg type="tx">
                      <dgm:param type="txAnchorVert" val="t"/>
                      <dgm:param type="parTxLTRAlign" val="l"/>
                      <dgm:param type="parTxRTLAlign" val="l"/>
                      <dgm:param type="txAnchorVertCh" val="t"/>
                      <dgm:param type="shpTxRTLAlignCh" val="l"/>
                      <dgm:param type="shpTxLTRAlignCh" val="l"/>
                    </dgm:alg>
                    <dgm:constrLst>
                      <dgm:constr type="lMarg"/>
                      <dgm:constr type="rMarg"/>
                      <dgm:constr type="tMarg" refType="primFontSz" fact="0.5"/>
                      <dgm:constr type="bMarg" refType="primFontSz" fact="0.75"/>
                    </dgm:constrLst>
                  </dgm:if>
                  <dgm:else name="Name881">
                    <dgm:alg type="tx">
                      <dgm:param type="txAnchorVert" val="b"/>
                      <dgm:param type="parTxLTRAlign" val="l"/>
                      <dgm:param type="parTxRTLAlign" val="l"/>
                      <dgm:param type="txAnchorVertCh" val="b"/>
                      <dgm:param type="shpTxRTLAlignCh" val="l"/>
                      <dgm:param type="shpTxLTRAlignCh" val="l"/>
                    </dgm:alg>
                    <dgm:constrLst>
                      <dgm:constr type="lMarg"/>
                      <dgm:constr type="rMarg" refType="primFontSz" fact="0.5"/>
                      <dgm:constr type="tMarg" refType="primFontSz" fact="0.75"/>
                      <dgm:constr type="bMarg" refType="primFontSz" fact="0.5"/>
                    </dgm:constrLst>
                  </dgm:else>
                </dgm:choose>
                <dgm:shape xmlns:r="http://schemas.openxmlformats.org/officeDocument/2006/relationships" type="rect" r:blip="">
                  <dgm:adjLst/>
                </dgm:shape>
                <dgm:presOf axis="des" ptType="node"/>
                <dgm:ruleLst>
                  <dgm:rule type="primFontSz" val="11" fact="NaN" max="NaN"/>
                </dgm:ruleLst>
              </dgm:layoutNode>
              <dgm:layoutNode name="L1TextContainer1" styleLbl="revTx">
                <dgm:varLst>
                  <dgm:chMax val="1"/>
                  <dgm:chPref val="1"/>
                  <dgm:bulletEnabled val="1"/>
                </dgm:varLst>
                <dgm:alg type="tx">
                  <dgm:param type="txAnchorVert" val="mid"/>
                  <dgm:param type="parTxLTRAlign" val="l"/>
                  <dgm:param type="parTxRTLAlign" val="l"/>
                </dgm:alg>
                <dgm:shape xmlns:r="http://schemas.openxmlformats.org/officeDocument/2006/relationships" type="rect" r:blip="">
                  <dgm:adjLst/>
                </dgm:shape>
                <dgm:presOf axis="self"/>
                <dgm:constrLst>
                  <dgm:constr type="lMarg"/>
                  <dgm:constr type="rMarg" refType="primFontSz" fact="0.5"/>
                  <dgm:constr type="tMarg"/>
                  <dgm:constr type="bMarg"/>
                </dgm:constrLst>
                <dgm:ruleLst>
                  <dgm:rule type="primFontSz" val="13" fact="NaN" max="NaN"/>
                </dgm:ruleLst>
              </dgm:layoutNode>
              <dgm:layoutNode name="ConnectLine1" styleLbl="sibTrans1D1">
                <dgm:alg type="sp"/>
                <dgm:shape xmlns:r="http://schemas.openxmlformats.org/officeDocument/2006/relationships" type="line" r:blip="">
                  <dgm:adjLst/>
                  <dgm:extLst>
                    <a:ext uri="{B698B0E9-8C71-41B9-8309-B3DCBF30829C}">
                      <dgm1612:spPr xmlns:dgm1612="http://schemas.microsoft.com/office/drawing/2016/12/diagram">
                        <a:ln w="12700">
                          <a:prstDash val="dash"/>
                        </a:ln>
                      </dgm1612:spPr>
                    </a:ext>
                  </dgm:extLst>
                </dgm:shape>
                <dgm:presOf/>
                <dgm:constrLst/>
              </dgm:layoutNode>
              <dgm:layoutNode name="EmptyPlaceHolder1">
                <dgm:alg type="sp"/>
                <dgm:shape xmlns:r="http://schemas.openxmlformats.org/officeDocument/2006/relationships" r:blip="">
                  <dgm:adjLst/>
                </dgm:shape>
                <dgm:presOf/>
                <dgm:constrLst/>
              </dgm:layoutNode>
            </dgm:layoutNode>
            <dgm:forEach name="Name281" axis="followSib" ptType="sibTrans" cnt="1">
              <dgm:layoutNode name="spaceBetweenRectangles1">
                <dgm:alg type="sp"/>
                <dgm:shape xmlns:r="http://schemas.openxmlformats.org/officeDocument/2006/relationships" r:blip="">
                  <dgm:adjLst/>
                </dgm:shape>
                <dgm:presOf/>
                <dgm:constrLst/>
                <dgm:ruleLst/>
              </dgm:layoutNode>
            </dgm:forEach>
          </dgm:forEach>
        </dgm:if>
        <dgm:else name="MoreThanTwoNodes">
          <dgm:forEach name="nodesForEach" axis="ch" ptType="node">
            <dgm:layoutNode name="composite">
              <dgm:alg type="composite"/>
              <dgm:shape xmlns:r="http://schemas.openxmlformats.org/officeDocument/2006/relationships" r:blip="">
                <dgm:adjLst/>
              </dgm:shape>
              <dgm:choose name="CaseForLayoutDirection">
                <dgm:if name="CaseForLayoutDirectionLTR" func="var" arg="dir" op="equ" val="norm">
                  <dgm:choose name="CaseForPlacingNodesAboveAndBelowDividerLTR">
                    <dgm:if name="CaseForPlacingNodeAboveDividerLTR" axis="self" ptType="node" func="posOdd" op="equ" val="1">
                      <dgm:constrLst>
                        <dgm:constr type="w" for="ch" forName="ConnectorPoint" refType="h" refFor="ch" refForName="DropPinPlaceHolder" fact="0.18"/>
                        <dgm:constr type="h" for="ch" forName="ConnectorPoint" refType="h" refFor="ch" refForName="DropPinPlaceHolder" fact="0.18"/>
                        <dgm:constr type="ctrX" for="ch" forName="ConnectorPoint" refType="ctrX" refFor="ch" refForName="ConnectLine"/>
                        <dgm:constr type="ctrY" for="ch" forName="ConnectorPoint" refType="h" fact="0.5"/>
                        <dgm:constr type="w" for="ch" forName="DropPinPlaceHolder" refType="h" fact="0.13"/>
                        <dgm:constr type="h" for="ch" forName="DropPinPlaceHolder" refType="h" fact="0.13"/>
                        <dgm:constr type="t" for="ch" forName="DropPinPlaceHolder" refType="h" fact="0"/>
                        <dgm:constr type="l" for="ch" forName="DropPinPlaceHolder" refType="w" fact="0"/>
                        <dgm:constr type="w" for="ch" forName="L2TextContainer" refType="w" fact="0.83"/>
                        <dgm:constr type="l" for="ch" forName="L2TextContainer" refType="r" refFor="ch" refForName="DropPinPlaceHolder"/>
                        <dgm:constr type="t" for="ch" forName="L2TextContainer" refType="b" refFor="ch" refForName="DropPinPlaceHolder"/>
                        <dgm:constr type="b" for="ch" forName="L2TextContainer" refType="h" fact="0.5"/>
                        <dgm:constr type="w" for="ch" forName="L1TextContainer" refType="w" fact="0.83"/>
                        <dgm:constr type="l" for="ch" forName="L1TextContainer" refType="r" refFor="ch" refForName="DropPinPlaceHolder"/>
                        <dgm:constr type="b" for="ch" forName="L1TextContainer" refType="b" refFor="ch" refForName="DropPinPlaceHolder"/>
                        <dgm:constr type="t" for="ch" forName="L1TextContainer" refType="t" refFor="ch" refForName="DropPinPlaceHolder"/>
                        <dgm:constr type="w" for="ch" forName="ConnectLine"/>
                        <dgm:constr type="ctrX" for="ch" forName="ConnectLine" refType="ctrX" refFor="ch" refForName="DropPinPlaceHolder"/>
                        <dgm:constr type="b" for="ch" forName="ConnectLine" refType="h" fact="0.5"/>
                        <dgm:constr type="t" for="ch" forName="ConnectLine" refType="b" refFor="ch" refForName="DropPinPlaceHolder"/>
                        <dgm:constr type="w" for="ch" forName="EmptyPlaceHolder" refType="w"/>
                        <dgm:constr type="h" for="ch" forName="EmptyPlaceHolder" refType="h" fact="0.5"/>
                        <dgm:constr type="t" for="ch" forName="EmptyPlaceHolder" refType="h" fact="0.5"/>
                      </dgm:constrLst>
                    </dgm:if>
                    <dgm:else name="CaseForPlacingNodeBelowDividerLTR">
                      <dgm:constrLst>
                        <dgm:constr type="w" for="ch" forName="ConnectorPoint" refType="h" refFor="ch" refForName="DropPinPlaceHolder" fact="0.18"/>
                        <dgm:constr type="h" for="ch" forName="ConnectorPoint" refType="h" refFor="ch" refForName="DropPinPlaceHolder" fact="0.18"/>
                        <dgm:constr type="ctrX" for="ch" forName="ConnectorPoint" refType="ctrX" refFor="ch" refForName="ConnectLine"/>
                        <dgm:constr type="ctrY" for="ch" forName="ConnectorPoint" refType="h" fact="0.5"/>
                        <dgm:constr type="w" for="ch" forName="DropPinPlaceHolder" refType="h" fact="0.13"/>
                        <dgm:constr type="h" for="ch" forName="DropPinPlaceHolder" refType="h" fact="0.13"/>
                        <dgm:constr type="b" for="ch" forName="DropPinPlaceHolder" refType="h"/>
                        <dgm:constr type="l" for="ch" forName="DropPinPlaceHolder" refType="w" fact="0"/>
                        <dgm:constr type="w" for="ch" forName="L2TextContainer" refType="w" fact="0.83"/>
                        <dgm:constr type="l" for="ch" forName="L2TextContainer" refType="r" refFor="ch" refForName="DropPinPlaceHolder"/>
                        <dgm:constr type="b" for="ch" forName="L2TextContainer" refType="t" refFor="ch" refForName="DropPinPlaceHolder"/>
                        <dgm:constr type="t" for="ch" forName="L2TextContainer" refType="h" fact="0.5"/>
                        <dgm:constr type="w" for="ch" forName="L1TextContainer" refType="w" fact="0.83"/>
                        <dgm:constr type="l" for="ch" forName="L1TextContainer" refType="r" refFor="ch" refForName="DropPinPlaceHolder"/>
                        <dgm:constr type="b" for="ch" forName="L1TextContainer" refType="b" refFor="ch" refForName="DropPinPlaceHolder"/>
                        <dgm:constr type="t" for="ch" forName="L1TextContainer" refType="t" refFor="ch" refForName="DropPinPlaceHolder"/>
                        <dgm:constr type="w" for="ch" forName="ConnectLine"/>
                        <dgm:constr type="ctrX" for="ch" forName="ConnectLine" refType="ctrX" refFor="ch" refForName="DropPinPlaceHolder"/>
                        <dgm:constr type="t" for="ch" forName="ConnectLine" refType="h" fact="0.5"/>
                        <dgm:constr type="b" for="ch" forName="ConnectLine" refType="t" refFor="ch" refForName="DropPinPlaceHolder"/>
                        <dgm:constr type="w" for="ch" forName="EmptyPlaceHolder" refType="w"/>
                        <dgm:constr type="h" for="ch" forName="EmptyPlaceHolder" refType="h" fact="0.5"/>
                        <dgm:constr type="t" for="ch" forName="EmptyPlaceHolder" refType="h" fact="0"/>
                      </dgm:constrLst>
                    </dgm:else>
                  </dgm:choose>
                </dgm:if>
                <dgm:else name="CaseForLayoutDirectionRTL">
                  <dgm:choose name="CaseForPlacingNodesAboveAndBelowDividerRTL">
                    <dgm:if name="CaseForPlacingNodeAboveDividerRTL" axis="self" ptType="node" func="posOdd" op="equ" val="1">
                      <dgm:constrLst>
                        <dgm:constr type="w" for="ch" forName="ConnectorPoint" refType="h" refFor="ch" refForName="DropPinPlaceHolder" fact="0.18"/>
                        <dgm:constr type="h" for="ch" forName="ConnectorPoint" refType="h" refFor="ch" refForName="DropPinPlaceHolder" fact="0.18"/>
                        <dgm:constr type="ctrX" for="ch" forName="ConnectorPoint" refType="ctrX" refFor="ch" refForName="DropPinPlaceHolder"/>
                        <dgm:constr type="ctrY" for="ch" forName="ConnectorPoint" refType="h" fact="0.5"/>
                        <dgm:constr type="w" for="ch" forName="DropPinPlaceHolder" refType="h" fact="0.13"/>
                        <dgm:constr type="h" for="ch" forName="DropPinPlaceHolder" refType="h" fact="0.13"/>
                        <dgm:constr type="t" for="ch" forName="DropPinPlaceHolder" refType="h" fact="0"/>
                        <dgm:constr type="l" for="ch" forName="DropPinPlaceHolder" refType="w" fact="0"/>
                        <dgm:constr type="w" for="ch" forName="L2TextContainer" refType="w" fact="0.83"/>
                        <dgm:constr type="l" for="ch" forName="L2TextContainer" refType="r" refFor="ch" refForName="DropPinPlaceHolder"/>
                        <dgm:constr type="t" for="ch" forName="L2TextContainer" refType="b" refFor="ch" refForName="DropPinPlaceHolder"/>
                        <dgm:constr type="b" for="ch" forName="L2TextContainer" refType="h" fact="0.5"/>
                        <dgm:constr type="w" for="ch" forName="L1TextContainer" refType="w" fact="0.83"/>
                        <dgm:constr type="l" for="ch" forName="L1TextContainer" refType="r" refFor="ch" refForName="DropPinPlaceHolder"/>
                        <dgm:constr type="b" for="ch" forName="L1TextContainer" refType="b" refFor="ch" refForName="DropPinPlaceHolder"/>
                        <dgm:constr type="t" for="ch" forName="L1TextContainer" refType="t" refFor="ch" refForName="DropPinPlaceHolder"/>
                        <dgm:constr type="w" for="ch" forName="ConnectLine"/>
                        <dgm:constr type="ctrX" for="ch" forName="ConnectLine" refType="ctrX" refFor="ch" refForName="DropPinPlaceHolder"/>
                        <dgm:constr type="b" for="ch" forName="ConnectLine" refType="h" fact="0.5"/>
                        <dgm:constr type="t" for="ch" forName="ConnectLine" refType="b" refFor="ch" refForName="DropPinPlaceHolder"/>
                        <dgm:constr type="w" for="ch" forName="EmptyPlaceHolder" refType="w"/>
                        <dgm:constr type="h" for="ch" forName="EmptyPlaceHolder" refType="h" fact="0.5"/>
                        <dgm:constr type="t" for="ch" forName="EmptyPlaceHolder" refType="h" fact="0.5"/>
                      </dgm:constrLst>
                    </dgm:if>
                    <dgm:else name="CaseForPlacingNodeBelowDividerRTL">
                      <dgm:constrLst>
                        <dgm:constr type="w" for="ch" forName="ConnectorPoint" refType="h" refFor="ch" refForName="DropPinPlaceHolder" fact="0.18"/>
                        <dgm:constr type="h" for="ch" forName="ConnectorPoint" refType="h" refFor="ch" refForName="DropPinPlaceHolder" fact="0.18"/>
                        <dgm:constr type="ctrX" for="ch" forName="ConnectorPoint" refType="ctrX" refFor="ch" refForName="DropPinPlaceHolder"/>
                        <dgm:constr type="ctrY" for="ch" forName="ConnectorPoint" refType="h" fact="0.5"/>
                        <dgm:constr type="w" for="ch" forName="DropPinPlaceHolder" refType="h" fact="0.13"/>
                        <dgm:constr type="h" for="ch" forName="DropPinPlaceHolder" refType="h" fact="0.13"/>
                        <dgm:constr type="b" for="ch" forName="DropPinPlaceHolder" refType="h"/>
                        <dgm:constr type="l" for="ch" forName="DropPinPlaceHolder" refType="w" fact="0"/>
                        <dgm:constr type="w" for="ch" forName="L2TextContainer" refType="w" fact="0.83"/>
                        <dgm:constr type="l" for="ch" forName="L2TextContainer" refType="r" refFor="ch" refForName="DropPinPlaceHolder"/>
                        <dgm:constr type="b" for="ch" forName="L2TextContainer" refType="t" refFor="ch" refForName="DropPinPlaceHolder"/>
                        <dgm:constr type="t" for="ch" forName="L2TextContainer" refType="h" fact="0.5"/>
                        <dgm:constr type="w" for="ch" forName="L1TextContainer" refType="w" fact="0.83"/>
                        <dgm:constr type="l" for="ch" forName="L1TextContainer" refType="r" refFor="ch" refForName="DropPinPlaceHolder"/>
                        <dgm:constr type="b" for="ch" forName="L1TextContainer" refType="b" refFor="ch" refForName="DropPinPlaceHolder"/>
                        <dgm:constr type="t" for="ch" forName="L1TextContainer" refType="t" refFor="ch" refForName="DropPinPlaceHolder"/>
                        <dgm:constr type="w" for="ch" forName="ConnectLine"/>
                        <dgm:constr type="ctrX" for="ch" forName="ConnectLine" refType="ctrX" refFor="ch" refForName="DropPinPlaceHolder"/>
                        <dgm:constr type="t" for="ch" forName="ConnectLine" refType="h" fact="0.5"/>
                        <dgm:constr type="b" for="ch" forName="ConnectLine" refType="t" refFor="ch" refForName="DropPinPlaceHolder"/>
                        <dgm:constr type="w" for="ch" forName="EmptyPlaceHolder" refType="w"/>
                        <dgm:constr type="h" for="ch" forName="EmptyPlaceHolder" refType="h" fact="0.5"/>
                        <dgm:constr type="t" for="ch" forName="EmptyPlaceHolder" refType="h" fact="0"/>
                      </dgm:constrLst>
                    </dgm:else>
                  </dgm:choose>
                </dgm:else>
              </dgm:choose>
              <dgm:layoutNode name="ConnectorPoint" styleLbl="lnNode1" moveWith="ConnectLine">
                <dgm:alg type="sp"/>
                <dgm:shape xmlns:r="http://schemas.openxmlformats.org/officeDocument/2006/relationships" type="ellipse" r:blip="" zOrderOff="10">
                  <dgm:adjLst/>
                  <dgm:extLst>
                    <a:ext uri="{B698B0E9-8C71-41B9-8309-B3DCBF30829C}">
                      <dgm1612:spPr xmlns:dgm1612="http://schemas.microsoft.com/office/drawing/2016/12/diagram">
                        <a:ln w="6350"/>
                      </dgm1612:spPr>
                    </a:ext>
                  </dgm:extLst>
                </dgm:shape>
                <dgm:presOf/>
                <dgm:constrLst>
                  <dgm:constr type="w" refType="h" op="equ"/>
                </dgm:constrLst>
              </dgm:layoutNode>
              <dgm:layoutNode name="DropPinPlaceHolder">
                <dgm:alg type="composite"/>
                <dgm:shape xmlns:r="http://schemas.openxmlformats.org/officeDocument/2006/relationships" r:blip="">
                  <dgm:adjLst/>
                </dgm:shape>
                <dgm:constrLst>
                  <dgm:constr type="w" for="ch" forName="DropPin" refType="w"/>
                  <dgm:constr type="h" for="ch" forName="DropPin" refType="h"/>
                  <dgm:constr type="ctrX" for="ch" forName="DropPin" refType="w" fact="0.5"/>
                  <dgm:constr type="ctrY" for="ch" forName="DropPin" refType="h" fact="0.5"/>
                  <dgm:constr type="w" for="ch" forName="Ellipse" refType="w" refFor="ch" refForName="DropPin" fact="0.55"/>
                  <dgm:constr type="h" for="ch" forName="Ellipse" refType="w" refFor="ch" refForName="DropPin" fact="0.55"/>
                  <dgm:constr type="ctrX" for="ch" forName="Ellipse" refType="ctrX" refFor="ch" refForName="DropPin"/>
                  <dgm:constr type="ctrY" for="ch" forName="Ellipse" refType="ctrY" refFor="ch" refForName="DropPin"/>
                </dgm:constrLst>
                <dgm:layoutNode name="DropPin" styleLbl="alignNode1">
                  <dgm:alg type="sp"/>
                  <dgm:choose name="CaseForPlacingTearDropAboveAndBelowDivider">
                    <dgm:if name="CaseForPlacingTearDropAboveDivider" axis="self" ptType="node" func="posOdd" op="equ" val="1">
                      <dgm:shape xmlns:r="http://schemas.openxmlformats.org/officeDocument/2006/relationships" rot="135" type="teardrop" r:blip="">
                        <dgm:adjLst>
                          <dgm:adj idx="1" val="1.15"/>
                        </dgm:adjLst>
                      </dgm:shape>
                    </dgm:if>
                    <dgm:else name="CaseForPlacingTearDropBelowDivider">
                      <dgm:shape xmlns:r="http://schemas.openxmlformats.org/officeDocument/2006/relationships" rot="-45" type="teardrop" r:blip="">
                        <dgm:adjLst>
                          <dgm:adj idx="1" val="1.15"/>
                        </dgm:adjLst>
                      </dgm:shape>
                    </dgm:else>
                  </dgm:choose>
                  <dgm:presOf/>
                  <dgm:constrLst/>
                </dgm:layoutNode>
                <dgm:layoutNode name="Ellipse" styleLbl="fgAcc1" moveWith="DropPin">
                  <dgm:alg type="sp"/>
                  <dgm:shape xmlns:r="http://schemas.openxmlformats.org/officeDocument/2006/relationships" type="ellipse" r:blip="">
                    <dgm:adjLst/>
                    <dgm:extLst>
                      <a:ext uri="{B698B0E9-8C71-41B9-8309-B3DCBF30829C}">
                        <dgm1612:spPr xmlns:dgm1612="http://schemas.microsoft.com/office/drawing/2016/12/diagram">
                          <a:ln>
                            <a:noFill/>
                          </a:ln>
                        </dgm1612:spPr>
                      </a:ext>
                    </dgm:extLst>
                  </dgm:shape>
                  <dgm:presOf/>
                  <dgm:constrLst/>
                </dgm:layoutNode>
              </dgm:layoutNode>
              <dgm:layoutNode name="L2TextContainer" styleLbl="revTx" moveWith="L1TextContainer">
                <dgm:varLst>
                  <dgm:bulletEnabled val="1"/>
                </dgm:varLst>
                <dgm:choose name="casesForTxtDirLogic">
                  <dgm:if name="Name77" axis="self" ptType="node" func="posOdd" op="equ" val="1">
                    <dgm:alg type="tx">
                      <dgm:param type="txAnchorVert" val="t"/>
                      <dgm:param type="parTxLTRAlign" val="l"/>
                      <dgm:param type="parTxRTLAlign" val="l"/>
                      <dgm:param type="txAnchorVertCh" val="t"/>
                      <dgm:param type="shpTxRTLAlignCh" val="l"/>
                      <dgm:param type="shpTxLTRAlignCh" val="l"/>
                    </dgm:alg>
                    <dgm:constrLst>
                      <dgm:constr type="lMarg"/>
                      <dgm:constr type="rMarg" refType="primFontSz" fact="0.5"/>
                      <dgm:constr type="tMarg" refType="primFontSz" fact="0.5"/>
                      <dgm:constr type="bMarg" refType="primFontSz" fact="0.75"/>
                    </dgm:constrLst>
                  </dgm:if>
                  <dgm:else name="Name88">
                    <dgm:alg type="tx">
                      <dgm:param type="txAnchorVert" val="b"/>
                      <dgm:param type="parTxLTRAlign" val="l"/>
                      <dgm:param type="parTxRTLAlign" val="l"/>
                      <dgm:param type="txAnchorVertCh" val="b"/>
                      <dgm:param type="shpTxRTLAlignCh" val="l"/>
                      <dgm:param type="shpTxLTRAlignCh" val="l"/>
                    </dgm:alg>
                    <dgm:constrLst>
                      <dgm:constr type="lMarg"/>
                      <dgm:constr type="rMarg"/>
                      <dgm:constr type="tMarg" refType="primFontSz" fact="0.75"/>
                      <dgm:constr type="bMarg" refType="primFontSz" fact="0.5"/>
                    </dgm:constrLst>
                  </dgm:else>
                </dgm:choose>
                <dgm:shape xmlns:r="http://schemas.openxmlformats.org/officeDocument/2006/relationships" type="rect" r:blip="">
                  <dgm:adjLst/>
                </dgm:shape>
                <dgm:presOf axis="des" ptType="node"/>
                <dgm:ruleLst>
                  <dgm:rule type="primFontSz" val="11" fact="NaN" max="NaN"/>
                </dgm:ruleLst>
              </dgm:layoutNode>
              <dgm:layoutNode name="L1TextContainer" styleLbl="revTx">
                <dgm:varLst>
                  <dgm:chMax val="1"/>
                  <dgm:chPref val="1"/>
                  <dgm:bulletEnabled val="1"/>
                </dgm:varLst>
                <dgm:alg type="tx">
                  <dgm:param type="txAnchorVert" val="mid"/>
                  <dgm:param type="parTxLTRAlign" val="l"/>
                  <dgm:param type="parTxRTLAlign" val="l"/>
                </dgm:alg>
                <dgm:shape xmlns:r="http://schemas.openxmlformats.org/officeDocument/2006/relationships" type="rect" r:blip="">
                  <dgm:adjLst/>
                </dgm:shape>
                <dgm:presOf axis="self"/>
                <dgm:constrLst>
                  <dgm:constr type="lMarg"/>
                  <dgm:constr type="rMarg" refType="primFontSz" fact="0.5"/>
                  <dgm:constr type="tMarg"/>
                  <dgm:constr type="bMarg"/>
                </dgm:constrLst>
                <dgm:ruleLst>
                  <dgm:rule type="primFontSz" val="13" fact="NaN" max="NaN"/>
                </dgm:ruleLst>
              </dgm:layoutNode>
              <dgm:layoutNode name="ConnectLine" styleLbl="sibTrans1D1">
                <dgm:alg type="sp"/>
                <dgm:shape xmlns:r="http://schemas.openxmlformats.org/officeDocument/2006/relationships" type="line" r:blip="">
                  <dgm:adjLst/>
                  <dgm:extLst>
                    <a:ext uri="{B698B0E9-8C71-41B9-8309-B3DCBF30829C}">
                      <dgm1612:spPr xmlns:dgm1612="http://schemas.microsoft.com/office/drawing/2016/12/diagram">
                        <a:ln w="12700">
                          <a:prstDash val="dash"/>
                        </a:ln>
                      </dgm1612:spPr>
                    </a:ext>
                  </dgm:extLst>
                </dgm:shape>
                <dgm:presOf/>
                <dgm:constrLst/>
              </dgm:layoutNode>
              <dgm:layoutNode name="EmptyPlaceHolder">
                <dgm:alg type="sp"/>
                <dgm:shape xmlns:r="http://schemas.openxmlformats.org/officeDocument/2006/relationships" r:blip="">
                  <dgm:adjLst/>
                </dgm:shape>
                <dgm:presOf/>
                <dgm:constrLst/>
              </dgm:layoutNode>
            </dgm:layoutNode>
            <dgm:forEach name="Name28" axis="followSib" ptType="sibTrans" cnt="1">
              <dgm:layoutNode name="spaceBetweenRectangles">
                <dgm:alg type="sp"/>
                <dgm:shape xmlns:r="http://schemas.openxmlformats.org/officeDocument/2006/relationships" r:blip="">
                  <dgm:adjLst/>
                </dgm:shape>
                <dgm:presOf/>
                <dgm:constrLst/>
                <dgm:ruleLst/>
              </dgm:layoutNode>
            </dgm:forEach>
          </dgm:forEach>
        </dgm:else>
      </dgm:choose>
    </dgm:layoutNode>
  </dgm:layoutNode>
  <dgm:extLst>
    <a:ext uri="{68A01E43-0DF5-4B5B-8FA6-DAF915123BFB}">
      <dgm1612:lstStyle xmlns:dgm1612="http://schemas.microsoft.com/office/drawing/2016/12/diagram">
        <a:lvl1pPr>
          <a:defRPr b="1"/>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639BA5-F5E6-435B-8718-1271A9B23D4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585BE53-03B7-4034-BC45-BE7AC34A853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F5D3FEB-4160-4AB9-BC2B-E50A888618FB}"/>
              </a:ext>
            </a:extLst>
          </p:cNvPr>
          <p:cNvSpPr>
            <a:spLocks noGrp="1"/>
          </p:cNvSpPr>
          <p:nvPr>
            <p:ph type="dt" sz="half" idx="10"/>
          </p:nvPr>
        </p:nvSpPr>
        <p:spPr/>
        <p:txBody>
          <a:bodyPr/>
          <a:lstStyle/>
          <a:p>
            <a:fld id="{C19BA39D-0BCD-4413-A354-A50F249D7CB0}" type="datetimeFigureOut">
              <a:rPr lang="en-US" smtClean="0"/>
              <a:t>12/6/2022</a:t>
            </a:fld>
            <a:endParaRPr lang="en-US"/>
          </a:p>
        </p:txBody>
      </p:sp>
      <p:sp>
        <p:nvSpPr>
          <p:cNvPr id="5" name="Footer Placeholder 4">
            <a:extLst>
              <a:ext uri="{FF2B5EF4-FFF2-40B4-BE49-F238E27FC236}">
                <a16:creationId xmlns:a16="http://schemas.microsoft.com/office/drawing/2014/main" id="{0118FAE2-7029-42B9-96FD-0519A26A135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403586F-430B-4590-A455-8E0E56A14DC8}"/>
              </a:ext>
            </a:extLst>
          </p:cNvPr>
          <p:cNvSpPr>
            <a:spLocks noGrp="1"/>
          </p:cNvSpPr>
          <p:nvPr>
            <p:ph type="sldNum" sz="quarter" idx="12"/>
          </p:nvPr>
        </p:nvSpPr>
        <p:spPr/>
        <p:txBody>
          <a:bodyPr/>
          <a:lstStyle/>
          <a:p>
            <a:fld id="{89F6B79A-06F0-4AF2-9213-109C8CD360AE}" type="slidenum">
              <a:rPr lang="en-US" smtClean="0"/>
              <a:t>‹#›</a:t>
            </a:fld>
            <a:endParaRPr lang="en-US"/>
          </a:p>
        </p:txBody>
      </p:sp>
    </p:spTree>
    <p:extLst>
      <p:ext uri="{BB962C8B-B14F-4D97-AF65-F5344CB8AC3E}">
        <p14:creationId xmlns:p14="http://schemas.microsoft.com/office/powerpoint/2010/main" val="7418091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1C69A-D02D-489E-B107-28624D0985F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4E98455-FE81-4B96-ADD4-EB89AD63DBD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D1E2CB5-39A1-4155-89D7-48DD4F151E81}"/>
              </a:ext>
            </a:extLst>
          </p:cNvPr>
          <p:cNvSpPr>
            <a:spLocks noGrp="1"/>
          </p:cNvSpPr>
          <p:nvPr>
            <p:ph type="dt" sz="half" idx="10"/>
          </p:nvPr>
        </p:nvSpPr>
        <p:spPr/>
        <p:txBody>
          <a:bodyPr/>
          <a:lstStyle/>
          <a:p>
            <a:fld id="{C19BA39D-0BCD-4413-A354-A50F249D7CB0}" type="datetimeFigureOut">
              <a:rPr lang="en-US" smtClean="0"/>
              <a:t>12/6/2022</a:t>
            </a:fld>
            <a:endParaRPr lang="en-US"/>
          </a:p>
        </p:txBody>
      </p:sp>
      <p:sp>
        <p:nvSpPr>
          <p:cNvPr id="5" name="Footer Placeholder 4">
            <a:extLst>
              <a:ext uri="{FF2B5EF4-FFF2-40B4-BE49-F238E27FC236}">
                <a16:creationId xmlns:a16="http://schemas.microsoft.com/office/drawing/2014/main" id="{A05CF413-2FE1-424E-BFAF-AD941775C00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86400DD-A08A-4D37-9EE4-A127CA2A7AFA}"/>
              </a:ext>
            </a:extLst>
          </p:cNvPr>
          <p:cNvSpPr>
            <a:spLocks noGrp="1"/>
          </p:cNvSpPr>
          <p:nvPr>
            <p:ph type="sldNum" sz="quarter" idx="12"/>
          </p:nvPr>
        </p:nvSpPr>
        <p:spPr/>
        <p:txBody>
          <a:bodyPr/>
          <a:lstStyle/>
          <a:p>
            <a:fld id="{89F6B79A-06F0-4AF2-9213-109C8CD360AE}" type="slidenum">
              <a:rPr lang="en-US" smtClean="0"/>
              <a:t>‹#›</a:t>
            </a:fld>
            <a:endParaRPr lang="en-US"/>
          </a:p>
        </p:txBody>
      </p:sp>
    </p:spTree>
    <p:extLst>
      <p:ext uri="{BB962C8B-B14F-4D97-AF65-F5344CB8AC3E}">
        <p14:creationId xmlns:p14="http://schemas.microsoft.com/office/powerpoint/2010/main" val="3308843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024C866-C98C-44F6-AF70-1850CA260C0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3FDE128-5EF1-4E22-9AFA-94C0DF10293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91D1D35-501A-4C3F-8B73-3ED5B8787603}"/>
              </a:ext>
            </a:extLst>
          </p:cNvPr>
          <p:cNvSpPr>
            <a:spLocks noGrp="1"/>
          </p:cNvSpPr>
          <p:nvPr>
            <p:ph type="dt" sz="half" idx="10"/>
          </p:nvPr>
        </p:nvSpPr>
        <p:spPr/>
        <p:txBody>
          <a:bodyPr/>
          <a:lstStyle/>
          <a:p>
            <a:fld id="{C19BA39D-0BCD-4413-A354-A50F249D7CB0}" type="datetimeFigureOut">
              <a:rPr lang="en-US" smtClean="0"/>
              <a:t>12/6/2022</a:t>
            </a:fld>
            <a:endParaRPr lang="en-US"/>
          </a:p>
        </p:txBody>
      </p:sp>
      <p:sp>
        <p:nvSpPr>
          <p:cNvPr id="5" name="Footer Placeholder 4">
            <a:extLst>
              <a:ext uri="{FF2B5EF4-FFF2-40B4-BE49-F238E27FC236}">
                <a16:creationId xmlns:a16="http://schemas.microsoft.com/office/drawing/2014/main" id="{47815074-3714-4A06-91DE-FF5CCC79D7A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442522E-5AB2-437F-A990-E524BE1BBB05}"/>
              </a:ext>
            </a:extLst>
          </p:cNvPr>
          <p:cNvSpPr>
            <a:spLocks noGrp="1"/>
          </p:cNvSpPr>
          <p:nvPr>
            <p:ph type="sldNum" sz="quarter" idx="12"/>
          </p:nvPr>
        </p:nvSpPr>
        <p:spPr/>
        <p:txBody>
          <a:bodyPr/>
          <a:lstStyle/>
          <a:p>
            <a:fld id="{89F6B79A-06F0-4AF2-9213-109C8CD360AE}" type="slidenum">
              <a:rPr lang="en-US" smtClean="0"/>
              <a:t>‹#›</a:t>
            </a:fld>
            <a:endParaRPr lang="en-US"/>
          </a:p>
        </p:txBody>
      </p:sp>
    </p:spTree>
    <p:extLst>
      <p:ext uri="{BB962C8B-B14F-4D97-AF65-F5344CB8AC3E}">
        <p14:creationId xmlns:p14="http://schemas.microsoft.com/office/powerpoint/2010/main" val="36107959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F72413-A4D8-44CE-946F-7F000BB88CF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DB696FD-E10E-4E0A-A09D-E73F4EFCF18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FDE5CAE-1B5F-4D82-A7CE-CECD396A384B}"/>
              </a:ext>
            </a:extLst>
          </p:cNvPr>
          <p:cNvSpPr>
            <a:spLocks noGrp="1"/>
          </p:cNvSpPr>
          <p:nvPr>
            <p:ph type="dt" sz="half" idx="10"/>
          </p:nvPr>
        </p:nvSpPr>
        <p:spPr/>
        <p:txBody>
          <a:bodyPr/>
          <a:lstStyle/>
          <a:p>
            <a:fld id="{C19BA39D-0BCD-4413-A354-A50F249D7CB0}" type="datetimeFigureOut">
              <a:rPr lang="en-US" smtClean="0"/>
              <a:t>12/6/2022</a:t>
            </a:fld>
            <a:endParaRPr lang="en-US"/>
          </a:p>
        </p:txBody>
      </p:sp>
      <p:sp>
        <p:nvSpPr>
          <p:cNvPr id="5" name="Footer Placeholder 4">
            <a:extLst>
              <a:ext uri="{FF2B5EF4-FFF2-40B4-BE49-F238E27FC236}">
                <a16:creationId xmlns:a16="http://schemas.microsoft.com/office/drawing/2014/main" id="{2F8AF7C7-9BF9-41EA-8BB1-890F9838542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2FAA75D-846E-4CB7-9600-EC8F741228DD}"/>
              </a:ext>
            </a:extLst>
          </p:cNvPr>
          <p:cNvSpPr>
            <a:spLocks noGrp="1"/>
          </p:cNvSpPr>
          <p:nvPr>
            <p:ph type="sldNum" sz="quarter" idx="12"/>
          </p:nvPr>
        </p:nvSpPr>
        <p:spPr/>
        <p:txBody>
          <a:bodyPr/>
          <a:lstStyle/>
          <a:p>
            <a:fld id="{89F6B79A-06F0-4AF2-9213-109C8CD360AE}" type="slidenum">
              <a:rPr lang="en-US" smtClean="0"/>
              <a:t>‹#›</a:t>
            </a:fld>
            <a:endParaRPr lang="en-US"/>
          </a:p>
        </p:txBody>
      </p:sp>
    </p:spTree>
    <p:extLst>
      <p:ext uri="{BB962C8B-B14F-4D97-AF65-F5344CB8AC3E}">
        <p14:creationId xmlns:p14="http://schemas.microsoft.com/office/powerpoint/2010/main" val="591446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39F475-91EB-43ED-AFDC-729A9CF850D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D7C0A3B-B34C-4A03-B349-EF6BE50C971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F89EA11-0427-48C9-AC07-37BAE0632D44}"/>
              </a:ext>
            </a:extLst>
          </p:cNvPr>
          <p:cNvSpPr>
            <a:spLocks noGrp="1"/>
          </p:cNvSpPr>
          <p:nvPr>
            <p:ph type="dt" sz="half" idx="10"/>
          </p:nvPr>
        </p:nvSpPr>
        <p:spPr/>
        <p:txBody>
          <a:bodyPr/>
          <a:lstStyle/>
          <a:p>
            <a:fld id="{C19BA39D-0BCD-4413-A354-A50F249D7CB0}" type="datetimeFigureOut">
              <a:rPr lang="en-US" smtClean="0"/>
              <a:t>12/6/2022</a:t>
            </a:fld>
            <a:endParaRPr lang="en-US"/>
          </a:p>
        </p:txBody>
      </p:sp>
      <p:sp>
        <p:nvSpPr>
          <p:cNvPr id="5" name="Footer Placeholder 4">
            <a:extLst>
              <a:ext uri="{FF2B5EF4-FFF2-40B4-BE49-F238E27FC236}">
                <a16:creationId xmlns:a16="http://schemas.microsoft.com/office/drawing/2014/main" id="{1090CD19-74A9-4137-9554-C01118D2209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561C13-C566-4FC8-BFAA-EA7D52C3556C}"/>
              </a:ext>
            </a:extLst>
          </p:cNvPr>
          <p:cNvSpPr>
            <a:spLocks noGrp="1"/>
          </p:cNvSpPr>
          <p:nvPr>
            <p:ph type="sldNum" sz="quarter" idx="12"/>
          </p:nvPr>
        </p:nvSpPr>
        <p:spPr/>
        <p:txBody>
          <a:bodyPr/>
          <a:lstStyle/>
          <a:p>
            <a:fld id="{89F6B79A-06F0-4AF2-9213-109C8CD360AE}" type="slidenum">
              <a:rPr lang="en-US" smtClean="0"/>
              <a:t>‹#›</a:t>
            </a:fld>
            <a:endParaRPr lang="en-US"/>
          </a:p>
        </p:txBody>
      </p:sp>
    </p:spTree>
    <p:extLst>
      <p:ext uri="{BB962C8B-B14F-4D97-AF65-F5344CB8AC3E}">
        <p14:creationId xmlns:p14="http://schemas.microsoft.com/office/powerpoint/2010/main" val="38082105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BCE4F5-E243-4C88-8FDB-4EFF8B76A57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DDB94FC-2251-49B0-878B-4759459BEDB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E9E155E-4140-4FF9-BBAA-4FBCBA8440E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6D69781-E8BD-448C-90A1-036A16508C56}"/>
              </a:ext>
            </a:extLst>
          </p:cNvPr>
          <p:cNvSpPr>
            <a:spLocks noGrp="1"/>
          </p:cNvSpPr>
          <p:nvPr>
            <p:ph type="dt" sz="half" idx="10"/>
          </p:nvPr>
        </p:nvSpPr>
        <p:spPr/>
        <p:txBody>
          <a:bodyPr/>
          <a:lstStyle/>
          <a:p>
            <a:fld id="{C19BA39D-0BCD-4413-A354-A50F249D7CB0}" type="datetimeFigureOut">
              <a:rPr lang="en-US" smtClean="0"/>
              <a:t>12/6/2022</a:t>
            </a:fld>
            <a:endParaRPr lang="en-US"/>
          </a:p>
        </p:txBody>
      </p:sp>
      <p:sp>
        <p:nvSpPr>
          <p:cNvPr id="6" name="Footer Placeholder 5">
            <a:extLst>
              <a:ext uri="{FF2B5EF4-FFF2-40B4-BE49-F238E27FC236}">
                <a16:creationId xmlns:a16="http://schemas.microsoft.com/office/drawing/2014/main" id="{6C6A178A-5D28-4DBF-A484-768F3E8BEF3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FC62AC4-A506-4B60-B919-522DA6735491}"/>
              </a:ext>
            </a:extLst>
          </p:cNvPr>
          <p:cNvSpPr>
            <a:spLocks noGrp="1"/>
          </p:cNvSpPr>
          <p:nvPr>
            <p:ph type="sldNum" sz="quarter" idx="12"/>
          </p:nvPr>
        </p:nvSpPr>
        <p:spPr/>
        <p:txBody>
          <a:bodyPr/>
          <a:lstStyle/>
          <a:p>
            <a:fld id="{89F6B79A-06F0-4AF2-9213-109C8CD360AE}" type="slidenum">
              <a:rPr lang="en-US" smtClean="0"/>
              <a:t>‹#›</a:t>
            </a:fld>
            <a:endParaRPr lang="en-US"/>
          </a:p>
        </p:txBody>
      </p:sp>
    </p:spTree>
    <p:extLst>
      <p:ext uri="{BB962C8B-B14F-4D97-AF65-F5344CB8AC3E}">
        <p14:creationId xmlns:p14="http://schemas.microsoft.com/office/powerpoint/2010/main" val="32272481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534B4F-D013-4E42-912F-370B3336792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DE0D1A2-ADD4-46DF-B1D9-700A8A2E739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9947975-1D0E-4AA9-BE90-2CCBFFB7455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1C69F5A-98E4-4233-8C67-5EA7C2F8735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0E4AE6B-9AF5-4997-98B2-4A9EA5E7EFE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00A8A7E-D009-4990-822B-FC7120A986FF}"/>
              </a:ext>
            </a:extLst>
          </p:cNvPr>
          <p:cNvSpPr>
            <a:spLocks noGrp="1"/>
          </p:cNvSpPr>
          <p:nvPr>
            <p:ph type="dt" sz="half" idx="10"/>
          </p:nvPr>
        </p:nvSpPr>
        <p:spPr/>
        <p:txBody>
          <a:bodyPr/>
          <a:lstStyle/>
          <a:p>
            <a:fld id="{C19BA39D-0BCD-4413-A354-A50F249D7CB0}" type="datetimeFigureOut">
              <a:rPr lang="en-US" smtClean="0"/>
              <a:t>12/6/2022</a:t>
            </a:fld>
            <a:endParaRPr lang="en-US"/>
          </a:p>
        </p:txBody>
      </p:sp>
      <p:sp>
        <p:nvSpPr>
          <p:cNvPr id="8" name="Footer Placeholder 7">
            <a:extLst>
              <a:ext uri="{FF2B5EF4-FFF2-40B4-BE49-F238E27FC236}">
                <a16:creationId xmlns:a16="http://schemas.microsoft.com/office/drawing/2014/main" id="{DE12C394-9FED-408D-8D2A-C7A7D95CA9D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647051F-B637-4FCF-B3DB-2B6E2F9094D7}"/>
              </a:ext>
            </a:extLst>
          </p:cNvPr>
          <p:cNvSpPr>
            <a:spLocks noGrp="1"/>
          </p:cNvSpPr>
          <p:nvPr>
            <p:ph type="sldNum" sz="quarter" idx="12"/>
          </p:nvPr>
        </p:nvSpPr>
        <p:spPr/>
        <p:txBody>
          <a:bodyPr/>
          <a:lstStyle/>
          <a:p>
            <a:fld id="{89F6B79A-06F0-4AF2-9213-109C8CD360AE}" type="slidenum">
              <a:rPr lang="en-US" smtClean="0"/>
              <a:t>‹#›</a:t>
            </a:fld>
            <a:endParaRPr lang="en-US"/>
          </a:p>
        </p:txBody>
      </p:sp>
    </p:spTree>
    <p:extLst>
      <p:ext uri="{BB962C8B-B14F-4D97-AF65-F5344CB8AC3E}">
        <p14:creationId xmlns:p14="http://schemas.microsoft.com/office/powerpoint/2010/main" val="1132036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FECC40-B9E1-4AD7-B4A3-15BB0E502DD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9A7E72D-025A-411B-BDCC-970DD486A399}"/>
              </a:ext>
            </a:extLst>
          </p:cNvPr>
          <p:cNvSpPr>
            <a:spLocks noGrp="1"/>
          </p:cNvSpPr>
          <p:nvPr>
            <p:ph type="dt" sz="half" idx="10"/>
          </p:nvPr>
        </p:nvSpPr>
        <p:spPr/>
        <p:txBody>
          <a:bodyPr/>
          <a:lstStyle/>
          <a:p>
            <a:fld id="{C19BA39D-0BCD-4413-A354-A50F249D7CB0}" type="datetimeFigureOut">
              <a:rPr lang="en-US" smtClean="0"/>
              <a:t>12/6/2022</a:t>
            </a:fld>
            <a:endParaRPr lang="en-US"/>
          </a:p>
        </p:txBody>
      </p:sp>
      <p:sp>
        <p:nvSpPr>
          <p:cNvPr id="4" name="Footer Placeholder 3">
            <a:extLst>
              <a:ext uri="{FF2B5EF4-FFF2-40B4-BE49-F238E27FC236}">
                <a16:creationId xmlns:a16="http://schemas.microsoft.com/office/drawing/2014/main" id="{D05F6E44-542A-4261-AAD1-4A84069F2F9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A33AA45-731B-4C5A-9824-C720227CD098}"/>
              </a:ext>
            </a:extLst>
          </p:cNvPr>
          <p:cNvSpPr>
            <a:spLocks noGrp="1"/>
          </p:cNvSpPr>
          <p:nvPr>
            <p:ph type="sldNum" sz="quarter" idx="12"/>
          </p:nvPr>
        </p:nvSpPr>
        <p:spPr/>
        <p:txBody>
          <a:bodyPr/>
          <a:lstStyle/>
          <a:p>
            <a:fld id="{89F6B79A-06F0-4AF2-9213-109C8CD360AE}" type="slidenum">
              <a:rPr lang="en-US" smtClean="0"/>
              <a:t>‹#›</a:t>
            </a:fld>
            <a:endParaRPr lang="en-US"/>
          </a:p>
        </p:txBody>
      </p:sp>
    </p:spTree>
    <p:extLst>
      <p:ext uri="{BB962C8B-B14F-4D97-AF65-F5344CB8AC3E}">
        <p14:creationId xmlns:p14="http://schemas.microsoft.com/office/powerpoint/2010/main" val="13537615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A45FBC2-55DA-44CC-B531-16F7B695C2F1}"/>
              </a:ext>
            </a:extLst>
          </p:cNvPr>
          <p:cNvSpPr>
            <a:spLocks noGrp="1"/>
          </p:cNvSpPr>
          <p:nvPr>
            <p:ph type="dt" sz="half" idx="10"/>
          </p:nvPr>
        </p:nvSpPr>
        <p:spPr/>
        <p:txBody>
          <a:bodyPr/>
          <a:lstStyle/>
          <a:p>
            <a:fld id="{C19BA39D-0BCD-4413-A354-A50F249D7CB0}" type="datetimeFigureOut">
              <a:rPr lang="en-US" smtClean="0"/>
              <a:t>12/6/2022</a:t>
            </a:fld>
            <a:endParaRPr lang="en-US"/>
          </a:p>
        </p:txBody>
      </p:sp>
      <p:sp>
        <p:nvSpPr>
          <p:cNvPr id="3" name="Footer Placeholder 2">
            <a:extLst>
              <a:ext uri="{FF2B5EF4-FFF2-40B4-BE49-F238E27FC236}">
                <a16:creationId xmlns:a16="http://schemas.microsoft.com/office/drawing/2014/main" id="{C9D8B0F6-E9F4-4B4E-9C24-13F02BE2794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827D698-006F-49DB-AAE4-BDE8A1269E13}"/>
              </a:ext>
            </a:extLst>
          </p:cNvPr>
          <p:cNvSpPr>
            <a:spLocks noGrp="1"/>
          </p:cNvSpPr>
          <p:nvPr>
            <p:ph type="sldNum" sz="quarter" idx="12"/>
          </p:nvPr>
        </p:nvSpPr>
        <p:spPr/>
        <p:txBody>
          <a:bodyPr/>
          <a:lstStyle/>
          <a:p>
            <a:fld id="{89F6B79A-06F0-4AF2-9213-109C8CD360AE}" type="slidenum">
              <a:rPr lang="en-US" smtClean="0"/>
              <a:t>‹#›</a:t>
            </a:fld>
            <a:endParaRPr lang="en-US"/>
          </a:p>
        </p:txBody>
      </p:sp>
    </p:spTree>
    <p:extLst>
      <p:ext uri="{BB962C8B-B14F-4D97-AF65-F5344CB8AC3E}">
        <p14:creationId xmlns:p14="http://schemas.microsoft.com/office/powerpoint/2010/main" val="7335344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B0C3F9-5A5E-40DC-A3AB-98A4A656FA5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B1B7979-1A16-4B84-BF97-E909B6487B8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0419806-FB18-45B8-9996-B5252401406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0D06B6D-0861-43F8-ABC3-959F815C7A0E}"/>
              </a:ext>
            </a:extLst>
          </p:cNvPr>
          <p:cNvSpPr>
            <a:spLocks noGrp="1"/>
          </p:cNvSpPr>
          <p:nvPr>
            <p:ph type="dt" sz="half" idx="10"/>
          </p:nvPr>
        </p:nvSpPr>
        <p:spPr/>
        <p:txBody>
          <a:bodyPr/>
          <a:lstStyle/>
          <a:p>
            <a:fld id="{C19BA39D-0BCD-4413-A354-A50F249D7CB0}" type="datetimeFigureOut">
              <a:rPr lang="en-US" smtClean="0"/>
              <a:t>12/6/2022</a:t>
            </a:fld>
            <a:endParaRPr lang="en-US"/>
          </a:p>
        </p:txBody>
      </p:sp>
      <p:sp>
        <p:nvSpPr>
          <p:cNvPr id="6" name="Footer Placeholder 5">
            <a:extLst>
              <a:ext uri="{FF2B5EF4-FFF2-40B4-BE49-F238E27FC236}">
                <a16:creationId xmlns:a16="http://schemas.microsoft.com/office/drawing/2014/main" id="{8A9CFD4A-CADD-410A-9C15-BAA2676E22B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806211B-2A4F-44B3-A0A9-83698ECF8F96}"/>
              </a:ext>
            </a:extLst>
          </p:cNvPr>
          <p:cNvSpPr>
            <a:spLocks noGrp="1"/>
          </p:cNvSpPr>
          <p:nvPr>
            <p:ph type="sldNum" sz="quarter" idx="12"/>
          </p:nvPr>
        </p:nvSpPr>
        <p:spPr/>
        <p:txBody>
          <a:bodyPr/>
          <a:lstStyle/>
          <a:p>
            <a:fld id="{89F6B79A-06F0-4AF2-9213-109C8CD360AE}" type="slidenum">
              <a:rPr lang="en-US" smtClean="0"/>
              <a:t>‹#›</a:t>
            </a:fld>
            <a:endParaRPr lang="en-US"/>
          </a:p>
        </p:txBody>
      </p:sp>
    </p:spTree>
    <p:extLst>
      <p:ext uri="{BB962C8B-B14F-4D97-AF65-F5344CB8AC3E}">
        <p14:creationId xmlns:p14="http://schemas.microsoft.com/office/powerpoint/2010/main" val="17002108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AE7B3A-EDC9-4C1B-918F-FDDE6C434D7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26417E7-844B-4A6E-AC19-34A9DE6B8FB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83F7450-ABE4-4AA2-B76C-52EB080A323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C79CF8F-93CD-4739-BE54-52CD7E933FCE}"/>
              </a:ext>
            </a:extLst>
          </p:cNvPr>
          <p:cNvSpPr>
            <a:spLocks noGrp="1"/>
          </p:cNvSpPr>
          <p:nvPr>
            <p:ph type="dt" sz="half" idx="10"/>
          </p:nvPr>
        </p:nvSpPr>
        <p:spPr/>
        <p:txBody>
          <a:bodyPr/>
          <a:lstStyle/>
          <a:p>
            <a:fld id="{C19BA39D-0BCD-4413-A354-A50F249D7CB0}" type="datetimeFigureOut">
              <a:rPr lang="en-US" smtClean="0"/>
              <a:t>12/6/2022</a:t>
            </a:fld>
            <a:endParaRPr lang="en-US"/>
          </a:p>
        </p:txBody>
      </p:sp>
      <p:sp>
        <p:nvSpPr>
          <p:cNvPr id="6" name="Footer Placeholder 5">
            <a:extLst>
              <a:ext uri="{FF2B5EF4-FFF2-40B4-BE49-F238E27FC236}">
                <a16:creationId xmlns:a16="http://schemas.microsoft.com/office/drawing/2014/main" id="{4914B5B9-02AE-4F86-827F-22B9D269514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9CE38E6-3A0C-436F-8443-965062B4C410}"/>
              </a:ext>
            </a:extLst>
          </p:cNvPr>
          <p:cNvSpPr>
            <a:spLocks noGrp="1"/>
          </p:cNvSpPr>
          <p:nvPr>
            <p:ph type="sldNum" sz="quarter" idx="12"/>
          </p:nvPr>
        </p:nvSpPr>
        <p:spPr/>
        <p:txBody>
          <a:bodyPr/>
          <a:lstStyle/>
          <a:p>
            <a:fld id="{89F6B79A-06F0-4AF2-9213-109C8CD360AE}" type="slidenum">
              <a:rPr lang="en-US" smtClean="0"/>
              <a:t>‹#›</a:t>
            </a:fld>
            <a:endParaRPr lang="en-US"/>
          </a:p>
        </p:txBody>
      </p:sp>
    </p:spTree>
    <p:extLst>
      <p:ext uri="{BB962C8B-B14F-4D97-AF65-F5344CB8AC3E}">
        <p14:creationId xmlns:p14="http://schemas.microsoft.com/office/powerpoint/2010/main" val="31425783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8527649-B89A-458F-BF44-C2851657DAB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463D3F7-AAF9-4451-BAFD-1B71BDA4536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9B20B5B-6230-4E0F-8905-ED8D5CA497F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9BA39D-0BCD-4413-A354-A50F249D7CB0}" type="datetimeFigureOut">
              <a:rPr lang="en-US" smtClean="0"/>
              <a:t>12/6/2022</a:t>
            </a:fld>
            <a:endParaRPr lang="en-US"/>
          </a:p>
        </p:txBody>
      </p:sp>
      <p:sp>
        <p:nvSpPr>
          <p:cNvPr id="5" name="Footer Placeholder 4">
            <a:extLst>
              <a:ext uri="{FF2B5EF4-FFF2-40B4-BE49-F238E27FC236}">
                <a16:creationId xmlns:a16="http://schemas.microsoft.com/office/drawing/2014/main" id="{54EF8BAF-5D09-46FD-81C1-08E30D3F2B6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B12054C-BA00-4392-AB12-61804C955EA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F6B79A-06F0-4AF2-9213-109C8CD360AE}" type="slidenum">
              <a:rPr lang="en-US" smtClean="0"/>
              <a:t>‹#›</a:t>
            </a:fld>
            <a:endParaRPr lang="en-US"/>
          </a:p>
        </p:txBody>
      </p:sp>
    </p:spTree>
    <p:extLst>
      <p:ext uri="{BB962C8B-B14F-4D97-AF65-F5344CB8AC3E}">
        <p14:creationId xmlns:p14="http://schemas.microsoft.com/office/powerpoint/2010/main" val="2591737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FA01C4-F228-414B-B4F5-FD72368F47AC}"/>
              </a:ext>
            </a:extLst>
          </p:cNvPr>
          <p:cNvSpPr>
            <a:spLocks noGrp="1"/>
          </p:cNvSpPr>
          <p:nvPr>
            <p:ph type="title"/>
          </p:nvPr>
        </p:nvSpPr>
        <p:spPr>
          <a:xfrm>
            <a:off x="902855" y="32616"/>
            <a:ext cx="10515600" cy="1325563"/>
          </a:xfrm>
        </p:spPr>
        <p:txBody>
          <a:bodyPr/>
          <a:lstStyle/>
          <a:p>
            <a:pPr algn="ctr"/>
            <a:r>
              <a:rPr lang="en-US" dirty="0">
                <a:latin typeface="Arial" panose="020B0604020202020204" pitchFamily="34" charset="0"/>
                <a:cs typeface="Arial" panose="020B0604020202020204" pitchFamily="34" charset="0"/>
              </a:rPr>
              <a:t>Indonesia’s CDD Passage (1998-now)</a:t>
            </a:r>
          </a:p>
        </p:txBody>
      </p:sp>
      <p:sp>
        <p:nvSpPr>
          <p:cNvPr id="6" name="TextBox 5">
            <a:extLst>
              <a:ext uri="{FF2B5EF4-FFF2-40B4-BE49-F238E27FC236}">
                <a16:creationId xmlns:a16="http://schemas.microsoft.com/office/drawing/2014/main" id="{1C156211-83B6-4F57-83C2-C280F59AA839}"/>
              </a:ext>
            </a:extLst>
          </p:cNvPr>
          <p:cNvSpPr txBox="1"/>
          <p:nvPr/>
        </p:nvSpPr>
        <p:spPr>
          <a:xfrm>
            <a:off x="694507" y="4467779"/>
            <a:ext cx="11174219" cy="2246769"/>
          </a:xfrm>
          <a:prstGeom prst="rect">
            <a:avLst/>
          </a:prstGeom>
          <a:noFill/>
        </p:spPr>
        <p:txBody>
          <a:bodyPr wrap="square">
            <a:spAutoFit/>
          </a:bodyPr>
          <a:lstStyle/>
          <a:p>
            <a:pPr marL="285750" indent="-285750">
              <a:buFont typeface="Arial" panose="020B0604020202020204" pitchFamily="34" charset="0"/>
              <a:buChar char="•"/>
            </a:pPr>
            <a:r>
              <a:rPr lang="en-NZ" sz="1400" dirty="0">
                <a:latin typeface="Arial" panose="020B0604020202020204" pitchFamily="34" charset="0"/>
                <a:ea typeface="Times New Roman" panose="02020603050405020304" pitchFamily="18" charset="0"/>
                <a:cs typeface="Arial" panose="020B0604020202020204" pitchFamily="34" charset="0"/>
              </a:rPr>
              <a:t>World Bank supported </a:t>
            </a:r>
            <a:r>
              <a:rPr lang="en-NZ" sz="1400" dirty="0">
                <a:effectLst/>
                <a:latin typeface="Arial" panose="020B0604020202020204" pitchFamily="34" charset="0"/>
                <a:ea typeface="Times New Roman" panose="02020603050405020304" pitchFamily="18" charset="0"/>
                <a:cs typeface="Arial" panose="020B0604020202020204" pitchFamily="34" charset="0"/>
              </a:rPr>
              <a:t>9 Community-Driven Development programs in Indonesia between 1998 and 2020, which totalled US$ 3.23 billion in IBRD/IDA financing and US$ 7.24 billion in Government financing. </a:t>
            </a:r>
          </a:p>
          <a:p>
            <a:pPr marL="285750" indent="-285750">
              <a:buFont typeface="Arial" panose="020B0604020202020204" pitchFamily="34" charset="0"/>
              <a:buChar char="•"/>
            </a:pPr>
            <a:endParaRPr lang="en-NZ" sz="1400" dirty="0">
              <a:effectLst/>
              <a:latin typeface="Arial" panose="020B0604020202020204" pitchFamily="34" charset="0"/>
              <a:ea typeface="Times New Roman" panose="02020603050405020304" pitchFamily="18" charset="0"/>
              <a:cs typeface="Arial" panose="020B0604020202020204" pitchFamily="34" charset="0"/>
            </a:endParaRPr>
          </a:p>
          <a:p>
            <a:pPr marL="285750" indent="-285750">
              <a:buFont typeface="Arial" panose="020B0604020202020204" pitchFamily="34" charset="0"/>
              <a:buChar char="•"/>
            </a:pPr>
            <a:r>
              <a:rPr lang="en-NZ" sz="1400" dirty="0">
                <a:effectLst/>
                <a:latin typeface="Arial" panose="020B0604020202020204" pitchFamily="34" charset="0"/>
                <a:ea typeface="Times New Roman" panose="02020603050405020304" pitchFamily="18" charset="0"/>
                <a:cs typeface="Arial" panose="020B0604020202020204" pitchFamily="34" charset="0"/>
              </a:rPr>
              <a:t>The government passed the landmark Village Law in 2014 to embed the agenda in Indonesia’s local governance structure, increasing fiscal resources for community development across Indonesia’s 75,000 villages to about US$ 8.8 billion per year, accounting for approximately 6% of the national budget, and around 0.5% of GDP. </a:t>
            </a:r>
          </a:p>
          <a:p>
            <a:pPr marL="285750" indent="-285750">
              <a:buFont typeface="Arial" panose="020B0604020202020204" pitchFamily="34" charset="0"/>
              <a:buChar char="•"/>
            </a:pPr>
            <a:endParaRPr lang="en-NZ" sz="1400" dirty="0">
              <a:latin typeface="Arial" panose="020B0604020202020204" pitchFamily="34" charset="0"/>
              <a:ea typeface="Times New Roman" panose="02020603050405020304" pitchFamily="18" charset="0"/>
              <a:cs typeface="Arial" panose="020B0604020202020204" pitchFamily="34" charset="0"/>
            </a:endParaRPr>
          </a:p>
          <a:p>
            <a:pPr marL="285750" indent="-285750">
              <a:buFont typeface="Arial" panose="020B0604020202020204" pitchFamily="34" charset="0"/>
              <a:buChar char="•"/>
            </a:pPr>
            <a:r>
              <a:rPr lang="en-US" sz="1400" dirty="0">
                <a:effectLst/>
                <a:latin typeface="Arial" panose="020B0604020202020204" pitchFamily="34" charset="0"/>
                <a:ea typeface="Times New Roman" panose="02020603050405020304" pitchFamily="18" charset="0"/>
                <a:cs typeface="Arial" panose="020B0604020202020204" pitchFamily="34" charset="0"/>
              </a:rPr>
              <a:t>The Village Law reaches 176 million people, including 117 million people living in rural areas, and </a:t>
            </a:r>
            <a:r>
              <a:rPr lang="en-NZ" sz="1400" dirty="0">
                <a:effectLst/>
                <a:latin typeface="Arial" panose="020B0604020202020204" pitchFamily="34" charset="0"/>
                <a:ea typeface="Times New Roman" panose="02020603050405020304" pitchFamily="18" charset="0"/>
                <a:cs typeface="Arial" panose="020B0604020202020204" pitchFamily="34" charset="0"/>
              </a:rPr>
              <a:t>it expanded the roles and responsibilities of villages in relation to village administration, infrastructure, basic service delivery and community empowerment. The World Bank is currently supporting the institutionalization of Village Law through P3PD project. </a:t>
            </a:r>
            <a:endParaRPr lang="en-US" sz="1400" dirty="0">
              <a:latin typeface="Arial" panose="020B0604020202020204" pitchFamily="34" charset="0"/>
              <a:cs typeface="Arial" panose="020B0604020202020204" pitchFamily="34" charset="0"/>
            </a:endParaRPr>
          </a:p>
        </p:txBody>
      </p:sp>
      <p:graphicFrame>
        <p:nvGraphicFramePr>
          <p:cNvPr id="8" name="Content Placeholder 4">
            <a:extLst>
              <a:ext uri="{FF2B5EF4-FFF2-40B4-BE49-F238E27FC236}">
                <a16:creationId xmlns:a16="http://schemas.microsoft.com/office/drawing/2014/main" id="{748F5B78-8AF3-CA37-928C-86095E6215BD}"/>
              </a:ext>
            </a:extLst>
          </p:cNvPr>
          <p:cNvGraphicFramePr/>
          <p:nvPr>
            <p:extLst>
              <p:ext uri="{D42A27DB-BD31-4B8C-83A1-F6EECF244321}">
                <p14:modId xmlns:p14="http://schemas.microsoft.com/office/powerpoint/2010/main" val="766974309"/>
              </p:ext>
            </p:extLst>
          </p:nvPr>
        </p:nvGraphicFramePr>
        <p:xfrm>
          <a:off x="557923" y="1311635"/>
          <a:ext cx="11076153" cy="292749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630024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240</TotalTime>
  <Words>236</Words>
  <Application>Microsoft Office PowerPoint</Application>
  <PresentationFormat>Widescreen</PresentationFormat>
  <Paragraphs>22</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Indonesia’s CDD Passage (1998-now)</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Indonesia’s CDD Passage (1997 – now)</dc:title>
  <dc:creator>Fithya Findie</dc:creator>
  <cp:lastModifiedBy>Fithya Findie</cp:lastModifiedBy>
  <cp:revision>4</cp:revision>
  <dcterms:created xsi:type="dcterms:W3CDTF">2022-12-01T00:45:49Z</dcterms:created>
  <dcterms:modified xsi:type="dcterms:W3CDTF">2022-12-06T00:47:38Z</dcterms:modified>
</cp:coreProperties>
</file>