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71E92-4488-F77F-7F27-6A027838F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76E261-A5E8-0DDF-1D7A-03D62D7E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302942-C1F7-B84A-C6FC-3DA84ADC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19FC50-1341-3E93-0282-82409E0B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3E842D-DC98-6FED-8408-799FA319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6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45AE9-541E-962E-9A30-BC56F416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7CC98C-4CCD-9C72-A35F-2B03DEBA48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69E03-DC81-8D64-AA51-7B35833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531115-49FA-FBCE-1A84-A9520E0D8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6ECB08-259F-18F8-BAEF-CC3D3546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0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EAFC8D-AF16-0C6F-288E-3DC89B1DC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EB7156-D3FC-CBC4-191B-933BF8059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475B6D-BEE5-FB38-A199-5631E844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345326-4D57-3C54-9240-3AD90205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A1F551-3255-DDD1-FF46-0AE6D30FC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83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B437A-26A3-A4C7-347E-45C6647EC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7AA87-3C16-C8A5-3E11-F98567E8E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6CD154-527B-4F36-AFE8-30A43AEBF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80A389-7184-1CA5-8425-406D1B65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600A9-F02B-6E42-ECC5-8174E362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5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3576C-B75B-0E37-4B12-543162DD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E5F16A-5C70-7B1C-1033-8D72A43E7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286F7-AF07-4B75-C010-0CA45006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7546C-8A71-6212-94FB-1A6E8903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E1DE1-078F-36D5-3B95-DFD9C7B6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3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1D74C-2589-F0CC-B266-55534FF6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BB2895-CD9A-1BDC-7748-075208A02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B2B367-E8BA-133A-BA10-D2F1921F0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1F6C0F-95C6-B819-2682-C685B8FB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B3E102-C6EE-C897-763B-D250E6CD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291095-8F10-61BD-C7FC-8470CAEA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8AE38-7C85-CE17-D12C-144EBBAD8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B0FFE7-C62A-7F58-8A01-60845DEA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FBABB9-C0C6-197C-66BE-18C5A9C3B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C11131-378A-4123-64C5-B1A195F0F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00E555-3333-AAF8-DC77-7B6B15C7B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EEC5459-83CD-2179-9692-7D76118B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C5BB95-AC22-1E92-68F0-A6561677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515A32-EE10-F775-B63D-7F71DB70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1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DB0A69-06D0-79C7-CEB2-7842645B4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6FD78B-9A16-137D-374C-32382B54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5C35C2-2E51-D296-456E-4BE56645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CF3019-1BDC-3D1F-215B-F0617336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6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39B3BA-C33C-C218-197E-9C999537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6C2F41-062D-BB2B-CF11-B8926259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E88D3B-4FDA-57F8-D641-867C9C21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5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71D6F-3052-0031-6E4A-411DA4198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3985BC-B9F8-0AF3-0CA0-63886A63C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6B66FE-30A2-E32C-B56F-6CEABBD37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F15FAC-65DA-0ADE-F754-3521DDFF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01EED9-8BFF-565D-EECE-0B438BA5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320467-7E77-E40B-3784-0199C763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49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3BFC3-7CCD-0CFA-5EBC-C51EB3188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B71667-C295-6A4A-54E5-A03B57F2F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CBF860-F014-2115-E333-A37D0E44A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702322-CC46-D49A-CC78-EA868E7CD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636CAB-7C27-F346-CD7E-D9C48D726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634A75-D6D6-7A41-A12E-4284EB0C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37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84908-6DDB-98A4-7171-1E86E5DE4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FC10F-CA33-9062-09C0-6C7B04463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BD15BA-B820-C3F4-EF5C-CD6DA772F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F2389-713F-467A-8FA1-94F2E2FA5050}" type="datetimeFigureOut">
              <a:rPr lang="ru-RU" smtClean="0"/>
              <a:t>01.12.2022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AE9AEF-1C5B-5601-0714-D7922D43C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CDD069-DEC4-943B-CA1D-B12055173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5C03-327B-4FA0-9D78-CB01A1B9E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5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chemeClr val="accent5">
                <a:lumMod val="40000"/>
                <a:lumOff val="60000"/>
                <a:alpha val="43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69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FD5E1-5C76-FD74-77CC-49E4FDEAE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13794"/>
            <a:ext cx="9144000" cy="608783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     </a:t>
            </a:r>
            <a:r>
              <a:rPr lang="en-US" sz="3200" b="1" dirty="0"/>
              <a:t>SOCIO-ECONOMIC RESILIENCE STRENGTHENING PROJECT IN TAJIKISTAN</a:t>
            </a:r>
            <a:endParaRPr lang="ru-RU" sz="32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C5A131-CB88-F638-374A-F0D2D2F01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191" y="1361488"/>
            <a:ext cx="9871777" cy="488271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Building resilient communities in districts bordering Afghanistan through community participatory approach and selection of socio-economic infrastructure.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Giving more support to the SPs prioritized by youth and women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Creating village profiles that in turn drives local development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Creating livelihood opportunities for youth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Creating extra-curricular opportunities for youth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8B07BF-7DC6-DD59-05A9-1E55D3AB9A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2" y="212785"/>
            <a:ext cx="931380" cy="972000"/>
          </a:xfrm>
          <a:prstGeom prst="rect">
            <a:avLst/>
          </a:prstGeom>
        </p:spPr>
      </p:pic>
      <p:pic>
        <p:nvPicPr>
          <p:cNvPr id="6" name="Picture 15">
            <a:extLst>
              <a:ext uri="{FF2B5EF4-FFF2-40B4-BE49-F238E27FC236}">
                <a16:creationId xmlns:a16="http://schemas.microsoft.com/office/drawing/2014/main" id="{ADD81E4D-0B63-2D9F-5384-EF16ECC9AE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668" y="212785"/>
            <a:ext cx="850302" cy="879886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2C2FCD-2879-C47A-DB1F-08ECF7A41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913" y="2210540"/>
            <a:ext cx="2769832" cy="19781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3BCC13-C32E-4669-AB7A-ED2DA4D7B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754" y="4054672"/>
            <a:ext cx="2769833" cy="2050623"/>
          </a:xfrm>
          <a:prstGeom prst="rect">
            <a:avLst/>
          </a:prstGeom>
        </p:spPr>
      </p:pic>
      <p:pic>
        <p:nvPicPr>
          <p:cNvPr id="10" name="Picture 21">
            <a:extLst>
              <a:ext uri="{FF2B5EF4-FFF2-40B4-BE49-F238E27FC236}">
                <a16:creationId xmlns:a16="http://schemas.microsoft.com/office/drawing/2014/main" id="{29CD1CFA-F193-D403-3964-AB96112697DC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0080" y="4054553"/>
            <a:ext cx="2769833" cy="2050623"/>
          </a:xfrm>
          <a:prstGeom prst="rect">
            <a:avLst/>
          </a:prstGeom>
          <a:noFill/>
        </p:spPr>
      </p:pic>
      <p:pic>
        <p:nvPicPr>
          <p:cNvPr id="11" name="Picture 32">
            <a:extLst>
              <a:ext uri="{FF2B5EF4-FFF2-40B4-BE49-F238E27FC236}">
                <a16:creationId xmlns:a16="http://schemas.microsoft.com/office/drawing/2014/main" id="{126F7F14-52CB-E0A0-EED0-B18202EF393E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247" y="4054672"/>
            <a:ext cx="2769833" cy="2050623"/>
          </a:xfrm>
          <a:prstGeom prst="rect">
            <a:avLst/>
          </a:prstGeom>
          <a:noFill/>
        </p:spPr>
      </p:pic>
      <p:pic>
        <p:nvPicPr>
          <p:cNvPr id="12" name="Picture 23">
            <a:extLst>
              <a:ext uri="{FF2B5EF4-FFF2-40B4-BE49-F238E27FC236}">
                <a16:creationId xmlns:a16="http://schemas.microsoft.com/office/drawing/2014/main" id="{008DB847-4DE5-7C81-A71F-FEF6703B239F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413" y="4054672"/>
            <a:ext cx="2769834" cy="2050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91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54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     SOCIO-ECONOMIC RESILIENCE STRENGTHENING PROJECT IN TAJIKISTAN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SOCIO-ECONOMIC RESILIENCE STRENGTHENING PROJECT IN TAJIKISTAN</dc:title>
  <dc:creator>ROE</dc:creator>
  <cp:lastModifiedBy>ROE</cp:lastModifiedBy>
  <cp:revision>5</cp:revision>
  <dcterms:created xsi:type="dcterms:W3CDTF">2022-12-01T05:15:53Z</dcterms:created>
  <dcterms:modified xsi:type="dcterms:W3CDTF">2022-12-01T06:38:01Z</dcterms:modified>
</cp:coreProperties>
</file>