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554" r:id="rId2"/>
    <p:sldId id="556" r:id="rId3"/>
    <p:sldId id="568" r:id="rId4"/>
    <p:sldId id="561" r:id="rId5"/>
    <p:sldId id="563" r:id="rId6"/>
    <p:sldId id="564" r:id="rId7"/>
    <p:sldId id="565" r:id="rId8"/>
    <p:sldId id="566" r:id="rId9"/>
    <p:sldId id="48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 Joseph Winkler" initials="SJW" lastIdx="4" clrIdx="0">
    <p:extLst>
      <p:ext uri="{19B8F6BF-5375-455C-9EA6-DF929625EA0E}">
        <p15:presenceInfo xmlns:p15="http://schemas.microsoft.com/office/powerpoint/2012/main" userId="S::swinkler2@worldbank.org::ba840402-4e00-4b0a-a5c4-34b744e5a4fe" providerId="AD"/>
      </p:ext>
    </p:extLst>
  </p:cmAuthor>
  <p:cmAuthor id="2" name="Camila Linneman" initials="CL" lastIdx="2" clrIdx="1">
    <p:extLst>
      <p:ext uri="{19B8F6BF-5375-455C-9EA6-DF929625EA0E}">
        <p15:presenceInfo xmlns:p15="http://schemas.microsoft.com/office/powerpoint/2012/main" userId="Camila Linne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058"/>
    <a:srgbClr val="102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C9D9BF-FA65-4385-A905-0E1736824316}" v="90" dt="2022-12-01T02:37:16.7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81121" autoAdjust="0"/>
  </p:normalViewPr>
  <p:slideViewPr>
    <p:cSldViewPr snapToGrid="0">
      <p:cViewPr varScale="1">
        <p:scale>
          <a:sx n="50" d="100"/>
          <a:sy n="50" d="100"/>
        </p:scale>
        <p:origin x="118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Joseph Winkler" userId="ba840402-4e00-4b0a-a5c4-34b744e5a4fe" providerId="ADAL" clId="{A1C9D9BF-FA65-4385-A905-0E1736824316}"/>
    <pc:docChg chg="undo custSel addSld delSld modSld sldOrd">
      <pc:chgData name="Stephen Joseph Winkler" userId="ba840402-4e00-4b0a-a5c4-34b744e5a4fe" providerId="ADAL" clId="{A1C9D9BF-FA65-4385-A905-0E1736824316}" dt="2022-12-06T04:27:28.416" v="8435" actId="20577"/>
      <pc:docMkLst>
        <pc:docMk/>
      </pc:docMkLst>
      <pc:sldChg chg="addSp delSp modSp add mod setBg delDesignElem">
        <pc:chgData name="Stephen Joseph Winkler" userId="ba840402-4e00-4b0a-a5c4-34b744e5a4fe" providerId="ADAL" clId="{A1C9D9BF-FA65-4385-A905-0E1736824316}" dt="2022-12-02T00:46:05.500" v="8289" actId="20577"/>
        <pc:sldMkLst>
          <pc:docMk/>
          <pc:sldMk cId="2891471617" sldId="488"/>
        </pc:sldMkLst>
        <pc:spChg chg="mod">
          <ac:chgData name="Stephen Joseph Winkler" userId="ba840402-4e00-4b0a-a5c4-34b744e5a4fe" providerId="ADAL" clId="{A1C9D9BF-FA65-4385-A905-0E1736824316}" dt="2022-12-02T00:46:05.500" v="8289" actId="20577"/>
          <ac:spMkLst>
            <pc:docMk/>
            <pc:sldMk cId="2891471617" sldId="488"/>
            <ac:spMk id="2" creationId="{857A0B5B-8C12-4481-B28A-CE336CF18087}"/>
          </ac:spMkLst>
        </pc:spChg>
        <pc:spChg chg="del">
          <ac:chgData name="Stephen Joseph Winkler" userId="ba840402-4e00-4b0a-a5c4-34b744e5a4fe" providerId="ADAL" clId="{A1C9D9BF-FA65-4385-A905-0E1736824316}" dt="2022-11-29T20:25:31.759" v="7212" actId="478"/>
          <ac:spMkLst>
            <pc:docMk/>
            <pc:sldMk cId="2891471617" sldId="488"/>
            <ac:spMk id="7" creationId="{4730E132-06C2-4DA3-B1FF-9619828578B1}"/>
          </ac:spMkLst>
        </pc:spChg>
        <pc:spChg chg="add del">
          <ac:chgData name="Stephen Joseph Winkler" userId="ba840402-4e00-4b0a-a5c4-34b744e5a4fe" providerId="ADAL" clId="{A1C9D9BF-FA65-4385-A905-0E1736824316}" dt="2022-11-29T20:49:08.835" v="7461" actId="478"/>
          <ac:spMkLst>
            <pc:docMk/>
            <pc:sldMk cId="2891471617" sldId="488"/>
            <ac:spMk id="13" creationId="{CFE6AB26-D364-84F1-37E6-CC6DF7C7DC4B}"/>
          </ac:spMkLst>
        </pc:spChg>
        <pc:spChg chg="del">
          <ac:chgData name="Stephen Joseph Winkler" userId="ba840402-4e00-4b0a-a5c4-34b744e5a4fe" providerId="ADAL" clId="{A1C9D9BF-FA65-4385-A905-0E1736824316}" dt="2022-11-29T20:23:50.249" v="7058"/>
          <ac:spMkLst>
            <pc:docMk/>
            <pc:sldMk cId="2891471617" sldId="488"/>
            <ac:spMk id="16" creationId="{CD333CBE-B699-4E3B-9F45-C045F773434F}"/>
          </ac:spMkLst>
        </pc:spChg>
        <pc:spChg chg="del">
          <ac:chgData name="Stephen Joseph Winkler" userId="ba840402-4e00-4b0a-a5c4-34b744e5a4fe" providerId="ADAL" clId="{A1C9D9BF-FA65-4385-A905-0E1736824316}" dt="2022-11-29T20:23:50.249" v="7058"/>
          <ac:spMkLst>
            <pc:docMk/>
            <pc:sldMk cId="2891471617" sldId="488"/>
            <ac:spMk id="18" creationId="{E3F854FE-0B1E-4902-A4C6-5DB97EC3EF23}"/>
          </ac:spMkLst>
        </pc:spChg>
        <pc:picChg chg="add del mod">
          <ac:chgData name="Stephen Joseph Winkler" userId="ba840402-4e00-4b0a-a5c4-34b744e5a4fe" providerId="ADAL" clId="{A1C9D9BF-FA65-4385-A905-0E1736824316}" dt="2022-11-29T20:26:42.247" v="7219" actId="478"/>
          <ac:picMkLst>
            <pc:docMk/>
            <pc:sldMk cId="2891471617" sldId="488"/>
            <ac:picMk id="8" creationId="{FDF58497-98C5-4E55-97B7-9220A20C8ECC}"/>
          </ac:picMkLst>
        </pc:picChg>
        <pc:picChg chg="mod">
          <ac:chgData name="Stephen Joseph Winkler" userId="ba840402-4e00-4b0a-a5c4-34b744e5a4fe" providerId="ADAL" clId="{A1C9D9BF-FA65-4385-A905-0E1736824316}" dt="2022-11-29T20:49:04.997" v="7460" actId="26606"/>
          <ac:picMkLst>
            <pc:docMk/>
            <pc:sldMk cId="2891471617" sldId="488"/>
            <ac:picMk id="9" creationId="{BD671C1C-E43B-4287-8F14-B38398D66CA7}"/>
          </ac:picMkLst>
        </pc:picChg>
        <pc:picChg chg="add mod">
          <ac:chgData name="Stephen Joseph Winkler" userId="ba840402-4e00-4b0a-a5c4-34b744e5a4fe" providerId="ADAL" clId="{A1C9D9BF-FA65-4385-A905-0E1736824316}" dt="2022-11-29T20:49:36.827" v="7468" actId="1076"/>
          <ac:picMkLst>
            <pc:docMk/>
            <pc:sldMk cId="2891471617" sldId="488"/>
            <ac:picMk id="10" creationId="{279EFE70-AE0F-4221-9933-C9ECB9CA0BC2}"/>
          </ac:picMkLst>
        </pc:picChg>
        <pc:picChg chg="add mod">
          <ac:chgData name="Stephen Joseph Winkler" userId="ba840402-4e00-4b0a-a5c4-34b744e5a4fe" providerId="ADAL" clId="{A1C9D9BF-FA65-4385-A905-0E1736824316}" dt="2022-11-29T20:49:44.432" v="7469"/>
          <ac:picMkLst>
            <pc:docMk/>
            <pc:sldMk cId="2891471617" sldId="488"/>
            <ac:picMk id="11" creationId="{0E2B8F7B-0B8C-4F8E-A643-0CC97A6BD10A}"/>
          </ac:picMkLst>
        </pc:picChg>
      </pc:sldChg>
      <pc:sldChg chg="del">
        <pc:chgData name="Stephen Joseph Winkler" userId="ba840402-4e00-4b0a-a5c4-34b744e5a4fe" providerId="ADAL" clId="{A1C9D9BF-FA65-4385-A905-0E1736824316}" dt="2022-11-29T00:48:07.494" v="114" actId="47"/>
        <pc:sldMkLst>
          <pc:docMk/>
          <pc:sldMk cId="3013438686" sldId="535"/>
        </pc:sldMkLst>
      </pc:sldChg>
      <pc:sldChg chg="delSp modSp del mod">
        <pc:chgData name="Stephen Joseph Winkler" userId="ba840402-4e00-4b0a-a5c4-34b744e5a4fe" providerId="ADAL" clId="{A1C9D9BF-FA65-4385-A905-0E1736824316}" dt="2022-11-29T17:48:13.503" v="1498" actId="47"/>
        <pc:sldMkLst>
          <pc:docMk/>
          <pc:sldMk cId="408992642" sldId="536"/>
        </pc:sldMkLst>
        <pc:spChg chg="mod">
          <ac:chgData name="Stephen Joseph Winkler" userId="ba840402-4e00-4b0a-a5c4-34b744e5a4fe" providerId="ADAL" clId="{A1C9D9BF-FA65-4385-A905-0E1736824316}" dt="2022-11-29T00:49:46.840" v="146" actId="20577"/>
          <ac:spMkLst>
            <pc:docMk/>
            <pc:sldMk cId="408992642" sldId="536"/>
            <ac:spMk id="2" creationId="{E61602FF-A855-4A7A-99A1-2A433060E490}"/>
          </ac:spMkLst>
        </pc:spChg>
        <pc:spChg chg="mod">
          <ac:chgData name="Stephen Joseph Winkler" userId="ba840402-4e00-4b0a-a5c4-34b744e5a4fe" providerId="ADAL" clId="{A1C9D9BF-FA65-4385-A905-0E1736824316}" dt="2022-11-29T00:49:58.484" v="147" actId="20577"/>
          <ac:spMkLst>
            <pc:docMk/>
            <pc:sldMk cId="408992642" sldId="536"/>
            <ac:spMk id="3" creationId="{3A7237E2-D9FE-4228-8551-A75E9C0D73E8}"/>
          </ac:spMkLst>
        </pc:spChg>
        <pc:grpChg chg="del">
          <ac:chgData name="Stephen Joseph Winkler" userId="ba840402-4e00-4b0a-a5c4-34b744e5a4fe" providerId="ADAL" clId="{A1C9D9BF-FA65-4385-A905-0E1736824316}" dt="2022-11-29T00:50:04.779" v="150" actId="478"/>
          <ac:grpSpMkLst>
            <pc:docMk/>
            <pc:sldMk cId="408992642" sldId="536"/>
            <ac:grpSpMk id="17" creationId="{AB42D305-67E5-49B1-8F31-736B77122584}"/>
          </ac:grpSpMkLst>
        </pc:grpChg>
        <pc:grpChg chg="del">
          <ac:chgData name="Stephen Joseph Winkler" userId="ba840402-4e00-4b0a-a5c4-34b744e5a4fe" providerId="ADAL" clId="{A1C9D9BF-FA65-4385-A905-0E1736824316}" dt="2022-11-29T00:50:03.034" v="149" actId="478"/>
          <ac:grpSpMkLst>
            <pc:docMk/>
            <pc:sldMk cId="408992642" sldId="536"/>
            <ac:grpSpMk id="18" creationId="{AFFB18F3-5E87-4C8E-9B6C-E69155330C22}"/>
          </ac:grpSpMkLst>
        </pc:grpChg>
        <pc:grpChg chg="del">
          <ac:chgData name="Stephen Joseph Winkler" userId="ba840402-4e00-4b0a-a5c4-34b744e5a4fe" providerId="ADAL" clId="{A1C9D9BF-FA65-4385-A905-0E1736824316}" dt="2022-11-29T00:50:01.299" v="148" actId="478"/>
          <ac:grpSpMkLst>
            <pc:docMk/>
            <pc:sldMk cId="408992642" sldId="536"/>
            <ac:grpSpMk id="19" creationId="{C3BF80BF-F92F-420B-B3FC-0ED52710EA60}"/>
          </ac:grpSpMkLst>
        </pc:grpChg>
        <pc:picChg chg="del mod">
          <ac:chgData name="Stephen Joseph Winkler" userId="ba840402-4e00-4b0a-a5c4-34b744e5a4fe" providerId="ADAL" clId="{A1C9D9BF-FA65-4385-A905-0E1736824316}" dt="2022-11-29T00:50:27.123" v="154" actId="478"/>
          <ac:picMkLst>
            <pc:docMk/>
            <pc:sldMk cId="408992642" sldId="536"/>
            <ac:picMk id="4" creationId="{A758E829-CFFD-480F-B31B-EF17C1BB390D}"/>
          </ac:picMkLst>
        </pc:picChg>
        <pc:picChg chg="del mod">
          <ac:chgData name="Stephen Joseph Winkler" userId="ba840402-4e00-4b0a-a5c4-34b744e5a4fe" providerId="ADAL" clId="{A1C9D9BF-FA65-4385-A905-0E1736824316}" dt="2022-11-29T00:50:24.756" v="152" actId="478"/>
          <ac:picMkLst>
            <pc:docMk/>
            <pc:sldMk cId="408992642" sldId="536"/>
            <ac:picMk id="5" creationId="{138CA843-5651-435F-BE05-5E617B95839A}"/>
          </ac:picMkLst>
        </pc:picChg>
      </pc:sldChg>
      <pc:sldChg chg="del">
        <pc:chgData name="Stephen Joseph Winkler" userId="ba840402-4e00-4b0a-a5c4-34b744e5a4fe" providerId="ADAL" clId="{A1C9D9BF-FA65-4385-A905-0E1736824316}" dt="2022-11-29T00:47:57.466" v="113" actId="47"/>
        <pc:sldMkLst>
          <pc:docMk/>
          <pc:sldMk cId="2138374975" sldId="537"/>
        </pc:sldMkLst>
      </pc:sldChg>
      <pc:sldChg chg="del">
        <pc:chgData name="Stephen Joseph Winkler" userId="ba840402-4e00-4b0a-a5c4-34b744e5a4fe" providerId="ADAL" clId="{A1C9D9BF-FA65-4385-A905-0E1736824316}" dt="2022-11-29T00:47:26.572" v="108" actId="47"/>
        <pc:sldMkLst>
          <pc:docMk/>
          <pc:sldMk cId="876431584" sldId="538"/>
        </pc:sldMkLst>
      </pc:sldChg>
      <pc:sldChg chg="del">
        <pc:chgData name="Stephen Joseph Winkler" userId="ba840402-4e00-4b0a-a5c4-34b744e5a4fe" providerId="ADAL" clId="{A1C9D9BF-FA65-4385-A905-0E1736824316}" dt="2022-11-29T00:47:28.639" v="109" actId="47"/>
        <pc:sldMkLst>
          <pc:docMk/>
          <pc:sldMk cId="521188700" sldId="539"/>
        </pc:sldMkLst>
      </pc:sldChg>
      <pc:sldChg chg="del">
        <pc:chgData name="Stephen Joseph Winkler" userId="ba840402-4e00-4b0a-a5c4-34b744e5a4fe" providerId="ADAL" clId="{A1C9D9BF-FA65-4385-A905-0E1736824316}" dt="2022-11-29T00:47:29.909" v="110" actId="47"/>
        <pc:sldMkLst>
          <pc:docMk/>
          <pc:sldMk cId="1105794661" sldId="541"/>
        </pc:sldMkLst>
      </pc:sldChg>
      <pc:sldChg chg="del">
        <pc:chgData name="Stephen Joseph Winkler" userId="ba840402-4e00-4b0a-a5c4-34b744e5a4fe" providerId="ADAL" clId="{A1C9D9BF-FA65-4385-A905-0E1736824316}" dt="2022-11-29T00:47:30.857" v="111" actId="47"/>
        <pc:sldMkLst>
          <pc:docMk/>
          <pc:sldMk cId="4224849898" sldId="542"/>
        </pc:sldMkLst>
      </pc:sldChg>
      <pc:sldChg chg="del">
        <pc:chgData name="Stephen Joseph Winkler" userId="ba840402-4e00-4b0a-a5c4-34b744e5a4fe" providerId="ADAL" clId="{A1C9D9BF-FA65-4385-A905-0E1736824316}" dt="2022-11-29T00:47:31.800" v="112" actId="47"/>
        <pc:sldMkLst>
          <pc:docMk/>
          <pc:sldMk cId="1128276178" sldId="543"/>
        </pc:sldMkLst>
      </pc:sldChg>
      <pc:sldChg chg="del">
        <pc:chgData name="Stephen Joseph Winkler" userId="ba840402-4e00-4b0a-a5c4-34b744e5a4fe" providerId="ADAL" clId="{A1C9D9BF-FA65-4385-A905-0E1736824316}" dt="2022-11-29T01:04:13.542" v="496" actId="47"/>
        <pc:sldMkLst>
          <pc:docMk/>
          <pc:sldMk cId="930848617" sldId="544"/>
        </pc:sldMkLst>
      </pc:sldChg>
      <pc:sldChg chg="del">
        <pc:chgData name="Stephen Joseph Winkler" userId="ba840402-4e00-4b0a-a5c4-34b744e5a4fe" providerId="ADAL" clId="{A1C9D9BF-FA65-4385-A905-0E1736824316}" dt="2022-11-29T01:04:21.450" v="497" actId="47"/>
        <pc:sldMkLst>
          <pc:docMk/>
          <pc:sldMk cId="3087602293" sldId="545"/>
        </pc:sldMkLst>
      </pc:sldChg>
      <pc:sldChg chg="del">
        <pc:chgData name="Stephen Joseph Winkler" userId="ba840402-4e00-4b0a-a5c4-34b744e5a4fe" providerId="ADAL" clId="{A1C9D9BF-FA65-4385-A905-0E1736824316}" dt="2022-11-29T20:49:55.700" v="7472" actId="47"/>
        <pc:sldMkLst>
          <pc:docMk/>
          <pc:sldMk cId="1578244943" sldId="547"/>
        </pc:sldMkLst>
      </pc:sldChg>
      <pc:sldChg chg="del">
        <pc:chgData name="Stephen Joseph Winkler" userId="ba840402-4e00-4b0a-a5c4-34b744e5a4fe" providerId="ADAL" clId="{A1C9D9BF-FA65-4385-A905-0E1736824316}" dt="2022-11-29T19:59:07.790" v="6233" actId="47"/>
        <pc:sldMkLst>
          <pc:docMk/>
          <pc:sldMk cId="3588092224" sldId="548"/>
        </pc:sldMkLst>
      </pc:sldChg>
      <pc:sldChg chg="del">
        <pc:chgData name="Stephen Joseph Winkler" userId="ba840402-4e00-4b0a-a5c4-34b744e5a4fe" providerId="ADAL" clId="{A1C9D9BF-FA65-4385-A905-0E1736824316}" dt="2022-11-29T00:48:32.577" v="115" actId="47"/>
        <pc:sldMkLst>
          <pc:docMk/>
          <pc:sldMk cId="4075053952" sldId="549"/>
        </pc:sldMkLst>
      </pc:sldChg>
      <pc:sldChg chg="del">
        <pc:chgData name="Stephen Joseph Winkler" userId="ba840402-4e00-4b0a-a5c4-34b744e5a4fe" providerId="ADAL" clId="{A1C9D9BF-FA65-4385-A905-0E1736824316}" dt="2022-11-29T00:48:39.103" v="117" actId="47"/>
        <pc:sldMkLst>
          <pc:docMk/>
          <pc:sldMk cId="2882889478" sldId="550"/>
        </pc:sldMkLst>
      </pc:sldChg>
      <pc:sldChg chg="del">
        <pc:chgData name="Stephen Joseph Winkler" userId="ba840402-4e00-4b0a-a5c4-34b744e5a4fe" providerId="ADAL" clId="{A1C9D9BF-FA65-4385-A905-0E1736824316}" dt="2022-11-29T00:48:40.342" v="118" actId="47"/>
        <pc:sldMkLst>
          <pc:docMk/>
          <pc:sldMk cId="185419628" sldId="552"/>
        </pc:sldMkLst>
      </pc:sldChg>
      <pc:sldChg chg="addSp delSp modSp del mod ord">
        <pc:chgData name="Stephen Joseph Winkler" userId="ba840402-4e00-4b0a-a5c4-34b744e5a4fe" providerId="ADAL" clId="{A1C9D9BF-FA65-4385-A905-0E1736824316}" dt="2022-11-29T20:49:50.214" v="7470" actId="47"/>
        <pc:sldMkLst>
          <pc:docMk/>
          <pc:sldMk cId="4132825429" sldId="553"/>
        </pc:sldMkLst>
        <pc:picChg chg="del">
          <ac:chgData name="Stephen Joseph Winkler" userId="ba840402-4e00-4b0a-a5c4-34b744e5a4fe" providerId="ADAL" clId="{A1C9D9BF-FA65-4385-A905-0E1736824316}" dt="2022-11-29T19:58:52.902" v="6230" actId="478"/>
          <ac:picMkLst>
            <pc:docMk/>
            <pc:sldMk cId="4132825429" sldId="553"/>
            <ac:picMk id="4" creationId="{A758E829-CFFD-480F-B31B-EF17C1BB390D}"/>
          </ac:picMkLst>
        </pc:picChg>
        <pc:picChg chg="del">
          <ac:chgData name="Stephen Joseph Winkler" userId="ba840402-4e00-4b0a-a5c4-34b744e5a4fe" providerId="ADAL" clId="{A1C9D9BF-FA65-4385-A905-0E1736824316}" dt="2022-11-29T01:05:30.916" v="504" actId="478"/>
          <ac:picMkLst>
            <pc:docMk/>
            <pc:sldMk cId="4132825429" sldId="553"/>
            <ac:picMk id="5" creationId="{138CA843-5651-435F-BE05-5E617B95839A}"/>
          </ac:picMkLst>
        </pc:picChg>
        <pc:picChg chg="add mod">
          <ac:chgData name="Stephen Joseph Winkler" userId="ba840402-4e00-4b0a-a5c4-34b744e5a4fe" providerId="ADAL" clId="{A1C9D9BF-FA65-4385-A905-0E1736824316}" dt="2022-11-29T19:58:53.382" v="6231"/>
          <ac:picMkLst>
            <pc:docMk/>
            <pc:sldMk cId="4132825429" sldId="553"/>
            <ac:picMk id="6" creationId="{C15131BF-4F45-41B8-A6ED-3B4E79225315}"/>
          </ac:picMkLst>
        </pc:picChg>
      </pc:sldChg>
      <pc:sldChg chg="addSp delSp modSp mod">
        <pc:chgData name="Stephen Joseph Winkler" userId="ba840402-4e00-4b0a-a5c4-34b744e5a4fe" providerId="ADAL" clId="{A1C9D9BF-FA65-4385-A905-0E1736824316}" dt="2022-11-29T20:51:07.700" v="7482" actId="207"/>
        <pc:sldMkLst>
          <pc:docMk/>
          <pc:sldMk cId="1409088073" sldId="554"/>
        </pc:sldMkLst>
        <pc:spChg chg="mod">
          <ac:chgData name="Stephen Joseph Winkler" userId="ba840402-4e00-4b0a-a5c4-34b744e5a4fe" providerId="ADAL" clId="{A1C9D9BF-FA65-4385-A905-0E1736824316}" dt="2022-11-29T20:51:07.700" v="7482" actId="207"/>
          <ac:spMkLst>
            <pc:docMk/>
            <pc:sldMk cId="1409088073" sldId="554"/>
            <ac:spMk id="25" creationId="{A3FA69AC-C262-4E8D-9C3C-9FAE61FCFB01}"/>
          </ac:spMkLst>
        </pc:spChg>
        <pc:spChg chg="mod">
          <ac:chgData name="Stephen Joseph Winkler" userId="ba840402-4e00-4b0a-a5c4-34b744e5a4fe" providerId="ADAL" clId="{A1C9D9BF-FA65-4385-A905-0E1736824316}" dt="2022-11-29T00:44:32.592" v="15" actId="20577"/>
          <ac:spMkLst>
            <pc:docMk/>
            <pc:sldMk cId="1409088073" sldId="554"/>
            <ac:spMk id="31" creationId="{62482C7A-C910-4268-98A2-49416A5A3B81}"/>
          </ac:spMkLst>
        </pc:spChg>
        <pc:picChg chg="add mod">
          <ac:chgData name="Stephen Joseph Winkler" userId="ba840402-4e00-4b0a-a5c4-34b744e5a4fe" providerId="ADAL" clId="{A1C9D9BF-FA65-4385-A905-0E1736824316}" dt="2022-11-29T20:03:21" v="6394" actId="1076"/>
          <ac:picMkLst>
            <pc:docMk/>
            <pc:sldMk cId="1409088073" sldId="554"/>
            <ac:picMk id="12" creationId="{F5EE02FA-F0C2-4C33-8785-B25CDF375573}"/>
          </ac:picMkLst>
        </pc:picChg>
        <pc:picChg chg="add mod">
          <ac:chgData name="Stephen Joseph Winkler" userId="ba840402-4e00-4b0a-a5c4-34b744e5a4fe" providerId="ADAL" clId="{A1C9D9BF-FA65-4385-A905-0E1736824316}" dt="2022-11-29T20:03:24.990" v="6395" actId="1076"/>
          <ac:picMkLst>
            <pc:docMk/>
            <pc:sldMk cId="1409088073" sldId="554"/>
            <ac:picMk id="13" creationId="{95813928-DC7C-42E1-8DD7-D1E87B86D869}"/>
          </ac:picMkLst>
        </pc:picChg>
        <pc:picChg chg="del">
          <ac:chgData name="Stephen Joseph Winkler" userId="ba840402-4e00-4b0a-a5c4-34b744e5a4fe" providerId="ADAL" clId="{A1C9D9BF-FA65-4385-A905-0E1736824316}" dt="2022-11-29T00:46:52.327" v="106" actId="478"/>
          <ac:picMkLst>
            <pc:docMk/>
            <pc:sldMk cId="1409088073" sldId="554"/>
            <ac:picMk id="29" creationId="{592052E3-3AD4-4660-99B4-EFE9F0D8B99C}"/>
          </ac:picMkLst>
        </pc:picChg>
        <pc:picChg chg="del">
          <ac:chgData name="Stephen Joseph Winkler" userId="ba840402-4e00-4b0a-a5c4-34b744e5a4fe" providerId="ADAL" clId="{A1C9D9BF-FA65-4385-A905-0E1736824316}" dt="2022-11-29T00:45:35.386" v="103" actId="478"/>
          <ac:picMkLst>
            <pc:docMk/>
            <pc:sldMk cId="1409088073" sldId="554"/>
            <ac:picMk id="30" creationId="{29AE1CF6-9BAC-4062-8CE2-A963165E4B58}"/>
          </ac:picMkLst>
        </pc:picChg>
      </pc:sldChg>
      <pc:sldChg chg="del">
        <pc:chgData name="Stephen Joseph Winkler" userId="ba840402-4e00-4b0a-a5c4-34b744e5a4fe" providerId="ADAL" clId="{A1C9D9BF-FA65-4385-A905-0E1736824316}" dt="2022-11-29T00:48:36.167" v="116" actId="47"/>
        <pc:sldMkLst>
          <pc:docMk/>
          <pc:sldMk cId="4101314459" sldId="555"/>
        </pc:sldMkLst>
      </pc:sldChg>
      <pc:sldChg chg="addSp delSp modSp mod ord modNotesTx">
        <pc:chgData name="Stephen Joseph Winkler" userId="ba840402-4e00-4b0a-a5c4-34b744e5a4fe" providerId="ADAL" clId="{A1C9D9BF-FA65-4385-A905-0E1736824316}" dt="2022-12-06T04:27:16.707" v="8431" actId="20577"/>
        <pc:sldMkLst>
          <pc:docMk/>
          <pc:sldMk cId="3755005072" sldId="556"/>
        </pc:sldMkLst>
        <pc:spChg chg="mod">
          <ac:chgData name="Stephen Joseph Winkler" userId="ba840402-4e00-4b0a-a5c4-34b744e5a4fe" providerId="ADAL" clId="{A1C9D9BF-FA65-4385-A905-0E1736824316}" dt="2022-11-29T19:18:35.331" v="5727" actId="20577"/>
          <ac:spMkLst>
            <pc:docMk/>
            <pc:sldMk cId="3755005072" sldId="556"/>
            <ac:spMk id="2" creationId="{E61602FF-A855-4A7A-99A1-2A433060E490}"/>
          </ac:spMkLst>
        </pc:spChg>
        <pc:spChg chg="mod">
          <ac:chgData name="Stephen Joseph Winkler" userId="ba840402-4e00-4b0a-a5c4-34b744e5a4fe" providerId="ADAL" clId="{A1C9D9BF-FA65-4385-A905-0E1736824316}" dt="2022-11-29T19:29:28.644" v="6123" actId="1076"/>
          <ac:spMkLst>
            <pc:docMk/>
            <pc:sldMk cId="3755005072" sldId="556"/>
            <ac:spMk id="14" creationId="{27E82EF9-B569-4306-89E7-D7A9D1ED3243}"/>
          </ac:spMkLst>
        </pc:spChg>
        <pc:spChg chg="mod">
          <ac:chgData name="Stephen Joseph Winkler" userId="ba840402-4e00-4b0a-a5c4-34b744e5a4fe" providerId="ADAL" clId="{A1C9D9BF-FA65-4385-A905-0E1736824316}" dt="2022-11-29T19:29:23.253" v="6122" actId="1076"/>
          <ac:spMkLst>
            <pc:docMk/>
            <pc:sldMk cId="3755005072" sldId="556"/>
            <ac:spMk id="15" creationId="{1D2AAA5A-AD56-4BBD-8310-860FCCBB58A3}"/>
          </ac:spMkLst>
        </pc:spChg>
        <pc:spChg chg="mod">
          <ac:chgData name="Stephen Joseph Winkler" userId="ba840402-4e00-4b0a-a5c4-34b744e5a4fe" providerId="ADAL" clId="{A1C9D9BF-FA65-4385-A905-0E1736824316}" dt="2022-11-29T19:30:56.262" v="6142" actId="1076"/>
          <ac:spMkLst>
            <pc:docMk/>
            <pc:sldMk cId="3755005072" sldId="556"/>
            <ac:spMk id="16" creationId="{BC28284F-A43F-43FD-BCFE-9FE50FC66DF9}"/>
          </ac:spMkLst>
        </pc:spChg>
        <pc:spChg chg="mod">
          <ac:chgData name="Stephen Joseph Winkler" userId="ba840402-4e00-4b0a-a5c4-34b744e5a4fe" providerId="ADAL" clId="{A1C9D9BF-FA65-4385-A905-0E1736824316}" dt="2022-11-29T19:30:34.391" v="6140" actId="14100"/>
          <ac:spMkLst>
            <pc:docMk/>
            <pc:sldMk cId="3755005072" sldId="556"/>
            <ac:spMk id="19" creationId="{92265A63-E4C7-4741-8E12-61D1099C90FB}"/>
          </ac:spMkLst>
        </pc:spChg>
        <pc:spChg chg="mod">
          <ac:chgData name="Stephen Joseph Winkler" userId="ba840402-4e00-4b0a-a5c4-34b744e5a4fe" providerId="ADAL" clId="{A1C9D9BF-FA65-4385-A905-0E1736824316}" dt="2022-11-29T19:30:20.398" v="6136" actId="14100"/>
          <ac:spMkLst>
            <pc:docMk/>
            <pc:sldMk cId="3755005072" sldId="556"/>
            <ac:spMk id="20" creationId="{C9FF03F4-F2F4-42B7-B839-BC9568DFB1A9}"/>
          </ac:spMkLst>
        </pc:spChg>
        <pc:spChg chg="mod">
          <ac:chgData name="Stephen Joseph Winkler" userId="ba840402-4e00-4b0a-a5c4-34b744e5a4fe" providerId="ADAL" clId="{A1C9D9BF-FA65-4385-A905-0E1736824316}" dt="2022-11-29T19:27:52.102" v="6115" actId="1036"/>
          <ac:spMkLst>
            <pc:docMk/>
            <pc:sldMk cId="3755005072" sldId="556"/>
            <ac:spMk id="21" creationId="{971341F9-B85C-4C1A-A1EB-05B215D6E141}"/>
          </ac:spMkLst>
        </pc:spChg>
        <pc:spChg chg="mod">
          <ac:chgData name="Stephen Joseph Winkler" userId="ba840402-4e00-4b0a-a5c4-34b744e5a4fe" providerId="ADAL" clId="{A1C9D9BF-FA65-4385-A905-0E1736824316}" dt="2022-11-29T19:21:20.412" v="5767" actId="14100"/>
          <ac:spMkLst>
            <pc:docMk/>
            <pc:sldMk cId="3755005072" sldId="556"/>
            <ac:spMk id="32" creationId="{FBC8D61A-1498-4BF2-AEFF-0D94B9F43F38}"/>
          </ac:spMkLst>
        </pc:spChg>
        <pc:spChg chg="mod">
          <ac:chgData name="Stephen Joseph Winkler" userId="ba840402-4e00-4b0a-a5c4-34b744e5a4fe" providerId="ADAL" clId="{A1C9D9BF-FA65-4385-A905-0E1736824316}" dt="2022-11-29T19:21:44.559" v="5770" actId="255"/>
          <ac:spMkLst>
            <pc:docMk/>
            <pc:sldMk cId="3755005072" sldId="556"/>
            <ac:spMk id="33" creationId="{4EFD0782-EDE8-4E79-AFD7-B3808C5DC974}"/>
          </ac:spMkLst>
        </pc:spChg>
        <pc:spChg chg="mod">
          <ac:chgData name="Stephen Joseph Winkler" userId="ba840402-4e00-4b0a-a5c4-34b744e5a4fe" providerId="ADAL" clId="{A1C9D9BF-FA65-4385-A905-0E1736824316}" dt="2022-11-29T19:33:43.651" v="6161" actId="14100"/>
          <ac:spMkLst>
            <pc:docMk/>
            <pc:sldMk cId="3755005072" sldId="556"/>
            <ac:spMk id="34" creationId="{3EF9BCE1-A94E-4190-9B2D-50247BB0F1A0}"/>
          </ac:spMkLst>
        </pc:spChg>
        <pc:spChg chg="mod">
          <ac:chgData name="Stephen Joseph Winkler" userId="ba840402-4e00-4b0a-a5c4-34b744e5a4fe" providerId="ADAL" clId="{A1C9D9BF-FA65-4385-A905-0E1736824316}" dt="2022-11-29T19:14:14.619" v="5587" actId="255"/>
          <ac:spMkLst>
            <pc:docMk/>
            <pc:sldMk cId="3755005072" sldId="556"/>
            <ac:spMk id="37" creationId="{9E784879-11C5-40A8-9466-EC2AC6B7EE94}"/>
          </ac:spMkLst>
        </pc:spChg>
        <pc:spChg chg="mod">
          <ac:chgData name="Stephen Joseph Winkler" userId="ba840402-4e00-4b0a-a5c4-34b744e5a4fe" providerId="ADAL" clId="{A1C9D9BF-FA65-4385-A905-0E1736824316}" dt="2022-11-29T19:21:40.684" v="5769" actId="255"/>
          <ac:spMkLst>
            <pc:docMk/>
            <pc:sldMk cId="3755005072" sldId="556"/>
            <ac:spMk id="38" creationId="{6D9D75CE-8431-449D-9DAF-E93D1E32CEFF}"/>
          </ac:spMkLst>
        </pc:spChg>
        <pc:spChg chg="mod">
          <ac:chgData name="Stephen Joseph Winkler" userId="ba840402-4e00-4b0a-a5c4-34b744e5a4fe" providerId="ADAL" clId="{A1C9D9BF-FA65-4385-A905-0E1736824316}" dt="2022-11-29T19:14:14.619" v="5587" actId="255"/>
          <ac:spMkLst>
            <pc:docMk/>
            <pc:sldMk cId="3755005072" sldId="556"/>
            <ac:spMk id="39" creationId="{EC83092E-9A26-484E-94A8-350A98249C55}"/>
          </ac:spMkLst>
        </pc:spChg>
        <pc:spChg chg="mod">
          <ac:chgData name="Stephen Joseph Winkler" userId="ba840402-4e00-4b0a-a5c4-34b744e5a4fe" providerId="ADAL" clId="{A1C9D9BF-FA65-4385-A905-0E1736824316}" dt="2022-11-29T19:31:47.075" v="6154" actId="1076"/>
          <ac:spMkLst>
            <pc:docMk/>
            <pc:sldMk cId="3755005072" sldId="556"/>
            <ac:spMk id="40" creationId="{2E109AE9-98E6-41A6-B276-FD64308A321E}"/>
          </ac:spMkLst>
        </pc:spChg>
        <pc:spChg chg="del">
          <ac:chgData name="Stephen Joseph Winkler" userId="ba840402-4e00-4b0a-a5c4-34b744e5a4fe" providerId="ADAL" clId="{A1C9D9BF-FA65-4385-A905-0E1736824316}" dt="2022-11-29T19:24:52.689" v="5893" actId="478"/>
          <ac:spMkLst>
            <pc:docMk/>
            <pc:sldMk cId="3755005072" sldId="556"/>
            <ac:spMk id="41" creationId="{64176141-D8D0-4F42-BDEF-2002A4D5FDCC}"/>
          </ac:spMkLst>
        </pc:spChg>
        <pc:spChg chg="del">
          <ac:chgData name="Stephen Joseph Winkler" userId="ba840402-4e00-4b0a-a5c4-34b744e5a4fe" providerId="ADAL" clId="{A1C9D9BF-FA65-4385-A905-0E1736824316}" dt="2022-11-29T19:24:50.099" v="5892" actId="478"/>
          <ac:spMkLst>
            <pc:docMk/>
            <pc:sldMk cId="3755005072" sldId="556"/>
            <ac:spMk id="42" creationId="{19E4695E-EDF2-4385-901F-F072FF6FB9E0}"/>
          </ac:spMkLst>
        </pc:spChg>
        <pc:spChg chg="add mod ord">
          <ac:chgData name="Stephen Joseph Winkler" userId="ba840402-4e00-4b0a-a5c4-34b744e5a4fe" providerId="ADAL" clId="{A1C9D9BF-FA65-4385-A905-0E1736824316}" dt="2022-12-01T02:25:54.499" v="7932" actId="20577"/>
          <ac:spMkLst>
            <pc:docMk/>
            <pc:sldMk cId="3755005072" sldId="556"/>
            <ac:spMk id="43" creationId="{5CABDF0B-8566-4618-8858-E0CED67AC5BC}"/>
          </ac:spMkLst>
        </pc:spChg>
        <pc:spChg chg="add del">
          <ac:chgData name="Stephen Joseph Winkler" userId="ba840402-4e00-4b0a-a5c4-34b744e5a4fe" providerId="ADAL" clId="{A1C9D9BF-FA65-4385-A905-0E1736824316}" dt="2022-11-29T19:26:21.020" v="5986" actId="22"/>
          <ac:spMkLst>
            <pc:docMk/>
            <pc:sldMk cId="3755005072" sldId="556"/>
            <ac:spMk id="44" creationId="{13DB1AF1-178D-46BD-863E-8D190E33D259}"/>
          </ac:spMkLst>
        </pc:spChg>
        <pc:grpChg chg="mod">
          <ac:chgData name="Stephen Joseph Winkler" userId="ba840402-4e00-4b0a-a5c4-34b744e5a4fe" providerId="ADAL" clId="{A1C9D9BF-FA65-4385-A905-0E1736824316}" dt="2022-11-29T19:31:24.579" v="6147" actId="1076"/>
          <ac:grpSpMkLst>
            <pc:docMk/>
            <pc:sldMk cId="3755005072" sldId="556"/>
            <ac:grpSpMk id="29" creationId="{BFA11C18-6D2E-4BA2-9342-04287CBBA3B1}"/>
          </ac:grpSpMkLst>
        </pc:grpChg>
        <pc:grpChg chg="add del mod">
          <ac:chgData name="Stephen Joseph Winkler" userId="ba840402-4e00-4b0a-a5c4-34b744e5a4fe" providerId="ADAL" clId="{A1C9D9BF-FA65-4385-A905-0E1736824316}" dt="2022-11-29T19:32:35.969" v="6156" actId="1076"/>
          <ac:grpSpMkLst>
            <pc:docMk/>
            <pc:sldMk cId="3755005072" sldId="556"/>
            <ac:grpSpMk id="30" creationId="{78D460E2-AA5C-4B39-8E5D-B2EE864ECDB8}"/>
          </ac:grpSpMkLst>
        </pc:grpChg>
        <pc:grpChg chg="mod">
          <ac:chgData name="Stephen Joseph Winkler" userId="ba840402-4e00-4b0a-a5c4-34b744e5a4fe" providerId="ADAL" clId="{A1C9D9BF-FA65-4385-A905-0E1736824316}" dt="2022-11-29T19:33:03.561" v="6157" actId="1076"/>
          <ac:grpSpMkLst>
            <pc:docMk/>
            <pc:sldMk cId="3755005072" sldId="556"/>
            <ac:grpSpMk id="35" creationId="{6F74412C-1D76-4B99-B176-3A638C31B45E}"/>
          </ac:grpSpMkLst>
        </pc:grpChg>
        <pc:picChg chg="del">
          <ac:chgData name="Stephen Joseph Winkler" userId="ba840402-4e00-4b0a-a5c4-34b744e5a4fe" providerId="ADAL" clId="{A1C9D9BF-FA65-4385-A905-0E1736824316}" dt="2022-11-29T19:58:19.680" v="6229" actId="478"/>
          <ac:picMkLst>
            <pc:docMk/>
            <pc:sldMk cId="3755005072" sldId="556"/>
            <ac:picMk id="4" creationId="{A758E829-CFFD-480F-B31B-EF17C1BB390D}"/>
          </ac:picMkLst>
        </pc:picChg>
        <pc:picChg chg="del">
          <ac:chgData name="Stephen Joseph Winkler" userId="ba840402-4e00-4b0a-a5c4-34b744e5a4fe" providerId="ADAL" clId="{A1C9D9BF-FA65-4385-A905-0E1736824316}" dt="2022-11-29T19:23:11.851" v="5878" actId="478"/>
          <ac:picMkLst>
            <pc:docMk/>
            <pc:sldMk cId="3755005072" sldId="556"/>
            <ac:picMk id="5" creationId="{138CA843-5651-435F-BE05-5E617B95839A}"/>
          </ac:picMkLst>
        </pc:picChg>
      </pc:sldChg>
      <pc:sldChg chg="delSp modSp del mod ord">
        <pc:chgData name="Stephen Joseph Winkler" userId="ba840402-4e00-4b0a-a5c4-34b744e5a4fe" providerId="ADAL" clId="{A1C9D9BF-FA65-4385-A905-0E1736824316}" dt="2022-11-29T19:59:02.616" v="6232" actId="47"/>
        <pc:sldMkLst>
          <pc:docMk/>
          <pc:sldMk cId="4165172906" sldId="559"/>
        </pc:sldMkLst>
        <pc:picChg chg="del">
          <ac:chgData name="Stephen Joseph Winkler" userId="ba840402-4e00-4b0a-a5c4-34b744e5a4fe" providerId="ADAL" clId="{A1C9D9BF-FA65-4385-A905-0E1736824316}" dt="2022-11-29T00:50:33.694" v="155" actId="478"/>
          <ac:picMkLst>
            <pc:docMk/>
            <pc:sldMk cId="4165172906" sldId="559"/>
            <ac:picMk id="6" creationId="{6AD9FC37-F9B6-4E6C-A5C6-28D5CF0DE39E}"/>
          </ac:picMkLst>
        </pc:picChg>
        <pc:picChg chg="del mod">
          <ac:chgData name="Stephen Joseph Winkler" userId="ba840402-4e00-4b0a-a5c4-34b744e5a4fe" providerId="ADAL" clId="{A1C9D9BF-FA65-4385-A905-0E1736824316}" dt="2022-11-29T00:50:35.663" v="157" actId="478"/>
          <ac:picMkLst>
            <pc:docMk/>
            <pc:sldMk cId="4165172906" sldId="559"/>
            <ac:picMk id="7" creationId="{80ABE5C9-2340-4421-AA96-A92E76CB03B7}"/>
          </ac:picMkLst>
        </pc:picChg>
      </pc:sldChg>
      <pc:sldChg chg="addSp delSp modSp add del mod ord">
        <pc:chgData name="Stephen Joseph Winkler" userId="ba840402-4e00-4b0a-a5c4-34b744e5a4fe" providerId="ADAL" clId="{A1C9D9BF-FA65-4385-A905-0E1736824316}" dt="2022-11-29T19:34:20.633" v="6170" actId="47"/>
        <pc:sldMkLst>
          <pc:docMk/>
          <pc:sldMk cId="708537682" sldId="560"/>
        </pc:sldMkLst>
        <pc:spChg chg="mod">
          <ac:chgData name="Stephen Joseph Winkler" userId="ba840402-4e00-4b0a-a5c4-34b744e5a4fe" providerId="ADAL" clId="{A1C9D9BF-FA65-4385-A905-0E1736824316}" dt="2022-11-29T19:18:05.695" v="5600" actId="20577"/>
          <ac:spMkLst>
            <pc:docMk/>
            <pc:sldMk cId="708537682" sldId="560"/>
            <ac:spMk id="2" creationId="{E61602FF-A855-4A7A-99A1-2A433060E490}"/>
          </ac:spMkLst>
        </pc:spChg>
        <pc:spChg chg="mod">
          <ac:chgData name="Stephen Joseph Winkler" userId="ba840402-4e00-4b0a-a5c4-34b744e5a4fe" providerId="ADAL" clId="{A1C9D9BF-FA65-4385-A905-0E1736824316}" dt="2022-11-29T19:12:52.495" v="5579" actId="20577"/>
          <ac:spMkLst>
            <pc:docMk/>
            <pc:sldMk cId="708537682" sldId="560"/>
            <ac:spMk id="3" creationId="{3A7237E2-D9FE-4228-8551-A75E9C0D73E8}"/>
          </ac:spMkLst>
        </pc:spChg>
        <pc:spChg chg="add del mod">
          <ac:chgData name="Stephen Joseph Winkler" userId="ba840402-4e00-4b0a-a5c4-34b744e5a4fe" providerId="ADAL" clId="{A1C9D9BF-FA65-4385-A905-0E1736824316}" dt="2022-11-29T19:18:48.645" v="5729"/>
          <ac:spMkLst>
            <pc:docMk/>
            <pc:sldMk cId="708537682" sldId="560"/>
            <ac:spMk id="20" creationId="{6D2340FC-B248-4EB1-944A-A648F7FA830B}"/>
          </ac:spMkLst>
        </pc:spChg>
        <pc:spChg chg="add del mod">
          <ac:chgData name="Stephen Joseph Winkler" userId="ba840402-4e00-4b0a-a5c4-34b744e5a4fe" providerId="ADAL" clId="{A1C9D9BF-FA65-4385-A905-0E1736824316}" dt="2022-11-29T19:18:48.645" v="5729"/>
          <ac:spMkLst>
            <pc:docMk/>
            <pc:sldMk cId="708537682" sldId="560"/>
            <ac:spMk id="21" creationId="{8396D99A-CAB3-4BB0-AF5F-9ABB374E4BE8}"/>
          </ac:spMkLst>
        </pc:spChg>
        <pc:spChg chg="mod">
          <ac:chgData name="Stephen Joseph Winkler" userId="ba840402-4e00-4b0a-a5c4-34b744e5a4fe" providerId="ADAL" clId="{A1C9D9BF-FA65-4385-A905-0E1736824316}" dt="2022-11-29T19:18:46.998" v="5728"/>
          <ac:spMkLst>
            <pc:docMk/>
            <pc:sldMk cId="708537682" sldId="560"/>
            <ac:spMk id="24" creationId="{AE377761-16B8-452D-B777-5F28FBF15505}"/>
          </ac:spMkLst>
        </pc:spChg>
        <pc:spChg chg="mod">
          <ac:chgData name="Stephen Joseph Winkler" userId="ba840402-4e00-4b0a-a5c4-34b744e5a4fe" providerId="ADAL" clId="{A1C9D9BF-FA65-4385-A905-0E1736824316}" dt="2022-11-29T19:18:46.998" v="5728"/>
          <ac:spMkLst>
            <pc:docMk/>
            <pc:sldMk cId="708537682" sldId="560"/>
            <ac:spMk id="25" creationId="{0D608A12-C97F-447E-8943-81B76DEA5541}"/>
          </ac:spMkLst>
        </pc:spChg>
        <pc:spChg chg="mod">
          <ac:chgData name="Stephen Joseph Winkler" userId="ba840402-4e00-4b0a-a5c4-34b744e5a4fe" providerId="ADAL" clId="{A1C9D9BF-FA65-4385-A905-0E1736824316}" dt="2022-11-29T19:18:46.998" v="5728"/>
          <ac:spMkLst>
            <pc:docMk/>
            <pc:sldMk cId="708537682" sldId="560"/>
            <ac:spMk id="26" creationId="{EAD09B95-C1B9-4F62-A7FF-32C532A87848}"/>
          </ac:spMkLst>
        </pc:spChg>
        <pc:spChg chg="mod">
          <ac:chgData name="Stephen Joseph Winkler" userId="ba840402-4e00-4b0a-a5c4-34b744e5a4fe" providerId="ADAL" clId="{A1C9D9BF-FA65-4385-A905-0E1736824316}" dt="2022-11-29T19:18:46.998" v="5728"/>
          <ac:spMkLst>
            <pc:docMk/>
            <pc:sldMk cId="708537682" sldId="560"/>
            <ac:spMk id="29" creationId="{B26FCB85-4D45-499A-B5DF-575D31009384}"/>
          </ac:spMkLst>
        </pc:spChg>
        <pc:spChg chg="mod">
          <ac:chgData name="Stephen Joseph Winkler" userId="ba840402-4e00-4b0a-a5c4-34b744e5a4fe" providerId="ADAL" clId="{A1C9D9BF-FA65-4385-A905-0E1736824316}" dt="2022-11-29T19:18:46.998" v="5728"/>
          <ac:spMkLst>
            <pc:docMk/>
            <pc:sldMk cId="708537682" sldId="560"/>
            <ac:spMk id="30" creationId="{D6E320C4-E61C-4017-89F5-22B67CD0F0F2}"/>
          </ac:spMkLst>
        </pc:spChg>
        <pc:spChg chg="mod">
          <ac:chgData name="Stephen Joseph Winkler" userId="ba840402-4e00-4b0a-a5c4-34b744e5a4fe" providerId="ADAL" clId="{A1C9D9BF-FA65-4385-A905-0E1736824316}" dt="2022-11-29T19:18:46.998" v="5728"/>
          <ac:spMkLst>
            <pc:docMk/>
            <pc:sldMk cId="708537682" sldId="560"/>
            <ac:spMk id="31" creationId="{F2521602-860D-4337-9493-DFE356AB40F0}"/>
          </ac:spMkLst>
        </pc:spChg>
        <pc:spChg chg="add del mod">
          <ac:chgData name="Stephen Joseph Winkler" userId="ba840402-4e00-4b0a-a5c4-34b744e5a4fe" providerId="ADAL" clId="{A1C9D9BF-FA65-4385-A905-0E1736824316}" dt="2022-11-29T19:18:48.645" v="5729"/>
          <ac:spMkLst>
            <pc:docMk/>
            <pc:sldMk cId="708537682" sldId="560"/>
            <ac:spMk id="32" creationId="{895D5948-D01D-4543-B026-9A9B2CCFA8E9}"/>
          </ac:spMkLst>
        </pc:spChg>
        <pc:grpChg chg="del">
          <ac:chgData name="Stephen Joseph Winkler" userId="ba840402-4e00-4b0a-a5c4-34b744e5a4fe" providerId="ADAL" clId="{A1C9D9BF-FA65-4385-A905-0E1736824316}" dt="2022-11-29T01:03:10.186" v="492" actId="478"/>
          <ac:grpSpMkLst>
            <pc:docMk/>
            <pc:sldMk cId="708537682" sldId="560"/>
            <ac:grpSpMk id="17" creationId="{AB42D305-67E5-49B1-8F31-736B77122584}"/>
          </ac:grpSpMkLst>
        </pc:grpChg>
        <pc:grpChg chg="del">
          <ac:chgData name="Stephen Joseph Winkler" userId="ba840402-4e00-4b0a-a5c4-34b744e5a4fe" providerId="ADAL" clId="{A1C9D9BF-FA65-4385-A905-0E1736824316}" dt="2022-11-29T01:03:08.216" v="491" actId="478"/>
          <ac:grpSpMkLst>
            <pc:docMk/>
            <pc:sldMk cId="708537682" sldId="560"/>
            <ac:grpSpMk id="18" creationId="{AFFB18F3-5E87-4C8E-9B6C-E69155330C22}"/>
          </ac:grpSpMkLst>
        </pc:grpChg>
        <pc:grpChg chg="del">
          <ac:chgData name="Stephen Joseph Winkler" userId="ba840402-4e00-4b0a-a5c4-34b744e5a4fe" providerId="ADAL" clId="{A1C9D9BF-FA65-4385-A905-0E1736824316}" dt="2022-11-29T01:03:06.077" v="490" actId="478"/>
          <ac:grpSpMkLst>
            <pc:docMk/>
            <pc:sldMk cId="708537682" sldId="560"/>
            <ac:grpSpMk id="19" creationId="{C3BF80BF-F92F-420B-B3FC-0ED52710EA60}"/>
          </ac:grpSpMkLst>
        </pc:grpChg>
        <pc:grpChg chg="add del mod">
          <ac:chgData name="Stephen Joseph Winkler" userId="ba840402-4e00-4b0a-a5c4-34b744e5a4fe" providerId="ADAL" clId="{A1C9D9BF-FA65-4385-A905-0E1736824316}" dt="2022-11-29T19:18:48.645" v="5729"/>
          <ac:grpSpMkLst>
            <pc:docMk/>
            <pc:sldMk cId="708537682" sldId="560"/>
            <ac:grpSpMk id="22" creationId="{EC19B2CE-DC9B-4B99-A5B5-E35016137616}"/>
          </ac:grpSpMkLst>
        </pc:grpChg>
        <pc:grpChg chg="mod">
          <ac:chgData name="Stephen Joseph Winkler" userId="ba840402-4e00-4b0a-a5c4-34b744e5a4fe" providerId="ADAL" clId="{A1C9D9BF-FA65-4385-A905-0E1736824316}" dt="2022-11-29T19:18:46.998" v="5728"/>
          <ac:grpSpMkLst>
            <pc:docMk/>
            <pc:sldMk cId="708537682" sldId="560"/>
            <ac:grpSpMk id="23" creationId="{1D18D044-9207-4271-A4B6-262CAB06F016}"/>
          </ac:grpSpMkLst>
        </pc:grpChg>
        <pc:grpChg chg="add del mod">
          <ac:chgData name="Stephen Joseph Winkler" userId="ba840402-4e00-4b0a-a5c4-34b744e5a4fe" providerId="ADAL" clId="{A1C9D9BF-FA65-4385-A905-0E1736824316}" dt="2022-11-29T19:18:48.645" v="5729"/>
          <ac:grpSpMkLst>
            <pc:docMk/>
            <pc:sldMk cId="708537682" sldId="560"/>
            <ac:grpSpMk id="27" creationId="{B8CF6194-2AC6-4448-B03A-68A5D71AD15A}"/>
          </ac:grpSpMkLst>
        </pc:grpChg>
        <pc:grpChg chg="mod">
          <ac:chgData name="Stephen Joseph Winkler" userId="ba840402-4e00-4b0a-a5c4-34b744e5a4fe" providerId="ADAL" clId="{A1C9D9BF-FA65-4385-A905-0E1736824316}" dt="2022-11-29T19:18:46.998" v="5728"/>
          <ac:grpSpMkLst>
            <pc:docMk/>
            <pc:sldMk cId="708537682" sldId="560"/>
            <ac:grpSpMk id="28" creationId="{AEA4FFCD-348D-4F05-9C27-0318F53D6A9C}"/>
          </ac:grpSpMkLst>
        </pc:grpChg>
        <pc:picChg chg="del">
          <ac:chgData name="Stephen Joseph Winkler" userId="ba840402-4e00-4b0a-a5c4-34b744e5a4fe" providerId="ADAL" clId="{A1C9D9BF-FA65-4385-A905-0E1736824316}" dt="2022-11-29T01:03:23.883" v="495" actId="478"/>
          <ac:picMkLst>
            <pc:docMk/>
            <pc:sldMk cId="708537682" sldId="560"/>
            <ac:picMk id="5" creationId="{138CA843-5651-435F-BE05-5E617B95839A}"/>
          </ac:picMkLst>
        </pc:picChg>
      </pc:sldChg>
      <pc:sldChg chg="modSp new del mod">
        <pc:chgData name="Stephen Joseph Winkler" userId="ba840402-4e00-4b0a-a5c4-34b744e5a4fe" providerId="ADAL" clId="{A1C9D9BF-FA65-4385-A905-0E1736824316}" dt="2022-11-29T00:49:37.297" v="126" actId="47"/>
        <pc:sldMkLst>
          <pc:docMk/>
          <pc:sldMk cId="1486148702" sldId="560"/>
        </pc:sldMkLst>
        <pc:spChg chg="mod">
          <ac:chgData name="Stephen Joseph Winkler" userId="ba840402-4e00-4b0a-a5c4-34b744e5a4fe" providerId="ADAL" clId="{A1C9D9BF-FA65-4385-A905-0E1736824316}" dt="2022-11-29T00:49:18.798" v="123" actId="20577"/>
          <ac:spMkLst>
            <pc:docMk/>
            <pc:sldMk cId="1486148702" sldId="560"/>
            <ac:spMk id="2" creationId="{FF5A2EF1-CAE6-4F29-A91A-DDFE88343663}"/>
          </ac:spMkLst>
        </pc:spChg>
      </pc:sldChg>
      <pc:sldChg chg="addSp delSp modSp add mod setBg delDesignElem modNotesTx">
        <pc:chgData name="Stephen Joseph Winkler" userId="ba840402-4e00-4b0a-a5c4-34b744e5a4fe" providerId="ADAL" clId="{A1C9D9BF-FA65-4385-A905-0E1736824316}" dt="2022-12-06T04:27:21.863" v="8433" actId="20577"/>
        <pc:sldMkLst>
          <pc:docMk/>
          <pc:sldMk cId="480247189" sldId="561"/>
        </pc:sldMkLst>
        <pc:spChg chg="mod">
          <ac:chgData name="Stephen Joseph Winkler" userId="ba840402-4e00-4b0a-a5c4-34b744e5a4fe" providerId="ADAL" clId="{A1C9D9BF-FA65-4385-A905-0E1736824316}" dt="2022-11-29T19:55:45.146" v="6174" actId="26606"/>
          <ac:spMkLst>
            <pc:docMk/>
            <pc:sldMk cId="480247189" sldId="561"/>
            <ac:spMk id="2" creationId="{E61602FF-A855-4A7A-99A1-2A433060E490}"/>
          </ac:spMkLst>
        </pc:spChg>
        <pc:spChg chg="del">
          <ac:chgData name="Stephen Joseph Winkler" userId="ba840402-4e00-4b0a-a5c4-34b744e5a4fe" providerId="ADAL" clId="{A1C9D9BF-FA65-4385-A905-0E1736824316}" dt="2022-11-29T17:48:41.230" v="1501" actId="478"/>
          <ac:spMkLst>
            <pc:docMk/>
            <pc:sldMk cId="480247189" sldId="561"/>
            <ac:spMk id="3" creationId="{3A7237E2-D9FE-4228-8551-A75E9C0D73E8}"/>
          </ac:spMkLst>
        </pc:spChg>
        <pc:spChg chg="add del mod">
          <ac:chgData name="Stephen Joseph Winkler" userId="ba840402-4e00-4b0a-a5c4-34b744e5a4fe" providerId="ADAL" clId="{A1C9D9BF-FA65-4385-A905-0E1736824316}" dt="2022-11-29T17:48:39.711" v="1500"/>
          <ac:spMkLst>
            <pc:docMk/>
            <pc:sldMk cId="480247189" sldId="561"/>
            <ac:spMk id="4" creationId="{5DF395B4-5DBA-4599-BC51-CE59B22040E2}"/>
          </ac:spMkLst>
        </pc:spChg>
        <pc:spChg chg="add mod ord">
          <ac:chgData name="Stephen Joseph Winkler" userId="ba840402-4e00-4b0a-a5c4-34b744e5a4fe" providerId="ADAL" clId="{A1C9D9BF-FA65-4385-A905-0E1736824316}" dt="2022-12-02T19:22:26.105" v="8325" actId="20577"/>
          <ac:spMkLst>
            <pc:docMk/>
            <pc:sldMk cId="480247189" sldId="561"/>
            <ac:spMk id="5" creationId="{6D29BC0E-BAD6-465F-BC98-D6B95E52EE7D}"/>
          </ac:spMkLst>
        </pc:spChg>
        <pc:spChg chg="mod">
          <ac:chgData name="Stephen Joseph Winkler" userId="ba840402-4e00-4b0a-a5c4-34b744e5a4fe" providerId="ADAL" clId="{A1C9D9BF-FA65-4385-A905-0E1736824316}" dt="2022-11-29T20:30:06.982" v="7236"/>
          <ac:spMkLst>
            <pc:docMk/>
            <pc:sldMk cId="480247189" sldId="561"/>
            <ac:spMk id="10" creationId="{9D70BC51-903D-4CF9-8350-536EB94A4C10}"/>
          </ac:spMkLst>
        </pc:spChg>
        <pc:spChg chg="add del">
          <ac:chgData name="Stephen Joseph Winkler" userId="ba840402-4e00-4b0a-a5c4-34b744e5a4fe" providerId="ADAL" clId="{A1C9D9BF-FA65-4385-A905-0E1736824316}" dt="2022-11-29T20:23:22.133" v="7055"/>
          <ac:spMkLst>
            <pc:docMk/>
            <pc:sldMk cId="480247189" sldId="561"/>
            <ac:spMk id="11" creationId="{5DD103AA-7536-490B-973F-73CA63A7ED09}"/>
          </ac:spMkLst>
        </pc:spChg>
        <pc:spChg chg="mod">
          <ac:chgData name="Stephen Joseph Winkler" userId="ba840402-4e00-4b0a-a5c4-34b744e5a4fe" providerId="ADAL" clId="{A1C9D9BF-FA65-4385-A905-0E1736824316}" dt="2022-11-29T20:30:06.982" v="7236"/>
          <ac:spMkLst>
            <pc:docMk/>
            <pc:sldMk cId="480247189" sldId="561"/>
            <ac:spMk id="12" creationId="{DF47FD81-A9FB-44BC-950A-D88B97F90E29}"/>
          </ac:spMkLst>
        </pc:spChg>
        <pc:spChg chg="mod">
          <ac:chgData name="Stephen Joseph Winkler" userId="ba840402-4e00-4b0a-a5c4-34b744e5a4fe" providerId="ADAL" clId="{A1C9D9BF-FA65-4385-A905-0E1736824316}" dt="2022-11-29T20:30:25.973" v="7240"/>
          <ac:spMkLst>
            <pc:docMk/>
            <pc:sldMk cId="480247189" sldId="561"/>
            <ac:spMk id="14" creationId="{1FA7B5BA-6F04-4253-A7AC-EBFE649880E7}"/>
          </ac:spMkLst>
        </pc:spChg>
        <pc:spChg chg="mod">
          <ac:chgData name="Stephen Joseph Winkler" userId="ba840402-4e00-4b0a-a5c4-34b744e5a4fe" providerId="ADAL" clId="{A1C9D9BF-FA65-4385-A905-0E1736824316}" dt="2022-11-29T20:30:25.973" v="7240"/>
          <ac:spMkLst>
            <pc:docMk/>
            <pc:sldMk cId="480247189" sldId="561"/>
            <ac:spMk id="15" creationId="{BA3E5C2D-44DE-44A6-BF62-C292DD7155BF}"/>
          </ac:spMkLst>
        </pc:spChg>
        <pc:grpChg chg="add mod ord">
          <ac:chgData name="Stephen Joseph Winkler" userId="ba840402-4e00-4b0a-a5c4-34b744e5a4fe" providerId="ADAL" clId="{A1C9D9BF-FA65-4385-A905-0E1736824316}" dt="2022-12-01T02:34:22.662" v="8084" actId="1076"/>
          <ac:grpSpMkLst>
            <pc:docMk/>
            <pc:sldMk cId="480247189" sldId="561"/>
            <ac:grpSpMk id="9" creationId="{36FA8D88-D307-483C-A5B0-D06ED753D101}"/>
          </ac:grpSpMkLst>
        </pc:grpChg>
        <pc:grpChg chg="add mod ord">
          <ac:chgData name="Stephen Joseph Winkler" userId="ba840402-4e00-4b0a-a5c4-34b744e5a4fe" providerId="ADAL" clId="{A1C9D9BF-FA65-4385-A905-0E1736824316}" dt="2022-12-02T19:22:32.299" v="8347" actId="1035"/>
          <ac:grpSpMkLst>
            <pc:docMk/>
            <pc:sldMk cId="480247189" sldId="561"/>
            <ac:grpSpMk id="13" creationId="{3C3206B6-55E0-4358-81B3-9DC2902FED62}"/>
          </ac:grpSpMkLst>
        </pc:grpChg>
        <pc:picChg chg="add mod">
          <ac:chgData name="Stephen Joseph Winkler" userId="ba840402-4e00-4b0a-a5c4-34b744e5a4fe" providerId="ADAL" clId="{A1C9D9BF-FA65-4385-A905-0E1736824316}" dt="2022-11-29T19:55:45.146" v="6174" actId="26606"/>
          <ac:picMkLst>
            <pc:docMk/>
            <pc:sldMk cId="480247189" sldId="561"/>
            <ac:picMk id="6" creationId="{A559244D-FD26-4C67-9E99-DEB0C5063FC8}"/>
          </ac:picMkLst>
        </pc:picChg>
        <pc:picChg chg="add del mod">
          <ac:chgData name="Stephen Joseph Winkler" userId="ba840402-4e00-4b0a-a5c4-34b744e5a4fe" providerId="ADAL" clId="{A1C9D9BF-FA65-4385-A905-0E1736824316}" dt="2022-11-29T20:27:31.048" v="7221" actId="478"/>
          <ac:picMkLst>
            <pc:docMk/>
            <pc:sldMk cId="480247189" sldId="561"/>
            <ac:picMk id="8" creationId="{C4148A16-8145-4AD2-A6C9-08B4BEBBB506}"/>
          </ac:picMkLst>
        </pc:picChg>
        <pc:picChg chg="add mod">
          <ac:chgData name="Stephen Joseph Winkler" userId="ba840402-4e00-4b0a-a5c4-34b744e5a4fe" providerId="ADAL" clId="{A1C9D9BF-FA65-4385-A905-0E1736824316}" dt="2022-11-29T20:43:31.077" v="7351" actId="1076"/>
          <ac:picMkLst>
            <pc:docMk/>
            <pc:sldMk cId="480247189" sldId="561"/>
            <ac:picMk id="16" creationId="{6DCED712-3BD4-4BA9-82F2-75C5CAD89D72}"/>
          </ac:picMkLst>
        </pc:picChg>
        <pc:picChg chg="add mod">
          <ac:chgData name="Stephen Joseph Winkler" userId="ba840402-4e00-4b0a-a5c4-34b744e5a4fe" providerId="ADAL" clId="{A1C9D9BF-FA65-4385-A905-0E1736824316}" dt="2022-11-29T20:43:33.288" v="7352" actId="1076"/>
          <ac:picMkLst>
            <pc:docMk/>
            <pc:sldMk cId="480247189" sldId="561"/>
            <ac:picMk id="18" creationId="{6F9840BA-DB88-459F-BBB8-FEFE693E39D0}"/>
          </ac:picMkLst>
        </pc:picChg>
      </pc:sldChg>
      <pc:sldChg chg="add del">
        <pc:chgData name="Stephen Joseph Winkler" userId="ba840402-4e00-4b0a-a5c4-34b744e5a4fe" providerId="ADAL" clId="{A1C9D9BF-FA65-4385-A905-0E1736824316}" dt="2022-11-29T00:49:36.647" v="125" actId="47"/>
        <pc:sldMkLst>
          <pc:docMk/>
          <pc:sldMk cId="2520813734" sldId="561"/>
        </pc:sldMkLst>
      </pc:sldChg>
      <pc:sldChg chg="new del">
        <pc:chgData name="Stephen Joseph Winkler" userId="ba840402-4e00-4b0a-a5c4-34b744e5a4fe" providerId="ADAL" clId="{A1C9D9BF-FA65-4385-A905-0E1736824316}" dt="2022-11-29T00:52:41.573" v="286" actId="47"/>
        <pc:sldMkLst>
          <pc:docMk/>
          <pc:sldMk cId="1982343593" sldId="562"/>
        </pc:sldMkLst>
      </pc:sldChg>
      <pc:sldChg chg="addSp delSp modSp add mod setBg delDesignElem modNotesTx">
        <pc:chgData name="Stephen Joseph Winkler" userId="ba840402-4e00-4b0a-a5c4-34b744e5a4fe" providerId="ADAL" clId="{A1C9D9BF-FA65-4385-A905-0E1736824316}" dt="2022-12-06T04:27:25.237" v="8434" actId="20577"/>
        <pc:sldMkLst>
          <pc:docMk/>
          <pc:sldMk cId="22758072" sldId="563"/>
        </pc:sldMkLst>
        <pc:spChg chg="mod">
          <ac:chgData name="Stephen Joseph Winkler" userId="ba840402-4e00-4b0a-a5c4-34b744e5a4fe" providerId="ADAL" clId="{A1C9D9BF-FA65-4385-A905-0E1736824316}" dt="2022-11-29T19:55:51.259" v="6175" actId="26606"/>
          <ac:spMkLst>
            <pc:docMk/>
            <pc:sldMk cId="22758072" sldId="563"/>
            <ac:spMk id="2" creationId="{E61602FF-A855-4A7A-99A1-2A433060E490}"/>
          </ac:spMkLst>
        </pc:spChg>
        <pc:spChg chg="del">
          <ac:chgData name="Stephen Joseph Winkler" userId="ba840402-4e00-4b0a-a5c4-34b744e5a4fe" providerId="ADAL" clId="{A1C9D9BF-FA65-4385-A905-0E1736824316}" dt="2022-11-29T18:19:49.792" v="2763" actId="478"/>
          <ac:spMkLst>
            <pc:docMk/>
            <pc:sldMk cId="22758072" sldId="563"/>
            <ac:spMk id="3" creationId="{3A7237E2-D9FE-4228-8551-A75E9C0D73E8}"/>
          </ac:spMkLst>
        </pc:spChg>
        <pc:spChg chg="add mod ord">
          <ac:chgData name="Stephen Joseph Winkler" userId="ba840402-4e00-4b0a-a5c4-34b744e5a4fe" providerId="ADAL" clId="{A1C9D9BF-FA65-4385-A905-0E1736824316}" dt="2022-12-02T19:24:10.843" v="8417" actId="20577"/>
          <ac:spMkLst>
            <pc:docMk/>
            <pc:sldMk cId="22758072" sldId="563"/>
            <ac:spMk id="4" creationId="{BAC49427-94CE-468A-99CF-950D433A2493}"/>
          </ac:spMkLst>
        </pc:spChg>
        <pc:spChg chg="add del">
          <ac:chgData name="Stephen Joseph Winkler" userId="ba840402-4e00-4b0a-a5c4-34b744e5a4fe" providerId="ADAL" clId="{A1C9D9BF-FA65-4385-A905-0E1736824316}" dt="2022-11-29T20:23:22.133" v="7055"/>
          <ac:spMkLst>
            <pc:docMk/>
            <pc:sldMk cId="22758072" sldId="563"/>
            <ac:spMk id="10" creationId="{5DD103AA-7536-490B-973F-73CA63A7ED09}"/>
          </ac:spMkLst>
        </pc:spChg>
        <pc:spChg chg="mod">
          <ac:chgData name="Stephen Joseph Winkler" userId="ba840402-4e00-4b0a-a5c4-34b744e5a4fe" providerId="ADAL" clId="{A1C9D9BF-FA65-4385-A905-0E1736824316}" dt="2022-11-29T20:30:57.952" v="7244"/>
          <ac:spMkLst>
            <pc:docMk/>
            <pc:sldMk cId="22758072" sldId="563"/>
            <ac:spMk id="11" creationId="{6043FC68-C5DA-46B9-A0F9-12E3B4F8C12F}"/>
          </ac:spMkLst>
        </pc:spChg>
        <pc:spChg chg="mod">
          <ac:chgData name="Stephen Joseph Winkler" userId="ba840402-4e00-4b0a-a5c4-34b744e5a4fe" providerId="ADAL" clId="{A1C9D9BF-FA65-4385-A905-0E1736824316}" dt="2022-11-29T20:30:57.952" v="7244"/>
          <ac:spMkLst>
            <pc:docMk/>
            <pc:sldMk cId="22758072" sldId="563"/>
            <ac:spMk id="12" creationId="{12B413F2-EE45-4B43-8B99-14AD444308F3}"/>
          </ac:spMkLst>
        </pc:spChg>
        <pc:spChg chg="mod">
          <ac:chgData name="Stephen Joseph Winkler" userId="ba840402-4e00-4b0a-a5c4-34b744e5a4fe" providerId="ADAL" clId="{A1C9D9BF-FA65-4385-A905-0E1736824316}" dt="2022-11-29T20:31:11.559" v="7248"/>
          <ac:spMkLst>
            <pc:docMk/>
            <pc:sldMk cId="22758072" sldId="563"/>
            <ac:spMk id="14" creationId="{B0127245-1A4D-467C-8E56-7C653FCACCA7}"/>
          </ac:spMkLst>
        </pc:spChg>
        <pc:spChg chg="mod">
          <ac:chgData name="Stephen Joseph Winkler" userId="ba840402-4e00-4b0a-a5c4-34b744e5a4fe" providerId="ADAL" clId="{A1C9D9BF-FA65-4385-A905-0E1736824316}" dt="2022-11-29T20:31:11.559" v="7248"/>
          <ac:spMkLst>
            <pc:docMk/>
            <pc:sldMk cId="22758072" sldId="563"/>
            <ac:spMk id="15" creationId="{B1A0E9C4-C2A3-4657-B140-CB1B52CC73ED}"/>
          </ac:spMkLst>
        </pc:spChg>
        <pc:spChg chg="mod">
          <ac:chgData name="Stephen Joseph Winkler" userId="ba840402-4e00-4b0a-a5c4-34b744e5a4fe" providerId="ADAL" clId="{A1C9D9BF-FA65-4385-A905-0E1736824316}" dt="2022-12-01T02:38:32.695" v="8203" actId="1036"/>
          <ac:spMkLst>
            <pc:docMk/>
            <pc:sldMk cId="22758072" sldId="563"/>
            <ac:spMk id="17" creationId="{DFA3686B-09F5-4EE5-A11F-DB1E6E8B988D}"/>
          </ac:spMkLst>
        </pc:spChg>
        <pc:spChg chg="mod">
          <ac:chgData name="Stephen Joseph Winkler" userId="ba840402-4e00-4b0a-a5c4-34b744e5a4fe" providerId="ADAL" clId="{A1C9D9BF-FA65-4385-A905-0E1736824316}" dt="2022-12-01T02:37:16.707" v="8157"/>
          <ac:spMkLst>
            <pc:docMk/>
            <pc:sldMk cId="22758072" sldId="563"/>
            <ac:spMk id="18" creationId="{44C0F978-9917-4CE8-97AF-D4E76D6F146C}"/>
          </ac:spMkLst>
        </pc:spChg>
        <pc:grpChg chg="add mod ord">
          <ac:chgData name="Stephen Joseph Winkler" userId="ba840402-4e00-4b0a-a5c4-34b744e5a4fe" providerId="ADAL" clId="{A1C9D9BF-FA65-4385-A905-0E1736824316}" dt="2022-12-01T02:37:12.556" v="8156" actId="14100"/>
          <ac:grpSpMkLst>
            <pc:docMk/>
            <pc:sldMk cId="22758072" sldId="563"/>
            <ac:grpSpMk id="9" creationId="{5F2E5078-777E-420A-AD08-FAC583843F88}"/>
          </ac:grpSpMkLst>
        </pc:grpChg>
        <pc:grpChg chg="add del mod ord">
          <ac:chgData name="Stephen Joseph Winkler" userId="ba840402-4e00-4b0a-a5c4-34b744e5a4fe" providerId="ADAL" clId="{A1C9D9BF-FA65-4385-A905-0E1736824316}" dt="2022-12-01T02:37:19.333" v="8159" actId="478"/>
          <ac:grpSpMkLst>
            <pc:docMk/>
            <pc:sldMk cId="22758072" sldId="563"/>
            <ac:grpSpMk id="13" creationId="{9AB2BA15-5949-4E40-A91F-68878F0B8424}"/>
          </ac:grpSpMkLst>
        </pc:grpChg>
        <pc:grpChg chg="add mod ord">
          <ac:chgData name="Stephen Joseph Winkler" userId="ba840402-4e00-4b0a-a5c4-34b744e5a4fe" providerId="ADAL" clId="{A1C9D9BF-FA65-4385-A905-0E1736824316}" dt="2022-12-02T19:24:49.562" v="8430" actId="1035"/>
          <ac:grpSpMkLst>
            <pc:docMk/>
            <pc:sldMk cId="22758072" sldId="563"/>
            <ac:grpSpMk id="16" creationId="{44DF01D4-C82A-49D8-AEF3-2771D3723189}"/>
          </ac:grpSpMkLst>
        </pc:grpChg>
        <pc:picChg chg="add mod">
          <ac:chgData name="Stephen Joseph Winkler" userId="ba840402-4e00-4b0a-a5c4-34b744e5a4fe" providerId="ADAL" clId="{A1C9D9BF-FA65-4385-A905-0E1736824316}" dt="2022-11-29T19:55:51.259" v="6175" actId="26606"/>
          <ac:picMkLst>
            <pc:docMk/>
            <pc:sldMk cId="22758072" sldId="563"/>
            <ac:picMk id="5" creationId="{7617AE61-BEA3-4D7B-AEEA-80B0AD42BF93}"/>
          </ac:picMkLst>
        </pc:picChg>
        <pc:picChg chg="add mod">
          <ac:chgData name="Stephen Joseph Winkler" userId="ba840402-4e00-4b0a-a5c4-34b744e5a4fe" providerId="ADAL" clId="{A1C9D9BF-FA65-4385-A905-0E1736824316}" dt="2022-11-29T20:15:12.170" v="7003" actId="1076"/>
          <ac:picMkLst>
            <pc:docMk/>
            <pc:sldMk cId="22758072" sldId="563"/>
            <ac:picMk id="7" creationId="{85B5B921-B10F-477D-8D94-0790FDF6DD5F}"/>
          </ac:picMkLst>
        </pc:picChg>
        <pc:picChg chg="add mod">
          <ac:chgData name="Stephen Joseph Winkler" userId="ba840402-4e00-4b0a-a5c4-34b744e5a4fe" providerId="ADAL" clId="{A1C9D9BF-FA65-4385-A905-0E1736824316}" dt="2022-11-29T20:15:15.386" v="7004" actId="1076"/>
          <ac:picMkLst>
            <pc:docMk/>
            <pc:sldMk cId="22758072" sldId="563"/>
            <ac:picMk id="8" creationId="{598575A9-BAEA-447A-8DBC-6FC5529B4C13}"/>
          </ac:picMkLst>
        </pc:picChg>
      </pc:sldChg>
      <pc:sldChg chg="addSp delSp modSp add mod setBg delDesignElem modNotesTx">
        <pc:chgData name="Stephen Joseph Winkler" userId="ba840402-4e00-4b0a-a5c4-34b744e5a4fe" providerId="ADAL" clId="{A1C9D9BF-FA65-4385-A905-0E1736824316}" dt="2022-12-06T04:27:28.416" v="8435" actId="20577"/>
        <pc:sldMkLst>
          <pc:docMk/>
          <pc:sldMk cId="1262515933" sldId="564"/>
        </pc:sldMkLst>
        <pc:spChg chg="mod">
          <ac:chgData name="Stephen Joseph Winkler" userId="ba840402-4e00-4b0a-a5c4-34b744e5a4fe" providerId="ADAL" clId="{A1C9D9BF-FA65-4385-A905-0E1736824316}" dt="2022-11-29T19:55:54.032" v="6176" actId="26606"/>
          <ac:spMkLst>
            <pc:docMk/>
            <pc:sldMk cId="1262515933" sldId="564"/>
            <ac:spMk id="2" creationId="{E61602FF-A855-4A7A-99A1-2A433060E490}"/>
          </ac:spMkLst>
        </pc:spChg>
        <pc:spChg chg="del">
          <ac:chgData name="Stephen Joseph Winkler" userId="ba840402-4e00-4b0a-a5c4-34b744e5a4fe" providerId="ADAL" clId="{A1C9D9BF-FA65-4385-A905-0E1736824316}" dt="2022-11-29T18:39:09.945" v="3511" actId="478"/>
          <ac:spMkLst>
            <pc:docMk/>
            <pc:sldMk cId="1262515933" sldId="564"/>
            <ac:spMk id="3" creationId="{3A7237E2-D9FE-4228-8551-A75E9C0D73E8}"/>
          </ac:spMkLst>
        </pc:spChg>
        <pc:spChg chg="add mod ord">
          <ac:chgData name="Stephen Joseph Winkler" userId="ba840402-4e00-4b0a-a5c4-34b744e5a4fe" providerId="ADAL" clId="{A1C9D9BF-FA65-4385-A905-0E1736824316}" dt="2022-12-02T19:23:36.727" v="8378" actId="6549"/>
          <ac:spMkLst>
            <pc:docMk/>
            <pc:sldMk cId="1262515933" sldId="564"/>
            <ac:spMk id="4" creationId="{EC8C43A2-ABDC-479E-8C50-9E070726F867}"/>
          </ac:spMkLst>
        </pc:spChg>
        <pc:spChg chg="mod">
          <ac:chgData name="Stephen Joseph Winkler" userId="ba840402-4e00-4b0a-a5c4-34b744e5a4fe" providerId="ADAL" clId="{A1C9D9BF-FA65-4385-A905-0E1736824316}" dt="2022-11-29T20:31:32.166" v="7252"/>
          <ac:spMkLst>
            <pc:docMk/>
            <pc:sldMk cId="1262515933" sldId="564"/>
            <ac:spMk id="9" creationId="{8A767A84-1BCA-44B9-A7FD-458E34DD3B9D}"/>
          </ac:spMkLst>
        </pc:spChg>
        <pc:spChg chg="add del">
          <ac:chgData name="Stephen Joseph Winkler" userId="ba840402-4e00-4b0a-a5c4-34b744e5a4fe" providerId="ADAL" clId="{A1C9D9BF-FA65-4385-A905-0E1736824316}" dt="2022-11-29T20:23:22.133" v="7055"/>
          <ac:spMkLst>
            <pc:docMk/>
            <pc:sldMk cId="1262515933" sldId="564"/>
            <ac:spMk id="10" creationId="{5DD103AA-7536-490B-973F-73CA63A7ED09}"/>
          </ac:spMkLst>
        </pc:spChg>
        <pc:spChg chg="mod">
          <ac:chgData name="Stephen Joseph Winkler" userId="ba840402-4e00-4b0a-a5c4-34b744e5a4fe" providerId="ADAL" clId="{A1C9D9BF-FA65-4385-A905-0E1736824316}" dt="2022-11-29T20:31:32.166" v="7252"/>
          <ac:spMkLst>
            <pc:docMk/>
            <pc:sldMk cId="1262515933" sldId="564"/>
            <ac:spMk id="11" creationId="{C56EE047-6F54-4333-9DBD-35DDA6F649FD}"/>
          </ac:spMkLst>
        </pc:spChg>
        <pc:spChg chg="mod">
          <ac:chgData name="Stephen Joseph Winkler" userId="ba840402-4e00-4b0a-a5c4-34b744e5a4fe" providerId="ADAL" clId="{A1C9D9BF-FA65-4385-A905-0E1736824316}" dt="2022-11-29T20:46:41.857" v="7435" actId="1036"/>
          <ac:spMkLst>
            <pc:docMk/>
            <pc:sldMk cId="1262515933" sldId="564"/>
            <ac:spMk id="13" creationId="{844984EC-3484-4621-9FEE-23B16E102801}"/>
          </ac:spMkLst>
        </pc:spChg>
        <pc:spChg chg="mod">
          <ac:chgData name="Stephen Joseph Winkler" userId="ba840402-4e00-4b0a-a5c4-34b744e5a4fe" providerId="ADAL" clId="{A1C9D9BF-FA65-4385-A905-0E1736824316}" dt="2022-11-29T20:31:45.488" v="7256"/>
          <ac:spMkLst>
            <pc:docMk/>
            <pc:sldMk cId="1262515933" sldId="564"/>
            <ac:spMk id="14" creationId="{86CCB993-460D-4E5C-89B0-A757F1933798}"/>
          </ac:spMkLst>
        </pc:spChg>
        <pc:spChg chg="mod">
          <ac:chgData name="Stephen Joseph Winkler" userId="ba840402-4e00-4b0a-a5c4-34b744e5a4fe" providerId="ADAL" clId="{A1C9D9BF-FA65-4385-A905-0E1736824316}" dt="2022-11-29T20:32:00.498" v="7260"/>
          <ac:spMkLst>
            <pc:docMk/>
            <pc:sldMk cId="1262515933" sldId="564"/>
            <ac:spMk id="16" creationId="{573F5A0A-68A8-4251-99AE-E989C9709EDF}"/>
          </ac:spMkLst>
        </pc:spChg>
        <pc:spChg chg="mod">
          <ac:chgData name="Stephen Joseph Winkler" userId="ba840402-4e00-4b0a-a5c4-34b744e5a4fe" providerId="ADAL" clId="{A1C9D9BF-FA65-4385-A905-0E1736824316}" dt="2022-11-29T20:32:00.498" v="7260"/>
          <ac:spMkLst>
            <pc:docMk/>
            <pc:sldMk cId="1262515933" sldId="564"/>
            <ac:spMk id="17" creationId="{5199E8BF-3E41-4DC4-9897-097A65A2636C}"/>
          </ac:spMkLst>
        </pc:spChg>
        <pc:spChg chg="mod">
          <ac:chgData name="Stephen Joseph Winkler" userId="ba840402-4e00-4b0a-a5c4-34b744e5a4fe" providerId="ADAL" clId="{A1C9D9BF-FA65-4385-A905-0E1736824316}" dt="2022-11-29T20:47:15.522" v="7439"/>
          <ac:spMkLst>
            <pc:docMk/>
            <pc:sldMk cId="1262515933" sldId="564"/>
            <ac:spMk id="20" creationId="{AF649953-08D9-4396-B393-9FBC75BE607C}"/>
          </ac:spMkLst>
        </pc:spChg>
        <pc:spChg chg="mod">
          <ac:chgData name="Stephen Joseph Winkler" userId="ba840402-4e00-4b0a-a5c4-34b744e5a4fe" providerId="ADAL" clId="{A1C9D9BF-FA65-4385-A905-0E1736824316}" dt="2022-11-29T20:47:15.522" v="7439"/>
          <ac:spMkLst>
            <pc:docMk/>
            <pc:sldMk cId="1262515933" sldId="564"/>
            <ac:spMk id="21" creationId="{81EDE145-1162-4A48-BA3B-00FAF3D1D230}"/>
          </ac:spMkLst>
        </pc:spChg>
        <pc:grpChg chg="add mod ord">
          <ac:chgData name="Stephen Joseph Winkler" userId="ba840402-4e00-4b0a-a5c4-34b744e5a4fe" providerId="ADAL" clId="{A1C9D9BF-FA65-4385-A905-0E1736824316}" dt="2022-12-01T02:40:39.223" v="8263" actId="1036"/>
          <ac:grpSpMkLst>
            <pc:docMk/>
            <pc:sldMk cId="1262515933" sldId="564"/>
            <ac:grpSpMk id="8" creationId="{2DBFE5B6-C0D5-44FF-8982-2BC866557350}"/>
          </ac:grpSpMkLst>
        </pc:grpChg>
        <pc:grpChg chg="add del mod ord">
          <ac:chgData name="Stephen Joseph Winkler" userId="ba840402-4e00-4b0a-a5c4-34b744e5a4fe" providerId="ADAL" clId="{A1C9D9BF-FA65-4385-A905-0E1736824316}" dt="2022-11-29T20:47:17.241" v="7440" actId="478"/>
          <ac:grpSpMkLst>
            <pc:docMk/>
            <pc:sldMk cId="1262515933" sldId="564"/>
            <ac:grpSpMk id="12" creationId="{DDE548ED-0C0B-43EA-9DA7-EAF25252DC62}"/>
          </ac:grpSpMkLst>
        </pc:grpChg>
        <pc:grpChg chg="add mod ord">
          <ac:chgData name="Stephen Joseph Winkler" userId="ba840402-4e00-4b0a-a5c4-34b744e5a4fe" providerId="ADAL" clId="{A1C9D9BF-FA65-4385-A905-0E1736824316}" dt="2022-12-02T19:23:49.248" v="8413" actId="1036"/>
          <ac:grpSpMkLst>
            <pc:docMk/>
            <pc:sldMk cId="1262515933" sldId="564"/>
            <ac:grpSpMk id="15" creationId="{BCD30F98-31B8-496C-AC90-BCBF5442DE6F}"/>
          </ac:grpSpMkLst>
        </pc:grpChg>
        <pc:grpChg chg="add mod ord">
          <ac:chgData name="Stephen Joseph Winkler" userId="ba840402-4e00-4b0a-a5c4-34b744e5a4fe" providerId="ADAL" clId="{A1C9D9BF-FA65-4385-A905-0E1736824316}" dt="2022-12-02T19:23:45.341" v="8400" actId="1036"/>
          <ac:grpSpMkLst>
            <pc:docMk/>
            <pc:sldMk cId="1262515933" sldId="564"/>
            <ac:grpSpMk id="19" creationId="{08D7565D-EA3E-490A-888C-0DFD4B48837B}"/>
          </ac:grpSpMkLst>
        </pc:grpChg>
        <pc:picChg chg="add mod">
          <ac:chgData name="Stephen Joseph Winkler" userId="ba840402-4e00-4b0a-a5c4-34b744e5a4fe" providerId="ADAL" clId="{A1C9D9BF-FA65-4385-A905-0E1736824316}" dt="2022-11-29T19:55:54.032" v="6176" actId="26606"/>
          <ac:picMkLst>
            <pc:docMk/>
            <pc:sldMk cId="1262515933" sldId="564"/>
            <ac:picMk id="5" creationId="{F2A03291-2339-4DC9-9CDC-812078828421}"/>
          </ac:picMkLst>
        </pc:picChg>
        <pc:picChg chg="add mod">
          <ac:chgData name="Stephen Joseph Winkler" userId="ba840402-4e00-4b0a-a5c4-34b744e5a4fe" providerId="ADAL" clId="{A1C9D9BF-FA65-4385-A905-0E1736824316}" dt="2022-11-29T20:44:09.861" v="7358" actId="1076"/>
          <ac:picMkLst>
            <pc:docMk/>
            <pc:sldMk cId="1262515933" sldId="564"/>
            <ac:picMk id="7" creationId="{374F9810-6947-41AE-BC0C-057B3C49E45C}"/>
          </ac:picMkLst>
        </pc:picChg>
        <pc:picChg chg="add mod ord">
          <ac:chgData name="Stephen Joseph Winkler" userId="ba840402-4e00-4b0a-a5c4-34b744e5a4fe" providerId="ADAL" clId="{A1C9D9BF-FA65-4385-A905-0E1736824316}" dt="2022-11-29T20:44:16.070" v="7360" actId="1076"/>
          <ac:picMkLst>
            <pc:docMk/>
            <pc:sldMk cId="1262515933" sldId="564"/>
            <ac:picMk id="18" creationId="{B0B778CB-44A1-42A1-B964-6FD0CE63F325}"/>
          </ac:picMkLst>
        </pc:picChg>
      </pc:sldChg>
      <pc:sldChg chg="addSp delSp modSp add mod setBg delDesignElem">
        <pc:chgData name="Stephen Joseph Winkler" userId="ba840402-4e00-4b0a-a5c4-34b744e5a4fe" providerId="ADAL" clId="{A1C9D9BF-FA65-4385-A905-0E1736824316}" dt="2022-12-01T02:41:14.665" v="8269" actId="255"/>
        <pc:sldMkLst>
          <pc:docMk/>
          <pc:sldMk cId="1613626274" sldId="565"/>
        </pc:sldMkLst>
        <pc:spChg chg="mod">
          <ac:chgData name="Stephen Joseph Winkler" userId="ba840402-4e00-4b0a-a5c4-34b744e5a4fe" providerId="ADAL" clId="{A1C9D9BF-FA65-4385-A905-0E1736824316}" dt="2022-11-29T19:55:56.686" v="6177" actId="26606"/>
          <ac:spMkLst>
            <pc:docMk/>
            <pc:sldMk cId="1613626274" sldId="565"/>
            <ac:spMk id="2" creationId="{E61602FF-A855-4A7A-99A1-2A433060E490}"/>
          </ac:spMkLst>
        </pc:spChg>
        <pc:spChg chg="add del">
          <ac:chgData name="Stephen Joseph Winkler" userId="ba840402-4e00-4b0a-a5c4-34b744e5a4fe" providerId="ADAL" clId="{A1C9D9BF-FA65-4385-A905-0E1736824316}" dt="2022-11-29T18:53:08.042" v="4255" actId="478"/>
          <ac:spMkLst>
            <pc:docMk/>
            <pc:sldMk cId="1613626274" sldId="565"/>
            <ac:spMk id="3" creationId="{3A7237E2-D9FE-4228-8551-A75E9C0D73E8}"/>
          </ac:spMkLst>
        </pc:spChg>
        <pc:spChg chg="add mod ord">
          <ac:chgData name="Stephen Joseph Winkler" userId="ba840402-4e00-4b0a-a5c4-34b744e5a4fe" providerId="ADAL" clId="{A1C9D9BF-FA65-4385-A905-0E1736824316}" dt="2022-12-01T02:41:14.665" v="8269" actId="255"/>
          <ac:spMkLst>
            <pc:docMk/>
            <pc:sldMk cId="1613626274" sldId="565"/>
            <ac:spMk id="5" creationId="{D67B29A0-C438-4C86-80A1-0CA5308358B4}"/>
          </ac:spMkLst>
        </pc:spChg>
        <pc:spChg chg="mod">
          <ac:chgData name="Stephen Joseph Winkler" userId="ba840402-4e00-4b0a-a5c4-34b744e5a4fe" providerId="ADAL" clId="{A1C9D9BF-FA65-4385-A905-0E1736824316}" dt="2022-11-29T20:32:35.621" v="7267"/>
          <ac:spMkLst>
            <pc:docMk/>
            <pc:sldMk cId="1613626274" sldId="565"/>
            <ac:spMk id="9" creationId="{0F649632-B7E5-4E8B-8E77-0F06BEF28529}"/>
          </ac:spMkLst>
        </pc:spChg>
        <pc:spChg chg="mod">
          <ac:chgData name="Stephen Joseph Winkler" userId="ba840402-4e00-4b0a-a5c4-34b744e5a4fe" providerId="ADAL" clId="{A1C9D9BF-FA65-4385-A905-0E1736824316}" dt="2022-11-29T20:32:35.621" v="7267"/>
          <ac:spMkLst>
            <pc:docMk/>
            <pc:sldMk cId="1613626274" sldId="565"/>
            <ac:spMk id="10" creationId="{B83A85FF-09CC-4CD9-8A63-7DF934D1054E}"/>
          </ac:spMkLst>
        </pc:spChg>
        <pc:spChg chg="add del">
          <ac:chgData name="Stephen Joseph Winkler" userId="ba840402-4e00-4b0a-a5c4-34b744e5a4fe" providerId="ADAL" clId="{A1C9D9BF-FA65-4385-A905-0E1736824316}" dt="2022-11-29T20:23:22.133" v="7055"/>
          <ac:spMkLst>
            <pc:docMk/>
            <pc:sldMk cId="1613626274" sldId="565"/>
            <ac:spMk id="11" creationId="{5DD103AA-7536-490B-973F-73CA63A7ED09}"/>
          </ac:spMkLst>
        </pc:spChg>
        <pc:spChg chg="mod">
          <ac:chgData name="Stephen Joseph Winkler" userId="ba840402-4e00-4b0a-a5c4-34b744e5a4fe" providerId="ADAL" clId="{A1C9D9BF-FA65-4385-A905-0E1736824316}" dt="2022-11-29T20:48:12.156" v="7453"/>
          <ac:spMkLst>
            <pc:docMk/>
            <pc:sldMk cId="1613626274" sldId="565"/>
            <ac:spMk id="16" creationId="{6E98D098-9352-4FE5-A86C-5A1FB387764E}"/>
          </ac:spMkLst>
        </pc:spChg>
        <pc:spChg chg="mod">
          <ac:chgData name="Stephen Joseph Winkler" userId="ba840402-4e00-4b0a-a5c4-34b744e5a4fe" providerId="ADAL" clId="{A1C9D9BF-FA65-4385-A905-0E1736824316}" dt="2022-11-29T20:48:12.156" v="7453"/>
          <ac:spMkLst>
            <pc:docMk/>
            <pc:sldMk cId="1613626274" sldId="565"/>
            <ac:spMk id="17" creationId="{D0C981E2-61C2-432B-A4EA-92C166D8C645}"/>
          </ac:spMkLst>
        </pc:spChg>
        <pc:grpChg chg="add mod ord">
          <ac:chgData name="Stephen Joseph Winkler" userId="ba840402-4e00-4b0a-a5c4-34b744e5a4fe" providerId="ADAL" clId="{A1C9D9BF-FA65-4385-A905-0E1736824316}" dt="2022-12-01T02:41:02.929" v="8267" actId="1076"/>
          <ac:grpSpMkLst>
            <pc:docMk/>
            <pc:sldMk cId="1613626274" sldId="565"/>
            <ac:grpSpMk id="8" creationId="{0D57488B-0B1B-43A6-996D-E2000B55CCE9}"/>
          </ac:grpSpMkLst>
        </pc:grpChg>
        <pc:grpChg chg="add del mod ord">
          <ac:chgData name="Stephen Joseph Winkler" userId="ba840402-4e00-4b0a-a5c4-34b744e5a4fe" providerId="ADAL" clId="{A1C9D9BF-FA65-4385-A905-0E1736824316}" dt="2022-11-29T20:48:43.765" v="7458" actId="478"/>
          <ac:grpSpMkLst>
            <pc:docMk/>
            <pc:sldMk cId="1613626274" sldId="565"/>
            <ac:grpSpMk id="15" creationId="{290B9390-845B-4AC1-9A6C-2B77772250B9}"/>
          </ac:grpSpMkLst>
        </pc:grpChg>
        <pc:picChg chg="add del mod">
          <ac:chgData name="Stephen Joseph Winkler" userId="ba840402-4e00-4b0a-a5c4-34b744e5a4fe" providerId="ADAL" clId="{A1C9D9BF-FA65-4385-A905-0E1736824316}" dt="2022-11-29T18:52:59.304" v="4254"/>
          <ac:picMkLst>
            <pc:docMk/>
            <pc:sldMk cId="1613626274" sldId="565"/>
            <ac:picMk id="4" creationId="{CD1B8B41-C04A-4F3C-9DF5-D721E5DF54AC}"/>
          </ac:picMkLst>
        </pc:picChg>
        <pc:picChg chg="add mod">
          <ac:chgData name="Stephen Joseph Winkler" userId="ba840402-4e00-4b0a-a5c4-34b744e5a4fe" providerId="ADAL" clId="{A1C9D9BF-FA65-4385-A905-0E1736824316}" dt="2022-11-29T19:55:56.686" v="6177" actId="26606"/>
          <ac:picMkLst>
            <pc:docMk/>
            <pc:sldMk cId="1613626274" sldId="565"/>
            <ac:picMk id="6" creationId="{DCCF05ED-C3FC-46F5-9769-B11F018F449B}"/>
          </ac:picMkLst>
        </pc:picChg>
        <pc:picChg chg="add del mod">
          <ac:chgData name="Stephen Joseph Winkler" userId="ba840402-4e00-4b0a-a5c4-34b744e5a4fe" providerId="ADAL" clId="{A1C9D9BF-FA65-4385-A905-0E1736824316}" dt="2022-11-29T20:36:49.975" v="7277" actId="478"/>
          <ac:picMkLst>
            <pc:docMk/>
            <pc:sldMk cId="1613626274" sldId="565"/>
            <ac:picMk id="12" creationId="{638A150D-946F-46E4-826C-0388DE6DF815}"/>
          </ac:picMkLst>
        </pc:picChg>
        <pc:picChg chg="add mod">
          <ac:chgData name="Stephen Joseph Winkler" userId="ba840402-4e00-4b0a-a5c4-34b744e5a4fe" providerId="ADAL" clId="{A1C9D9BF-FA65-4385-A905-0E1736824316}" dt="2022-11-29T20:48:48.691" v="7459" actId="1076"/>
          <ac:picMkLst>
            <pc:docMk/>
            <pc:sldMk cId="1613626274" sldId="565"/>
            <ac:picMk id="14" creationId="{372B0210-3EC1-4D5B-A480-0AAFEFEB375F}"/>
          </ac:picMkLst>
        </pc:picChg>
      </pc:sldChg>
      <pc:sldChg chg="addSp delSp modSp add mod setBg delDesignElem">
        <pc:chgData name="Stephen Joseph Winkler" userId="ba840402-4e00-4b0a-a5c4-34b744e5a4fe" providerId="ADAL" clId="{A1C9D9BF-FA65-4385-A905-0E1736824316}" dt="2022-12-01T02:42:24.404" v="8288" actId="1035"/>
        <pc:sldMkLst>
          <pc:docMk/>
          <pc:sldMk cId="3427761461" sldId="566"/>
        </pc:sldMkLst>
        <pc:spChg chg="mod">
          <ac:chgData name="Stephen Joseph Winkler" userId="ba840402-4e00-4b0a-a5c4-34b744e5a4fe" providerId="ADAL" clId="{A1C9D9BF-FA65-4385-A905-0E1736824316}" dt="2022-11-29T19:56:45.958" v="6180" actId="26606"/>
          <ac:spMkLst>
            <pc:docMk/>
            <pc:sldMk cId="3427761461" sldId="566"/>
            <ac:spMk id="2" creationId="{E61602FF-A855-4A7A-99A1-2A433060E490}"/>
          </ac:spMkLst>
        </pc:spChg>
        <pc:spChg chg="mod ord">
          <ac:chgData name="Stephen Joseph Winkler" userId="ba840402-4e00-4b0a-a5c4-34b744e5a4fe" providerId="ADAL" clId="{A1C9D9BF-FA65-4385-A905-0E1736824316}" dt="2022-12-01T02:42:12.846" v="8284" actId="12"/>
          <ac:spMkLst>
            <pc:docMk/>
            <pc:sldMk cId="3427761461" sldId="566"/>
            <ac:spMk id="3" creationId="{3A7237E2-D9FE-4228-8551-A75E9C0D73E8}"/>
          </ac:spMkLst>
        </pc:spChg>
        <pc:spChg chg="mod">
          <ac:chgData name="Stephen Joseph Winkler" userId="ba840402-4e00-4b0a-a5c4-34b744e5a4fe" providerId="ADAL" clId="{A1C9D9BF-FA65-4385-A905-0E1736824316}" dt="2022-12-01T02:42:24.404" v="8288" actId="1035"/>
          <ac:spMkLst>
            <pc:docMk/>
            <pc:sldMk cId="3427761461" sldId="566"/>
            <ac:spMk id="8" creationId="{A58AAFAC-DE29-48F1-B948-758951E7E37C}"/>
          </ac:spMkLst>
        </pc:spChg>
        <pc:spChg chg="add del">
          <ac:chgData name="Stephen Joseph Winkler" userId="ba840402-4e00-4b0a-a5c4-34b744e5a4fe" providerId="ADAL" clId="{A1C9D9BF-FA65-4385-A905-0E1736824316}" dt="2022-11-29T20:23:22.133" v="7055"/>
          <ac:spMkLst>
            <pc:docMk/>
            <pc:sldMk cId="3427761461" sldId="566"/>
            <ac:spMk id="9" creationId="{5DD103AA-7536-490B-973F-73CA63A7ED09}"/>
          </ac:spMkLst>
        </pc:spChg>
        <pc:spChg chg="mod">
          <ac:chgData name="Stephen Joseph Winkler" userId="ba840402-4e00-4b0a-a5c4-34b744e5a4fe" providerId="ADAL" clId="{A1C9D9BF-FA65-4385-A905-0E1736824316}" dt="2022-11-29T20:50:19.303" v="7473"/>
          <ac:spMkLst>
            <pc:docMk/>
            <pc:sldMk cId="3427761461" sldId="566"/>
            <ac:spMk id="10" creationId="{1B1E8361-3259-41DE-AB7A-91C701D66822}"/>
          </ac:spMkLst>
        </pc:spChg>
        <pc:spChg chg="mod">
          <ac:chgData name="Stephen Joseph Winkler" userId="ba840402-4e00-4b0a-a5c4-34b744e5a4fe" providerId="ADAL" clId="{A1C9D9BF-FA65-4385-A905-0E1736824316}" dt="2022-11-29T20:50:37.812" v="7478"/>
          <ac:spMkLst>
            <pc:docMk/>
            <pc:sldMk cId="3427761461" sldId="566"/>
            <ac:spMk id="12" creationId="{7CB7ADF0-4B40-4CBE-9E76-078DDDF7DA68}"/>
          </ac:spMkLst>
        </pc:spChg>
        <pc:spChg chg="mod">
          <ac:chgData name="Stephen Joseph Winkler" userId="ba840402-4e00-4b0a-a5c4-34b744e5a4fe" providerId="ADAL" clId="{A1C9D9BF-FA65-4385-A905-0E1736824316}" dt="2022-11-29T20:50:37.812" v="7478"/>
          <ac:spMkLst>
            <pc:docMk/>
            <pc:sldMk cId="3427761461" sldId="566"/>
            <ac:spMk id="13" creationId="{6F77B45B-0E0E-4039-A728-FCB58AF1D656}"/>
          </ac:spMkLst>
        </pc:spChg>
        <pc:grpChg chg="add mod ord">
          <ac:chgData name="Stephen Joseph Winkler" userId="ba840402-4e00-4b0a-a5c4-34b744e5a4fe" providerId="ADAL" clId="{A1C9D9BF-FA65-4385-A905-0E1736824316}" dt="2022-12-01T02:42:21.092" v="8286" actId="14100"/>
          <ac:grpSpMkLst>
            <pc:docMk/>
            <pc:sldMk cId="3427761461" sldId="566"/>
            <ac:grpSpMk id="7" creationId="{59F12A16-EFE6-4536-AFA5-FA3969DA8E63}"/>
          </ac:grpSpMkLst>
        </pc:grpChg>
        <pc:grpChg chg="add mod ord">
          <ac:chgData name="Stephen Joseph Winkler" userId="ba840402-4e00-4b0a-a5c4-34b744e5a4fe" providerId="ADAL" clId="{A1C9D9BF-FA65-4385-A905-0E1736824316}" dt="2022-12-01T02:42:07.561" v="8283" actId="1076"/>
          <ac:grpSpMkLst>
            <pc:docMk/>
            <pc:sldMk cId="3427761461" sldId="566"/>
            <ac:grpSpMk id="11" creationId="{B7EB947C-D6D6-48F9-9864-F25A8A78EE82}"/>
          </ac:grpSpMkLst>
        </pc:grpChg>
        <pc:picChg chg="add mod">
          <ac:chgData name="Stephen Joseph Winkler" userId="ba840402-4e00-4b0a-a5c4-34b744e5a4fe" providerId="ADAL" clId="{A1C9D9BF-FA65-4385-A905-0E1736824316}" dt="2022-11-29T19:56:45.958" v="6180" actId="26606"/>
          <ac:picMkLst>
            <pc:docMk/>
            <pc:sldMk cId="3427761461" sldId="566"/>
            <ac:picMk id="4" creationId="{E37BD357-2E5A-41CF-9C3F-0FF777DB4CE5}"/>
          </ac:picMkLst>
        </pc:picChg>
        <pc:picChg chg="add mod">
          <ac:chgData name="Stephen Joseph Winkler" userId="ba840402-4e00-4b0a-a5c4-34b744e5a4fe" providerId="ADAL" clId="{A1C9D9BF-FA65-4385-A905-0E1736824316}" dt="2022-11-29T20:16:49.989" v="7020" actId="1076"/>
          <ac:picMkLst>
            <pc:docMk/>
            <pc:sldMk cId="3427761461" sldId="566"/>
            <ac:picMk id="6" creationId="{1FA4E0C3-ADF0-4478-AC75-2466E0DD7D51}"/>
          </ac:picMkLst>
        </pc:picChg>
      </pc:sldChg>
      <pc:sldChg chg="delSp add del mod">
        <pc:chgData name="Stephen Joseph Winkler" userId="ba840402-4e00-4b0a-a5c4-34b744e5a4fe" providerId="ADAL" clId="{A1C9D9BF-FA65-4385-A905-0E1736824316}" dt="2022-11-29T00:56:13.469" v="297" actId="47"/>
        <pc:sldMkLst>
          <pc:docMk/>
          <pc:sldMk cId="3188797075" sldId="567"/>
        </pc:sldMkLst>
        <pc:spChg chg="del">
          <ac:chgData name="Stephen Joseph Winkler" userId="ba840402-4e00-4b0a-a5c4-34b744e5a4fe" providerId="ADAL" clId="{A1C9D9BF-FA65-4385-A905-0E1736824316}" dt="2022-11-29T00:55:44.375" v="288" actId="478"/>
          <ac:spMkLst>
            <pc:docMk/>
            <pc:sldMk cId="3188797075" sldId="567"/>
            <ac:spMk id="5" creationId="{DDB0E569-172F-4DBE-B2BE-2FA1F41990CF}"/>
          </ac:spMkLst>
        </pc:spChg>
        <pc:grpChg chg="del">
          <ac:chgData name="Stephen Joseph Winkler" userId="ba840402-4e00-4b0a-a5c4-34b744e5a4fe" providerId="ADAL" clId="{A1C9D9BF-FA65-4385-A905-0E1736824316}" dt="2022-11-29T00:55:46.990" v="289" actId="478"/>
          <ac:grpSpMkLst>
            <pc:docMk/>
            <pc:sldMk cId="3188797075" sldId="567"/>
            <ac:grpSpMk id="9" creationId="{274A6052-9DCA-45E1-90CD-C606607809F5}"/>
          </ac:grpSpMkLst>
        </pc:grpChg>
        <pc:grpChg chg="del">
          <ac:chgData name="Stephen Joseph Winkler" userId="ba840402-4e00-4b0a-a5c4-34b744e5a4fe" providerId="ADAL" clId="{A1C9D9BF-FA65-4385-A905-0E1736824316}" dt="2022-11-29T00:55:58.890" v="293" actId="478"/>
          <ac:grpSpMkLst>
            <pc:docMk/>
            <pc:sldMk cId="3188797075" sldId="567"/>
            <ac:grpSpMk id="12" creationId="{709239C9-FBDD-45F8-9257-3EF2F3ECC348}"/>
          </ac:grpSpMkLst>
        </pc:grpChg>
        <pc:grpChg chg="del">
          <ac:chgData name="Stephen Joseph Winkler" userId="ba840402-4e00-4b0a-a5c4-34b744e5a4fe" providerId="ADAL" clId="{A1C9D9BF-FA65-4385-A905-0E1736824316}" dt="2022-11-29T00:55:57.004" v="292" actId="478"/>
          <ac:grpSpMkLst>
            <pc:docMk/>
            <pc:sldMk cId="3188797075" sldId="567"/>
            <ac:grpSpMk id="15" creationId="{C443ED1C-9007-4170-8D94-C11ABCB63731}"/>
          </ac:grpSpMkLst>
        </pc:grpChg>
        <pc:grpChg chg="del">
          <ac:chgData name="Stephen Joseph Winkler" userId="ba840402-4e00-4b0a-a5c4-34b744e5a4fe" providerId="ADAL" clId="{A1C9D9BF-FA65-4385-A905-0E1736824316}" dt="2022-11-29T00:55:55.137" v="291" actId="478"/>
          <ac:grpSpMkLst>
            <pc:docMk/>
            <pc:sldMk cId="3188797075" sldId="567"/>
            <ac:grpSpMk id="18" creationId="{10442AAE-6FC4-4BA8-8138-9380239DA1F7}"/>
          </ac:grpSpMkLst>
        </pc:grpChg>
        <pc:grpChg chg="del">
          <ac:chgData name="Stephen Joseph Winkler" userId="ba840402-4e00-4b0a-a5c4-34b744e5a4fe" providerId="ADAL" clId="{A1C9D9BF-FA65-4385-A905-0E1736824316}" dt="2022-11-29T00:55:53.220" v="290" actId="478"/>
          <ac:grpSpMkLst>
            <pc:docMk/>
            <pc:sldMk cId="3188797075" sldId="567"/>
            <ac:grpSpMk id="21" creationId="{D90EA7DA-E08B-46FE-8655-83EF977B7527}"/>
          </ac:grpSpMkLst>
        </pc:grpChg>
      </pc:sldChg>
      <pc:sldChg chg="addSp delSp modSp add mod ord setBg delDesignElem modNotesTx">
        <pc:chgData name="Stephen Joseph Winkler" userId="ba840402-4e00-4b0a-a5c4-34b744e5a4fe" providerId="ADAL" clId="{A1C9D9BF-FA65-4385-A905-0E1736824316}" dt="2022-12-06T04:27:19.628" v="8432" actId="20577"/>
        <pc:sldMkLst>
          <pc:docMk/>
          <pc:sldMk cId="2804277837" sldId="568"/>
        </pc:sldMkLst>
        <pc:spChg chg="mod">
          <ac:chgData name="Stephen Joseph Winkler" userId="ba840402-4e00-4b0a-a5c4-34b744e5a4fe" providerId="ADAL" clId="{A1C9D9BF-FA65-4385-A905-0E1736824316}" dt="2022-11-29T19:55:36.401" v="6173" actId="26606"/>
          <ac:spMkLst>
            <pc:docMk/>
            <pc:sldMk cId="2804277837" sldId="568"/>
            <ac:spMk id="2" creationId="{E61602FF-A855-4A7A-99A1-2A433060E490}"/>
          </ac:spMkLst>
        </pc:spChg>
        <pc:spChg chg="mod ord">
          <ac:chgData name="Stephen Joseph Winkler" userId="ba840402-4e00-4b0a-a5c4-34b744e5a4fe" providerId="ADAL" clId="{A1C9D9BF-FA65-4385-A905-0E1736824316}" dt="2022-12-02T19:21:27.364" v="8307" actId="20577"/>
          <ac:spMkLst>
            <pc:docMk/>
            <pc:sldMk cId="2804277837" sldId="568"/>
            <ac:spMk id="3" creationId="{3A7237E2-D9FE-4228-8551-A75E9C0D73E8}"/>
          </ac:spMkLst>
        </pc:spChg>
        <pc:spChg chg="add del">
          <ac:chgData name="Stephen Joseph Winkler" userId="ba840402-4e00-4b0a-a5c4-34b744e5a4fe" providerId="ADAL" clId="{A1C9D9BF-FA65-4385-A905-0E1736824316}" dt="2022-11-29T20:23:22.133" v="7055"/>
          <ac:spMkLst>
            <pc:docMk/>
            <pc:sldMk cId="2804277837" sldId="568"/>
            <ac:spMk id="6" creationId="{5DD103AA-7536-490B-973F-73CA63A7ED09}"/>
          </ac:spMkLst>
        </pc:spChg>
        <pc:spChg chg="mod">
          <ac:chgData name="Stephen Joseph Winkler" userId="ba840402-4e00-4b0a-a5c4-34b744e5a4fe" providerId="ADAL" clId="{A1C9D9BF-FA65-4385-A905-0E1736824316}" dt="2022-11-29T20:29:16.286" v="7224"/>
          <ac:spMkLst>
            <pc:docMk/>
            <pc:sldMk cId="2804277837" sldId="568"/>
            <ac:spMk id="12" creationId="{BACDEC1B-C07C-424E-A809-3D6287722AC1}"/>
          </ac:spMkLst>
        </pc:spChg>
        <pc:spChg chg="mod">
          <ac:chgData name="Stephen Joseph Winkler" userId="ba840402-4e00-4b0a-a5c4-34b744e5a4fe" providerId="ADAL" clId="{A1C9D9BF-FA65-4385-A905-0E1736824316}" dt="2022-11-29T20:29:16.286" v="7224"/>
          <ac:spMkLst>
            <pc:docMk/>
            <pc:sldMk cId="2804277837" sldId="568"/>
            <ac:spMk id="13" creationId="{1930F8F5-1751-4163-BF90-DE893D93131F}"/>
          </ac:spMkLst>
        </pc:spChg>
        <pc:spChg chg="mod">
          <ac:chgData name="Stephen Joseph Winkler" userId="ba840402-4e00-4b0a-a5c4-34b744e5a4fe" providerId="ADAL" clId="{A1C9D9BF-FA65-4385-A905-0E1736824316}" dt="2022-11-29T20:29:35.707" v="7229"/>
          <ac:spMkLst>
            <pc:docMk/>
            <pc:sldMk cId="2804277837" sldId="568"/>
            <ac:spMk id="15" creationId="{0F646789-B37D-4D94-8912-16643ECD18D6}"/>
          </ac:spMkLst>
        </pc:spChg>
        <pc:spChg chg="mod">
          <ac:chgData name="Stephen Joseph Winkler" userId="ba840402-4e00-4b0a-a5c4-34b744e5a4fe" providerId="ADAL" clId="{A1C9D9BF-FA65-4385-A905-0E1736824316}" dt="2022-11-29T20:29:35.707" v="7229"/>
          <ac:spMkLst>
            <pc:docMk/>
            <pc:sldMk cId="2804277837" sldId="568"/>
            <ac:spMk id="16" creationId="{CE8955B2-0E70-43B6-BBA0-4087E0CE5418}"/>
          </ac:spMkLst>
        </pc:spChg>
        <pc:spChg chg="mod">
          <ac:chgData name="Stephen Joseph Winkler" userId="ba840402-4e00-4b0a-a5c4-34b744e5a4fe" providerId="ADAL" clId="{A1C9D9BF-FA65-4385-A905-0E1736824316}" dt="2022-11-29T20:29:44.660" v="7232"/>
          <ac:spMkLst>
            <pc:docMk/>
            <pc:sldMk cId="2804277837" sldId="568"/>
            <ac:spMk id="18" creationId="{342CB78B-D718-4380-9AB0-635A683F10FD}"/>
          </ac:spMkLst>
        </pc:spChg>
        <pc:spChg chg="mod">
          <ac:chgData name="Stephen Joseph Winkler" userId="ba840402-4e00-4b0a-a5c4-34b744e5a4fe" providerId="ADAL" clId="{A1C9D9BF-FA65-4385-A905-0E1736824316}" dt="2022-11-29T20:29:44.660" v="7232"/>
          <ac:spMkLst>
            <pc:docMk/>
            <pc:sldMk cId="2804277837" sldId="568"/>
            <ac:spMk id="19" creationId="{3D22042E-414B-4414-AC6C-B634558C89B8}"/>
          </ac:spMkLst>
        </pc:spChg>
        <pc:grpChg chg="add mod ord">
          <ac:chgData name="Stephen Joseph Winkler" userId="ba840402-4e00-4b0a-a5c4-34b744e5a4fe" providerId="ADAL" clId="{A1C9D9BF-FA65-4385-A905-0E1736824316}" dt="2022-11-29T20:29:30.506" v="7228" actId="167"/>
          <ac:grpSpMkLst>
            <pc:docMk/>
            <pc:sldMk cId="2804277837" sldId="568"/>
            <ac:grpSpMk id="11" creationId="{263B0726-015A-4950-8C86-82B66DA6ED77}"/>
          </ac:grpSpMkLst>
        </pc:grpChg>
        <pc:grpChg chg="add mod ord">
          <ac:chgData name="Stephen Joseph Winkler" userId="ba840402-4e00-4b0a-a5c4-34b744e5a4fe" providerId="ADAL" clId="{A1C9D9BF-FA65-4385-A905-0E1736824316}" dt="2022-12-02T19:21:46.760" v="8318" actId="1036"/>
          <ac:grpSpMkLst>
            <pc:docMk/>
            <pc:sldMk cId="2804277837" sldId="568"/>
            <ac:grpSpMk id="14" creationId="{3FA701EA-51AE-41F4-ADF2-4ECAB7660BEB}"/>
          </ac:grpSpMkLst>
        </pc:grpChg>
        <pc:grpChg chg="add mod ord">
          <ac:chgData name="Stephen Joseph Winkler" userId="ba840402-4e00-4b0a-a5c4-34b744e5a4fe" providerId="ADAL" clId="{A1C9D9BF-FA65-4385-A905-0E1736824316}" dt="2022-12-02T19:21:54.751" v="8319" actId="1076"/>
          <ac:grpSpMkLst>
            <pc:docMk/>
            <pc:sldMk cId="2804277837" sldId="568"/>
            <ac:grpSpMk id="17" creationId="{8592E0C5-64E1-4B69-8A6C-F7CC80768C91}"/>
          </ac:grpSpMkLst>
        </pc:grpChg>
        <pc:picChg chg="add mod">
          <ac:chgData name="Stephen Joseph Winkler" userId="ba840402-4e00-4b0a-a5c4-34b744e5a4fe" providerId="ADAL" clId="{A1C9D9BF-FA65-4385-A905-0E1736824316}" dt="2022-11-29T19:55:36.401" v="6173" actId="26606"/>
          <ac:picMkLst>
            <pc:docMk/>
            <pc:sldMk cId="2804277837" sldId="568"/>
            <ac:picMk id="4" creationId="{14D83B10-E540-4317-9674-74A59DA795BC}"/>
          </ac:picMkLst>
        </pc:picChg>
        <pc:picChg chg="add mod">
          <ac:chgData name="Stephen Joseph Winkler" userId="ba840402-4e00-4b0a-a5c4-34b744e5a4fe" providerId="ADAL" clId="{A1C9D9BF-FA65-4385-A905-0E1736824316}" dt="2022-11-29T20:21:04.458" v="7045" actId="1076"/>
          <ac:picMkLst>
            <pc:docMk/>
            <pc:sldMk cId="2804277837" sldId="568"/>
            <ac:picMk id="7" creationId="{84A78ED1-B0ED-4676-B4EB-CD3C159D747F}"/>
          </ac:picMkLst>
        </pc:picChg>
        <pc:picChg chg="add del mod">
          <ac:chgData name="Stephen Joseph Winkler" userId="ba840402-4e00-4b0a-a5c4-34b744e5a4fe" providerId="ADAL" clId="{A1C9D9BF-FA65-4385-A905-0E1736824316}" dt="2022-11-29T20:20:02.157" v="7024" actId="478"/>
          <ac:picMkLst>
            <pc:docMk/>
            <pc:sldMk cId="2804277837" sldId="568"/>
            <ac:picMk id="8" creationId="{3E0F6818-DCC8-4D38-B4F3-D37966ABB95A}"/>
          </ac:picMkLst>
        </pc:picChg>
        <pc:picChg chg="add mod">
          <ac:chgData name="Stephen Joseph Winkler" userId="ba840402-4e00-4b0a-a5c4-34b744e5a4fe" providerId="ADAL" clId="{A1C9D9BF-FA65-4385-A905-0E1736824316}" dt="2022-11-29T20:21:02.821" v="7044" actId="1076"/>
          <ac:picMkLst>
            <pc:docMk/>
            <pc:sldMk cId="2804277837" sldId="568"/>
            <ac:picMk id="10" creationId="{2018032E-A961-4E62-BEF3-05E5BA678C47}"/>
          </ac:picMkLst>
        </pc:picChg>
        <pc:cxnChg chg="add del">
          <ac:chgData name="Stephen Joseph Winkler" userId="ba840402-4e00-4b0a-a5c4-34b744e5a4fe" providerId="ADAL" clId="{A1C9D9BF-FA65-4385-A905-0E1736824316}" dt="2022-11-29T16:59:58.330" v="622" actId="26606"/>
          <ac:cxnSpMkLst>
            <pc:docMk/>
            <pc:sldMk cId="2804277837" sldId="568"/>
            <ac:cxnSpMk id="9" creationId="{39B7FDC9-F0CE-43A7-9F2A-83DD09DC3453}"/>
          </ac:cxnSpMkLst>
        </pc:cxnChg>
      </pc:sldChg>
      <pc:sldChg chg="addSp delSp modSp add del mod ord">
        <pc:chgData name="Stephen Joseph Winkler" userId="ba840402-4e00-4b0a-a5c4-34b744e5a4fe" providerId="ADAL" clId="{A1C9D9BF-FA65-4385-A905-0E1736824316}" dt="2022-11-29T20:49:54.043" v="7471" actId="47"/>
        <pc:sldMkLst>
          <pc:docMk/>
          <pc:sldMk cId="4085038226" sldId="569"/>
        </pc:sldMkLst>
        <pc:spChg chg="mod">
          <ac:chgData name="Stephen Joseph Winkler" userId="ba840402-4e00-4b0a-a5c4-34b744e5a4fe" providerId="ADAL" clId="{A1C9D9BF-FA65-4385-A905-0E1736824316}" dt="2022-11-29T20:05:02.212" v="6470" actId="20577"/>
          <ac:spMkLst>
            <pc:docMk/>
            <pc:sldMk cId="4085038226" sldId="569"/>
            <ac:spMk id="2" creationId="{E61602FF-A855-4A7A-99A1-2A433060E490}"/>
          </ac:spMkLst>
        </pc:spChg>
        <pc:spChg chg="add del mod">
          <ac:chgData name="Stephen Joseph Winkler" userId="ba840402-4e00-4b0a-a5c4-34b744e5a4fe" providerId="ADAL" clId="{A1C9D9BF-FA65-4385-A905-0E1736824316}" dt="2022-11-29T20:05:25.303" v="6483" actId="478"/>
          <ac:spMkLst>
            <pc:docMk/>
            <pc:sldMk cId="4085038226" sldId="569"/>
            <ac:spMk id="4" creationId="{32AAFB03-6305-4E00-ADCA-DCB9D28443C1}"/>
          </ac:spMkLst>
        </pc:spChg>
        <pc:spChg chg="del">
          <ac:chgData name="Stephen Joseph Winkler" userId="ba840402-4e00-4b0a-a5c4-34b744e5a4fe" providerId="ADAL" clId="{A1C9D9BF-FA65-4385-A905-0E1736824316}" dt="2022-11-29T20:05:15.382" v="6474" actId="478"/>
          <ac:spMkLst>
            <pc:docMk/>
            <pc:sldMk cId="4085038226" sldId="569"/>
            <ac:spMk id="14" creationId="{27E82EF9-B569-4306-89E7-D7A9D1ED3243}"/>
          </ac:spMkLst>
        </pc:spChg>
        <pc:spChg chg="del">
          <ac:chgData name="Stephen Joseph Winkler" userId="ba840402-4e00-4b0a-a5c4-34b744e5a4fe" providerId="ADAL" clId="{A1C9D9BF-FA65-4385-A905-0E1736824316}" dt="2022-11-29T20:05:16.768" v="6476" actId="478"/>
          <ac:spMkLst>
            <pc:docMk/>
            <pc:sldMk cId="4085038226" sldId="569"/>
            <ac:spMk id="15" creationId="{1D2AAA5A-AD56-4BBD-8310-860FCCBB58A3}"/>
          </ac:spMkLst>
        </pc:spChg>
        <pc:spChg chg="del">
          <ac:chgData name="Stephen Joseph Winkler" userId="ba840402-4e00-4b0a-a5c4-34b744e5a4fe" providerId="ADAL" clId="{A1C9D9BF-FA65-4385-A905-0E1736824316}" dt="2022-11-29T20:05:23.809" v="6482" actId="478"/>
          <ac:spMkLst>
            <pc:docMk/>
            <pc:sldMk cId="4085038226" sldId="569"/>
            <ac:spMk id="16" creationId="{BC28284F-A43F-43FD-BCFE-9FE50FC66DF9}"/>
          </ac:spMkLst>
        </pc:spChg>
        <pc:spChg chg="del">
          <ac:chgData name="Stephen Joseph Winkler" userId="ba840402-4e00-4b0a-a5c4-34b744e5a4fe" providerId="ADAL" clId="{A1C9D9BF-FA65-4385-A905-0E1736824316}" dt="2022-11-29T20:05:17.471" v="6477" actId="478"/>
          <ac:spMkLst>
            <pc:docMk/>
            <pc:sldMk cId="4085038226" sldId="569"/>
            <ac:spMk id="19" creationId="{92265A63-E4C7-4741-8E12-61D1099C90FB}"/>
          </ac:spMkLst>
        </pc:spChg>
        <pc:spChg chg="del mod">
          <ac:chgData name="Stephen Joseph Winkler" userId="ba840402-4e00-4b0a-a5c4-34b744e5a4fe" providerId="ADAL" clId="{A1C9D9BF-FA65-4385-A905-0E1736824316}" dt="2022-11-29T20:05:23.144" v="6481" actId="478"/>
          <ac:spMkLst>
            <pc:docMk/>
            <pc:sldMk cId="4085038226" sldId="569"/>
            <ac:spMk id="20" creationId="{C9FF03F4-F2F4-42B7-B839-BC9568DFB1A9}"/>
          </ac:spMkLst>
        </pc:spChg>
        <pc:spChg chg="del">
          <ac:chgData name="Stephen Joseph Winkler" userId="ba840402-4e00-4b0a-a5c4-34b744e5a4fe" providerId="ADAL" clId="{A1C9D9BF-FA65-4385-A905-0E1736824316}" dt="2022-11-29T20:05:14.747" v="6473" actId="478"/>
          <ac:spMkLst>
            <pc:docMk/>
            <pc:sldMk cId="4085038226" sldId="569"/>
            <ac:spMk id="21" creationId="{971341F9-B85C-4C1A-A1EB-05B215D6E141}"/>
          </ac:spMkLst>
        </pc:spChg>
        <pc:spChg chg="mod">
          <ac:chgData name="Stephen Joseph Winkler" userId="ba840402-4e00-4b0a-a5c4-34b744e5a4fe" providerId="ADAL" clId="{A1C9D9BF-FA65-4385-A905-0E1736824316}" dt="2022-11-29T20:05:12.762" v="6471" actId="6549"/>
          <ac:spMkLst>
            <pc:docMk/>
            <pc:sldMk cId="4085038226" sldId="569"/>
            <ac:spMk id="38" creationId="{6D9D75CE-8431-449D-9DAF-E93D1E32CEFF}"/>
          </ac:spMkLst>
        </pc:spChg>
        <pc:spChg chg="del">
          <ac:chgData name="Stephen Joseph Winkler" userId="ba840402-4e00-4b0a-a5c4-34b744e5a4fe" providerId="ADAL" clId="{A1C9D9BF-FA65-4385-A905-0E1736824316}" dt="2022-11-29T20:05:20.595" v="6478" actId="478"/>
          <ac:spMkLst>
            <pc:docMk/>
            <pc:sldMk cId="4085038226" sldId="569"/>
            <ac:spMk id="40" creationId="{2E109AE9-98E6-41A6-B276-FD64308A321E}"/>
          </ac:spMkLst>
        </pc:spChg>
        <pc:spChg chg="mod">
          <ac:chgData name="Stephen Joseph Winkler" userId="ba840402-4e00-4b0a-a5c4-34b744e5a4fe" providerId="ADAL" clId="{A1C9D9BF-FA65-4385-A905-0E1736824316}" dt="2022-11-29T20:09:39.293" v="6972" actId="27636"/>
          <ac:spMkLst>
            <pc:docMk/>
            <pc:sldMk cId="4085038226" sldId="569"/>
            <ac:spMk id="43" creationId="{5CABDF0B-8566-4618-8858-E0CED67AC5BC}"/>
          </ac:spMkLst>
        </pc:spChg>
        <pc:grpChg chg="del">
          <ac:chgData name="Stephen Joseph Winkler" userId="ba840402-4e00-4b0a-a5c4-34b744e5a4fe" providerId="ADAL" clId="{A1C9D9BF-FA65-4385-A905-0E1736824316}" dt="2022-11-29T20:05:21.467" v="6479" actId="478"/>
          <ac:grpSpMkLst>
            <pc:docMk/>
            <pc:sldMk cId="4085038226" sldId="569"/>
            <ac:grpSpMk id="29" creationId="{BFA11C18-6D2E-4BA2-9342-04287CBBA3B1}"/>
          </ac:grpSpMkLst>
        </pc:grpChg>
        <pc:grpChg chg="del">
          <ac:chgData name="Stephen Joseph Winkler" userId="ba840402-4e00-4b0a-a5c4-34b744e5a4fe" providerId="ADAL" clId="{A1C9D9BF-FA65-4385-A905-0E1736824316}" dt="2022-11-29T20:05:16.117" v="6475" actId="478"/>
          <ac:grpSpMkLst>
            <pc:docMk/>
            <pc:sldMk cId="4085038226" sldId="569"/>
            <ac:grpSpMk id="30" creationId="{78D460E2-AA5C-4B39-8E5D-B2EE864ECDB8}"/>
          </ac:grpSpMkLst>
        </pc:grpChg>
        <pc:grpChg chg="del">
          <ac:chgData name="Stephen Joseph Winkler" userId="ba840402-4e00-4b0a-a5c4-34b744e5a4fe" providerId="ADAL" clId="{A1C9D9BF-FA65-4385-A905-0E1736824316}" dt="2022-11-29T20:05:13.661" v="6472" actId="478"/>
          <ac:grpSpMkLst>
            <pc:docMk/>
            <pc:sldMk cId="4085038226" sldId="569"/>
            <ac:grpSpMk id="35" creationId="{6F74412C-1D76-4B99-B176-3A638C31B45E}"/>
          </ac:grpSpMkLst>
        </pc:grpChg>
      </pc:sldChg>
      <pc:sldChg chg="modSp new del">
        <pc:chgData name="Stephen Joseph Winkler" userId="ba840402-4e00-4b0a-a5c4-34b744e5a4fe" providerId="ADAL" clId="{A1C9D9BF-FA65-4385-A905-0E1736824316}" dt="2022-11-29T20:25:33.946" v="7213" actId="47"/>
        <pc:sldMkLst>
          <pc:docMk/>
          <pc:sldMk cId="2559989647" sldId="570"/>
        </pc:sldMkLst>
        <pc:spChg chg="mod">
          <ac:chgData name="Stephen Joseph Winkler" userId="ba840402-4e00-4b0a-a5c4-34b744e5a4fe" providerId="ADAL" clId="{A1C9D9BF-FA65-4385-A905-0E1736824316}" dt="2022-11-29T20:23:25.741" v="7056"/>
          <ac:spMkLst>
            <pc:docMk/>
            <pc:sldMk cId="2559989647" sldId="570"/>
            <ac:spMk id="2" creationId="{41C7C782-A35E-4E21-9158-3EC1C31AD37B}"/>
          </ac:spMkLst>
        </pc:spChg>
        <pc:spChg chg="mod">
          <ac:chgData name="Stephen Joseph Winkler" userId="ba840402-4e00-4b0a-a5c4-34b744e5a4fe" providerId="ADAL" clId="{A1C9D9BF-FA65-4385-A905-0E1736824316}" dt="2022-11-29T20:23:25.741" v="7056"/>
          <ac:spMkLst>
            <pc:docMk/>
            <pc:sldMk cId="2559989647" sldId="570"/>
            <ac:spMk id="3" creationId="{6FBD4C6A-A546-4523-81AF-132E2071C3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9E303-4A18-4D98-8F9C-F63B45828FF6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9D55D-3C6F-45C7-9FD5-7B9A4849B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92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D55D-3C6F-45C7-9FD5-7B9A4849B4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2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D55D-3C6F-45C7-9FD5-7B9A4849B4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14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D55D-3C6F-45C7-9FD5-7B9A4849B4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50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D55D-3C6F-45C7-9FD5-7B9A4849B4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37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D55D-3C6F-45C7-9FD5-7B9A4849B4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05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D55D-3C6F-45C7-9FD5-7B9A4849B4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88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F3012-4D9D-4ED1-B4F8-ED7DBEB76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AEEA52-17E2-4DE7-8477-68865C452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C509F-4F21-497E-8122-7AF493EFB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0952-FCF0-4472-9F13-62D81DF4970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32D91-9D08-40CB-8897-1A2CBDDA9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9C7AC-CD4D-41EA-ACF8-5147D88E5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4763-CBBE-4586-AE04-CD33D401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08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FDF3E-2A97-40FD-B3D3-750D4F30C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6C4CF8-B5BF-41C4-871D-5D1AB9866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B0A6F-CA43-4AB9-8813-30DA8EA0E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0952-FCF0-4472-9F13-62D81DF4970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97130-0AF7-4B06-B8AF-7B0E76A68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870FB-20FF-4C7D-9F8B-230A8679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4763-CBBE-4586-AE04-CD33D401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85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D98BF1-1399-40F4-8A9B-C3D38DC56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08CED-2811-42DF-9EAF-169110D93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CCF01-256E-44CC-826B-E91D0AB9B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0952-FCF0-4472-9F13-62D81DF4970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590D4-3402-415F-8EBE-4A6545758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2129E-4B1D-4782-8F05-30F273DE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4763-CBBE-4586-AE04-CD33D401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59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E0A90-64CB-4ED0-937A-9000A048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FFC62-EAF3-478E-80FA-E2C609139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C3C8D-C3A6-48C9-954F-3EE4ED153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0952-FCF0-4472-9F13-62D81DF4970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CEE98-2606-462F-9198-74477470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EE8DD-A2E1-4D28-B70A-5882593A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4763-CBBE-4586-AE04-CD33D40162B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92208F-5AB2-49CC-B89D-227C8F282065}"/>
              </a:ext>
            </a:extLst>
          </p:cNvPr>
          <p:cNvSpPr/>
          <p:nvPr userDrawn="1"/>
        </p:nvSpPr>
        <p:spPr>
          <a:xfrm>
            <a:off x="0" y="501593"/>
            <a:ext cx="128016" cy="653903"/>
          </a:xfrm>
          <a:prstGeom prst="rect">
            <a:avLst/>
          </a:prstGeom>
          <a:solidFill>
            <a:srgbClr val="95B05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36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792BF-2C13-47EE-8AB8-5A9A129B8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2D5C1-18CC-49CB-941C-C9E7E8BED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C0ACF-F33D-43C4-AB9F-4C381E8B4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0952-FCF0-4472-9F13-62D81DF4970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21216-B20F-4120-A6C3-75063098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E99B4-5682-46BF-B109-4C0502E20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4763-CBBE-4586-AE04-CD33D401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34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E31FF-FFEC-4930-AE1A-A1CFE795E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F9CA-8E66-4E07-9258-A54841229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E04F15-A853-4424-AFAA-688B2626D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BE2FA-4949-4FED-BB20-AE4046C4A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0952-FCF0-4472-9F13-62D81DF4970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B1857-9AF8-40E6-8723-7F6BFEC84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CF5F4-9B4C-4145-B388-1F05AC4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4763-CBBE-4586-AE04-CD33D40162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1BBA01-1589-4E2F-94D5-D4123C0D13DD}"/>
              </a:ext>
            </a:extLst>
          </p:cNvPr>
          <p:cNvSpPr/>
          <p:nvPr userDrawn="1"/>
        </p:nvSpPr>
        <p:spPr>
          <a:xfrm>
            <a:off x="0" y="501593"/>
            <a:ext cx="128016" cy="653903"/>
          </a:xfrm>
          <a:prstGeom prst="rect">
            <a:avLst/>
          </a:prstGeom>
          <a:solidFill>
            <a:srgbClr val="95B05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97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A3C11-26B3-4EFC-96CF-4C215C11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07238-1A18-4938-9952-B37A8F836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D26C5-FD54-4784-9762-EBFF82426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07AB8E-B1F0-4D94-A2AD-1634FB42D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15DB89-A788-4A62-9832-F694F0AB7F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A5322A-23B4-4411-B148-C2F7C2A28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0952-FCF0-4472-9F13-62D81DF4970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E6BCE7-151A-446F-AFA7-4D33400D5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BEF992-010E-48B2-94F1-D5DEF879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4763-CBBE-4586-AE04-CD33D40162B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E626D9-378E-4407-B4DD-9173EA35578C}"/>
              </a:ext>
            </a:extLst>
          </p:cNvPr>
          <p:cNvSpPr/>
          <p:nvPr userDrawn="1"/>
        </p:nvSpPr>
        <p:spPr>
          <a:xfrm>
            <a:off x="0" y="501593"/>
            <a:ext cx="128016" cy="653903"/>
          </a:xfrm>
          <a:prstGeom prst="rect">
            <a:avLst/>
          </a:prstGeom>
          <a:solidFill>
            <a:srgbClr val="95B05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46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1E5B-92D7-46D9-92D0-2824E18C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9E5371-24B1-4E8A-B38F-AA28FA5D0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0952-FCF0-4472-9F13-62D81DF4970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849EF-710A-4D5E-9C3B-F0721F39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51663-BE03-4098-BDF7-27A0784E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4763-CBBE-4586-AE04-CD33D40162B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016536-D259-4C88-80D6-F1B1298E0A82}"/>
              </a:ext>
            </a:extLst>
          </p:cNvPr>
          <p:cNvSpPr/>
          <p:nvPr userDrawn="1"/>
        </p:nvSpPr>
        <p:spPr>
          <a:xfrm>
            <a:off x="0" y="501593"/>
            <a:ext cx="128016" cy="653903"/>
          </a:xfrm>
          <a:prstGeom prst="rect">
            <a:avLst/>
          </a:prstGeom>
          <a:solidFill>
            <a:srgbClr val="95B05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1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7C62F-E617-4681-B4FE-156B8CC79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0952-FCF0-4472-9F13-62D81DF4970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50B6D-0B31-4CC3-A104-90B2C650C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F2BB4-2EFD-470F-8B4E-14F930BFB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4763-CBBE-4586-AE04-CD33D401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38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D845F-2D3D-4713-894A-42ED5844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BFBBB-2F14-4E80-AB68-1023F253F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DE1DF-A68F-4073-BF8D-6731DBED0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10747-1EF7-40A9-A966-E671C487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0952-FCF0-4472-9F13-62D81DF4970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EA2B24-B06E-491F-8D39-C7C371458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E4F6D-1EE3-4774-ACE3-4C868780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4763-CBBE-4586-AE04-CD33D401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89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A2794-034B-4F3B-A0E8-24E441BC8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C26341-7490-46FF-BFC8-215C59BC78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4393C-78C1-4AAB-8106-213532E05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BE5F1-1BC1-443D-9B01-22106DF94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0952-FCF0-4472-9F13-62D81DF4970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A84EA-7F9C-4402-9D26-293B5BDA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FFC5E-1445-4BE0-8FED-CF02DA58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4763-CBBE-4586-AE04-CD33D401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9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DF7602-CB20-4EC4-8C1C-F5353767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96377-1D8D-4FA0-9396-D990717CC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CC402-6410-43B2-AC69-FFD3A5201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50952-FCF0-4472-9F13-62D81DF4970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D8ADD-202D-40CF-A30D-6435E1C7F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12A5F-D066-401E-89E3-131C1F1C0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34763-CBBE-4586-AE04-CD33D401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8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12AC217-4BA6-4A2F-A408-5D1B767C1626}"/>
              </a:ext>
            </a:extLst>
          </p:cNvPr>
          <p:cNvSpPr/>
          <p:nvPr/>
        </p:nvSpPr>
        <p:spPr>
          <a:xfrm>
            <a:off x="-1" y="6106659"/>
            <a:ext cx="5061857" cy="73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FA69AC-C262-4E8D-9C3C-9FAE61FCFB01}"/>
              </a:ext>
            </a:extLst>
          </p:cNvPr>
          <p:cNvSpPr txBox="1"/>
          <p:nvPr/>
        </p:nvSpPr>
        <p:spPr>
          <a:xfrm>
            <a:off x="-3" y="520628"/>
            <a:ext cx="1219200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CDD IMPACTS</a:t>
            </a:r>
          </a:p>
          <a:p>
            <a:pPr algn="ctr">
              <a:spcAft>
                <a:spcPts val="1800"/>
              </a:spcAft>
            </a:pPr>
            <a:r>
              <a:rPr lang="en-US" sz="2500" b="1" i="1" dirty="0">
                <a:solidFill>
                  <a:schemeClr val="accent1">
                    <a:lumMod val="50000"/>
                  </a:schemeClr>
                </a:solidFill>
              </a:rPr>
              <a:t>An overview of the latest evidence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49C89B2-166B-45FF-A478-0C9B79E081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3" b="25543"/>
          <a:stretch/>
        </p:blipFill>
        <p:spPr>
          <a:xfrm>
            <a:off x="4364498" y="2857306"/>
            <a:ext cx="3373032" cy="2487326"/>
          </a:xfrm>
          <a:prstGeom prst="rect">
            <a:avLst/>
          </a:prstGeom>
          <a:ln w="57150"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59D1C0-8947-4AF5-AA52-95B35D86BA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t="3345" r="8548" b="9912"/>
          <a:stretch/>
        </p:blipFill>
        <p:spPr>
          <a:xfrm>
            <a:off x="363387" y="2849686"/>
            <a:ext cx="3431081" cy="2487325"/>
          </a:xfrm>
          <a:prstGeom prst="rect">
            <a:avLst/>
          </a:prstGeom>
          <a:ln w="57150"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6FE02B2-1498-4472-84CE-1DCB56D340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r="17142" b="7342"/>
          <a:stretch/>
        </p:blipFill>
        <p:spPr>
          <a:xfrm>
            <a:off x="8326610" y="2850486"/>
            <a:ext cx="3431081" cy="2487326"/>
          </a:xfrm>
          <a:prstGeom prst="rect">
            <a:avLst/>
          </a:prstGeom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2482C7A-C910-4268-98A2-49416A5A3B81}"/>
              </a:ext>
            </a:extLst>
          </p:cNvPr>
          <p:cNvSpPr txBox="1"/>
          <p:nvPr/>
        </p:nvSpPr>
        <p:spPr>
          <a:xfrm>
            <a:off x="-2" y="5378959"/>
            <a:ext cx="121920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i="1" dirty="0"/>
          </a:p>
          <a:p>
            <a:pPr algn="ctr"/>
            <a:r>
              <a:rPr lang="en-US" i="1" dirty="0"/>
              <a:t>Stephen Winkler, Social Development Specialist</a:t>
            </a:r>
            <a:endParaRPr lang="en-US" i="1" dirty="0">
              <a:solidFill>
                <a:srgbClr val="0070C0"/>
              </a:solidFill>
            </a:endParaRPr>
          </a:p>
          <a:p>
            <a:pPr algn="ctr"/>
            <a:r>
              <a:rPr lang="en-US" i="1" dirty="0"/>
              <a:t>December 2022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C5503CE-F825-46DD-ABD7-2B47E46B9519}"/>
              </a:ext>
            </a:extLst>
          </p:cNvPr>
          <p:cNvCxnSpPr>
            <a:cxnSpLocks/>
          </p:cNvCxnSpPr>
          <p:nvPr/>
        </p:nvCxnSpPr>
        <p:spPr>
          <a:xfrm>
            <a:off x="330881" y="2681440"/>
            <a:ext cx="11432688" cy="0"/>
          </a:xfrm>
          <a:prstGeom prst="line">
            <a:avLst/>
          </a:prstGeom>
          <a:ln w="63500">
            <a:solidFill>
              <a:srgbClr val="95B0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0DC740B-6B4F-4809-9CCE-9072B7C852A1}"/>
              </a:ext>
            </a:extLst>
          </p:cNvPr>
          <p:cNvCxnSpPr>
            <a:cxnSpLocks/>
          </p:cNvCxnSpPr>
          <p:nvPr/>
        </p:nvCxnSpPr>
        <p:spPr>
          <a:xfrm>
            <a:off x="330881" y="2593719"/>
            <a:ext cx="11432688" cy="0"/>
          </a:xfrm>
          <a:prstGeom prst="line">
            <a:avLst/>
          </a:prstGeom>
          <a:ln w="1270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WBG_Horizontal-CMYK.pdf">
            <a:extLst>
              <a:ext uri="{FF2B5EF4-FFF2-40B4-BE49-F238E27FC236}">
                <a16:creationId xmlns:a16="http://schemas.microsoft.com/office/drawing/2014/main" id="{F5EE02FA-F0C2-4C33-8785-B25CDF3755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10" y="5023119"/>
            <a:ext cx="3021272" cy="28830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813928-DC7C-42E1-8DD7-D1E87B86D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9750" y="5935384"/>
            <a:ext cx="2632741" cy="105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88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5CABDF0B-8566-4618-8858-E0CED67AC5BC}"/>
              </a:ext>
            </a:extLst>
          </p:cNvPr>
          <p:cNvSpPr txBox="1">
            <a:spLocks/>
          </p:cNvSpPr>
          <p:nvPr/>
        </p:nvSpPr>
        <p:spPr>
          <a:xfrm>
            <a:off x="541607" y="1417743"/>
            <a:ext cx="11366046" cy="271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sz="1800" b="1" dirty="0"/>
              <a:t>Diversity and Scale of CDD programs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10253F"/>
                </a:solidFill>
              </a:rPr>
              <a:t>C</a:t>
            </a:r>
            <a:r>
              <a:rPr lang="en-US" sz="1600" dirty="0"/>
              <a:t>an cover 1000s of communities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Participant communities may not be known in advance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Subprojects are multi-sectoral and not predetermined 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Multiple objectives related to local governance, social cohesion, livelihoods, infra</a:t>
            </a:r>
          </a:p>
          <a:p>
            <a:pPr lvl="1">
              <a:lnSpc>
                <a:spcPct val="80000"/>
              </a:lnSpc>
            </a:pPr>
            <a:endParaRPr lang="en-US" sz="1800" b="1" dirty="0">
              <a:solidFill>
                <a:srgbClr val="10253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800" b="1" dirty="0"/>
              <a:t>Different types of evaluation approaches:</a:t>
            </a:r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1602FF-A855-4A7A-99A1-2A433060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20702"/>
            <a:ext cx="10515600" cy="69078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Measuring CDD impacts is challenging but important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2265A63-E4C7-4741-8E12-61D1099C9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635" y="4389566"/>
            <a:ext cx="3551955" cy="1416048"/>
          </a:xfrm>
        </p:spPr>
        <p:txBody>
          <a:bodyPr>
            <a:normAutofit/>
          </a:bodyPr>
          <a:lstStyle/>
          <a:p>
            <a:r>
              <a:rPr lang="en-US" sz="1600" dirty="0"/>
              <a:t>Conflict &amp; fragility</a:t>
            </a:r>
          </a:p>
          <a:p>
            <a:r>
              <a:rPr lang="en-US" sz="1600" dirty="0"/>
              <a:t>Gender</a:t>
            </a:r>
          </a:p>
          <a:p>
            <a:r>
              <a:rPr lang="en-US" sz="1600" dirty="0"/>
              <a:t>Technical audits: technical quality, cost effectiveness, rates of return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E82EF9-B569-4306-89E7-D7A9D1ED3243}"/>
              </a:ext>
            </a:extLst>
          </p:cNvPr>
          <p:cNvSpPr/>
          <p:nvPr/>
        </p:nvSpPr>
        <p:spPr>
          <a:xfrm>
            <a:off x="8297023" y="4358266"/>
            <a:ext cx="3589559" cy="1463146"/>
          </a:xfrm>
          <a:prstGeom prst="rect">
            <a:avLst/>
          </a:prstGeom>
          <a:solidFill>
            <a:srgbClr val="95B058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2AAA5A-AD56-4BBD-8310-860FCCBB58A3}"/>
              </a:ext>
            </a:extLst>
          </p:cNvPr>
          <p:cNvSpPr/>
          <p:nvPr/>
        </p:nvSpPr>
        <p:spPr>
          <a:xfrm>
            <a:off x="4351031" y="4351704"/>
            <a:ext cx="3589559" cy="1463146"/>
          </a:xfrm>
          <a:prstGeom prst="rect">
            <a:avLst/>
          </a:prstGeom>
          <a:solidFill>
            <a:srgbClr val="10253F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28284F-A43F-43FD-BCFE-9FE50FC66DF9}"/>
              </a:ext>
            </a:extLst>
          </p:cNvPr>
          <p:cNvSpPr/>
          <p:nvPr/>
        </p:nvSpPr>
        <p:spPr>
          <a:xfrm>
            <a:off x="405039" y="4349030"/>
            <a:ext cx="3589559" cy="1456584"/>
          </a:xfrm>
          <a:prstGeom prst="rect">
            <a:avLst/>
          </a:prstGeom>
          <a:solidFill>
            <a:srgbClr val="95B058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855E10-4589-4F55-ABD8-CFD8DFA7C721}"/>
              </a:ext>
            </a:extLst>
          </p:cNvPr>
          <p:cNvSpPr/>
          <p:nvPr/>
        </p:nvSpPr>
        <p:spPr>
          <a:xfrm>
            <a:off x="0" y="501593"/>
            <a:ext cx="128016" cy="653903"/>
          </a:xfrm>
          <a:prstGeom prst="rect">
            <a:avLst/>
          </a:prstGeom>
          <a:solidFill>
            <a:srgbClr val="95B05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C9FF03F4-F2F4-42B7-B839-BC9568DFB1A9}"/>
              </a:ext>
            </a:extLst>
          </p:cNvPr>
          <p:cNvSpPr txBox="1">
            <a:spLocks/>
          </p:cNvSpPr>
          <p:nvPr/>
        </p:nvSpPr>
        <p:spPr>
          <a:xfrm>
            <a:off x="455715" y="4393244"/>
            <a:ext cx="3589559" cy="1463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Experimental, quasi-experimental</a:t>
            </a:r>
          </a:p>
          <a:p>
            <a:r>
              <a:rPr lang="en-US" sz="1600" dirty="0"/>
              <a:t>Baseline – </a:t>
            </a:r>
            <a:r>
              <a:rPr lang="en-US" sz="1600" dirty="0" err="1"/>
              <a:t>endline</a:t>
            </a:r>
            <a:r>
              <a:rPr lang="en-US" sz="1600" dirty="0"/>
              <a:t> </a:t>
            </a:r>
          </a:p>
          <a:p>
            <a:r>
              <a:rPr lang="en-US" sz="1600" dirty="0"/>
              <a:t>One-time program evaluation</a:t>
            </a:r>
          </a:p>
          <a:p>
            <a:r>
              <a:rPr lang="en-US" sz="1600" dirty="0"/>
              <a:t>Pilot to test new element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71341F9-B85C-4C1A-A1EB-05B215D6E141}"/>
              </a:ext>
            </a:extLst>
          </p:cNvPr>
          <p:cNvSpPr txBox="1">
            <a:spLocks/>
          </p:cNvSpPr>
          <p:nvPr/>
        </p:nvSpPr>
        <p:spPr>
          <a:xfrm>
            <a:off x="8334627" y="4389566"/>
            <a:ext cx="3507016" cy="2530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Quantitative</a:t>
            </a:r>
          </a:p>
          <a:p>
            <a:r>
              <a:rPr lang="en-US" sz="1600" dirty="0"/>
              <a:t>Qualitative</a:t>
            </a:r>
          </a:p>
          <a:p>
            <a:r>
              <a:rPr lang="en-US" sz="1600" dirty="0"/>
              <a:t>Mixed-method</a:t>
            </a:r>
          </a:p>
          <a:p>
            <a:pPr marL="0" indent="0">
              <a:buNone/>
            </a:pPr>
            <a:endParaRPr lang="en-US" sz="1600" dirty="0">
              <a:latin typeface="Andes" panose="0200000000000000000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A11C18-6D2E-4BA2-9342-04287CBBA3B1}"/>
              </a:ext>
            </a:extLst>
          </p:cNvPr>
          <p:cNvGrpSpPr/>
          <p:nvPr/>
        </p:nvGrpSpPr>
        <p:grpSpPr>
          <a:xfrm>
            <a:off x="529909" y="3979514"/>
            <a:ext cx="3437314" cy="434103"/>
            <a:chOff x="904875" y="2313091"/>
            <a:chExt cx="2870811" cy="392893"/>
          </a:xfrm>
          <a:solidFill>
            <a:srgbClr val="95B058"/>
          </a:solidFill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D10D806-AC17-4049-80F4-14CA9305026D}"/>
                </a:ext>
              </a:extLst>
            </p:cNvPr>
            <p:cNvGrpSpPr/>
            <p:nvPr/>
          </p:nvGrpSpPr>
          <p:grpSpPr>
            <a:xfrm>
              <a:off x="1295400" y="2313092"/>
              <a:ext cx="2480286" cy="392892"/>
              <a:chOff x="-1400967" y="2612108"/>
              <a:chExt cx="9568345" cy="392892"/>
            </a:xfrm>
            <a:grpFill/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BB76CFB-99F6-44D4-8D38-53BDF391010F}"/>
                  </a:ext>
                </a:extLst>
              </p:cNvPr>
              <p:cNvSpPr/>
              <p:nvPr/>
            </p:nvSpPr>
            <p:spPr>
              <a:xfrm>
                <a:off x="-1400967" y="2612109"/>
                <a:ext cx="8061795" cy="39289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7" name="Flowchart: Delay 26">
                <a:extLst>
                  <a:ext uri="{FF2B5EF4-FFF2-40B4-BE49-F238E27FC236}">
                    <a16:creationId xmlns:a16="http://schemas.microsoft.com/office/drawing/2014/main" id="{522B7B8C-22DB-4D5B-A9D3-46C4A31209A1}"/>
                  </a:ext>
                </a:extLst>
              </p:cNvPr>
              <p:cNvSpPr/>
              <p:nvPr/>
            </p:nvSpPr>
            <p:spPr>
              <a:xfrm>
                <a:off x="6660827" y="2612108"/>
                <a:ext cx="1506551" cy="391071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Flowchart: Delay 27">
              <a:extLst>
                <a:ext uri="{FF2B5EF4-FFF2-40B4-BE49-F238E27FC236}">
                  <a16:creationId xmlns:a16="http://schemas.microsoft.com/office/drawing/2014/main" id="{96BE97AB-C632-4DF6-850F-4C62FC14DA20}"/>
                </a:ext>
              </a:extLst>
            </p:cNvPr>
            <p:cNvSpPr/>
            <p:nvPr/>
          </p:nvSpPr>
          <p:spPr>
            <a:xfrm rot="10800000">
              <a:off x="904875" y="2313091"/>
              <a:ext cx="390525" cy="391071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D460E2-AA5C-4B39-8E5D-B2EE864ECDB8}"/>
              </a:ext>
            </a:extLst>
          </p:cNvPr>
          <p:cNvGrpSpPr/>
          <p:nvPr/>
        </p:nvGrpSpPr>
        <p:grpSpPr>
          <a:xfrm>
            <a:off x="4445955" y="3974642"/>
            <a:ext cx="3431349" cy="420101"/>
            <a:chOff x="904875" y="2313091"/>
            <a:chExt cx="2865829" cy="380218"/>
          </a:xfrm>
          <a:solidFill>
            <a:srgbClr val="10253F"/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D1FFF55-BE76-4FA1-A653-9B6DE402DF33}"/>
                </a:ext>
              </a:extLst>
            </p:cNvPr>
            <p:cNvGrpSpPr/>
            <p:nvPr/>
          </p:nvGrpSpPr>
          <p:grpSpPr>
            <a:xfrm>
              <a:off x="1295400" y="2313091"/>
              <a:ext cx="2475304" cy="380218"/>
              <a:chOff x="-1400967" y="2612107"/>
              <a:chExt cx="9549126" cy="380218"/>
            </a:xfrm>
            <a:grpFill/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EFD0782-EDE8-4E79-AFD7-B3808C5DC974}"/>
                  </a:ext>
                </a:extLst>
              </p:cNvPr>
              <p:cNvSpPr/>
              <p:nvPr/>
            </p:nvSpPr>
            <p:spPr>
              <a:xfrm>
                <a:off x="-1400967" y="2612107"/>
                <a:ext cx="8061794" cy="3802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00" dirty="0"/>
                  <a:t>Thematic Evaluations</a:t>
                </a:r>
              </a:p>
            </p:txBody>
          </p:sp>
          <p:sp>
            <p:nvSpPr>
              <p:cNvPr id="34" name="Flowchart: Delay 33">
                <a:extLst>
                  <a:ext uri="{FF2B5EF4-FFF2-40B4-BE49-F238E27FC236}">
                    <a16:creationId xmlns:a16="http://schemas.microsoft.com/office/drawing/2014/main" id="{3EF9BCE1-A94E-4190-9B2D-50247BB0F1A0}"/>
                  </a:ext>
                </a:extLst>
              </p:cNvPr>
              <p:cNvSpPr/>
              <p:nvPr/>
            </p:nvSpPr>
            <p:spPr>
              <a:xfrm>
                <a:off x="6641608" y="2612145"/>
                <a:ext cx="1506551" cy="380179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Flowchart: Delay 31">
              <a:extLst>
                <a:ext uri="{FF2B5EF4-FFF2-40B4-BE49-F238E27FC236}">
                  <a16:creationId xmlns:a16="http://schemas.microsoft.com/office/drawing/2014/main" id="{FBC8D61A-1498-4BF2-AEFF-0D94B9F43F38}"/>
                </a:ext>
              </a:extLst>
            </p:cNvPr>
            <p:cNvSpPr/>
            <p:nvPr/>
          </p:nvSpPr>
          <p:spPr>
            <a:xfrm rot="10800000">
              <a:off x="904875" y="2313091"/>
              <a:ext cx="390525" cy="380217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F74412C-1D76-4B99-B176-3A638C31B45E}"/>
              </a:ext>
            </a:extLst>
          </p:cNvPr>
          <p:cNvGrpSpPr/>
          <p:nvPr/>
        </p:nvGrpSpPr>
        <p:grpSpPr>
          <a:xfrm>
            <a:off x="8369478" y="3951191"/>
            <a:ext cx="3437314" cy="438375"/>
            <a:chOff x="904875" y="2313091"/>
            <a:chExt cx="2870811" cy="392892"/>
          </a:xfrm>
          <a:solidFill>
            <a:srgbClr val="95B058"/>
          </a:solidFill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C3AD738-575F-4821-887D-A8A3F4E71330}"/>
                </a:ext>
              </a:extLst>
            </p:cNvPr>
            <p:cNvGrpSpPr/>
            <p:nvPr/>
          </p:nvGrpSpPr>
          <p:grpSpPr>
            <a:xfrm>
              <a:off x="1295400" y="2313092"/>
              <a:ext cx="2480286" cy="392891"/>
              <a:chOff x="-1400967" y="2612108"/>
              <a:chExt cx="9568345" cy="392891"/>
            </a:xfrm>
            <a:grpFill/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D9D75CE-8431-449D-9DAF-E93D1E32CEFF}"/>
                  </a:ext>
                </a:extLst>
              </p:cNvPr>
              <p:cNvSpPr/>
              <p:nvPr/>
            </p:nvSpPr>
            <p:spPr>
              <a:xfrm>
                <a:off x="-1400967" y="2612108"/>
                <a:ext cx="8061794" cy="39289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00" dirty="0"/>
                  <a:t>Evaluation Methodologies</a:t>
                </a:r>
              </a:p>
            </p:txBody>
          </p:sp>
          <p:sp>
            <p:nvSpPr>
              <p:cNvPr id="39" name="Flowchart: Delay 38">
                <a:extLst>
                  <a:ext uri="{FF2B5EF4-FFF2-40B4-BE49-F238E27FC236}">
                    <a16:creationId xmlns:a16="http://schemas.microsoft.com/office/drawing/2014/main" id="{EC83092E-9A26-484E-94A8-350A98249C55}"/>
                  </a:ext>
                </a:extLst>
              </p:cNvPr>
              <p:cNvSpPr/>
              <p:nvPr/>
            </p:nvSpPr>
            <p:spPr>
              <a:xfrm>
                <a:off x="6660827" y="2612108"/>
                <a:ext cx="1506551" cy="391071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Flowchart: Delay 36">
              <a:extLst>
                <a:ext uri="{FF2B5EF4-FFF2-40B4-BE49-F238E27FC236}">
                  <a16:creationId xmlns:a16="http://schemas.microsoft.com/office/drawing/2014/main" id="{9E784879-11C5-40A8-9466-EC2AC6B7EE94}"/>
                </a:ext>
              </a:extLst>
            </p:cNvPr>
            <p:cNvSpPr/>
            <p:nvPr/>
          </p:nvSpPr>
          <p:spPr>
            <a:xfrm rot="10800000">
              <a:off x="904875" y="2313091"/>
              <a:ext cx="390525" cy="391071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E109AE9-98E6-41A6-B276-FD64308A321E}"/>
              </a:ext>
            </a:extLst>
          </p:cNvPr>
          <p:cNvSpPr txBox="1"/>
          <p:nvPr/>
        </p:nvSpPr>
        <p:spPr>
          <a:xfrm>
            <a:off x="541607" y="4019945"/>
            <a:ext cx="33164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Impact and Program Evaluations</a:t>
            </a:r>
          </a:p>
        </p:txBody>
      </p:sp>
    </p:spTree>
    <p:extLst>
      <p:ext uri="{BB962C8B-B14F-4D97-AF65-F5344CB8AC3E}">
        <p14:creationId xmlns:p14="http://schemas.microsoft.com/office/powerpoint/2010/main" val="3755005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592E0C5-64E1-4B69-8A6C-F7CC80768C91}"/>
              </a:ext>
            </a:extLst>
          </p:cNvPr>
          <p:cNvGrpSpPr/>
          <p:nvPr/>
        </p:nvGrpSpPr>
        <p:grpSpPr>
          <a:xfrm>
            <a:off x="0" y="5388856"/>
            <a:ext cx="8524875" cy="565593"/>
            <a:chOff x="0" y="1244157"/>
            <a:chExt cx="8524875" cy="39107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42CB78B-D718-4380-9AB0-635A683F10FD}"/>
                </a:ext>
              </a:extLst>
            </p:cNvPr>
            <p:cNvSpPr/>
            <p:nvPr/>
          </p:nvSpPr>
          <p:spPr>
            <a:xfrm>
              <a:off x="0" y="1244157"/>
              <a:ext cx="8061795" cy="391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Delay 18">
              <a:extLst>
                <a:ext uri="{FF2B5EF4-FFF2-40B4-BE49-F238E27FC236}">
                  <a16:creationId xmlns:a16="http://schemas.microsoft.com/office/drawing/2014/main" id="{3D22042E-414B-4414-AC6C-B634558C89B8}"/>
                </a:ext>
              </a:extLst>
            </p:cNvPr>
            <p:cNvSpPr/>
            <p:nvPr/>
          </p:nvSpPr>
          <p:spPr>
            <a:xfrm>
              <a:off x="8040746" y="1244157"/>
              <a:ext cx="484129" cy="389259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A701EA-51AE-41F4-ADF2-4ECAB7660BEB}"/>
              </a:ext>
            </a:extLst>
          </p:cNvPr>
          <p:cNvGrpSpPr/>
          <p:nvPr/>
        </p:nvGrpSpPr>
        <p:grpSpPr>
          <a:xfrm>
            <a:off x="0" y="3474948"/>
            <a:ext cx="8524875" cy="565593"/>
            <a:chOff x="0" y="1244157"/>
            <a:chExt cx="8524875" cy="39107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646789-B37D-4D94-8912-16643ECD18D6}"/>
                </a:ext>
              </a:extLst>
            </p:cNvPr>
            <p:cNvSpPr/>
            <p:nvPr/>
          </p:nvSpPr>
          <p:spPr>
            <a:xfrm>
              <a:off x="0" y="1244157"/>
              <a:ext cx="8061795" cy="391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Delay 15">
              <a:extLst>
                <a:ext uri="{FF2B5EF4-FFF2-40B4-BE49-F238E27FC236}">
                  <a16:creationId xmlns:a16="http://schemas.microsoft.com/office/drawing/2014/main" id="{CE8955B2-0E70-43B6-BBA0-4087E0CE5418}"/>
                </a:ext>
              </a:extLst>
            </p:cNvPr>
            <p:cNvSpPr/>
            <p:nvPr/>
          </p:nvSpPr>
          <p:spPr>
            <a:xfrm>
              <a:off x="8040746" y="1244157"/>
              <a:ext cx="484129" cy="389259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3B0726-015A-4950-8C86-82B66DA6ED77}"/>
              </a:ext>
            </a:extLst>
          </p:cNvPr>
          <p:cNvGrpSpPr/>
          <p:nvPr/>
        </p:nvGrpSpPr>
        <p:grpSpPr>
          <a:xfrm>
            <a:off x="0" y="1748410"/>
            <a:ext cx="8524875" cy="565593"/>
            <a:chOff x="0" y="1244157"/>
            <a:chExt cx="8524875" cy="39107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CDEC1B-C07C-424E-A809-3D6287722AC1}"/>
                </a:ext>
              </a:extLst>
            </p:cNvPr>
            <p:cNvSpPr/>
            <p:nvPr/>
          </p:nvSpPr>
          <p:spPr>
            <a:xfrm>
              <a:off x="0" y="1244157"/>
              <a:ext cx="8061795" cy="391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Delay 12">
              <a:extLst>
                <a:ext uri="{FF2B5EF4-FFF2-40B4-BE49-F238E27FC236}">
                  <a16:creationId xmlns:a16="http://schemas.microsoft.com/office/drawing/2014/main" id="{1930F8F5-1751-4163-BF90-DE893D93131F}"/>
                </a:ext>
              </a:extLst>
            </p:cNvPr>
            <p:cNvSpPr/>
            <p:nvPr/>
          </p:nvSpPr>
          <p:spPr>
            <a:xfrm>
              <a:off x="8040746" y="1244157"/>
              <a:ext cx="484129" cy="389259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1602FF-A855-4A7A-99A1-2A433060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US" sz="5400" b="1">
                <a:latin typeface="+mn-lt"/>
              </a:rPr>
              <a:t>Service Delivery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237E2-D9FE-4228-8551-A75E9C0D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6534"/>
            <a:ext cx="74580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Evaluations regularly find strong positive effects on access, utilization, and quality of services and infrastructure.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Improved infrastructure quality for schools, health facilities, and roads (Laos, Philippines). </a:t>
            </a:r>
          </a:p>
          <a:p>
            <a:pPr marL="457200" lvl="1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some cases, CDD projects also improve individual health and education outcomes.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cs typeface="Arial" panose="020B0604020202020204" pitchFamily="34" charset="0"/>
              </a:rPr>
              <a:t>10% decrease in childhood malnutrition (Indonesia) and increased school enrollment among 6- to 15-year-olds (Nepal). </a:t>
            </a:r>
          </a:p>
          <a:p>
            <a:pPr marL="0" indent="0">
              <a:buNone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effects often vary based on the type of sub-project investments.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 descr="Hospital with solid fill">
            <a:extLst>
              <a:ext uri="{FF2B5EF4-FFF2-40B4-BE49-F238E27FC236}">
                <a16:creationId xmlns:a16="http://schemas.microsoft.com/office/drawing/2014/main" id="{14D83B10-E540-4317-9674-74A59DA79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4A78ED1-B0ED-4676-B4EB-CD3C159D747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570706"/>
            <a:ext cx="3139284" cy="35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Acer-PC\Desktop\photo(selection)\lk(mime kan).jpg">
            <a:extLst>
              <a:ext uri="{FF2B5EF4-FFF2-40B4-BE49-F238E27FC236}">
                <a16:creationId xmlns:a16="http://schemas.microsoft.com/office/drawing/2014/main" id="{2018032E-A961-4E62-BEF3-05E5BA678C4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4334751"/>
            <a:ext cx="3139284" cy="24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277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C3206B6-55E0-4358-81B3-9DC2902FED62}"/>
              </a:ext>
            </a:extLst>
          </p:cNvPr>
          <p:cNvGrpSpPr/>
          <p:nvPr/>
        </p:nvGrpSpPr>
        <p:grpSpPr>
          <a:xfrm>
            <a:off x="0" y="4478170"/>
            <a:ext cx="8021417" cy="565593"/>
            <a:chOff x="0" y="1244157"/>
            <a:chExt cx="8524875" cy="39107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A7B5BA-6F04-4253-A7AC-EBFE649880E7}"/>
                </a:ext>
              </a:extLst>
            </p:cNvPr>
            <p:cNvSpPr/>
            <p:nvPr/>
          </p:nvSpPr>
          <p:spPr>
            <a:xfrm>
              <a:off x="0" y="1244157"/>
              <a:ext cx="8061795" cy="391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Delay 14">
              <a:extLst>
                <a:ext uri="{FF2B5EF4-FFF2-40B4-BE49-F238E27FC236}">
                  <a16:creationId xmlns:a16="http://schemas.microsoft.com/office/drawing/2014/main" id="{BA3E5C2D-44DE-44A6-BF62-C292DD7155BF}"/>
                </a:ext>
              </a:extLst>
            </p:cNvPr>
            <p:cNvSpPr/>
            <p:nvPr/>
          </p:nvSpPr>
          <p:spPr>
            <a:xfrm>
              <a:off x="8040746" y="1244157"/>
              <a:ext cx="484129" cy="389259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6FA8D88-D307-483C-A5B0-D06ED753D101}"/>
              </a:ext>
            </a:extLst>
          </p:cNvPr>
          <p:cNvGrpSpPr/>
          <p:nvPr/>
        </p:nvGrpSpPr>
        <p:grpSpPr>
          <a:xfrm>
            <a:off x="0" y="2202512"/>
            <a:ext cx="8021417" cy="565593"/>
            <a:chOff x="0" y="1244157"/>
            <a:chExt cx="8524875" cy="39107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70BC51-903D-4CF9-8350-536EB94A4C10}"/>
                </a:ext>
              </a:extLst>
            </p:cNvPr>
            <p:cNvSpPr/>
            <p:nvPr/>
          </p:nvSpPr>
          <p:spPr>
            <a:xfrm>
              <a:off x="0" y="1244157"/>
              <a:ext cx="8061795" cy="391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Delay 11">
              <a:extLst>
                <a:ext uri="{FF2B5EF4-FFF2-40B4-BE49-F238E27FC236}">
                  <a16:creationId xmlns:a16="http://schemas.microsoft.com/office/drawing/2014/main" id="{DF47FD81-A9FB-44BC-950A-D88B97F90E29}"/>
                </a:ext>
              </a:extLst>
            </p:cNvPr>
            <p:cNvSpPr/>
            <p:nvPr/>
          </p:nvSpPr>
          <p:spPr>
            <a:xfrm>
              <a:off x="8040746" y="1244157"/>
              <a:ext cx="484129" cy="389259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1602FF-A855-4A7A-99A1-2A433060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US" sz="5400" b="1">
                <a:latin typeface="+mn-lt"/>
              </a:rPr>
              <a:t>Poverty Reduction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D29BC0E-BAD6-465F-BC98-D6B95E52E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2567"/>
            <a:ext cx="72580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Several rigorous evaluations find that CDD projects improved economic welfare measures such as household income, consumption</a:t>
            </a:r>
            <a:r>
              <a:rPr lang="en-US" sz="15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and village-level economic activity.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7% increase in household consumption and 13% increase in spending (Cambodia).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30% increase in petty traders and 13% increase in goods available for local sale within treatment villages (Sierra Leone).</a:t>
            </a: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Effects vary</a:t>
            </a:r>
            <a:r>
              <a:rPr lang="en-US" sz="15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based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 overall p</a:t>
            </a:r>
            <a:r>
              <a:rPr lang="en-US" sz="15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roject objectives, subproject types, and per capita allocation of funds.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Increases in per capita household expenditure in Senegal were limited to villages with agriculture and education subprojects, not water or health.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In Cambodia, r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ural transport projects were the main driver of increased economic development.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A559244D-FD26-4C67-9E99-DEB0C5063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pic>
        <p:nvPicPr>
          <p:cNvPr id="16" name="Picture 15" descr="A picture containing person, people, crowd&#10;&#10;Description automatically generated">
            <a:extLst>
              <a:ext uri="{FF2B5EF4-FFF2-40B4-BE49-F238E27FC236}">
                <a16:creationId xmlns:a16="http://schemas.microsoft.com/office/drawing/2014/main" id="{6DCED712-3BD4-4BA9-82F2-75C5CAD89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95" y="937004"/>
            <a:ext cx="4102705" cy="2734469"/>
          </a:xfrm>
          <a:prstGeom prst="rect">
            <a:avLst/>
          </a:prstGeom>
        </p:spPr>
      </p:pic>
      <p:pic>
        <p:nvPicPr>
          <p:cNvPr id="18" name="Picture 17" descr="A person sitting in a chair in front of a shelf with bottles&#10;&#10;Description automatically generated with low confidence">
            <a:extLst>
              <a:ext uri="{FF2B5EF4-FFF2-40B4-BE49-F238E27FC236}">
                <a16:creationId xmlns:a16="http://schemas.microsoft.com/office/drawing/2014/main" id="{6F9840BA-DB88-459F-BBB8-FEFE693E39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94" y="4001294"/>
            <a:ext cx="4102705" cy="273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47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4DF01D4-C82A-49D8-AEF3-2771D3723189}"/>
              </a:ext>
            </a:extLst>
          </p:cNvPr>
          <p:cNvGrpSpPr/>
          <p:nvPr/>
        </p:nvGrpSpPr>
        <p:grpSpPr>
          <a:xfrm>
            <a:off x="0" y="4748684"/>
            <a:ext cx="7924800" cy="464352"/>
            <a:chOff x="0" y="1244157"/>
            <a:chExt cx="8524875" cy="391072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A3686B-09F5-4EE5-A11F-DB1E6E8B988D}"/>
                </a:ext>
              </a:extLst>
            </p:cNvPr>
            <p:cNvSpPr/>
            <p:nvPr/>
          </p:nvSpPr>
          <p:spPr>
            <a:xfrm>
              <a:off x="0" y="1244158"/>
              <a:ext cx="8061795" cy="391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Delay 17">
              <a:extLst>
                <a:ext uri="{FF2B5EF4-FFF2-40B4-BE49-F238E27FC236}">
                  <a16:creationId xmlns:a16="http://schemas.microsoft.com/office/drawing/2014/main" id="{44C0F978-9917-4CE8-97AF-D4E76D6F146C}"/>
                </a:ext>
              </a:extLst>
            </p:cNvPr>
            <p:cNvSpPr/>
            <p:nvPr/>
          </p:nvSpPr>
          <p:spPr>
            <a:xfrm>
              <a:off x="8040746" y="1244157"/>
              <a:ext cx="484129" cy="389259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F2E5078-777E-420A-AD08-FAC583843F88}"/>
              </a:ext>
            </a:extLst>
          </p:cNvPr>
          <p:cNvGrpSpPr/>
          <p:nvPr/>
        </p:nvGrpSpPr>
        <p:grpSpPr>
          <a:xfrm>
            <a:off x="0" y="2506077"/>
            <a:ext cx="7924800" cy="582694"/>
            <a:chOff x="0" y="1244157"/>
            <a:chExt cx="8524875" cy="39107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43FC68-C5DA-46B9-A0F9-12E3B4F8C12F}"/>
                </a:ext>
              </a:extLst>
            </p:cNvPr>
            <p:cNvSpPr/>
            <p:nvPr/>
          </p:nvSpPr>
          <p:spPr>
            <a:xfrm>
              <a:off x="0" y="1244157"/>
              <a:ext cx="8061795" cy="391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Delay 11">
              <a:extLst>
                <a:ext uri="{FF2B5EF4-FFF2-40B4-BE49-F238E27FC236}">
                  <a16:creationId xmlns:a16="http://schemas.microsoft.com/office/drawing/2014/main" id="{12B413F2-EE45-4B43-8B99-14AD444308F3}"/>
                </a:ext>
              </a:extLst>
            </p:cNvPr>
            <p:cNvSpPr/>
            <p:nvPr/>
          </p:nvSpPr>
          <p:spPr>
            <a:xfrm>
              <a:off x="8040746" y="1244157"/>
              <a:ext cx="484129" cy="389259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1602FF-A855-4A7A-99A1-2A433060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Poverty Targeting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C49427-94CE-468A-99CF-950D433A2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6821"/>
            <a:ext cx="7153275" cy="4168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CDD projects invest in public goods and service delivery that benefit both the poor and non-poor, yet they effectively target vulnerable areas of a country. 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Households in the poorest sub-districts experienced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most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positive impacts on per capita consumption and movement out of poverty (Indonesia).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also effectively target poor and vulnerable community members.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Poorest households experienced the largest household consumption gains (Indonesia, Philippines, Nigeria).</a:t>
            </a:r>
          </a:p>
        </p:txBody>
      </p:sp>
      <p:pic>
        <p:nvPicPr>
          <p:cNvPr id="5" name="Graphic 4" descr="Target Audience with solid fill">
            <a:extLst>
              <a:ext uri="{FF2B5EF4-FFF2-40B4-BE49-F238E27FC236}">
                <a16:creationId xmlns:a16="http://schemas.microsoft.com/office/drawing/2014/main" id="{7617AE61-BEA3-4D7B-AEEA-80B0AD42B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B5B921-B10F-477D-8D94-0790FDF6DD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" b="9490"/>
          <a:stretch/>
        </p:blipFill>
        <p:spPr>
          <a:xfrm>
            <a:off x="8077200" y="4169715"/>
            <a:ext cx="4114800" cy="2560320"/>
          </a:xfrm>
          <a:prstGeom prst="rect">
            <a:avLst/>
          </a:prstGeom>
        </p:spPr>
      </p:pic>
      <p:pic>
        <p:nvPicPr>
          <p:cNvPr id="8" name="Picture 2" descr="Dana Desa Untuk  Proyek Desa Digital">
            <a:extLst>
              <a:ext uri="{FF2B5EF4-FFF2-40B4-BE49-F238E27FC236}">
                <a16:creationId xmlns:a16="http://schemas.microsoft.com/office/drawing/2014/main" id="{598575A9-BAEA-447A-8DBC-6FC5529B4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61"/>
          <a:stretch/>
        </p:blipFill>
        <p:spPr bwMode="auto">
          <a:xfrm>
            <a:off x="8077200" y="1690688"/>
            <a:ext cx="4114800" cy="234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8D7565D-EA3E-490A-888C-0DFD4B48837B}"/>
              </a:ext>
            </a:extLst>
          </p:cNvPr>
          <p:cNvGrpSpPr/>
          <p:nvPr/>
        </p:nvGrpSpPr>
        <p:grpSpPr>
          <a:xfrm>
            <a:off x="0" y="4224365"/>
            <a:ext cx="8172449" cy="689943"/>
            <a:chOff x="0" y="1244157"/>
            <a:chExt cx="8524875" cy="39107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649953-08D9-4396-B393-9FBC75BE607C}"/>
                </a:ext>
              </a:extLst>
            </p:cNvPr>
            <p:cNvSpPr/>
            <p:nvPr/>
          </p:nvSpPr>
          <p:spPr>
            <a:xfrm>
              <a:off x="0" y="1244157"/>
              <a:ext cx="8061795" cy="391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Delay 20">
              <a:extLst>
                <a:ext uri="{FF2B5EF4-FFF2-40B4-BE49-F238E27FC236}">
                  <a16:creationId xmlns:a16="http://schemas.microsoft.com/office/drawing/2014/main" id="{81EDE145-1162-4A48-BA3B-00FAF3D1D230}"/>
                </a:ext>
              </a:extLst>
            </p:cNvPr>
            <p:cNvSpPr/>
            <p:nvPr/>
          </p:nvSpPr>
          <p:spPr>
            <a:xfrm>
              <a:off x="8040746" y="1244157"/>
              <a:ext cx="484129" cy="389259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A group of people looking at a paper&#10;&#10;Description automatically generated with low confidence">
            <a:extLst>
              <a:ext uri="{FF2B5EF4-FFF2-40B4-BE49-F238E27FC236}">
                <a16:creationId xmlns:a16="http://schemas.microsoft.com/office/drawing/2014/main" id="{B0B778CB-44A1-42A1-B964-6FD0CE63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8620" y="1390859"/>
            <a:ext cx="3943377" cy="264753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CD30F98-31B8-496C-AC90-BCBF5442DE6F}"/>
              </a:ext>
            </a:extLst>
          </p:cNvPr>
          <p:cNvGrpSpPr/>
          <p:nvPr/>
        </p:nvGrpSpPr>
        <p:grpSpPr>
          <a:xfrm>
            <a:off x="0" y="5851320"/>
            <a:ext cx="8096250" cy="689942"/>
            <a:chOff x="0" y="1244157"/>
            <a:chExt cx="8524875" cy="39107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73F5A0A-68A8-4251-99AE-E989C9709EDF}"/>
                </a:ext>
              </a:extLst>
            </p:cNvPr>
            <p:cNvSpPr/>
            <p:nvPr/>
          </p:nvSpPr>
          <p:spPr>
            <a:xfrm>
              <a:off x="0" y="1244157"/>
              <a:ext cx="8061795" cy="391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Delay 16">
              <a:extLst>
                <a:ext uri="{FF2B5EF4-FFF2-40B4-BE49-F238E27FC236}">
                  <a16:creationId xmlns:a16="http://schemas.microsoft.com/office/drawing/2014/main" id="{5199E8BF-3E41-4DC4-9897-097A65A2636C}"/>
                </a:ext>
              </a:extLst>
            </p:cNvPr>
            <p:cNvSpPr/>
            <p:nvPr/>
          </p:nvSpPr>
          <p:spPr>
            <a:xfrm>
              <a:off x="8040746" y="1244157"/>
              <a:ext cx="484129" cy="389259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DBFE5B6-C0D5-44FF-8982-2BC866557350}"/>
              </a:ext>
            </a:extLst>
          </p:cNvPr>
          <p:cNvGrpSpPr/>
          <p:nvPr/>
        </p:nvGrpSpPr>
        <p:grpSpPr>
          <a:xfrm>
            <a:off x="0" y="1743626"/>
            <a:ext cx="8172449" cy="689943"/>
            <a:chOff x="0" y="1244157"/>
            <a:chExt cx="8524875" cy="39107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767A84-1BCA-44B9-A7FD-458E34DD3B9D}"/>
                </a:ext>
              </a:extLst>
            </p:cNvPr>
            <p:cNvSpPr/>
            <p:nvPr/>
          </p:nvSpPr>
          <p:spPr>
            <a:xfrm>
              <a:off x="0" y="1244157"/>
              <a:ext cx="8061795" cy="391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Delay 10">
              <a:extLst>
                <a:ext uri="{FF2B5EF4-FFF2-40B4-BE49-F238E27FC236}">
                  <a16:creationId xmlns:a16="http://schemas.microsoft.com/office/drawing/2014/main" id="{C56EE047-6F54-4333-9DBD-35DDA6F649FD}"/>
                </a:ext>
              </a:extLst>
            </p:cNvPr>
            <p:cNvSpPr/>
            <p:nvPr/>
          </p:nvSpPr>
          <p:spPr>
            <a:xfrm>
              <a:off x="8040746" y="1244157"/>
              <a:ext cx="484129" cy="389259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1602FF-A855-4A7A-99A1-2A433060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Inclusive Participation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8C43A2-ABDC-479E-8C50-9E070726F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5408"/>
            <a:ext cx="7410420" cy="4995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CDD projects contribute to increased participation in 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development, </a:t>
            </a:r>
            <a:r>
              <a:rPr lang="en-US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including among women and vulnerable groups.  </a:t>
            </a: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1400" dirty="0"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82% of women and ethnic minorities participate in planning and decision-making (Vietnam) and women’s priorities are reflected in 90% of selected projects (Afghanistan).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Household participation in village meetings increased by 20 percentage points (Philippines) and women participation in village meetings doubled (India). </a:t>
            </a:r>
          </a:p>
          <a:p>
            <a:pPr marL="0" indent="0">
              <a:buNone/>
            </a:pPr>
            <a:endParaRPr lang="en-US" sz="1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some cases, CDD projects also improve agency, voice, and accountability in community development decision-making.</a:t>
            </a: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Individuals in CDD communities are more likely to say their community had influence of community decision-making (Laos, Afghanistan). </a:t>
            </a:r>
          </a:p>
          <a:p>
            <a:pPr marL="0" indent="0">
              <a:buNone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Legacies of exclusion can make it difficult for vulnerable groups to feel empowered to actively participate in some activities. </a:t>
            </a:r>
          </a:p>
        </p:txBody>
      </p:sp>
      <p:pic>
        <p:nvPicPr>
          <p:cNvPr id="5" name="Graphic 4" descr="Meeting with solid fill">
            <a:extLst>
              <a:ext uri="{FF2B5EF4-FFF2-40B4-BE49-F238E27FC236}">
                <a16:creationId xmlns:a16="http://schemas.microsoft.com/office/drawing/2014/main" id="{F2A03291-2339-4DC9-9CDC-812078828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4F9810-6947-41AE-BC0C-057B3C49E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25" y="4143375"/>
            <a:ext cx="3943375" cy="262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15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7488B-0B1B-43A6-996D-E2000B55CCE9}"/>
              </a:ext>
            </a:extLst>
          </p:cNvPr>
          <p:cNvGrpSpPr/>
          <p:nvPr/>
        </p:nvGrpSpPr>
        <p:grpSpPr>
          <a:xfrm>
            <a:off x="0" y="1825625"/>
            <a:ext cx="6877051" cy="565593"/>
            <a:chOff x="0" y="1244157"/>
            <a:chExt cx="8524875" cy="39107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649632-B7E5-4E8B-8E77-0F06BEF28529}"/>
                </a:ext>
              </a:extLst>
            </p:cNvPr>
            <p:cNvSpPr/>
            <p:nvPr/>
          </p:nvSpPr>
          <p:spPr>
            <a:xfrm>
              <a:off x="0" y="1244157"/>
              <a:ext cx="8061795" cy="391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Delay 9">
              <a:extLst>
                <a:ext uri="{FF2B5EF4-FFF2-40B4-BE49-F238E27FC236}">
                  <a16:creationId xmlns:a16="http://schemas.microsoft.com/office/drawing/2014/main" id="{B83A85FF-09CC-4CD9-8A63-7DF934D1054E}"/>
                </a:ext>
              </a:extLst>
            </p:cNvPr>
            <p:cNvSpPr/>
            <p:nvPr/>
          </p:nvSpPr>
          <p:spPr>
            <a:xfrm>
              <a:off x="8040746" y="1244157"/>
              <a:ext cx="484129" cy="389259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1602FF-A855-4A7A-99A1-2A433060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US" sz="5400" b="1">
                <a:latin typeface="+mn-lt"/>
              </a:rPr>
              <a:t>Social Cohesion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7B29A0-C438-4C86-80A1-0CA530835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0388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Existing evaluations provide mixed evidence on CDD’s effects on social cohesion outcomes.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explanations for the mixed results: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Most CDD programs are not designed with explicit purpose to improve social cohesion.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CDD communities are often homogenous and have high baseline levels of trust, cohesion, etc.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Evaluators use varying definitions of social cohesion and do not have tools to measure these concepts.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FCV contexts where CDD works, communities are more concerned about immediate service delivery needs.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takes time to change social norms and project evaluation periods (3-5 years) cannot detect these changes. </a:t>
            </a:r>
          </a:p>
        </p:txBody>
      </p:sp>
      <p:pic>
        <p:nvPicPr>
          <p:cNvPr id="6" name="Graphic 5" descr="Handshake with solid fill">
            <a:extLst>
              <a:ext uri="{FF2B5EF4-FFF2-40B4-BE49-F238E27FC236}">
                <a16:creationId xmlns:a16="http://schemas.microsoft.com/office/drawing/2014/main" id="{DCCF05ED-C3FC-46F5-9769-B11F018F4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pic>
        <p:nvPicPr>
          <p:cNvPr id="14" name="Picture 13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372B0210-3EC1-4D5B-A480-0AAFEFEB3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12" y="2311382"/>
            <a:ext cx="5060188" cy="337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26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EB947C-D6D6-48F9-9864-F25A8A78EE82}"/>
              </a:ext>
            </a:extLst>
          </p:cNvPr>
          <p:cNvGrpSpPr/>
          <p:nvPr/>
        </p:nvGrpSpPr>
        <p:grpSpPr>
          <a:xfrm>
            <a:off x="0" y="4646467"/>
            <a:ext cx="6877051" cy="544324"/>
            <a:chOff x="0" y="1244157"/>
            <a:chExt cx="8524875" cy="39107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B7ADF0-4B40-4CBE-9E76-078DDDF7DA68}"/>
                </a:ext>
              </a:extLst>
            </p:cNvPr>
            <p:cNvSpPr/>
            <p:nvPr/>
          </p:nvSpPr>
          <p:spPr>
            <a:xfrm>
              <a:off x="0" y="1244157"/>
              <a:ext cx="8061795" cy="391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Delay 12">
              <a:extLst>
                <a:ext uri="{FF2B5EF4-FFF2-40B4-BE49-F238E27FC236}">
                  <a16:creationId xmlns:a16="http://schemas.microsoft.com/office/drawing/2014/main" id="{6F77B45B-0E0E-4039-A728-FCB58AF1D656}"/>
                </a:ext>
              </a:extLst>
            </p:cNvPr>
            <p:cNvSpPr/>
            <p:nvPr/>
          </p:nvSpPr>
          <p:spPr>
            <a:xfrm>
              <a:off x="8040746" y="1244157"/>
              <a:ext cx="484129" cy="389259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9F12A16-EFE6-4536-AFA5-FA3969DA8E63}"/>
              </a:ext>
            </a:extLst>
          </p:cNvPr>
          <p:cNvGrpSpPr/>
          <p:nvPr/>
        </p:nvGrpSpPr>
        <p:grpSpPr>
          <a:xfrm>
            <a:off x="0" y="1743073"/>
            <a:ext cx="6877051" cy="547139"/>
            <a:chOff x="0" y="1244157"/>
            <a:chExt cx="8524875" cy="39107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8AAFAC-DE29-48F1-B948-758951E7E37C}"/>
                </a:ext>
              </a:extLst>
            </p:cNvPr>
            <p:cNvSpPr/>
            <p:nvPr/>
          </p:nvSpPr>
          <p:spPr>
            <a:xfrm>
              <a:off x="0" y="1244157"/>
              <a:ext cx="8061794" cy="391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Delay 9">
              <a:extLst>
                <a:ext uri="{FF2B5EF4-FFF2-40B4-BE49-F238E27FC236}">
                  <a16:creationId xmlns:a16="http://schemas.microsoft.com/office/drawing/2014/main" id="{1B1E8361-3259-41DE-AB7A-91C701D66822}"/>
                </a:ext>
              </a:extLst>
            </p:cNvPr>
            <p:cNvSpPr/>
            <p:nvPr/>
          </p:nvSpPr>
          <p:spPr>
            <a:xfrm>
              <a:off x="8040746" y="1244157"/>
              <a:ext cx="484129" cy="389259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1602FF-A855-4A7A-99A1-2A433060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US" sz="5000" b="1" dirty="0">
                <a:latin typeface="+mn-lt"/>
              </a:rPr>
              <a:t>Key Takeaways &amp; Future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237E2-D9FE-4228-8551-A75E9C0D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8655"/>
            <a:ext cx="5886450" cy="5081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Consistent evidence showing that CDD projects: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ffectively improve access, utilization, and quality of basic services</a:t>
            </a: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lagging regions, conflict-affected areas, and vulnerable households</a:t>
            </a: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ncrease participation and voice in the village development process, including among vulnerable groups.</a:t>
            </a: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 </a:t>
            </a: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CDD projects also contribute to positive impacts on economic welfare and health and education outcomes</a:t>
            </a: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latin typeface="Calibri" panose="020F0502020204030204" pitchFamily="34" charset="0"/>
                <a:cs typeface="Arial" panose="020B0604020202020204" pitchFamily="34" charset="0"/>
              </a:rPr>
              <a:t>Ongoing research will build evidence on additional CDD focus areas, including: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cs typeface="Arial" panose="020B0604020202020204" pitchFamily="34" charset="0"/>
              </a:rPr>
              <a:t>Social cohesion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cs typeface="Arial" panose="020B0604020202020204" pitchFamily="34" charset="0"/>
              </a:rPr>
              <a:t>Refugees and IDPs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cs typeface="Arial" panose="020B0604020202020204" pitchFamily="34" charset="0"/>
              </a:rPr>
              <a:t>Climate resilience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cs typeface="Arial" panose="020B0604020202020204" pitchFamily="34" charset="0"/>
              </a:rPr>
              <a:t>Women’s empowerment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cs typeface="Arial" panose="020B0604020202020204" pitchFamily="34" charset="0"/>
              </a:rPr>
              <a:t>Local governance </a:t>
            </a:r>
          </a:p>
          <a:p>
            <a:endParaRPr lang="en-US" sz="2000" dirty="0"/>
          </a:p>
        </p:txBody>
      </p:sp>
      <p:pic>
        <p:nvPicPr>
          <p:cNvPr id="4" name="Graphic 3" descr="Bar chart with solid fill">
            <a:extLst>
              <a:ext uri="{FF2B5EF4-FFF2-40B4-BE49-F238E27FC236}">
                <a16:creationId xmlns:a16="http://schemas.microsoft.com/office/drawing/2014/main" id="{E37BD357-2E5A-41CF-9C3F-0FF777DB4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pic>
        <p:nvPicPr>
          <p:cNvPr id="6" name="Picture Placeholder 3" descr="A group of people sitting on a log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FA4E0C3-ADF0-4478-AC75-2466E0DD7D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87" r="10793"/>
          <a:stretch/>
        </p:blipFill>
        <p:spPr>
          <a:xfrm>
            <a:off x="6972300" y="2135952"/>
            <a:ext cx="5133975" cy="43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61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A0B5B-8C12-4481-B28A-CE336CF1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46666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000" spc="-120" dirty="0">
                <a:latin typeface="+mn-lt"/>
              </a:rPr>
              <a:t>Thank you!</a:t>
            </a:r>
            <a:br>
              <a:rPr lang="en-US" sz="5000" spc="-120" dirty="0">
                <a:latin typeface="+mn-lt"/>
              </a:rPr>
            </a:br>
            <a:r>
              <a:rPr lang="en-US" sz="5000" spc="-120" dirty="0">
                <a:latin typeface="+mn-lt"/>
              </a:rPr>
              <a:t>Questions or Comments?</a:t>
            </a:r>
            <a:br>
              <a:rPr lang="en-US" sz="2600" spc="-120" dirty="0">
                <a:latin typeface="+mn-lt"/>
              </a:rPr>
            </a:br>
            <a:br>
              <a:rPr lang="en-US" sz="2600" spc="-120">
                <a:latin typeface="+mn-lt"/>
              </a:rPr>
            </a:br>
            <a:r>
              <a:rPr lang="en-US" sz="2600" spc="-120">
                <a:latin typeface="+mn-lt"/>
              </a:rPr>
              <a:t> </a:t>
            </a:r>
            <a:br>
              <a:rPr lang="en-US" sz="2600" spc="-120" dirty="0">
                <a:latin typeface="+mn-lt"/>
              </a:rPr>
            </a:br>
            <a:br>
              <a:rPr lang="en-US" sz="2600" spc="-120" dirty="0">
                <a:latin typeface="+mn-lt"/>
              </a:rPr>
            </a:br>
            <a:r>
              <a:rPr lang="en-US" sz="2000" spc="-120" dirty="0">
                <a:latin typeface="+mn-lt"/>
              </a:rPr>
              <a:t>swinkler2@worldbank.org</a:t>
            </a:r>
            <a:endParaRPr lang="en-US" sz="2000" kern="1200" spc="-120" baseline="0" dirty="0">
              <a:latin typeface="+mn-lt"/>
              <a:ea typeface="+mj-ea"/>
              <a:cs typeface="+mj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D671C1C-E43B-4287-8F14-B38398D66CA7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pic>
        <p:nvPicPr>
          <p:cNvPr id="10" name="Picture 9" descr="WBG_Horizontal-CMYK.pdf">
            <a:extLst>
              <a:ext uri="{FF2B5EF4-FFF2-40B4-BE49-F238E27FC236}">
                <a16:creationId xmlns:a16="http://schemas.microsoft.com/office/drawing/2014/main" id="{279EFE70-AE0F-4221-9933-C9ECB9CA0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91" y="5025155"/>
            <a:ext cx="3021272" cy="28830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2B8F7B-0B8C-4F8E-A643-0CC97A6BD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750" y="5935384"/>
            <a:ext cx="2632741" cy="105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71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8096</TotalTime>
  <Words>735</Words>
  <Application>Microsoft Office PowerPoint</Application>
  <PresentationFormat>Widescreen</PresentationFormat>
  <Paragraphs>99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Andes</vt:lpstr>
      <vt:lpstr>Arial</vt:lpstr>
      <vt:lpstr>Calibri</vt:lpstr>
      <vt:lpstr>Calibri Light</vt:lpstr>
      <vt:lpstr>Wingdings</vt:lpstr>
      <vt:lpstr>Office Theme</vt:lpstr>
      <vt:lpstr>PowerPoint Presentation</vt:lpstr>
      <vt:lpstr>Measuring CDD impacts is challenging but important</vt:lpstr>
      <vt:lpstr>Service Delivery</vt:lpstr>
      <vt:lpstr>Poverty Reduction</vt:lpstr>
      <vt:lpstr>Poverty Targeting </vt:lpstr>
      <vt:lpstr>Inclusive Participation</vt:lpstr>
      <vt:lpstr>Social Cohesion</vt:lpstr>
      <vt:lpstr>Key Takeaways &amp; Future Research</vt:lpstr>
      <vt:lpstr>Thank you! Questions or Comments?     swinkler2@worldbank.org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Joseph Winkler</dc:creator>
  <cp:lastModifiedBy>Stephen Joseph Winkler</cp:lastModifiedBy>
  <cp:revision>45</cp:revision>
  <dcterms:created xsi:type="dcterms:W3CDTF">2022-02-07T19:15:32Z</dcterms:created>
  <dcterms:modified xsi:type="dcterms:W3CDTF">2022-12-06T04:27:34Z</dcterms:modified>
</cp:coreProperties>
</file>