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90" r:id="rId5"/>
    <p:sldId id="352" r:id="rId6"/>
    <p:sldId id="350" r:id="rId7"/>
    <p:sldId id="353" r:id="rId8"/>
    <p:sldId id="351" r:id="rId9"/>
  </p:sldIdLst>
  <p:sldSz cx="12192000" cy="6858000"/>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94CE"/>
    <a:srgbClr val="FFCC80"/>
    <a:srgbClr val="576281"/>
    <a:srgbClr val="0D94CE"/>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AD5411-3CE8-46B3-8240-702EDEFF28E3}" v="56" dt="2019-11-27T15:39:11.289"/>
    <p1510:client id="{6C75F0E3-A908-4E0A-BDBC-25DEEE0AE1A8}" v="6" dt="2019-11-25T17:24:55.381"/>
    <p1510:client id="{8E823D20-BFE7-0699-E2A1-AA3662F77D76}" v="583" dt="2019-11-27T16:22:47.8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86372" autoAdjust="0"/>
  </p:normalViewPr>
  <p:slideViewPr>
    <p:cSldViewPr snapToGrid="0">
      <p:cViewPr varScale="1">
        <p:scale>
          <a:sx n="79" d="100"/>
          <a:sy n="79" d="100"/>
        </p:scale>
        <p:origin x="132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arko Palankov" userId="61fdbf7c-fca7-413a-acd2-0da806d54fa6" providerId="ADAL" clId="{6C75F0E3-A908-4E0A-BDBC-25DEEE0AE1A8}"/>
    <pc:docChg chg="undo custSel addSld modSld">
      <pc:chgData name="Zarko Palankov" userId="61fdbf7c-fca7-413a-acd2-0da806d54fa6" providerId="ADAL" clId="{6C75F0E3-A908-4E0A-BDBC-25DEEE0AE1A8}" dt="2019-11-27T22:54:13.992" v="3310" actId="20577"/>
      <pc:docMkLst>
        <pc:docMk/>
      </pc:docMkLst>
      <pc:sldChg chg="modSp modNotesTx">
        <pc:chgData name="Zarko Palankov" userId="61fdbf7c-fca7-413a-acd2-0da806d54fa6" providerId="ADAL" clId="{6C75F0E3-A908-4E0A-BDBC-25DEEE0AE1A8}" dt="2019-11-25T17:07:39.442" v="252" actId="20577"/>
        <pc:sldMkLst>
          <pc:docMk/>
          <pc:sldMk cId="734754673" sldId="321"/>
        </pc:sldMkLst>
        <pc:spChg chg="mod">
          <ac:chgData name="Zarko Palankov" userId="61fdbf7c-fca7-413a-acd2-0da806d54fa6" providerId="ADAL" clId="{6C75F0E3-A908-4E0A-BDBC-25DEEE0AE1A8}" dt="2019-11-25T16:54:38.577" v="9" actId="20577"/>
          <ac:spMkLst>
            <pc:docMk/>
            <pc:sldMk cId="734754673" sldId="321"/>
            <ac:spMk id="3" creationId="{00000000-0000-0000-0000-000000000000}"/>
          </ac:spMkLst>
        </pc:spChg>
      </pc:sldChg>
      <pc:sldChg chg="modSp modNotesTx">
        <pc:chgData name="Zarko Palankov" userId="61fdbf7c-fca7-413a-acd2-0da806d54fa6" providerId="ADAL" clId="{6C75F0E3-A908-4E0A-BDBC-25DEEE0AE1A8}" dt="2019-11-27T22:52:35.883" v="2968" actId="20577"/>
        <pc:sldMkLst>
          <pc:docMk/>
          <pc:sldMk cId="1325674993" sldId="350"/>
        </pc:sldMkLst>
        <pc:spChg chg="mod">
          <ac:chgData name="Zarko Palankov" userId="61fdbf7c-fca7-413a-acd2-0da806d54fa6" providerId="ADAL" clId="{6C75F0E3-A908-4E0A-BDBC-25DEEE0AE1A8}" dt="2019-11-25T17:11:21.686" v="505" actId="20577"/>
          <ac:spMkLst>
            <pc:docMk/>
            <pc:sldMk cId="1325674993" sldId="350"/>
            <ac:spMk id="2" creationId="{00000000-0000-0000-0000-000000000000}"/>
          </ac:spMkLst>
        </pc:spChg>
        <pc:spChg chg="mod">
          <ac:chgData name="Zarko Palankov" userId="61fdbf7c-fca7-413a-acd2-0da806d54fa6" providerId="ADAL" clId="{6C75F0E3-A908-4E0A-BDBC-25DEEE0AE1A8}" dt="2019-11-25T17:12:31.549" v="627" actId="6549"/>
          <ac:spMkLst>
            <pc:docMk/>
            <pc:sldMk cId="1325674993" sldId="350"/>
            <ac:spMk id="5" creationId="{D93F6417-00C8-4050-A8E5-ACFAAB794A3D}"/>
          </ac:spMkLst>
        </pc:spChg>
      </pc:sldChg>
      <pc:sldChg chg="addSp delSp modSp modNotesTx">
        <pc:chgData name="Zarko Palankov" userId="61fdbf7c-fca7-413a-acd2-0da806d54fa6" providerId="ADAL" clId="{6C75F0E3-A908-4E0A-BDBC-25DEEE0AE1A8}" dt="2019-11-27T22:54:13.992" v="3310" actId="20577"/>
        <pc:sldMkLst>
          <pc:docMk/>
          <pc:sldMk cId="3802437694" sldId="351"/>
        </pc:sldMkLst>
        <pc:spChg chg="mod">
          <ac:chgData name="Zarko Palankov" userId="61fdbf7c-fca7-413a-acd2-0da806d54fa6" providerId="ADAL" clId="{6C75F0E3-A908-4E0A-BDBC-25DEEE0AE1A8}" dt="2019-11-25T17:23:11.990" v="1969" actId="20577"/>
          <ac:spMkLst>
            <pc:docMk/>
            <pc:sldMk cId="3802437694" sldId="351"/>
            <ac:spMk id="2" creationId="{00000000-0000-0000-0000-000000000000}"/>
          </ac:spMkLst>
        </pc:spChg>
        <pc:spChg chg="del mod">
          <ac:chgData name="Zarko Palankov" userId="61fdbf7c-fca7-413a-acd2-0da806d54fa6" providerId="ADAL" clId="{6C75F0E3-A908-4E0A-BDBC-25DEEE0AE1A8}" dt="2019-11-25T17:23:53.018" v="1978" actId="478"/>
          <ac:spMkLst>
            <pc:docMk/>
            <pc:sldMk cId="3802437694" sldId="351"/>
            <ac:spMk id="3" creationId="{E86297EB-9E85-4923-B1F7-F12108F51738}"/>
          </ac:spMkLst>
        </pc:spChg>
        <pc:spChg chg="mod">
          <ac:chgData name="Zarko Palankov" userId="61fdbf7c-fca7-413a-acd2-0da806d54fa6" providerId="ADAL" clId="{6C75F0E3-A908-4E0A-BDBC-25DEEE0AE1A8}" dt="2019-11-25T17:23:34.288" v="1973"/>
          <ac:spMkLst>
            <pc:docMk/>
            <pc:sldMk cId="3802437694" sldId="351"/>
            <ac:spMk id="5" creationId="{5182A512-6473-49AF-98F0-1C8237D55F96}"/>
          </ac:spMkLst>
        </pc:spChg>
        <pc:spChg chg="add mod">
          <ac:chgData name="Zarko Palankov" userId="61fdbf7c-fca7-413a-acd2-0da806d54fa6" providerId="ADAL" clId="{6C75F0E3-A908-4E0A-BDBC-25DEEE0AE1A8}" dt="2019-11-25T17:24:55.381" v="2077"/>
          <ac:spMkLst>
            <pc:docMk/>
            <pc:sldMk cId="3802437694" sldId="351"/>
            <ac:spMk id="6" creationId="{680B2CE2-6723-4631-950B-09CB3E1BF033}"/>
          </ac:spMkLst>
        </pc:spChg>
        <pc:spChg chg="add del mod">
          <ac:chgData name="Zarko Palankov" userId="61fdbf7c-fca7-413a-acd2-0da806d54fa6" providerId="ADAL" clId="{6C75F0E3-A908-4E0A-BDBC-25DEEE0AE1A8}" dt="2019-11-25T17:23:55.362" v="1979" actId="478"/>
          <ac:spMkLst>
            <pc:docMk/>
            <pc:sldMk cId="3802437694" sldId="351"/>
            <ac:spMk id="7" creationId="{D49A9F65-92F4-4899-A175-9466CF8B373D}"/>
          </ac:spMkLst>
        </pc:spChg>
      </pc:sldChg>
      <pc:sldChg chg="delSp modSp modNotesTx">
        <pc:chgData name="Zarko Palankov" userId="61fdbf7c-fca7-413a-acd2-0da806d54fa6" providerId="ADAL" clId="{6C75F0E3-A908-4E0A-BDBC-25DEEE0AE1A8}" dt="2019-11-27T22:51:25.782" v="2686" actId="20577"/>
        <pc:sldMkLst>
          <pc:docMk/>
          <pc:sldMk cId="646459507" sldId="352"/>
        </pc:sldMkLst>
        <pc:spChg chg="mod">
          <ac:chgData name="Zarko Palankov" userId="61fdbf7c-fca7-413a-acd2-0da806d54fa6" providerId="ADAL" clId="{6C75F0E3-A908-4E0A-BDBC-25DEEE0AE1A8}" dt="2019-11-25T17:06:51.109" v="96" actId="1076"/>
          <ac:spMkLst>
            <pc:docMk/>
            <pc:sldMk cId="646459507" sldId="352"/>
            <ac:spMk id="5" creationId="{D93F6417-00C8-4050-A8E5-ACFAAB794A3D}"/>
          </ac:spMkLst>
        </pc:spChg>
        <pc:spChg chg="mod">
          <ac:chgData name="Zarko Palankov" userId="61fdbf7c-fca7-413a-acd2-0da806d54fa6" providerId="ADAL" clId="{6C75F0E3-A908-4E0A-BDBC-25DEEE0AE1A8}" dt="2019-11-25T17:06:58.160" v="97" actId="14100"/>
          <ac:spMkLst>
            <pc:docMk/>
            <pc:sldMk cId="646459507" sldId="352"/>
            <ac:spMk id="6" creationId="{73B94388-0650-4915-B99A-CFF7E7DE136D}"/>
          </ac:spMkLst>
        </pc:spChg>
        <pc:spChg chg="del">
          <ac:chgData name="Zarko Palankov" userId="61fdbf7c-fca7-413a-acd2-0da806d54fa6" providerId="ADAL" clId="{6C75F0E3-A908-4E0A-BDBC-25DEEE0AE1A8}" dt="2019-11-25T17:05:57.428" v="30" actId="478"/>
          <ac:spMkLst>
            <pc:docMk/>
            <pc:sldMk cId="646459507" sldId="352"/>
            <ac:spMk id="7" creationId="{129B2A75-7E37-48CC-A5B6-14EBA38CDA48}"/>
          </ac:spMkLst>
        </pc:spChg>
      </pc:sldChg>
      <pc:sldChg chg="modSp add modNotesTx">
        <pc:chgData name="Zarko Palankov" userId="61fdbf7c-fca7-413a-acd2-0da806d54fa6" providerId="ADAL" clId="{6C75F0E3-A908-4E0A-BDBC-25DEEE0AE1A8}" dt="2019-11-27T22:53:17.877" v="3102" actId="20577"/>
        <pc:sldMkLst>
          <pc:docMk/>
          <pc:sldMk cId="649366153" sldId="353"/>
        </pc:sldMkLst>
        <pc:spChg chg="mod">
          <ac:chgData name="Zarko Palankov" userId="61fdbf7c-fca7-413a-acd2-0da806d54fa6" providerId="ADAL" clId="{6C75F0E3-A908-4E0A-BDBC-25DEEE0AE1A8}" dt="2019-11-25T17:15:10.252" v="1002" actId="20577"/>
          <ac:spMkLst>
            <pc:docMk/>
            <pc:sldMk cId="649366153" sldId="353"/>
            <ac:spMk id="2" creationId="{00000000-0000-0000-0000-000000000000}"/>
          </ac:spMkLst>
        </pc:spChg>
        <pc:spChg chg="mod">
          <ac:chgData name="Zarko Palankov" userId="61fdbf7c-fca7-413a-acd2-0da806d54fa6" providerId="ADAL" clId="{6C75F0E3-A908-4E0A-BDBC-25DEEE0AE1A8}" dt="2019-11-25T17:16:23.082" v="1152" actId="20577"/>
          <ac:spMkLst>
            <pc:docMk/>
            <pc:sldMk cId="649366153" sldId="353"/>
            <ac:spMk id="5" creationId="{D93F6417-00C8-4050-A8E5-ACFAAB794A3D}"/>
          </ac:spMkLst>
        </pc:spChg>
      </pc:sldChg>
    </pc:docChg>
  </pc:docChgLst>
  <pc:docChgLst>
    <pc:chgData name="Dulce Maria De Guadalupe Govea Aguilar" userId="S::dgovea@worldbank.org::e3852b2b-8281-4f0b-8a16-86b1a2858807" providerId="AD" clId="Web-{56AD5411-3CE8-46B3-8240-702EDEFF28E3}"/>
    <pc:docChg chg="modSld">
      <pc:chgData name="Dulce Maria De Guadalupe Govea Aguilar" userId="S::dgovea@worldbank.org::e3852b2b-8281-4f0b-8a16-86b1a2858807" providerId="AD" clId="Web-{56AD5411-3CE8-46B3-8240-702EDEFF28E3}" dt="2019-11-27T15:39:11.289" v="55" actId="20577"/>
      <pc:docMkLst>
        <pc:docMk/>
      </pc:docMkLst>
      <pc:sldChg chg="modSp">
        <pc:chgData name="Dulce Maria De Guadalupe Govea Aguilar" userId="S::dgovea@worldbank.org::e3852b2b-8281-4f0b-8a16-86b1a2858807" providerId="AD" clId="Web-{56AD5411-3CE8-46B3-8240-702EDEFF28E3}" dt="2019-11-27T15:39:11.289" v="54" actId="20577"/>
        <pc:sldMkLst>
          <pc:docMk/>
          <pc:sldMk cId="649366153" sldId="353"/>
        </pc:sldMkLst>
        <pc:spChg chg="mod">
          <ac:chgData name="Dulce Maria De Guadalupe Govea Aguilar" userId="S::dgovea@worldbank.org::e3852b2b-8281-4f0b-8a16-86b1a2858807" providerId="AD" clId="Web-{56AD5411-3CE8-46B3-8240-702EDEFF28E3}" dt="2019-11-27T15:39:11.289" v="54" actId="20577"/>
          <ac:spMkLst>
            <pc:docMk/>
            <pc:sldMk cId="649366153" sldId="353"/>
            <ac:spMk id="5" creationId="{D93F6417-00C8-4050-A8E5-ACFAAB794A3D}"/>
          </ac:spMkLst>
        </pc:spChg>
      </pc:sldChg>
    </pc:docChg>
  </pc:docChgLst>
  <pc:docChgLst>
    <pc:chgData name="Emilia Galiano" userId="S::egaliano@worldbank.org::83f2ebd8-22ab-42e7-b1e1-c3d34a7d26cd" providerId="AD" clId="Web-{8E823D20-BFE7-0699-E2A1-AA3662F77D76}"/>
    <pc:docChg chg="modSld">
      <pc:chgData name="Emilia Galiano" userId="S::egaliano@worldbank.org::83f2ebd8-22ab-42e7-b1e1-c3d34a7d26cd" providerId="AD" clId="Web-{8E823D20-BFE7-0699-E2A1-AA3662F77D76}" dt="2019-11-27T16:22:47.062" v="579" actId="20577"/>
      <pc:docMkLst>
        <pc:docMk/>
      </pc:docMkLst>
      <pc:sldChg chg="modSp">
        <pc:chgData name="Emilia Galiano" userId="S::egaliano@worldbank.org::83f2ebd8-22ab-42e7-b1e1-c3d34a7d26cd" providerId="AD" clId="Web-{8E823D20-BFE7-0699-E2A1-AA3662F77D76}" dt="2019-11-27T16:10:19.210" v="222" actId="20577"/>
        <pc:sldMkLst>
          <pc:docMk/>
          <pc:sldMk cId="1325674993" sldId="350"/>
        </pc:sldMkLst>
        <pc:spChg chg="mod">
          <ac:chgData name="Emilia Galiano" userId="S::egaliano@worldbank.org::83f2ebd8-22ab-42e7-b1e1-c3d34a7d26cd" providerId="AD" clId="Web-{8E823D20-BFE7-0699-E2A1-AA3662F77D76}" dt="2019-11-27T16:10:19.210" v="222" actId="20577"/>
          <ac:spMkLst>
            <pc:docMk/>
            <pc:sldMk cId="1325674993" sldId="350"/>
            <ac:spMk id="5" creationId="{D93F6417-00C8-4050-A8E5-ACFAAB794A3D}"/>
          </ac:spMkLst>
        </pc:spChg>
      </pc:sldChg>
      <pc:sldChg chg="delSp modSp">
        <pc:chgData name="Emilia Galiano" userId="S::egaliano@worldbank.org::83f2ebd8-22ab-42e7-b1e1-c3d34a7d26cd" providerId="AD" clId="Web-{8E823D20-BFE7-0699-E2A1-AA3662F77D76}" dt="2019-11-27T16:19:20.915" v="563" actId="20577"/>
        <pc:sldMkLst>
          <pc:docMk/>
          <pc:sldMk cId="3802437694" sldId="351"/>
        </pc:sldMkLst>
        <pc:spChg chg="del">
          <ac:chgData name="Emilia Galiano" userId="S::egaliano@worldbank.org::83f2ebd8-22ab-42e7-b1e1-c3d34a7d26cd" providerId="AD" clId="Web-{8E823D20-BFE7-0699-E2A1-AA3662F77D76}" dt="2019-11-27T16:17:24.583" v="500"/>
          <ac:spMkLst>
            <pc:docMk/>
            <pc:sldMk cId="3802437694" sldId="351"/>
            <ac:spMk id="5" creationId="{5182A512-6473-49AF-98F0-1C8237D55F96}"/>
          </ac:spMkLst>
        </pc:spChg>
        <pc:spChg chg="mod">
          <ac:chgData name="Emilia Galiano" userId="S::egaliano@worldbank.org::83f2ebd8-22ab-42e7-b1e1-c3d34a7d26cd" providerId="AD" clId="Web-{8E823D20-BFE7-0699-E2A1-AA3662F77D76}" dt="2019-11-27T16:19:20.915" v="563" actId="20577"/>
          <ac:spMkLst>
            <pc:docMk/>
            <pc:sldMk cId="3802437694" sldId="351"/>
            <ac:spMk id="6" creationId="{680B2CE2-6723-4631-950B-09CB3E1BF033}"/>
          </ac:spMkLst>
        </pc:spChg>
      </pc:sldChg>
      <pc:sldChg chg="modSp">
        <pc:chgData name="Emilia Galiano" userId="S::egaliano@worldbank.org::83f2ebd8-22ab-42e7-b1e1-c3d34a7d26cd" providerId="AD" clId="Web-{8E823D20-BFE7-0699-E2A1-AA3662F77D76}" dt="2019-11-27T16:22:46.046" v="577" actId="20577"/>
        <pc:sldMkLst>
          <pc:docMk/>
          <pc:sldMk cId="646459507" sldId="352"/>
        </pc:sldMkLst>
        <pc:spChg chg="mod">
          <ac:chgData name="Emilia Galiano" userId="S::egaliano@worldbank.org::83f2ebd8-22ab-42e7-b1e1-c3d34a7d26cd" providerId="AD" clId="Web-{8E823D20-BFE7-0699-E2A1-AA3662F77D76}" dt="2019-11-27T16:22:46.046" v="577" actId="20577"/>
          <ac:spMkLst>
            <pc:docMk/>
            <pc:sldMk cId="646459507" sldId="352"/>
            <ac:spMk id="5" creationId="{D93F6417-00C8-4050-A8E5-ACFAAB794A3D}"/>
          </ac:spMkLst>
        </pc:spChg>
      </pc:sldChg>
      <pc:sldChg chg="addSp modSp">
        <pc:chgData name="Emilia Galiano" userId="S::egaliano@worldbank.org::83f2ebd8-22ab-42e7-b1e1-c3d34a7d26cd" providerId="AD" clId="Web-{8E823D20-BFE7-0699-E2A1-AA3662F77D76}" dt="2019-11-27T16:13:05.825" v="382" actId="20577"/>
        <pc:sldMkLst>
          <pc:docMk/>
          <pc:sldMk cId="649366153" sldId="353"/>
        </pc:sldMkLst>
        <pc:spChg chg="add mod">
          <ac:chgData name="Emilia Galiano" userId="S::egaliano@worldbank.org::83f2ebd8-22ab-42e7-b1e1-c3d34a7d26cd" providerId="AD" clId="Web-{8E823D20-BFE7-0699-E2A1-AA3662F77D76}" dt="2019-11-27T16:01:20.350" v="58" actId="20577"/>
          <ac:spMkLst>
            <pc:docMk/>
            <pc:sldMk cId="649366153" sldId="353"/>
            <ac:spMk id="3" creationId="{7613C821-8623-4D93-931C-2DE2BAA4048A}"/>
          </ac:spMkLst>
        </pc:spChg>
        <pc:spChg chg="mod">
          <ac:chgData name="Emilia Galiano" userId="S::egaliano@worldbank.org::83f2ebd8-22ab-42e7-b1e1-c3d34a7d26cd" providerId="AD" clId="Web-{8E823D20-BFE7-0699-E2A1-AA3662F77D76}" dt="2019-11-27T16:13:05.825" v="382" actId="20577"/>
          <ac:spMkLst>
            <pc:docMk/>
            <pc:sldMk cId="649366153" sldId="353"/>
            <ac:spMk id="5" creationId="{D93F6417-00C8-4050-A8E5-ACFAAB794A3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3853" y="0"/>
            <a:ext cx="3024770" cy="458788"/>
          </a:xfrm>
          <a:prstGeom prst="rect">
            <a:avLst/>
          </a:prstGeom>
        </p:spPr>
        <p:txBody>
          <a:bodyPr vert="horz" lIns="91440" tIns="45720" rIns="91440" bIns="45720" rtlCol="0"/>
          <a:lstStyle>
            <a:lvl1pPr algn="r">
              <a:defRPr sz="1200"/>
            </a:lvl1pPr>
          </a:lstStyle>
          <a:p>
            <a:fld id="{BA437A86-C424-4B24-B6BC-2E7B7189EE2B}" type="datetimeFigureOut">
              <a:rPr lang="en-US" smtClean="0"/>
              <a:t>3/11/21</a:t>
            </a:fld>
            <a:endParaRPr lang="en-US"/>
          </a:p>
        </p:txBody>
      </p:sp>
      <p:sp>
        <p:nvSpPr>
          <p:cNvPr id="4" name="Slide Image Placeholder 3"/>
          <p:cNvSpPr>
            <a:spLocks noGrp="1" noRot="1" noChangeAspect="1"/>
          </p:cNvSpPr>
          <p:nvPr>
            <p:ph type="sldImg" idx="2"/>
          </p:nvPr>
        </p:nvSpPr>
        <p:spPr>
          <a:xfrm>
            <a:off x="746125" y="1143000"/>
            <a:ext cx="5487988"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024" y="4400550"/>
            <a:ext cx="558419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4"/>
            <a:ext cx="302477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3853" y="8685214"/>
            <a:ext cx="3024770" cy="458787"/>
          </a:xfrm>
          <a:prstGeom prst="rect">
            <a:avLst/>
          </a:prstGeom>
        </p:spPr>
        <p:txBody>
          <a:bodyPr vert="horz" lIns="91440" tIns="45720" rIns="91440" bIns="45720" rtlCol="0" anchor="b"/>
          <a:lstStyle>
            <a:lvl1pPr algn="r">
              <a:defRPr sz="1200"/>
            </a:lvl1pPr>
          </a:lstStyle>
          <a:p>
            <a:fld id="{37EB9296-D71C-4436-A9F5-DDD2D814BEFC}" type="slidenum">
              <a:rPr lang="en-US" smtClean="0"/>
              <a:t>‹#›</a:t>
            </a:fld>
            <a:endParaRPr lang="en-US"/>
          </a:p>
        </p:txBody>
      </p:sp>
    </p:spTree>
    <p:extLst>
      <p:ext uri="{BB962C8B-B14F-4D97-AF65-F5344CB8AC3E}">
        <p14:creationId xmlns:p14="http://schemas.microsoft.com/office/powerpoint/2010/main" val="2248849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10"/>
          </p:nvPr>
        </p:nvSpPr>
        <p:spPr/>
        <p:txBody>
          <a:bodyPr/>
          <a:lstStyle/>
          <a:p>
            <a:fld id="{C62C3D9A-F392-4C03-B063-28CBEE493920}" type="slidenum">
              <a:rPr lang="en-US" smtClean="0"/>
              <a:t>1</a:t>
            </a:fld>
            <a:endParaRPr lang="en-US"/>
          </a:p>
        </p:txBody>
      </p:sp>
    </p:spTree>
    <p:extLst>
      <p:ext uri="{BB962C8B-B14F-4D97-AF65-F5344CB8AC3E}">
        <p14:creationId xmlns:p14="http://schemas.microsoft.com/office/powerpoint/2010/main" val="2793909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Instructions: craft your 30-second community pitch. Write 2-3 short bullets in the text field and add a visual that represents your community. </a:t>
            </a:r>
          </a:p>
        </p:txBody>
      </p:sp>
      <p:sp>
        <p:nvSpPr>
          <p:cNvPr id="4" name="Slide Number Placeholder 3"/>
          <p:cNvSpPr>
            <a:spLocks noGrp="1"/>
          </p:cNvSpPr>
          <p:nvPr>
            <p:ph type="sldNum" sz="quarter" idx="10"/>
          </p:nvPr>
        </p:nvSpPr>
        <p:spPr/>
        <p:txBody>
          <a:bodyPr/>
          <a:lstStyle/>
          <a:p>
            <a:fld id="{4A923641-D1F2-4F47-BACC-61BCF2527B72}" type="slidenum">
              <a:rPr lang="en-US" smtClean="0"/>
              <a:t>2</a:t>
            </a:fld>
            <a:endParaRPr lang="en-US"/>
          </a:p>
        </p:txBody>
      </p:sp>
    </p:spTree>
    <p:extLst>
      <p:ext uri="{BB962C8B-B14F-4D97-AF65-F5344CB8AC3E}">
        <p14:creationId xmlns:p14="http://schemas.microsoft.com/office/powerpoint/2010/main" val="3100210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a:t>
            </a:r>
          </a:p>
          <a:p>
            <a:r>
              <a:rPr lang="en-US" dirty="0"/>
              <a:t>First, write the current challenge or focus that you decided on after the first exercises. </a:t>
            </a:r>
          </a:p>
          <a:p>
            <a:r>
              <a:rPr lang="en-US" dirty="0"/>
              <a:t>Second, based on the interviews you conducted, talk briefly about your members. </a:t>
            </a:r>
          </a:p>
          <a:p>
            <a:r>
              <a:rPr lang="en-US" dirty="0"/>
              <a:t>Finally, summarize the top 2-3 member needs you identified through the member interviews, that you were hoping to address as part of this sprint. </a:t>
            </a:r>
          </a:p>
        </p:txBody>
      </p:sp>
      <p:sp>
        <p:nvSpPr>
          <p:cNvPr id="4" name="Slide Number Placeholder 3"/>
          <p:cNvSpPr>
            <a:spLocks noGrp="1"/>
          </p:cNvSpPr>
          <p:nvPr>
            <p:ph type="sldNum" sz="quarter" idx="10"/>
          </p:nvPr>
        </p:nvSpPr>
        <p:spPr/>
        <p:txBody>
          <a:bodyPr/>
          <a:lstStyle/>
          <a:p>
            <a:fld id="{4A923641-D1F2-4F47-BACC-61BCF2527B72}" type="slidenum">
              <a:rPr lang="en-US" smtClean="0"/>
              <a:t>3</a:t>
            </a:fld>
            <a:endParaRPr lang="en-US"/>
          </a:p>
        </p:txBody>
      </p:sp>
    </p:spTree>
    <p:extLst>
      <p:ext uri="{BB962C8B-B14F-4D97-AF65-F5344CB8AC3E}">
        <p14:creationId xmlns:p14="http://schemas.microsoft.com/office/powerpoint/2010/main" val="1574271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a:t>
            </a:r>
          </a:p>
          <a:p>
            <a:r>
              <a:rPr lang="en-US" dirty="0"/>
              <a:t>First, describe briefly the activity you organized, talk about why you chose that specific activity, and what you were hoping to achieve (basic goals). </a:t>
            </a:r>
          </a:p>
          <a:p>
            <a:r>
              <a:rPr lang="en-US" dirty="0"/>
              <a:t>Second, report on 2-3 things that went really well, specifically around the challenge / focus area and the member needs. </a:t>
            </a:r>
          </a:p>
          <a:p>
            <a:r>
              <a:rPr lang="en-US" dirty="0"/>
              <a:t>Finally, report on 2-3 things that would be even better (deltas), that you would do differently next time, again, specifically around the focus area and your members’ needs. </a:t>
            </a:r>
          </a:p>
        </p:txBody>
      </p:sp>
      <p:sp>
        <p:nvSpPr>
          <p:cNvPr id="4" name="Slide Number Placeholder 3"/>
          <p:cNvSpPr>
            <a:spLocks noGrp="1"/>
          </p:cNvSpPr>
          <p:nvPr>
            <p:ph type="sldNum" sz="quarter" idx="10"/>
          </p:nvPr>
        </p:nvSpPr>
        <p:spPr/>
        <p:txBody>
          <a:bodyPr/>
          <a:lstStyle/>
          <a:p>
            <a:fld id="{4A923641-D1F2-4F47-BACC-61BCF2527B72}" type="slidenum">
              <a:rPr lang="en-US" smtClean="0"/>
              <a:t>4</a:t>
            </a:fld>
            <a:endParaRPr lang="en-US"/>
          </a:p>
        </p:txBody>
      </p:sp>
    </p:spTree>
    <p:extLst>
      <p:ext uri="{BB962C8B-B14F-4D97-AF65-F5344CB8AC3E}">
        <p14:creationId xmlns:p14="http://schemas.microsoft.com/office/powerpoint/2010/main" val="497121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Instructions: </a:t>
            </a:r>
          </a:p>
          <a:p>
            <a:r>
              <a:rPr lang="en-US" dirty="0"/>
              <a:t>First, reflect back on the ‘sprint’ as a whole and share your major insights about your CoP so far. Focus on 1-2 ‘aha’ moments. </a:t>
            </a:r>
          </a:p>
          <a:p>
            <a:r>
              <a:rPr lang="en-US" dirty="0"/>
              <a:t>Second, talk about the next sprint – what will you be exploring, based on what you learned during the first sprint? How are you going to deepen your understanding of your members’ needs? What activity (or set of activities) are you thinking of next? </a:t>
            </a:r>
          </a:p>
        </p:txBody>
      </p:sp>
      <p:sp>
        <p:nvSpPr>
          <p:cNvPr id="4" name="Slide Number Placeholder 3"/>
          <p:cNvSpPr>
            <a:spLocks noGrp="1"/>
          </p:cNvSpPr>
          <p:nvPr>
            <p:ph type="sldNum" sz="quarter" idx="10"/>
          </p:nvPr>
        </p:nvSpPr>
        <p:spPr/>
        <p:txBody>
          <a:bodyPr/>
          <a:lstStyle/>
          <a:p>
            <a:fld id="{4A923641-D1F2-4F47-BACC-61BCF2527B72}" type="slidenum">
              <a:rPr lang="en-US" smtClean="0"/>
              <a:t>5</a:t>
            </a:fld>
            <a:endParaRPr lang="en-US"/>
          </a:p>
        </p:txBody>
      </p:sp>
    </p:spTree>
    <p:extLst>
      <p:ext uri="{BB962C8B-B14F-4D97-AF65-F5344CB8AC3E}">
        <p14:creationId xmlns:p14="http://schemas.microsoft.com/office/powerpoint/2010/main" val="1226598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808BDF-F48B-4DAA-A904-770AA36E8B37}" type="slidenum">
              <a:rPr lang="en-US" smtClean="0"/>
              <a:t>‹#›</a:t>
            </a:fld>
            <a:endParaRPr lang="en-US"/>
          </a:p>
        </p:txBody>
      </p:sp>
    </p:spTree>
    <p:extLst>
      <p:ext uri="{BB962C8B-B14F-4D97-AF65-F5344CB8AC3E}">
        <p14:creationId xmlns:p14="http://schemas.microsoft.com/office/powerpoint/2010/main" val="2624661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808BDF-F48B-4DAA-A904-770AA36E8B37}" type="slidenum">
              <a:rPr lang="en-US" smtClean="0"/>
              <a:t>‹#›</a:t>
            </a:fld>
            <a:endParaRPr lang="en-US"/>
          </a:p>
        </p:txBody>
      </p:sp>
    </p:spTree>
    <p:extLst>
      <p:ext uri="{BB962C8B-B14F-4D97-AF65-F5344CB8AC3E}">
        <p14:creationId xmlns:p14="http://schemas.microsoft.com/office/powerpoint/2010/main" val="2198599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808BDF-F48B-4DAA-A904-770AA36E8B37}" type="slidenum">
              <a:rPr lang="en-US" smtClean="0"/>
              <a:t>‹#›</a:t>
            </a:fld>
            <a:endParaRPr lang="en-US"/>
          </a:p>
        </p:txBody>
      </p:sp>
    </p:spTree>
    <p:extLst>
      <p:ext uri="{BB962C8B-B14F-4D97-AF65-F5344CB8AC3E}">
        <p14:creationId xmlns:p14="http://schemas.microsoft.com/office/powerpoint/2010/main" val="1276405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1"/>
        <p:cNvGrpSpPr/>
        <p:nvPr/>
      </p:nvGrpSpPr>
      <p:grpSpPr>
        <a:xfrm>
          <a:off x="0" y="0"/>
          <a:ext cx="0" cy="0"/>
          <a:chOff x="0" y="0"/>
          <a:chExt cx="0" cy="0"/>
        </a:xfrm>
      </p:grpSpPr>
      <p:sp>
        <p:nvSpPr>
          <p:cNvPr id="16" name="Rectangle 15">
            <a:extLst>
              <a:ext uri="{FF2B5EF4-FFF2-40B4-BE49-F238E27FC236}">
                <a16:creationId xmlns:a16="http://schemas.microsoft.com/office/drawing/2014/main" id="{D4F7C932-EF9B-409D-B251-420956525F17}"/>
              </a:ext>
            </a:extLst>
          </p:cNvPr>
          <p:cNvSpPr/>
          <p:nvPr userDrawn="1"/>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userDrawn="1"/>
        </p:nvSpPr>
        <p:spPr>
          <a:xfrm>
            <a:off x="80682" y="71718"/>
            <a:ext cx="12030636" cy="6714564"/>
          </a:xfrm>
          <a:prstGeom prst="rect">
            <a:avLst/>
          </a:prstGeom>
          <a:solidFill>
            <a:schemeClr val="bg1">
              <a:alpha val="90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hape 13"/>
          <p:cNvSpPr txBox="1">
            <a:spLocks noGrp="1"/>
          </p:cNvSpPr>
          <p:nvPr>
            <p:ph type="title"/>
          </p:nvPr>
        </p:nvSpPr>
        <p:spPr>
          <a:xfrm>
            <a:off x="222740" y="71718"/>
            <a:ext cx="11712585" cy="743928"/>
          </a:xfrm>
          <a:prstGeom prst="rect">
            <a:avLst/>
          </a:prstGeom>
        </p:spPr>
        <p:txBody>
          <a:bodyPr lIns="91425" tIns="91425" rIns="91425" bIns="91425" anchor="b" anchorCtr="0">
            <a:normAutofit/>
          </a:bodyPr>
          <a:lstStyle>
            <a:lvl1pPr>
              <a:spcBef>
                <a:spcPts val="0"/>
              </a:spcBef>
              <a:defRPr sz="3600">
                <a:solidFill>
                  <a:schemeClr val="tx1"/>
                </a:solidFill>
                <a:latin typeface="Andes" panose="02000000000000000000" pitchFamily="50" charset="0"/>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609600" y="1549619"/>
            <a:ext cx="10972800" cy="5018013"/>
          </a:xfrm>
          <a:prstGeom prst="rect">
            <a:avLst/>
          </a:prstGeom>
        </p:spPr>
        <p:txBody>
          <a:bodyPr lIns="91425" tIns="91425" rIns="91425" bIns="91425" anchor="t" anchorCtr="0"/>
          <a:lstStyle>
            <a:lvl1pPr>
              <a:spcBef>
                <a:spcPts val="0"/>
              </a:spcBef>
              <a:defRPr>
                <a:latin typeface="+mn-lt"/>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9" name="Shape 34"/>
          <p:cNvSpPr/>
          <p:nvPr userDrawn="1"/>
        </p:nvSpPr>
        <p:spPr>
          <a:xfrm>
            <a:off x="80682" y="787809"/>
            <a:ext cx="12030636" cy="45719"/>
          </a:xfrm>
          <a:prstGeom prst="roundRect">
            <a:avLst>
              <a:gd name="adj" fmla="val 13565"/>
            </a:avLst>
          </a:prstGeom>
          <a:solidFill>
            <a:srgbClr val="0A94CE"/>
          </a:solidFill>
          <a:ln w="12700">
            <a:miter lim="400000"/>
          </a:ln>
        </p:spPr>
        <p:txBody>
          <a:bodyPr lIns="0" tIns="0" rIns="0" bIns="0" anchor="ctr"/>
          <a:lstStyle/>
          <a:p>
            <a:pPr lvl="0">
              <a:defRPr sz="2400">
                <a:solidFill>
                  <a:srgbClr val="FFFFFF"/>
                </a:solidFill>
              </a:defRPr>
            </a:pPr>
            <a:endParaRPr sz="2249"/>
          </a:p>
        </p:txBody>
      </p:sp>
      <p:sp>
        <p:nvSpPr>
          <p:cNvPr id="5" name="Slide Number Placeholder 4"/>
          <p:cNvSpPr>
            <a:spLocks noGrp="1"/>
          </p:cNvSpPr>
          <p:nvPr>
            <p:ph type="sldNum" sz="quarter" idx="12"/>
          </p:nvPr>
        </p:nvSpPr>
        <p:spPr/>
        <p:txBody>
          <a:bodyPr/>
          <a:lstStyle>
            <a:lvl1pPr>
              <a:defRPr>
                <a:solidFill>
                  <a:schemeClr val="accent4">
                    <a:lumMod val="50000"/>
                  </a:schemeClr>
                </a:solidFill>
              </a:defRPr>
            </a:lvl1pPr>
          </a:lstStyle>
          <a:p>
            <a:fld id="{C9808BDF-F48B-4DAA-A904-770AA36E8B37}" type="slidenum">
              <a:rPr lang="en-US" smtClean="0"/>
              <a:pPr/>
              <a:t>‹#›</a:t>
            </a:fld>
            <a:endParaRPr lang="en-US"/>
          </a:p>
        </p:txBody>
      </p:sp>
      <p:pic>
        <p:nvPicPr>
          <p:cNvPr id="4" name="Picture 3"/>
          <p:cNvPicPr>
            <a:picLocks noChangeAspect="1"/>
          </p:cNvPicPr>
          <p:nvPr userDrawn="1"/>
        </p:nvPicPr>
        <p:blipFill>
          <a:blip r:embed="rId2"/>
          <a:stretch>
            <a:fillRect/>
          </a:stretch>
        </p:blipFill>
        <p:spPr>
          <a:xfrm>
            <a:off x="11535398" y="6251828"/>
            <a:ext cx="513935" cy="524112"/>
          </a:xfrm>
          <a:prstGeom prst="rect">
            <a:avLst/>
          </a:prstGeom>
        </p:spPr>
      </p:pic>
    </p:spTree>
    <p:extLst>
      <p:ext uri="{BB962C8B-B14F-4D97-AF65-F5344CB8AC3E}">
        <p14:creationId xmlns:p14="http://schemas.microsoft.com/office/powerpoint/2010/main" val="1633817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808BDF-F48B-4DAA-A904-770AA36E8B37}" type="slidenum">
              <a:rPr lang="en-US" smtClean="0"/>
              <a:t>‹#›</a:t>
            </a:fld>
            <a:endParaRPr lang="en-US"/>
          </a:p>
        </p:txBody>
      </p:sp>
    </p:spTree>
    <p:extLst>
      <p:ext uri="{BB962C8B-B14F-4D97-AF65-F5344CB8AC3E}">
        <p14:creationId xmlns:p14="http://schemas.microsoft.com/office/powerpoint/2010/main" val="412978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808BDF-F48B-4DAA-A904-770AA36E8B37}" type="slidenum">
              <a:rPr lang="en-US" smtClean="0"/>
              <a:t>‹#›</a:t>
            </a:fld>
            <a:endParaRPr lang="en-US"/>
          </a:p>
        </p:txBody>
      </p:sp>
    </p:spTree>
    <p:extLst>
      <p:ext uri="{BB962C8B-B14F-4D97-AF65-F5344CB8AC3E}">
        <p14:creationId xmlns:p14="http://schemas.microsoft.com/office/powerpoint/2010/main" val="245028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808BDF-F48B-4DAA-A904-770AA36E8B37}" type="slidenum">
              <a:rPr lang="en-US" smtClean="0"/>
              <a:t>‹#›</a:t>
            </a:fld>
            <a:endParaRPr lang="en-US"/>
          </a:p>
        </p:txBody>
      </p:sp>
    </p:spTree>
    <p:extLst>
      <p:ext uri="{BB962C8B-B14F-4D97-AF65-F5344CB8AC3E}">
        <p14:creationId xmlns:p14="http://schemas.microsoft.com/office/powerpoint/2010/main" val="430789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808BDF-F48B-4DAA-A904-770AA36E8B37}" type="slidenum">
              <a:rPr lang="en-US" smtClean="0"/>
              <a:t>‹#›</a:t>
            </a:fld>
            <a:endParaRPr lang="en-US"/>
          </a:p>
        </p:txBody>
      </p:sp>
    </p:spTree>
    <p:extLst>
      <p:ext uri="{BB962C8B-B14F-4D97-AF65-F5344CB8AC3E}">
        <p14:creationId xmlns:p14="http://schemas.microsoft.com/office/powerpoint/2010/main" val="341716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808BDF-F48B-4DAA-A904-770AA36E8B37}" type="slidenum">
              <a:rPr lang="en-US" smtClean="0"/>
              <a:t>‹#›</a:t>
            </a:fld>
            <a:endParaRPr lang="en-US"/>
          </a:p>
        </p:txBody>
      </p:sp>
    </p:spTree>
    <p:extLst>
      <p:ext uri="{BB962C8B-B14F-4D97-AF65-F5344CB8AC3E}">
        <p14:creationId xmlns:p14="http://schemas.microsoft.com/office/powerpoint/2010/main" val="1712780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808BDF-F48B-4DAA-A904-770AA36E8B37}" type="slidenum">
              <a:rPr lang="en-US" smtClean="0"/>
              <a:t>‹#›</a:t>
            </a:fld>
            <a:endParaRPr lang="en-US"/>
          </a:p>
        </p:txBody>
      </p:sp>
    </p:spTree>
    <p:extLst>
      <p:ext uri="{BB962C8B-B14F-4D97-AF65-F5344CB8AC3E}">
        <p14:creationId xmlns:p14="http://schemas.microsoft.com/office/powerpoint/2010/main" val="2705877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808BDF-F48B-4DAA-A904-770AA36E8B37}" type="slidenum">
              <a:rPr lang="en-US" smtClean="0"/>
              <a:t>‹#›</a:t>
            </a:fld>
            <a:endParaRPr lang="en-US"/>
          </a:p>
        </p:txBody>
      </p:sp>
    </p:spTree>
    <p:extLst>
      <p:ext uri="{BB962C8B-B14F-4D97-AF65-F5344CB8AC3E}">
        <p14:creationId xmlns:p14="http://schemas.microsoft.com/office/powerpoint/2010/main" val="4042675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808BDF-F48B-4DAA-A904-770AA36E8B37}" type="slidenum">
              <a:rPr lang="en-US" smtClean="0"/>
              <a:t>‹#›</a:t>
            </a:fld>
            <a:endParaRPr lang="en-US"/>
          </a:p>
        </p:txBody>
      </p:sp>
    </p:spTree>
    <p:extLst>
      <p:ext uri="{BB962C8B-B14F-4D97-AF65-F5344CB8AC3E}">
        <p14:creationId xmlns:p14="http://schemas.microsoft.com/office/powerpoint/2010/main" val="1420239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808BDF-F48B-4DAA-A904-770AA36E8B37}" type="slidenum">
              <a:rPr lang="en-US" smtClean="0"/>
              <a:t>‹#›</a:t>
            </a:fld>
            <a:endParaRPr lang="en-US"/>
          </a:p>
        </p:txBody>
      </p:sp>
    </p:spTree>
    <p:extLst>
      <p:ext uri="{BB962C8B-B14F-4D97-AF65-F5344CB8AC3E}">
        <p14:creationId xmlns:p14="http://schemas.microsoft.com/office/powerpoint/2010/main" val="2012979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collaboration.worldbank.org/content/sites/collaboration-for-development/en/groups/communities4Dev.html"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light, graffiti&#10;&#10;Description automatically generated">
            <a:extLst>
              <a:ext uri="{FF2B5EF4-FFF2-40B4-BE49-F238E27FC236}">
                <a16:creationId xmlns:a16="http://schemas.microsoft.com/office/drawing/2014/main" id="{E2E9C7BB-7CC8-4AB1-A1AE-3FE54B077DD8}"/>
              </a:ext>
            </a:extLst>
          </p:cNvPr>
          <p:cNvPicPr>
            <a:picLocks noChangeAspect="1"/>
          </p:cNvPicPr>
          <p:nvPr/>
        </p:nvPicPr>
        <p:blipFill rotWithShape="1">
          <a:blip r:embed="rId3">
            <a:alphaModFix amt="19000"/>
            <a:extLst>
              <a:ext uri="{28A0092B-C50C-407E-A947-70E740481C1C}">
                <a14:useLocalDpi xmlns:a14="http://schemas.microsoft.com/office/drawing/2010/main" val="0"/>
              </a:ext>
            </a:extLst>
          </a:blip>
          <a:srcRect l="30447" t="20147" r="1" b="15316"/>
          <a:stretch/>
        </p:blipFill>
        <p:spPr>
          <a:xfrm>
            <a:off x="18361" y="0"/>
            <a:ext cx="7329889" cy="6858000"/>
          </a:xfrm>
          <a:prstGeom prst="rect">
            <a:avLst/>
          </a:prstGeom>
        </p:spPr>
      </p:pic>
      <p:pic>
        <p:nvPicPr>
          <p:cNvPr id="6" name="Picture 5"/>
          <p:cNvPicPr>
            <a:picLocks noChangeAspect="1"/>
          </p:cNvPicPr>
          <p:nvPr/>
        </p:nvPicPr>
        <p:blipFill>
          <a:blip r:embed="rId4"/>
          <a:stretch>
            <a:fillRect/>
          </a:stretch>
        </p:blipFill>
        <p:spPr>
          <a:xfrm rot="16200000" flipV="1">
            <a:off x="-3341859" y="3328887"/>
            <a:ext cx="6858033" cy="200256"/>
          </a:xfrm>
          <a:prstGeom prst="rect">
            <a:avLst/>
          </a:prstGeom>
        </p:spPr>
      </p:pic>
      <p:sp>
        <p:nvSpPr>
          <p:cNvPr id="2" name="Rectangle 1">
            <a:extLst>
              <a:ext uri="{FF2B5EF4-FFF2-40B4-BE49-F238E27FC236}">
                <a16:creationId xmlns:a16="http://schemas.microsoft.com/office/drawing/2014/main" id="{34286758-3D29-4DF4-9709-1B98844D3F9B}"/>
              </a:ext>
            </a:extLst>
          </p:cNvPr>
          <p:cNvSpPr/>
          <p:nvPr/>
        </p:nvSpPr>
        <p:spPr>
          <a:xfrm>
            <a:off x="187286" y="1024569"/>
            <a:ext cx="11986353" cy="4997017"/>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ubtitle 2">
            <a:extLst>
              <a:ext uri="{FF2B5EF4-FFF2-40B4-BE49-F238E27FC236}">
                <a16:creationId xmlns:a16="http://schemas.microsoft.com/office/drawing/2014/main" id="{A75C1B41-9A8D-4F7B-B511-709488100662}"/>
              </a:ext>
            </a:extLst>
          </p:cNvPr>
          <p:cNvSpPr txBox="1">
            <a:spLocks/>
          </p:cNvSpPr>
          <p:nvPr/>
        </p:nvSpPr>
        <p:spPr>
          <a:xfrm>
            <a:off x="5177396" y="3278174"/>
            <a:ext cx="6239509" cy="109872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sz="3800" dirty="0">
                <a:latin typeface="Andes" panose="02000000000000000000" pitchFamily="50" charset="0"/>
              </a:rPr>
              <a:t>Presentation Design Template</a:t>
            </a:r>
            <a:endParaRPr lang="en-US" sz="3800" dirty="0">
              <a:solidFill>
                <a:srgbClr val="06456B"/>
              </a:solidFill>
              <a:latin typeface="Arial Nova Light"/>
            </a:endParaRPr>
          </a:p>
        </p:txBody>
      </p:sp>
      <p:pic>
        <p:nvPicPr>
          <p:cNvPr id="8" name="Picture 7" descr="A picture containing light, graffiti&#10;&#10;Description automatically generated">
            <a:extLst>
              <a:ext uri="{FF2B5EF4-FFF2-40B4-BE49-F238E27FC236}">
                <a16:creationId xmlns:a16="http://schemas.microsoft.com/office/drawing/2014/main" id="{5C15273E-E68C-44B0-B6B4-4796817F3B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424" y="1024537"/>
            <a:ext cx="4293773" cy="4329629"/>
          </a:xfrm>
          <a:prstGeom prst="rect">
            <a:avLst/>
          </a:prstGeom>
        </p:spPr>
      </p:pic>
      <p:sp>
        <p:nvSpPr>
          <p:cNvPr id="12" name="Subtitle 2">
            <a:extLst>
              <a:ext uri="{FF2B5EF4-FFF2-40B4-BE49-F238E27FC236}">
                <a16:creationId xmlns:a16="http://schemas.microsoft.com/office/drawing/2014/main" id="{6C6F26BF-5CAA-425A-BCF9-8820A44AB76C}"/>
              </a:ext>
            </a:extLst>
          </p:cNvPr>
          <p:cNvSpPr>
            <a:spLocks noGrp="1"/>
          </p:cNvSpPr>
          <p:nvPr>
            <p:ph type="subTitle" idx="1"/>
          </p:nvPr>
        </p:nvSpPr>
        <p:spPr>
          <a:xfrm>
            <a:off x="5103054" y="2056264"/>
            <a:ext cx="6313851" cy="1098722"/>
          </a:xfrm>
        </p:spPr>
        <p:txBody>
          <a:bodyPr anchor="ctr">
            <a:noAutofit/>
          </a:bodyPr>
          <a:lstStyle/>
          <a:p>
            <a:r>
              <a:rPr lang="en-US" sz="4800" dirty="0">
                <a:solidFill>
                  <a:srgbClr val="1794D0"/>
                </a:solidFill>
                <a:latin typeface="Andes" panose="02000000000000000000" pitchFamily="50" charset="0"/>
              </a:rPr>
              <a:t>Community of Practice Sprint Reflection</a:t>
            </a:r>
          </a:p>
        </p:txBody>
      </p:sp>
      <p:pic>
        <p:nvPicPr>
          <p:cNvPr id="4" name="Picture 3" descr="Text, logo&#10;&#10;Description automatically generated">
            <a:extLst>
              <a:ext uri="{FF2B5EF4-FFF2-40B4-BE49-F238E27FC236}">
                <a16:creationId xmlns:a16="http://schemas.microsoft.com/office/drawing/2014/main" id="{415B2DC4-63E6-0344-9E14-65A0633F000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70372" y="5924634"/>
            <a:ext cx="2408168" cy="683730"/>
          </a:xfrm>
          <a:prstGeom prst="rect">
            <a:avLst/>
          </a:prstGeom>
        </p:spPr>
      </p:pic>
      <p:grpSp>
        <p:nvGrpSpPr>
          <p:cNvPr id="14" name="Group 13">
            <a:extLst>
              <a:ext uri="{FF2B5EF4-FFF2-40B4-BE49-F238E27FC236}">
                <a16:creationId xmlns:a16="http://schemas.microsoft.com/office/drawing/2014/main" id="{BF8AADB7-7013-1C46-A9C5-34E4734EC870}"/>
              </a:ext>
            </a:extLst>
          </p:cNvPr>
          <p:cNvGrpSpPr/>
          <p:nvPr/>
        </p:nvGrpSpPr>
        <p:grpSpPr>
          <a:xfrm>
            <a:off x="10580914" y="6021618"/>
            <a:ext cx="1078308" cy="489762"/>
            <a:chOff x="10629899" y="6077976"/>
            <a:chExt cx="1078308" cy="489762"/>
          </a:xfrm>
        </p:grpSpPr>
        <p:pic>
          <p:nvPicPr>
            <p:cNvPr id="5" name="Picture 4" descr="Logo, icon&#10;&#10;Description automatically generated">
              <a:extLst>
                <a:ext uri="{FF2B5EF4-FFF2-40B4-BE49-F238E27FC236}">
                  <a16:creationId xmlns:a16="http://schemas.microsoft.com/office/drawing/2014/main" id="{11598D85-8E7C-DC45-A4F4-AC50432E1624}"/>
                </a:ext>
              </a:extLst>
            </p:cNvPr>
            <p:cNvPicPr>
              <a:picLocks noChangeAspect="1"/>
            </p:cNvPicPr>
            <p:nvPr/>
          </p:nvPicPr>
          <p:blipFill>
            <a:blip r:embed="rId6">
              <a:alphaModFix amt="35000"/>
              <a:extLst>
                <a:ext uri="{28A0092B-C50C-407E-A947-70E740481C1C}">
                  <a14:useLocalDpi xmlns:a14="http://schemas.microsoft.com/office/drawing/2010/main" val="0"/>
                </a:ext>
              </a:extLst>
            </a:blip>
            <a:stretch>
              <a:fillRect/>
            </a:stretch>
          </p:blipFill>
          <p:spPr>
            <a:xfrm>
              <a:off x="10629899" y="6083105"/>
              <a:ext cx="484633" cy="484633"/>
            </a:xfrm>
            <a:prstGeom prst="rect">
              <a:avLst/>
            </a:prstGeom>
          </p:spPr>
        </p:pic>
        <p:pic>
          <p:nvPicPr>
            <p:cNvPr id="13" name="Picture 12" descr="Icon&#10;&#10;Description automatically generated">
              <a:extLst>
                <a:ext uri="{FF2B5EF4-FFF2-40B4-BE49-F238E27FC236}">
                  <a16:creationId xmlns:a16="http://schemas.microsoft.com/office/drawing/2014/main" id="{B11E5C4B-5E15-4C4E-AD20-41832A937F3A}"/>
                </a:ext>
              </a:extLst>
            </p:cNvPr>
            <p:cNvPicPr>
              <a:picLocks noChangeAspect="1"/>
            </p:cNvPicPr>
            <p:nvPr/>
          </p:nvPicPr>
          <p:blipFill>
            <a:blip r:embed="rId7">
              <a:alphaModFix amt="35000"/>
              <a:extLst>
                <a:ext uri="{28A0092B-C50C-407E-A947-70E740481C1C}">
                  <a14:useLocalDpi xmlns:a14="http://schemas.microsoft.com/office/drawing/2010/main" val="0"/>
                </a:ext>
              </a:extLst>
            </a:blip>
            <a:stretch>
              <a:fillRect/>
            </a:stretch>
          </p:blipFill>
          <p:spPr>
            <a:xfrm>
              <a:off x="11223574" y="6077976"/>
              <a:ext cx="484633" cy="484633"/>
            </a:xfrm>
            <a:prstGeom prst="rect">
              <a:avLst/>
            </a:prstGeom>
          </p:spPr>
        </p:pic>
      </p:grpSp>
      <p:sp>
        <p:nvSpPr>
          <p:cNvPr id="15" name="Rectangle 3">
            <a:extLst>
              <a:ext uri="{FF2B5EF4-FFF2-40B4-BE49-F238E27FC236}">
                <a16:creationId xmlns:a16="http://schemas.microsoft.com/office/drawing/2014/main" id="{A411B32F-F5AF-8D40-A51F-7D7E5BBD0843}"/>
              </a:ext>
            </a:extLst>
          </p:cNvPr>
          <p:cNvSpPr>
            <a:spLocks noChangeArrowheads="1"/>
          </p:cNvSpPr>
          <p:nvPr/>
        </p:nvSpPr>
        <p:spPr bwMode="auto">
          <a:xfrm>
            <a:off x="447298" y="5146355"/>
            <a:ext cx="11495455" cy="815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BR" altLang="en-BR" b="0" i="0" u="none" strike="noStrike" cap="none" normalizeH="0" baseline="0" dirty="0">
                <a:ln>
                  <a:noFill/>
                </a:ln>
                <a:solidFill>
                  <a:schemeClr val="tx1"/>
                </a:solidFill>
                <a:effectLst/>
                <a:latin typeface="Arial" panose="020B0604020202020204" pitchFamily="34" charset="0"/>
              </a:rPr>
            </a:br>
            <a:r>
              <a:rPr kumimoji="0" lang="en-US" altLang="en-BR" sz="11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This document is part of the Communities4Dev CoP Toolkit featuring practical resources to help you develop impactful Communities of Practice in the development sector. </a:t>
            </a:r>
            <a:r>
              <a:rPr kumimoji="0" lang="en-US" altLang="en-BR" sz="11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hlinkClick r:id="rId8" tooltip="Access the full CoP Toolkit"/>
              </a:rPr>
              <a:t>Access the full CoP Toolkit</a:t>
            </a:r>
            <a:r>
              <a:rPr kumimoji="0" lang="en-US" altLang="en-BR" sz="11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en-US" altLang="en-BR"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BR"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20447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2800" dirty="0"/>
              <a:t>[Your Community of Practice (CoP) Name Here]</a:t>
            </a:r>
          </a:p>
        </p:txBody>
      </p:sp>
      <p:sp>
        <p:nvSpPr>
          <p:cNvPr id="5" name="Text Placeholder 4">
            <a:extLst>
              <a:ext uri="{FF2B5EF4-FFF2-40B4-BE49-F238E27FC236}">
                <a16:creationId xmlns:a16="http://schemas.microsoft.com/office/drawing/2014/main" id="{D93F6417-00C8-4050-A8E5-ACFAAB794A3D}"/>
              </a:ext>
            </a:extLst>
          </p:cNvPr>
          <p:cNvSpPr>
            <a:spLocks noGrp="1"/>
          </p:cNvSpPr>
          <p:nvPr>
            <p:ph type="body" idx="1"/>
          </p:nvPr>
        </p:nvSpPr>
        <p:spPr>
          <a:xfrm>
            <a:off x="301679" y="1128994"/>
            <a:ext cx="5902037" cy="5018013"/>
          </a:xfrm>
        </p:spPr>
        <p:txBody>
          <a:bodyPr>
            <a:normAutofit/>
          </a:bodyPr>
          <a:lstStyle/>
          <a:p>
            <a:pPr marL="0" indent="0">
              <a:buNone/>
            </a:pPr>
            <a:r>
              <a:rPr lang="en-US" sz="1800" dirty="0"/>
              <a:t>Your </a:t>
            </a:r>
            <a:r>
              <a:rPr lang="en-US" sz="1800" b="1" dirty="0"/>
              <a:t>30-second</a:t>
            </a:r>
            <a:r>
              <a:rPr lang="en-US" sz="1800" dirty="0"/>
              <a:t> Community Pitch</a:t>
            </a:r>
          </a:p>
        </p:txBody>
      </p:sp>
      <p:sp>
        <p:nvSpPr>
          <p:cNvPr id="23" name="AutoShape 6" descr="Andrei.bmp"/>
          <p:cNvSpPr>
            <a:spLocks noChangeAspect="1" noChangeArrowheads="1"/>
          </p:cNvSpPr>
          <p:nvPr/>
        </p:nvSpPr>
        <p:spPr bwMode="auto">
          <a:xfrm>
            <a:off x="155575" y="-503238"/>
            <a:ext cx="1057275" cy="10572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 Placeholder 4">
            <a:extLst>
              <a:ext uri="{FF2B5EF4-FFF2-40B4-BE49-F238E27FC236}">
                <a16:creationId xmlns:a16="http://schemas.microsoft.com/office/drawing/2014/main" id="{73B94388-0650-4915-B99A-CFF7E7DE136D}"/>
              </a:ext>
            </a:extLst>
          </p:cNvPr>
          <p:cNvSpPr txBox="1">
            <a:spLocks/>
          </p:cNvSpPr>
          <p:nvPr/>
        </p:nvSpPr>
        <p:spPr>
          <a:xfrm>
            <a:off x="7288566" y="2049864"/>
            <a:ext cx="3845007" cy="3597864"/>
          </a:xfrm>
          <a:prstGeom prst="rect">
            <a:avLst/>
          </a:prstGeom>
        </p:spPr>
        <p:style>
          <a:lnRef idx="2">
            <a:schemeClr val="accent5"/>
          </a:lnRef>
          <a:fillRef idx="1">
            <a:schemeClr val="lt1"/>
          </a:fillRef>
          <a:effectRef idx="0">
            <a:schemeClr val="accent5"/>
          </a:effectRef>
          <a:fontRef idx="minor">
            <a:schemeClr val="dk1"/>
          </a:fontRef>
        </p:style>
        <p:txBody>
          <a:bodyPr vert="horz" lIns="91425" tIns="91425" rIns="91425" bIns="91425" rtlCol="0" anchor="ctr" anchorCtr="0">
            <a:normAutofit/>
          </a:bodyPr>
          <a:lstStyle>
            <a:lvl1pPr marL="228600" indent="-228600" algn="l" defTabSz="914400" rtl="0" eaLnBrk="1" latinLnBrk="0" hangingPunct="1">
              <a:lnSpc>
                <a:spcPct val="90000"/>
              </a:lnSpc>
              <a:spcBef>
                <a:spcPts val="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800"/>
              <a:t>Community Picture/Logo</a:t>
            </a:r>
          </a:p>
        </p:txBody>
      </p:sp>
    </p:spTree>
    <p:extLst>
      <p:ext uri="{BB962C8B-B14F-4D97-AF65-F5344CB8AC3E}">
        <p14:creationId xmlns:p14="http://schemas.microsoft.com/office/powerpoint/2010/main" val="646459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2800"/>
              <a:t>Challenge Statement and Member needs</a:t>
            </a:r>
          </a:p>
        </p:txBody>
      </p:sp>
      <p:sp>
        <p:nvSpPr>
          <p:cNvPr id="5" name="Text Placeholder 4">
            <a:extLst>
              <a:ext uri="{FF2B5EF4-FFF2-40B4-BE49-F238E27FC236}">
                <a16:creationId xmlns:a16="http://schemas.microsoft.com/office/drawing/2014/main" id="{D93F6417-00C8-4050-A8E5-ACFAAB794A3D}"/>
              </a:ext>
            </a:extLst>
          </p:cNvPr>
          <p:cNvSpPr>
            <a:spLocks noGrp="1"/>
          </p:cNvSpPr>
          <p:nvPr>
            <p:ph type="body" idx="1"/>
          </p:nvPr>
        </p:nvSpPr>
        <p:spPr>
          <a:xfrm>
            <a:off x="155575" y="957236"/>
            <a:ext cx="11426825" cy="5829046"/>
          </a:xfrm>
        </p:spPr>
        <p:txBody>
          <a:bodyPr>
            <a:normAutofit/>
          </a:bodyPr>
          <a:lstStyle/>
          <a:p>
            <a:pPr marL="0" indent="0">
              <a:buNone/>
            </a:pPr>
            <a:r>
              <a:rPr lang="en-US" sz="1600">
                <a:solidFill>
                  <a:srgbClr val="576281"/>
                </a:solidFill>
                <a:latin typeface="Andes"/>
              </a:rPr>
              <a:t>CoP current challenge/focus (1-2 bullets) </a:t>
            </a:r>
            <a:endParaRPr lang="en-US" sz="1600">
              <a:solidFill>
                <a:srgbClr val="576281"/>
              </a:solidFill>
              <a:latin typeface="Andes" panose="02000000000000000000" pitchFamily="50" charset="0"/>
            </a:endParaRPr>
          </a:p>
          <a:p>
            <a:pPr marL="0" indent="0">
              <a:buNone/>
            </a:pPr>
            <a:endParaRPr lang="en-US" sz="1600">
              <a:latin typeface="Andes" panose="02000000000000000000" pitchFamily="50" charset="0"/>
            </a:endParaRPr>
          </a:p>
          <a:p>
            <a:pPr marL="0" indent="0">
              <a:buNone/>
            </a:pPr>
            <a:endParaRPr lang="en-US" sz="1600">
              <a:latin typeface="Andes" panose="02000000000000000000" pitchFamily="50" charset="0"/>
            </a:endParaRPr>
          </a:p>
          <a:p>
            <a:pPr marL="0" indent="0">
              <a:buNone/>
            </a:pPr>
            <a:endParaRPr lang="en-US" sz="1600">
              <a:latin typeface="Andes" panose="02000000000000000000" pitchFamily="50" charset="0"/>
            </a:endParaRPr>
          </a:p>
          <a:p>
            <a:pPr marL="0" indent="0">
              <a:buNone/>
            </a:pPr>
            <a:endParaRPr lang="en-US" sz="1600">
              <a:latin typeface="Andes" panose="02000000000000000000" pitchFamily="50" charset="0"/>
            </a:endParaRPr>
          </a:p>
          <a:p>
            <a:pPr marL="0" indent="0">
              <a:buNone/>
            </a:pPr>
            <a:endParaRPr lang="en-US" sz="1600">
              <a:latin typeface="Andes" panose="02000000000000000000" pitchFamily="50" charset="0"/>
            </a:endParaRPr>
          </a:p>
          <a:p>
            <a:pPr marL="0" indent="0">
              <a:buNone/>
            </a:pPr>
            <a:endParaRPr lang="en-US" sz="1600">
              <a:latin typeface="Andes" panose="02000000000000000000" pitchFamily="50" charset="0"/>
            </a:endParaRPr>
          </a:p>
          <a:p>
            <a:pPr marL="0" indent="0">
              <a:buNone/>
            </a:pPr>
            <a:endParaRPr lang="en-US" sz="1600">
              <a:latin typeface="Andes" panose="02000000000000000000" pitchFamily="50" charset="0"/>
            </a:endParaRPr>
          </a:p>
          <a:p>
            <a:pPr marL="0" indent="0">
              <a:buNone/>
            </a:pPr>
            <a:r>
              <a:rPr lang="en-US" sz="1600">
                <a:solidFill>
                  <a:srgbClr val="576281"/>
                </a:solidFill>
                <a:latin typeface="Andes"/>
              </a:rPr>
              <a:t>One-sentence member profile (Who is your community for?)</a:t>
            </a:r>
          </a:p>
          <a:p>
            <a:pPr marL="0" indent="0">
              <a:buNone/>
            </a:pPr>
            <a:endParaRPr lang="en-US" sz="1600">
              <a:solidFill>
                <a:srgbClr val="576281"/>
              </a:solidFill>
              <a:latin typeface="Andes"/>
            </a:endParaRPr>
          </a:p>
          <a:p>
            <a:pPr marL="0" indent="0">
              <a:buNone/>
            </a:pPr>
            <a:endParaRPr lang="en-US" sz="1600">
              <a:latin typeface="Andes" panose="02000000000000000000" pitchFamily="50" charset="0"/>
            </a:endParaRPr>
          </a:p>
          <a:p>
            <a:pPr marL="0" indent="0">
              <a:buNone/>
            </a:pPr>
            <a:endParaRPr lang="en-US" sz="1600">
              <a:latin typeface="Andes" panose="02000000000000000000" pitchFamily="50" charset="0"/>
            </a:endParaRPr>
          </a:p>
          <a:p>
            <a:pPr marL="0" indent="0">
              <a:buNone/>
            </a:pPr>
            <a:endParaRPr lang="en-US" sz="1600">
              <a:solidFill>
                <a:srgbClr val="00213D"/>
              </a:solidFill>
              <a:latin typeface="Andes" panose="02000000000000000000" pitchFamily="50" charset="0"/>
            </a:endParaRPr>
          </a:p>
          <a:p>
            <a:pPr marL="0" indent="0">
              <a:buNone/>
            </a:pPr>
            <a:endParaRPr lang="en-US" sz="1600">
              <a:solidFill>
                <a:srgbClr val="00213D"/>
              </a:solidFill>
              <a:latin typeface="Andes" panose="02000000000000000000" pitchFamily="50" charset="0"/>
            </a:endParaRPr>
          </a:p>
          <a:p>
            <a:pPr marL="0" indent="0">
              <a:buNone/>
            </a:pPr>
            <a:endParaRPr lang="en-US" sz="1600">
              <a:solidFill>
                <a:srgbClr val="00213D"/>
              </a:solidFill>
              <a:latin typeface="Andes" panose="02000000000000000000" pitchFamily="50" charset="0"/>
            </a:endParaRPr>
          </a:p>
          <a:p>
            <a:pPr marL="0" indent="0">
              <a:buNone/>
            </a:pPr>
            <a:r>
              <a:rPr lang="en-US" sz="1600">
                <a:solidFill>
                  <a:srgbClr val="576281"/>
                </a:solidFill>
                <a:latin typeface="Andes"/>
              </a:rPr>
              <a:t>Current member needs (2-3 bullets)</a:t>
            </a:r>
            <a:endParaRPr lang="en-US" sz="1600">
              <a:solidFill>
                <a:srgbClr val="576281"/>
              </a:solidFill>
              <a:latin typeface="Andes" panose="02000000000000000000" pitchFamily="50" charset="0"/>
            </a:endParaRPr>
          </a:p>
          <a:p>
            <a:pPr marL="0" indent="0">
              <a:buNone/>
            </a:pPr>
            <a:endParaRPr lang="en-US" sz="2000"/>
          </a:p>
        </p:txBody>
      </p:sp>
      <p:sp>
        <p:nvSpPr>
          <p:cNvPr id="23" name="AutoShape 6" descr="Andrei.bmp"/>
          <p:cNvSpPr>
            <a:spLocks noChangeAspect="1" noChangeArrowheads="1"/>
          </p:cNvSpPr>
          <p:nvPr/>
        </p:nvSpPr>
        <p:spPr bwMode="auto">
          <a:xfrm>
            <a:off x="155575" y="-503238"/>
            <a:ext cx="1057275" cy="10572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Subtitle 2">
            <a:extLst>
              <a:ext uri="{FF2B5EF4-FFF2-40B4-BE49-F238E27FC236}">
                <a16:creationId xmlns:a16="http://schemas.microsoft.com/office/drawing/2014/main" id="{129B2A75-7E37-48CC-A5B6-14EBA38CDA48}"/>
              </a:ext>
            </a:extLst>
          </p:cNvPr>
          <p:cNvSpPr txBox="1">
            <a:spLocks/>
          </p:cNvSpPr>
          <p:nvPr/>
        </p:nvSpPr>
        <p:spPr>
          <a:xfrm>
            <a:off x="609600" y="957236"/>
            <a:ext cx="10972800" cy="450793"/>
          </a:xfrm>
          <a:prstGeom prst="rect">
            <a:avLst/>
          </a:prstGeom>
        </p:spPr>
        <p:txBody>
          <a:bodyPr vert="horz" lIns="91425" tIns="91425" rIns="91425" bIns="91425" rtlCol="0" anchor="ctr" anchorCtr="0">
            <a:normAutofit/>
          </a:bodyPr>
          <a:lstStyle>
            <a:lvl1pPr marL="228600" indent="-228600" algn="l" defTabSz="914400" rtl="0" eaLnBrk="1" latinLnBrk="0" hangingPunct="1">
              <a:lnSpc>
                <a:spcPct val="90000"/>
              </a:lnSpc>
              <a:spcBef>
                <a:spcPts val="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600">
              <a:solidFill>
                <a:srgbClr val="576281"/>
              </a:solidFill>
              <a:latin typeface="Andes" panose="02000000000000000000" pitchFamily="50" charset="0"/>
            </a:endParaRPr>
          </a:p>
        </p:txBody>
      </p:sp>
    </p:spTree>
    <p:extLst>
      <p:ext uri="{BB962C8B-B14F-4D97-AF65-F5344CB8AC3E}">
        <p14:creationId xmlns:p14="http://schemas.microsoft.com/office/powerpoint/2010/main" val="1325674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2800"/>
              <a:t>Sprint Activity </a:t>
            </a:r>
          </a:p>
        </p:txBody>
      </p:sp>
      <p:sp>
        <p:nvSpPr>
          <p:cNvPr id="5" name="Text Placeholder 4">
            <a:extLst>
              <a:ext uri="{FF2B5EF4-FFF2-40B4-BE49-F238E27FC236}">
                <a16:creationId xmlns:a16="http://schemas.microsoft.com/office/drawing/2014/main" id="{D93F6417-00C8-4050-A8E5-ACFAAB794A3D}"/>
              </a:ext>
            </a:extLst>
          </p:cNvPr>
          <p:cNvSpPr>
            <a:spLocks noGrp="1"/>
          </p:cNvSpPr>
          <p:nvPr>
            <p:ph type="body" idx="1"/>
          </p:nvPr>
        </p:nvSpPr>
        <p:spPr>
          <a:xfrm>
            <a:off x="155575" y="957236"/>
            <a:ext cx="11426825" cy="5829046"/>
          </a:xfrm>
        </p:spPr>
        <p:txBody>
          <a:bodyPr>
            <a:normAutofit/>
          </a:bodyPr>
          <a:lstStyle/>
          <a:p>
            <a:pPr marL="0" indent="0">
              <a:buNone/>
            </a:pPr>
            <a:r>
              <a:rPr lang="en-US" sz="1600">
                <a:solidFill>
                  <a:srgbClr val="576281"/>
                </a:solidFill>
                <a:latin typeface="Andes"/>
              </a:rPr>
              <a:t>Describe briefly the activity you planned and what you were hoping to achieve [2-3 bullets]</a:t>
            </a:r>
          </a:p>
          <a:p>
            <a:pPr marL="0" indent="0">
              <a:buNone/>
            </a:pPr>
            <a:endParaRPr lang="en-US" sz="1600">
              <a:latin typeface="Andes" panose="02000000000000000000" pitchFamily="50" charset="0"/>
            </a:endParaRPr>
          </a:p>
          <a:p>
            <a:pPr marL="0" indent="0">
              <a:buNone/>
            </a:pPr>
            <a:endParaRPr lang="en-US" sz="1600">
              <a:latin typeface="Andes" panose="02000000000000000000" pitchFamily="50" charset="0"/>
            </a:endParaRPr>
          </a:p>
          <a:p>
            <a:pPr marL="0" indent="0">
              <a:buNone/>
            </a:pPr>
            <a:endParaRPr lang="en-US" sz="1600">
              <a:latin typeface="Andes" panose="02000000000000000000" pitchFamily="50" charset="0"/>
            </a:endParaRPr>
          </a:p>
          <a:p>
            <a:pPr marL="0" indent="0">
              <a:buNone/>
            </a:pPr>
            <a:endParaRPr lang="en-US" sz="1600">
              <a:latin typeface="Andes" panose="02000000000000000000" pitchFamily="50" charset="0"/>
            </a:endParaRPr>
          </a:p>
          <a:p>
            <a:pPr marL="0" indent="0">
              <a:buNone/>
            </a:pPr>
            <a:endParaRPr lang="en-US" sz="1600">
              <a:latin typeface="Andes" panose="02000000000000000000" pitchFamily="50" charset="0"/>
            </a:endParaRPr>
          </a:p>
          <a:p>
            <a:pPr marL="0" indent="0">
              <a:buNone/>
            </a:pPr>
            <a:endParaRPr lang="en-US" sz="1600">
              <a:latin typeface="Andes" panose="02000000000000000000" pitchFamily="50" charset="0"/>
            </a:endParaRPr>
          </a:p>
          <a:p>
            <a:pPr marL="0" indent="0">
              <a:buNone/>
            </a:pPr>
            <a:endParaRPr lang="en-US" sz="1600">
              <a:latin typeface="Andes" panose="02000000000000000000" pitchFamily="50" charset="0"/>
            </a:endParaRPr>
          </a:p>
          <a:p>
            <a:pPr marL="0" indent="0">
              <a:buNone/>
            </a:pPr>
            <a:r>
              <a:rPr lang="en-US" sz="1600">
                <a:solidFill>
                  <a:srgbClr val="576281"/>
                </a:solidFill>
                <a:latin typeface="Andes"/>
              </a:rPr>
              <a:t>What went well? What member needs were addressed? [2-3 bullets]</a:t>
            </a:r>
          </a:p>
          <a:p>
            <a:pPr marL="0" indent="0">
              <a:buNone/>
            </a:pPr>
            <a:endParaRPr lang="en-US" sz="1600">
              <a:latin typeface="Andes" panose="02000000000000000000" pitchFamily="50" charset="0"/>
            </a:endParaRPr>
          </a:p>
          <a:p>
            <a:pPr marL="0" indent="0">
              <a:buNone/>
            </a:pPr>
            <a:endParaRPr lang="en-US" sz="1600">
              <a:latin typeface="Andes" panose="02000000000000000000" pitchFamily="50" charset="0"/>
            </a:endParaRPr>
          </a:p>
          <a:p>
            <a:pPr marL="0" indent="0">
              <a:buNone/>
            </a:pPr>
            <a:endParaRPr lang="en-US" sz="1600">
              <a:latin typeface="Andes" panose="02000000000000000000" pitchFamily="50" charset="0"/>
            </a:endParaRPr>
          </a:p>
          <a:p>
            <a:pPr marL="0" indent="0">
              <a:buNone/>
            </a:pPr>
            <a:endParaRPr lang="en-US" sz="1600">
              <a:latin typeface="Andes" panose="02000000000000000000" pitchFamily="50" charset="0"/>
            </a:endParaRPr>
          </a:p>
          <a:p>
            <a:pPr marL="0" indent="0">
              <a:buNone/>
            </a:pPr>
            <a:endParaRPr lang="en-US" sz="1600">
              <a:latin typeface="Andes" panose="02000000000000000000" pitchFamily="50" charset="0"/>
            </a:endParaRPr>
          </a:p>
          <a:p>
            <a:pPr marL="0" indent="0">
              <a:buNone/>
            </a:pPr>
            <a:endParaRPr lang="en-US" sz="1600">
              <a:latin typeface="Andes" panose="02000000000000000000" pitchFamily="50" charset="0"/>
            </a:endParaRPr>
          </a:p>
          <a:p>
            <a:pPr marL="0" indent="0">
              <a:buNone/>
            </a:pPr>
            <a:endParaRPr lang="en-US" sz="1600">
              <a:latin typeface="Andes" panose="02000000000000000000" pitchFamily="50" charset="0"/>
            </a:endParaRPr>
          </a:p>
          <a:p>
            <a:pPr marL="0" indent="0">
              <a:buNone/>
            </a:pPr>
            <a:endParaRPr lang="en-US" sz="1600">
              <a:latin typeface="Andes" panose="02000000000000000000" pitchFamily="50" charset="0"/>
            </a:endParaRPr>
          </a:p>
          <a:p>
            <a:pPr marL="0" indent="0">
              <a:buNone/>
            </a:pPr>
            <a:r>
              <a:rPr lang="en-US" sz="1600">
                <a:solidFill>
                  <a:srgbClr val="576281"/>
                </a:solidFill>
                <a:latin typeface="Andes" panose="02000000000000000000" pitchFamily="50" charset="0"/>
              </a:rPr>
              <a:t>What would be even better if…? [2-3 bullets] </a:t>
            </a:r>
          </a:p>
          <a:p>
            <a:pPr marL="0" indent="0">
              <a:buNone/>
            </a:pPr>
            <a:endParaRPr lang="en-US" sz="2000"/>
          </a:p>
          <a:p>
            <a:pPr marL="0" indent="0">
              <a:buNone/>
            </a:pPr>
            <a:endParaRPr lang="en-US" sz="2000">
              <a:cs typeface="Calibri" panose="020F0502020204030204"/>
            </a:endParaRPr>
          </a:p>
          <a:p>
            <a:pPr marL="0" indent="0">
              <a:buNone/>
            </a:pPr>
            <a:endParaRPr lang="en-US" sz="2000">
              <a:cs typeface="Calibri" panose="020F0502020204030204"/>
            </a:endParaRPr>
          </a:p>
          <a:p>
            <a:pPr marL="0" indent="0">
              <a:buNone/>
            </a:pPr>
            <a:endParaRPr lang="en-US" sz="2000">
              <a:cs typeface="Calibri" panose="020F0502020204030204"/>
            </a:endParaRPr>
          </a:p>
          <a:p>
            <a:pPr marL="0" indent="0">
              <a:buNone/>
            </a:pPr>
            <a:endParaRPr lang="en-US" sz="2000">
              <a:cs typeface="Calibri" panose="020F0502020204030204"/>
            </a:endParaRPr>
          </a:p>
        </p:txBody>
      </p:sp>
      <p:sp>
        <p:nvSpPr>
          <p:cNvPr id="23" name="AutoShape 6" descr="Andrei.bmp"/>
          <p:cNvSpPr>
            <a:spLocks noChangeAspect="1" noChangeArrowheads="1"/>
          </p:cNvSpPr>
          <p:nvPr/>
        </p:nvSpPr>
        <p:spPr bwMode="auto">
          <a:xfrm>
            <a:off x="155575" y="-503238"/>
            <a:ext cx="1057275" cy="10572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Subtitle 2">
            <a:extLst>
              <a:ext uri="{FF2B5EF4-FFF2-40B4-BE49-F238E27FC236}">
                <a16:creationId xmlns:a16="http://schemas.microsoft.com/office/drawing/2014/main" id="{129B2A75-7E37-48CC-A5B6-14EBA38CDA48}"/>
              </a:ext>
            </a:extLst>
          </p:cNvPr>
          <p:cNvSpPr txBox="1">
            <a:spLocks/>
          </p:cNvSpPr>
          <p:nvPr/>
        </p:nvSpPr>
        <p:spPr>
          <a:xfrm>
            <a:off x="609600" y="957236"/>
            <a:ext cx="10972800" cy="450793"/>
          </a:xfrm>
          <a:prstGeom prst="rect">
            <a:avLst/>
          </a:prstGeom>
        </p:spPr>
        <p:txBody>
          <a:bodyPr vert="horz" lIns="91425" tIns="91425" rIns="91425" bIns="91425" rtlCol="0" anchor="ctr" anchorCtr="0">
            <a:normAutofit/>
          </a:bodyPr>
          <a:lstStyle>
            <a:lvl1pPr marL="228600" indent="-228600" algn="l" defTabSz="914400" rtl="0" eaLnBrk="1" latinLnBrk="0" hangingPunct="1">
              <a:lnSpc>
                <a:spcPct val="90000"/>
              </a:lnSpc>
              <a:spcBef>
                <a:spcPts val="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600">
              <a:solidFill>
                <a:srgbClr val="576281"/>
              </a:solidFill>
              <a:latin typeface="Andes" panose="02000000000000000000" pitchFamily="50" charset="0"/>
            </a:endParaRPr>
          </a:p>
        </p:txBody>
      </p:sp>
      <p:sp>
        <p:nvSpPr>
          <p:cNvPr id="3" name="Text Placeholder 4">
            <a:extLst>
              <a:ext uri="{FF2B5EF4-FFF2-40B4-BE49-F238E27FC236}">
                <a16:creationId xmlns:a16="http://schemas.microsoft.com/office/drawing/2014/main" id="{7613C821-8623-4D93-931C-2DE2BAA4048A}"/>
              </a:ext>
            </a:extLst>
          </p:cNvPr>
          <p:cNvSpPr txBox="1">
            <a:spLocks/>
          </p:cNvSpPr>
          <p:nvPr/>
        </p:nvSpPr>
        <p:spPr>
          <a:xfrm>
            <a:off x="7288566" y="2049864"/>
            <a:ext cx="3845007" cy="3597864"/>
          </a:xfrm>
          <a:prstGeom prst="rect">
            <a:avLst/>
          </a:prstGeom>
        </p:spPr>
        <p:style>
          <a:lnRef idx="2">
            <a:schemeClr val="accent5"/>
          </a:lnRef>
          <a:fillRef idx="1">
            <a:schemeClr val="lt1"/>
          </a:fillRef>
          <a:effectRef idx="0">
            <a:schemeClr val="accent5"/>
          </a:effectRef>
          <a:fontRef idx="minor">
            <a:schemeClr val="dk1"/>
          </a:fontRef>
        </p:style>
        <p:txBody>
          <a:bodyPr vert="horz" lIns="91425" tIns="91425" rIns="91425" bIns="91425" rtlCol="0" anchor="ctr" anchorCtr="0">
            <a:normAutofit/>
          </a:bodyPr>
          <a:lstStyle>
            <a:lvl1pPr marL="228600" indent="-228600" algn="l" defTabSz="914400" rtl="0" eaLnBrk="1" latinLnBrk="0" hangingPunct="1">
              <a:lnSpc>
                <a:spcPct val="90000"/>
              </a:lnSpc>
              <a:spcBef>
                <a:spcPts val="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800"/>
              <a:t>Picture from the event/activity </a:t>
            </a:r>
            <a:endParaRPr lang="en-US"/>
          </a:p>
          <a:p>
            <a:pPr marL="0" indent="0" algn="ctr">
              <a:buNone/>
            </a:pPr>
            <a:r>
              <a:rPr lang="en-US" sz="1800"/>
              <a:t>(if possible)</a:t>
            </a:r>
            <a:endParaRPr lang="en-US">
              <a:cs typeface="Calibri"/>
            </a:endParaRPr>
          </a:p>
        </p:txBody>
      </p:sp>
    </p:spTree>
    <p:extLst>
      <p:ext uri="{BB962C8B-B14F-4D97-AF65-F5344CB8AC3E}">
        <p14:creationId xmlns:p14="http://schemas.microsoft.com/office/powerpoint/2010/main" val="64936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2800"/>
              <a:t>General Reflections and Next Steps</a:t>
            </a:r>
          </a:p>
        </p:txBody>
      </p:sp>
      <p:sp>
        <p:nvSpPr>
          <p:cNvPr id="23" name="AutoShape 6" descr="Andrei.bmp"/>
          <p:cNvSpPr>
            <a:spLocks noChangeAspect="1" noChangeArrowheads="1"/>
          </p:cNvSpPr>
          <p:nvPr/>
        </p:nvSpPr>
        <p:spPr bwMode="auto">
          <a:xfrm>
            <a:off x="155575" y="-503238"/>
            <a:ext cx="1057275" cy="10572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Text Placeholder 4">
            <a:extLst>
              <a:ext uri="{FF2B5EF4-FFF2-40B4-BE49-F238E27FC236}">
                <a16:creationId xmlns:a16="http://schemas.microsoft.com/office/drawing/2014/main" id="{680B2CE2-6723-4631-950B-09CB3E1BF033}"/>
              </a:ext>
            </a:extLst>
          </p:cNvPr>
          <p:cNvSpPr txBox="1">
            <a:spLocks/>
          </p:cNvSpPr>
          <p:nvPr/>
        </p:nvSpPr>
        <p:spPr>
          <a:xfrm>
            <a:off x="155575" y="957236"/>
            <a:ext cx="11426825" cy="5323821"/>
          </a:xfrm>
          <a:prstGeom prst="rect">
            <a:avLst/>
          </a:prstGeom>
        </p:spPr>
        <p:txBody>
          <a:bodyPr vert="horz" lIns="91425" tIns="91425" rIns="91425" bIns="91425" rtlCol="0" anchor="t" anchorCtr="0">
            <a:normAutofit/>
          </a:bodyPr>
          <a:lstStyle>
            <a:lvl1pPr marL="228600" indent="-228600" algn="l" defTabSz="914400" rtl="0" eaLnBrk="1" latinLnBrk="0" hangingPunct="1">
              <a:lnSpc>
                <a:spcPct val="90000"/>
              </a:lnSpc>
              <a:spcBef>
                <a:spcPts val="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a:solidFill>
                  <a:srgbClr val="576281"/>
                </a:solidFill>
                <a:latin typeface="Andes"/>
              </a:rPr>
              <a:t>What are your 2-3 insights from the first ‘sprint’. Share your 'aha moments'.  [2-3 bullets]</a:t>
            </a:r>
            <a:endParaRPr lang="en-US" sz="1600">
              <a:ea typeface="+mn-lt"/>
              <a:cs typeface="+mn-lt"/>
            </a:endParaRPr>
          </a:p>
          <a:p>
            <a:pPr marL="0" indent="0">
              <a:buNone/>
            </a:pPr>
            <a:endParaRPr lang="en-US" sz="1600">
              <a:solidFill>
                <a:srgbClr val="576281"/>
              </a:solidFill>
              <a:latin typeface="Andes"/>
            </a:endParaRPr>
          </a:p>
          <a:p>
            <a:pPr marL="0" indent="0">
              <a:buNone/>
            </a:pPr>
            <a:endParaRPr lang="en-US" sz="1600">
              <a:solidFill>
                <a:srgbClr val="576281"/>
              </a:solidFill>
              <a:latin typeface="Andes"/>
            </a:endParaRPr>
          </a:p>
          <a:p>
            <a:pPr marL="0" indent="0">
              <a:buNone/>
            </a:pPr>
            <a:endParaRPr lang="en-US" sz="1600">
              <a:solidFill>
                <a:srgbClr val="576281"/>
              </a:solidFill>
              <a:latin typeface="Andes"/>
            </a:endParaRPr>
          </a:p>
          <a:p>
            <a:pPr marL="0" indent="0">
              <a:buNone/>
            </a:pPr>
            <a:endParaRPr lang="en-US" sz="1600">
              <a:solidFill>
                <a:srgbClr val="576281"/>
              </a:solidFill>
              <a:latin typeface="Andes"/>
            </a:endParaRPr>
          </a:p>
          <a:p>
            <a:pPr marL="0" indent="0">
              <a:buNone/>
            </a:pPr>
            <a:endParaRPr lang="en-US" sz="1600">
              <a:solidFill>
                <a:srgbClr val="576281"/>
              </a:solidFill>
              <a:latin typeface="Andes"/>
            </a:endParaRPr>
          </a:p>
          <a:p>
            <a:pPr marL="0" indent="0">
              <a:buNone/>
            </a:pPr>
            <a:endParaRPr lang="en-US" sz="1600">
              <a:solidFill>
                <a:srgbClr val="576281"/>
              </a:solidFill>
              <a:latin typeface="Andes"/>
            </a:endParaRPr>
          </a:p>
          <a:p>
            <a:pPr marL="0" indent="0">
              <a:buNone/>
            </a:pPr>
            <a:endParaRPr lang="en-US" sz="1600">
              <a:solidFill>
                <a:srgbClr val="00213D"/>
              </a:solidFill>
              <a:latin typeface="Andes" panose="02000000000000000000" pitchFamily="50" charset="0"/>
            </a:endParaRPr>
          </a:p>
          <a:p>
            <a:pPr marL="0" indent="0">
              <a:buNone/>
            </a:pPr>
            <a:endParaRPr lang="en-US" sz="1600">
              <a:latin typeface="Andes" panose="02000000000000000000" pitchFamily="50" charset="0"/>
            </a:endParaRPr>
          </a:p>
          <a:p>
            <a:pPr marL="0" indent="0">
              <a:buFont typeface="Arial" panose="020B0604020202020204" pitchFamily="34" charset="0"/>
              <a:buNone/>
            </a:pPr>
            <a:endParaRPr lang="en-US" sz="1600">
              <a:latin typeface="Andes" panose="02000000000000000000" pitchFamily="50" charset="0"/>
            </a:endParaRPr>
          </a:p>
          <a:p>
            <a:pPr marL="0" indent="0">
              <a:buFont typeface="Arial" panose="020B0604020202020204" pitchFamily="34" charset="0"/>
              <a:buNone/>
            </a:pPr>
            <a:endParaRPr lang="en-US" sz="1600">
              <a:latin typeface="Andes" panose="02000000000000000000" pitchFamily="50" charset="0"/>
            </a:endParaRPr>
          </a:p>
          <a:p>
            <a:pPr marL="0" indent="0">
              <a:buFont typeface="Arial" panose="020B0604020202020204" pitchFamily="34" charset="0"/>
              <a:buNone/>
            </a:pPr>
            <a:endParaRPr lang="en-US" sz="1600">
              <a:latin typeface="Andes" panose="02000000000000000000" pitchFamily="50" charset="0"/>
            </a:endParaRPr>
          </a:p>
          <a:p>
            <a:pPr marL="0" indent="0">
              <a:buNone/>
            </a:pPr>
            <a:r>
              <a:rPr lang="en-US" sz="1600">
                <a:solidFill>
                  <a:srgbClr val="576281"/>
                </a:solidFill>
                <a:latin typeface="Andes" panose="02000000000000000000" pitchFamily="50" charset="0"/>
              </a:rPr>
              <a:t>What are you thinking of focusing on in the next sprint? [2-3 bullets]</a:t>
            </a:r>
          </a:p>
          <a:p>
            <a:pPr marL="0" indent="0">
              <a:buNone/>
            </a:pPr>
            <a:endParaRPr lang="en-US" sz="1600">
              <a:solidFill>
                <a:srgbClr val="576281"/>
              </a:solidFill>
              <a:latin typeface="Andes" panose="02000000000000000000" pitchFamily="50" charset="0"/>
            </a:endParaRPr>
          </a:p>
          <a:p>
            <a:pPr marL="0" indent="0">
              <a:buFont typeface="Arial" panose="020B0604020202020204" pitchFamily="34" charset="0"/>
              <a:buNone/>
            </a:pPr>
            <a:endParaRPr lang="en-US" sz="2000"/>
          </a:p>
        </p:txBody>
      </p:sp>
    </p:spTree>
    <p:extLst>
      <p:ext uri="{BB962C8B-B14F-4D97-AF65-F5344CB8AC3E}">
        <p14:creationId xmlns:p14="http://schemas.microsoft.com/office/powerpoint/2010/main" val="3802437694"/>
      </p:ext>
    </p:extLst>
  </p:cSld>
  <p:clrMapOvr>
    <a:masterClrMapping/>
  </p:clrMapOvr>
</p:sld>
</file>

<file path=ppt/theme/theme1.xml><?xml version="1.0" encoding="utf-8"?>
<a:theme xmlns:a="http://schemas.openxmlformats.org/drawingml/2006/main" name="Office Theme">
  <a:themeElements>
    <a:clrScheme name="C4D New">
      <a:dk1>
        <a:srgbClr val="00213D"/>
      </a:dk1>
      <a:lt1>
        <a:sysClr val="window" lastClr="FFFFFF"/>
      </a:lt1>
      <a:dk2>
        <a:srgbClr val="10A6DF"/>
      </a:dk2>
      <a:lt2>
        <a:srgbClr val="B5E1F8"/>
      </a:lt2>
      <a:accent1>
        <a:srgbClr val="0094D1"/>
      </a:accent1>
      <a:accent2>
        <a:srgbClr val="74CFF5"/>
      </a:accent2>
      <a:accent3>
        <a:srgbClr val="575757"/>
      </a:accent3>
      <a:accent4>
        <a:srgbClr val="B3B3B3"/>
      </a:accent4>
      <a:accent5>
        <a:srgbClr val="00213D"/>
      </a:accent5>
      <a:accent6>
        <a:srgbClr val="6F777D"/>
      </a:accent6>
      <a:hlink>
        <a:srgbClr val="98252B"/>
      </a:hlink>
      <a:folHlink>
        <a:srgbClr val="C0C0C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cc7560b-b4c4-474d-8a64-5a52eb2d5185">
      <UserInfo>
        <DisplayName>Claudia Oliveira Neto Teixeira</DisplayName>
        <AccountId>17</AccountId>
        <AccountType/>
      </UserInfo>
      <UserInfo>
        <DisplayName>Emilia Galiano</DisplayName>
        <AccountId>12</AccountId>
        <AccountType/>
      </UserInfo>
      <UserInfo>
        <DisplayName>Bruce Summers</DisplayName>
        <AccountId>13</AccountId>
        <AccountType/>
      </UserInfo>
      <UserInfo>
        <DisplayName>ray94903</DisplayName>
        <AccountId>83</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B5906FED82E624BBDFBF9BABDEA3AF8" ma:contentTypeVersion="12" ma:contentTypeDescription="Create a new document." ma:contentTypeScope="" ma:versionID="72cf7716c96da285f345f20984967403">
  <xsd:schema xmlns:xsd="http://www.w3.org/2001/XMLSchema" xmlns:xs="http://www.w3.org/2001/XMLSchema" xmlns:p="http://schemas.microsoft.com/office/2006/metadata/properties" xmlns:ns2="fc8b9cd7-7717-4435-b1ff-887e64433156" xmlns:ns3="1cc7560b-b4c4-474d-8a64-5a52eb2d5185" targetNamespace="http://schemas.microsoft.com/office/2006/metadata/properties" ma:root="true" ma:fieldsID="68878b763dfea6cfd0defb7201b3f265" ns2:_="" ns3:_="">
    <xsd:import namespace="fc8b9cd7-7717-4435-b1ff-887e64433156"/>
    <xsd:import namespace="1cc7560b-b4c4-474d-8a64-5a52eb2d518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8b9cd7-7717-4435-b1ff-887e644331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cc7560b-b4c4-474d-8a64-5a52eb2d518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9D610B1-2514-4F3E-96ED-60B954B6B8AA}">
  <ds:schemaRefs>
    <ds:schemaRef ds:uri="http://schemas.microsoft.com/office/2006/metadata/properties"/>
    <ds:schemaRef ds:uri="http://schemas.microsoft.com/office/infopath/2007/PartnerControls"/>
    <ds:schemaRef ds:uri="1cc7560b-b4c4-474d-8a64-5a52eb2d5185"/>
  </ds:schemaRefs>
</ds:datastoreItem>
</file>

<file path=customXml/itemProps2.xml><?xml version="1.0" encoding="utf-8"?>
<ds:datastoreItem xmlns:ds="http://schemas.openxmlformats.org/officeDocument/2006/customXml" ds:itemID="{6B7996D5-650F-406E-91C2-149A2980FD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8b9cd7-7717-4435-b1ff-887e64433156"/>
    <ds:schemaRef ds:uri="1cc7560b-b4c4-474d-8a64-5a52eb2d51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C109204-A11C-4EC7-B3EA-A4D7B8C72A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19</TotalTime>
  <Words>450</Words>
  <Application>Microsoft Macintosh PowerPoint</Application>
  <PresentationFormat>Widescreen</PresentationFormat>
  <Paragraphs>78</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Andes</vt:lpstr>
      <vt:lpstr>Arial</vt:lpstr>
      <vt:lpstr>Arial Nova Light</vt:lpstr>
      <vt:lpstr>Calibri</vt:lpstr>
      <vt:lpstr>Calibri Light</vt:lpstr>
      <vt:lpstr>Office Theme</vt:lpstr>
      <vt:lpstr>PowerPoint Presentation</vt:lpstr>
      <vt:lpstr>[Your Community of Practice (CoP) Name Here]</vt:lpstr>
      <vt:lpstr>Challenge Statement and Member needs</vt:lpstr>
      <vt:lpstr>Sprint Activity </vt:lpstr>
      <vt:lpstr>General Reflections and 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 LAB</dc:title>
  <dc:creator>Emilia Galiano</dc:creator>
  <cp:lastModifiedBy>Claudia Oliveira Neto Teixeira</cp:lastModifiedBy>
  <cp:revision>4</cp:revision>
  <cp:lastPrinted>2018-05-22T14:46:47Z</cp:lastPrinted>
  <dcterms:created xsi:type="dcterms:W3CDTF">2015-12-14T16:15:51Z</dcterms:created>
  <dcterms:modified xsi:type="dcterms:W3CDTF">2021-03-11T19:43:39Z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0x010100AB5906FED82E624BBDFBF9BABDEA3AF8</vt:lpwstr>
  </property>
  <property fmtid="{D5CDD505-2E9C-101B-9397-08002B2CF9AE}" pid="3" name="Order">
    <vt:r8>3107100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ies>
</file>