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6" r:id="rId5"/>
  </p:sldMasterIdLst>
  <p:notesMasterIdLst>
    <p:notesMasterId r:id="rId12"/>
  </p:notesMasterIdLst>
  <p:sldIdLst>
    <p:sldId id="390" r:id="rId6"/>
    <p:sldId id="269" r:id="rId7"/>
    <p:sldId id="266" r:id="rId8"/>
    <p:sldId id="267" r:id="rId9"/>
    <p:sldId id="268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5912" autoAdjust="0"/>
  </p:normalViewPr>
  <p:slideViewPr>
    <p:cSldViewPr snapToGrid="0">
      <p:cViewPr varScale="1">
        <p:scale>
          <a:sx n="78" d="100"/>
          <a:sy n="78" d="100"/>
        </p:scale>
        <p:origin x="1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rko Palankov" userId="61fdbf7c-fca7-413a-acd2-0da806d54fa6" providerId="ADAL" clId="{7187552D-F42A-49A3-8768-64C8AA36D48D}"/>
    <pc:docChg chg="custSel modSld">
      <pc:chgData name="Zarko Palankov" userId="61fdbf7c-fca7-413a-acd2-0da806d54fa6" providerId="ADAL" clId="{7187552D-F42A-49A3-8768-64C8AA36D48D}" dt="2020-08-11T19:40:52.327" v="450" actId="20577"/>
      <pc:docMkLst>
        <pc:docMk/>
      </pc:docMkLst>
      <pc:sldChg chg="delSp modSp">
        <pc:chgData name="Zarko Palankov" userId="61fdbf7c-fca7-413a-acd2-0da806d54fa6" providerId="ADAL" clId="{7187552D-F42A-49A3-8768-64C8AA36D48D}" dt="2020-08-11T19:40:52.327" v="450" actId="20577"/>
        <pc:sldMkLst>
          <pc:docMk/>
          <pc:sldMk cId="314844305" sldId="266"/>
        </pc:sldMkLst>
        <pc:spChg chg="del">
          <ac:chgData name="Zarko Palankov" userId="61fdbf7c-fca7-413a-acd2-0da806d54fa6" providerId="ADAL" clId="{7187552D-F42A-49A3-8768-64C8AA36D48D}" dt="2020-08-11T19:36:03.460" v="11" actId="478"/>
          <ac:spMkLst>
            <pc:docMk/>
            <pc:sldMk cId="314844305" sldId="266"/>
            <ac:spMk id="4" creationId="{DB1E8B10-0A9A-4418-BC7D-6B76F9595B21}"/>
          </ac:spMkLst>
        </pc:spChg>
        <pc:spChg chg="mod">
          <ac:chgData name="Zarko Palankov" userId="61fdbf7c-fca7-413a-acd2-0da806d54fa6" providerId="ADAL" clId="{7187552D-F42A-49A3-8768-64C8AA36D48D}" dt="2020-08-11T19:40:52.327" v="450" actId="20577"/>
          <ac:spMkLst>
            <pc:docMk/>
            <pc:sldMk cId="314844305" sldId="266"/>
            <ac:spMk id="12" creationId="{190DFF67-4CCC-46AB-93F6-35FBD13FDB21}"/>
          </ac:spMkLst>
        </pc:spChg>
      </pc:sldChg>
      <pc:sldChg chg="modSp">
        <pc:chgData name="Zarko Palankov" userId="61fdbf7c-fca7-413a-acd2-0da806d54fa6" providerId="ADAL" clId="{7187552D-F42A-49A3-8768-64C8AA36D48D}" dt="2020-08-11T19:39:44.331" v="410" actId="14100"/>
        <pc:sldMkLst>
          <pc:docMk/>
          <pc:sldMk cId="332417008" sldId="268"/>
        </pc:sldMkLst>
        <pc:spChg chg="mod">
          <ac:chgData name="Zarko Palankov" userId="61fdbf7c-fca7-413a-acd2-0da806d54fa6" providerId="ADAL" clId="{7187552D-F42A-49A3-8768-64C8AA36D48D}" dt="2020-08-11T19:39:44.331" v="410" actId="14100"/>
          <ac:spMkLst>
            <pc:docMk/>
            <pc:sldMk cId="332417008" sldId="268"/>
            <ac:spMk id="12" creationId="{190DFF67-4CCC-46AB-93F6-35FBD13FDB21}"/>
          </ac:spMkLst>
        </pc:spChg>
      </pc:sldChg>
      <pc:sldChg chg="modSp">
        <pc:chgData name="Zarko Palankov" userId="61fdbf7c-fca7-413a-acd2-0da806d54fa6" providerId="ADAL" clId="{7187552D-F42A-49A3-8768-64C8AA36D48D}" dt="2020-08-11T19:35:10.425" v="10" actId="313"/>
        <pc:sldMkLst>
          <pc:docMk/>
          <pc:sldMk cId="60733857" sldId="269"/>
        </pc:sldMkLst>
        <pc:spChg chg="mod">
          <ac:chgData name="Zarko Palankov" userId="61fdbf7c-fca7-413a-acd2-0da806d54fa6" providerId="ADAL" clId="{7187552D-F42A-49A3-8768-64C8AA36D48D}" dt="2020-08-11T19:35:10.425" v="10" actId="313"/>
          <ac:spMkLst>
            <pc:docMk/>
            <pc:sldMk cId="60733857" sldId="269"/>
            <ac:spMk id="12" creationId="{190DFF67-4CCC-46AB-93F6-35FBD13FDB21}"/>
          </ac:spMkLst>
        </pc:spChg>
      </pc:sldChg>
      <pc:sldChg chg="modSp">
        <pc:chgData name="Zarko Palankov" userId="61fdbf7c-fca7-413a-acd2-0da806d54fa6" providerId="ADAL" clId="{7187552D-F42A-49A3-8768-64C8AA36D48D}" dt="2020-08-11T19:40:05.999" v="438" actId="6549"/>
        <pc:sldMkLst>
          <pc:docMk/>
          <pc:sldMk cId="812410816" sldId="271"/>
        </pc:sldMkLst>
        <pc:spChg chg="mod">
          <ac:chgData name="Zarko Palankov" userId="61fdbf7c-fca7-413a-acd2-0da806d54fa6" providerId="ADAL" clId="{7187552D-F42A-49A3-8768-64C8AA36D48D}" dt="2020-08-11T19:40:05.999" v="438" actId="6549"/>
          <ac:spMkLst>
            <pc:docMk/>
            <pc:sldMk cId="812410816" sldId="271"/>
            <ac:spMk id="12" creationId="{190DFF67-4CCC-46AB-93F6-35FBD13FDB2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082BD-B88E-48B9-A9FF-595508C91228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C3D9A-F392-4C03-B063-28CBEE4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62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C3D9A-F392-4C03-B063-28CBEE4939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50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96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96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69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3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Complete after the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1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5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2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51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92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89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4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7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72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08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86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51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58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58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208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222741" y="-47161"/>
            <a:ext cx="10972800" cy="79825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>
              <a:spcBef>
                <a:spcPts val="0"/>
              </a:spcBef>
              <a:defRPr sz="3600">
                <a:solidFill>
                  <a:schemeClr val="tx1"/>
                </a:solidFill>
                <a:latin typeface="Andes" panose="02000000000000000000" pitchFamily="50" charset="0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09600" y="1193519"/>
            <a:ext cx="10972800" cy="537411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Andes" panose="02000000000000000000" pitchFamily="50" charset="0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278368" y="322108"/>
            <a:ext cx="0" cy="707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475" y="372775"/>
            <a:ext cx="3067818" cy="601981"/>
          </a:xfrm>
          <a:prstGeom prst="rect">
            <a:avLst/>
          </a:prstGeom>
        </p:spPr>
      </p:pic>
      <p:sp>
        <p:nvSpPr>
          <p:cNvPr id="9" name="Shape 34"/>
          <p:cNvSpPr/>
          <p:nvPr userDrawn="1"/>
        </p:nvSpPr>
        <p:spPr>
          <a:xfrm>
            <a:off x="0" y="787809"/>
            <a:ext cx="12192000" cy="59294"/>
          </a:xfrm>
          <a:prstGeom prst="roundRect">
            <a:avLst>
              <a:gd name="adj" fmla="val 13565"/>
            </a:avLst>
          </a:prstGeom>
          <a:solidFill>
            <a:schemeClr val="tx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2249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74525" y="6080366"/>
            <a:ext cx="615749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2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3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8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3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7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1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C1E92-DC00-49D9-A851-6C8DDEB2DC37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8CE7F-E196-40B1-9F13-1AAFD045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8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8432-0C9D-4E63-B3A3-2D53F9987A83}" type="datetimeFigureOut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3/10/21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8BDF-F48B-4DAA-A904-770AA36E8B37}" type="slidenum">
              <a:rPr lang="en-US" smtClean="0">
                <a:solidFill>
                  <a:srgbClr val="00213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1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2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light, graffiti&#10;&#10;Description automatically generated">
            <a:extLst>
              <a:ext uri="{FF2B5EF4-FFF2-40B4-BE49-F238E27FC236}">
                <a16:creationId xmlns:a16="http://schemas.microsoft.com/office/drawing/2014/main" id="{E2E9C7BB-7CC8-4AB1-A1AE-3FE54B077D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7" t="20147" r="1" b="15316"/>
          <a:stretch/>
        </p:blipFill>
        <p:spPr>
          <a:xfrm>
            <a:off x="18361" y="0"/>
            <a:ext cx="7329889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 flipV="1">
            <a:off x="-3341859" y="3328887"/>
            <a:ext cx="6858033" cy="20025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4286758-3D29-4DF4-9709-1B98844D3F9B}"/>
              </a:ext>
            </a:extLst>
          </p:cNvPr>
          <p:cNvSpPr/>
          <p:nvPr/>
        </p:nvSpPr>
        <p:spPr>
          <a:xfrm>
            <a:off x="187286" y="1024569"/>
            <a:ext cx="11986353" cy="432962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5C1B41-9A8D-4F7B-B511-709488100662}"/>
              </a:ext>
            </a:extLst>
          </p:cNvPr>
          <p:cNvSpPr txBox="1">
            <a:spLocks/>
          </p:cNvSpPr>
          <p:nvPr/>
        </p:nvSpPr>
        <p:spPr>
          <a:xfrm>
            <a:off x="4870926" y="3069971"/>
            <a:ext cx="6239509" cy="10987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4400" dirty="0">
                <a:latin typeface="Andes" panose="02000000000000000000" pitchFamily="50" charset="0"/>
              </a:rPr>
              <a:t>Template</a:t>
            </a:r>
            <a:endParaRPr lang="en-US" sz="4400" dirty="0">
              <a:solidFill>
                <a:srgbClr val="06456B"/>
              </a:solidFill>
              <a:latin typeface="Arial Nova Light"/>
            </a:endParaRPr>
          </a:p>
        </p:txBody>
      </p:sp>
      <p:pic>
        <p:nvPicPr>
          <p:cNvPr id="8" name="Picture 7" descr="A picture containing light, graffiti&#10;&#10;Description automatically generated">
            <a:extLst>
              <a:ext uri="{FF2B5EF4-FFF2-40B4-BE49-F238E27FC236}">
                <a16:creationId xmlns:a16="http://schemas.microsoft.com/office/drawing/2014/main" id="{5C15273E-E68C-44B0-B6B4-4796817F3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4" y="1024537"/>
            <a:ext cx="4293773" cy="4329629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6C6F26BF-5CAA-425A-BCF9-8820A44AB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7197" y="1884499"/>
            <a:ext cx="7381135" cy="1098722"/>
          </a:xfrm>
        </p:spPr>
        <p:txBody>
          <a:bodyPr anchor="ctr">
            <a:noAutofit/>
          </a:bodyPr>
          <a:lstStyle/>
          <a:p>
            <a:r>
              <a:rPr lang="en-US" sz="4800" dirty="0">
                <a:solidFill>
                  <a:srgbClr val="1794D0"/>
                </a:solidFill>
                <a:latin typeface="Andes" panose="02000000000000000000" pitchFamily="50" charset="0"/>
              </a:rPr>
              <a:t>Community Activity Design</a:t>
            </a:r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415B2DC4-63E6-0344-9E14-65A0633F00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372" y="5924634"/>
            <a:ext cx="2408168" cy="68373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F8AADB7-7013-1C46-A9C5-34E4734EC870}"/>
              </a:ext>
            </a:extLst>
          </p:cNvPr>
          <p:cNvGrpSpPr/>
          <p:nvPr/>
        </p:nvGrpSpPr>
        <p:grpSpPr>
          <a:xfrm>
            <a:off x="10580914" y="6021618"/>
            <a:ext cx="1078308" cy="489762"/>
            <a:chOff x="10629899" y="6077976"/>
            <a:chExt cx="1078308" cy="489762"/>
          </a:xfrm>
        </p:grpSpPr>
        <p:pic>
          <p:nvPicPr>
            <p:cNvPr id="5" name="Picture 4" descr="Logo, icon&#10;&#10;Description automatically generated">
              <a:extLst>
                <a:ext uri="{FF2B5EF4-FFF2-40B4-BE49-F238E27FC236}">
                  <a16:creationId xmlns:a16="http://schemas.microsoft.com/office/drawing/2014/main" id="{11598D85-8E7C-DC45-A4F4-AC50432E16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9899" y="6083105"/>
              <a:ext cx="484633" cy="484633"/>
            </a:xfrm>
            <a:prstGeom prst="rect">
              <a:avLst/>
            </a:prstGeom>
          </p:spPr>
        </p:pic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B11E5C4B-5E15-4C4E-AD20-41832A937F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3574" y="6077976"/>
              <a:ext cx="484633" cy="484633"/>
            </a:xfrm>
            <a:prstGeom prst="rect">
              <a:avLst/>
            </a:prstGeom>
          </p:spPr>
        </p:pic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E7A61C-3FAE-394B-AA05-BA0976F049EC}"/>
              </a:ext>
            </a:extLst>
          </p:cNvPr>
          <p:cNvCxnSpPr/>
          <p:nvPr/>
        </p:nvCxnSpPr>
        <p:spPr>
          <a:xfrm>
            <a:off x="10295473" y="6272737"/>
            <a:ext cx="203200" cy="0"/>
          </a:xfrm>
          <a:prstGeom prst="line">
            <a:avLst/>
          </a:prstGeom>
          <a:ln>
            <a:solidFill>
              <a:srgbClr val="05426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74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24" y="-14914"/>
            <a:ext cx="7806151" cy="798259"/>
          </a:xfrm>
        </p:spPr>
        <p:txBody>
          <a:bodyPr>
            <a:normAutofit/>
          </a:bodyPr>
          <a:lstStyle/>
          <a:p>
            <a:r>
              <a:rPr lang="en-US" dirty="0"/>
              <a:t>Needs Statement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75092" y="1106511"/>
            <a:ext cx="1081604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04040"/>
                </a:solidFill>
                <a:latin typeface="Andes" panose="02000000000000000000" pitchFamily="50" charset="0"/>
              </a:rPr>
              <a:t>What “shared member need(s)” are you going to address? </a:t>
            </a: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F4A4C7-2579-4875-BD4E-83C1BDEF1039}"/>
              </a:ext>
            </a:extLst>
          </p:cNvPr>
          <p:cNvSpPr txBox="1"/>
          <p:nvPr/>
        </p:nvSpPr>
        <p:spPr>
          <a:xfrm>
            <a:off x="238624" y="4966659"/>
            <a:ext cx="108001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Factors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36187" y="1031133"/>
            <a:ext cx="11059354" cy="56938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How will you know that the activity you planned was a success? </a:t>
            </a:r>
          </a:p>
          <a:p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How is it building a sense of community?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How is it building relationships between participants?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How is it addressing member needs? </a:t>
            </a:r>
          </a:p>
          <a:p>
            <a:endParaRPr lang="en-US" sz="2400" dirty="0"/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  <a:p>
            <a:endParaRPr lang="en-US" sz="2400" b="1" dirty="0">
              <a:solidFill>
                <a:srgbClr val="404040"/>
              </a:solidFill>
              <a:latin typeface="Ande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Design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36188" y="1031133"/>
            <a:ext cx="11206264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1. What kind of activity (set of activities) are you going to run? What will it look like? How will it engage your members and address their needs? 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2. Who’s your target audience for that activity? How are you going to attract members to come and participate?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047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Project Plan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36188" y="1031133"/>
            <a:ext cx="11979612" cy="74174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When </a:t>
            </a:r>
            <a:r>
              <a:rPr lang="en-US" sz="2400" dirty="0"/>
              <a:t>(when is the activity going to take place?): </a:t>
            </a:r>
          </a:p>
          <a:p>
            <a:endParaRPr lang="en-US" sz="2400" dirty="0"/>
          </a:p>
          <a:p>
            <a:endParaRPr lang="en-US" sz="2000" i="1" dirty="0"/>
          </a:p>
          <a:p>
            <a:endParaRPr lang="en-US" sz="2400" dirty="0"/>
          </a:p>
          <a:p>
            <a:r>
              <a:rPr lang="en-US" sz="2400" b="1" dirty="0"/>
              <a:t>Who</a:t>
            </a:r>
            <a:r>
              <a:rPr lang="en-US" sz="2400" dirty="0"/>
              <a:t> (who on the Core Team will be involved and how?):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</a:t>
            </a:r>
          </a:p>
          <a:p>
            <a:r>
              <a:rPr lang="en-US" sz="2400" b="1" dirty="0"/>
              <a:t>What</a:t>
            </a:r>
            <a:r>
              <a:rPr lang="en-US" sz="2400" dirty="0"/>
              <a:t> (what tasks do you need to accomplish, by when and by whom, to run a successful activity?) 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Before the activity</a:t>
            </a:r>
          </a:p>
          <a:p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During the activity</a:t>
            </a:r>
          </a:p>
          <a:p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After the activity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41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0DFF67-4CCC-46AB-93F6-35FBD13FDB21}"/>
              </a:ext>
            </a:extLst>
          </p:cNvPr>
          <p:cNvSpPr txBox="1"/>
          <p:nvPr/>
        </p:nvSpPr>
        <p:spPr>
          <a:xfrm>
            <a:off x="136188" y="1031133"/>
            <a:ext cx="11206264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1. What did you learn from the activity?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2. How did it address your members’ needs? How successful was the activity, based on the success factors you had identified before?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3. What are your next steps, based on these reflections?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1241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4D New">
      <a:dk1>
        <a:srgbClr val="00213D"/>
      </a:dk1>
      <a:lt1>
        <a:sysClr val="window" lastClr="FFFFFF"/>
      </a:lt1>
      <a:dk2>
        <a:srgbClr val="10A6DF"/>
      </a:dk2>
      <a:lt2>
        <a:srgbClr val="B5E1F8"/>
      </a:lt2>
      <a:accent1>
        <a:srgbClr val="0094D1"/>
      </a:accent1>
      <a:accent2>
        <a:srgbClr val="74CFF5"/>
      </a:accent2>
      <a:accent3>
        <a:srgbClr val="575757"/>
      </a:accent3>
      <a:accent4>
        <a:srgbClr val="B3B3B3"/>
      </a:accent4>
      <a:accent5>
        <a:srgbClr val="00213D"/>
      </a:accent5>
      <a:accent6>
        <a:srgbClr val="6F777D"/>
      </a:accent6>
      <a:hlink>
        <a:srgbClr val="98252B"/>
      </a:hlink>
      <a:folHlink>
        <a:srgbClr val="C0C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7560b-b4c4-474d-8a64-5a52eb2d5185">
      <UserInfo>
        <DisplayName>Emilia Galiano</DisplayName>
        <AccountId>12</AccountId>
        <AccountType/>
      </UserInfo>
      <UserInfo>
        <DisplayName>ray94903</DisplayName>
        <AccountId>83</AccountId>
        <AccountType/>
      </UserInfo>
      <UserInfo>
        <DisplayName>Bruce Summers</DisplayName>
        <AccountId>13</AccountId>
        <AccountType/>
      </UserInfo>
      <UserInfo>
        <DisplayName>Claudia Oliveira Neto Teixeira</DisplayName>
        <AccountId>17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906FED82E624BBDFBF9BABDEA3AF8" ma:contentTypeVersion="12" ma:contentTypeDescription="Create a new document." ma:contentTypeScope="" ma:versionID="72cf7716c96da285f345f20984967403">
  <xsd:schema xmlns:xsd="http://www.w3.org/2001/XMLSchema" xmlns:xs="http://www.w3.org/2001/XMLSchema" xmlns:p="http://schemas.microsoft.com/office/2006/metadata/properties" xmlns:ns2="fc8b9cd7-7717-4435-b1ff-887e64433156" xmlns:ns3="1cc7560b-b4c4-474d-8a64-5a52eb2d5185" targetNamespace="http://schemas.microsoft.com/office/2006/metadata/properties" ma:root="true" ma:fieldsID="68878b763dfea6cfd0defb7201b3f265" ns2:_="" ns3:_="">
    <xsd:import namespace="fc8b9cd7-7717-4435-b1ff-887e64433156"/>
    <xsd:import namespace="1cc7560b-b4c4-474d-8a64-5a52eb2d51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b9cd7-7717-4435-b1ff-887e64433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7560b-b4c4-474d-8a64-5a52eb2d51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B7D93A-413A-439A-8D46-8C29E22031F3}">
  <ds:schemaRefs>
    <ds:schemaRef ds:uri="1cc7560b-b4c4-474d-8a64-5a52eb2d5185"/>
    <ds:schemaRef ds:uri="http://purl.org/dc/elements/1.1/"/>
    <ds:schemaRef ds:uri="http://purl.org/dc/terms/"/>
    <ds:schemaRef ds:uri="fc8b9cd7-7717-4435-b1ff-887e6443315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DC6377-BBB0-40FF-9F3E-ACD2016CF7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8b9cd7-7717-4435-b1ff-887e64433156"/>
    <ds:schemaRef ds:uri="1cc7560b-b4c4-474d-8a64-5a52eb2d51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1353B5-C8A6-45D8-B25F-8E0AC376D0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238</Words>
  <Application>Microsoft Macintosh PowerPoint</Application>
  <PresentationFormat>Widescreen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Andes</vt:lpstr>
      <vt:lpstr>Arial</vt:lpstr>
      <vt:lpstr>Arial Nova Light</vt:lpstr>
      <vt:lpstr>Calibri</vt:lpstr>
      <vt:lpstr>Calibri Light</vt:lpstr>
      <vt:lpstr>Office Theme</vt:lpstr>
      <vt:lpstr>2_Office Theme</vt:lpstr>
      <vt:lpstr>PowerPoint Presentation</vt:lpstr>
      <vt:lpstr>Needs Statement </vt:lpstr>
      <vt:lpstr>Success Factors </vt:lpstr>
      <vt:lpstr>Activity Design</vt:lpstr>
      <vt:lpstr>Activity Project Plan</vt:lpstr>
      <vt:lpstr>Reflections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Svetozar Atanasov Palankov</dc:creator>
  <cp:lastModifiedBy>Claudia Oliveira Neto Teixeira</cp:lastModifiedBy>
  <cp:revision>23</cp:revision>
  <dcterms:created xsi:type="dcterms:W3CDTF">2016-08-15T18:49:00Z</dcterms:created>
  <dcterms:modified xsi:type="dcterms:W3CDTF">2021-03-10T13:39:43Z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0x010100AB5906FED82E624BBDFBF9BABDEA3AF8</vt:lpwstr>
  </property>
  <property fmtid="{D5CDD505-2E9C-101B-9397-08002B2CF9AE}" pid="3" name="Order">
    <vt:r8>3568800</vt:r8>
  </property>
  <property fmtid="{D5CDD505-2E9C-101B-9397-08002B2CF9AE}" pid="4" name="ComplianceAssetId">
    <vt:lpwstr/>
  </property>
</Properties>
</file>