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notesMasterIdLst>
    <p:notesMasterId r:id="rId6"/>
  </p:notesMasterIdLst>
  <p:sldIdLst>
    <p:sldId id="34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B8E8C7-28B4-477B-BAD6-13DB49F20B13}" v="7" dt="2021-01-19T18:03:30.4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3447" autoAdjust="0"/>
  </p:normalViewPr>
  <p:slideViewPr>
    <p:cSldViewPr snapToGrid="0">
      <p:cViewPr varScale="1">
        <p:scale>
          <a:sx n="93" d="100"/>
          <a:sy n="93" d="100"/>
        </p:scale>
        <p:origin x="7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arko Palankov" userId="61fdbf7c-fca7-413a-acd2-0da806d54fa6" providerId="ADAL" clId="{22B8E8C7-28B4-477B-BAD6-13DB49F20B13}"/>
    <pc:docChg chg="custSel modSld">
      <pc:chgData name="Zarko Palankov" userId="61fdbf7c-fca7-413a-acd2-0da806d54fa6" providerId="ADAL" clId="{22B8E8C7-28B4-477B-BAD6-13DB49F20B13}" dt="2021-01-19T18:03:50.458" v="105" actId="1076"/>
      <pc:docMkLst>
        <pc:docMk/>
      </pc:docMkLst>
      <pc:sldChg chg="addSp delSp modSp">
        <pc:chgData name="Zarko Palankov" userId="61fdbf7c-fca7-413a-acd2-0da806d54fa6" providerId="ADAL" clId="{22B8E8C7-28B4-477B-BAD6-13DB49F20B13}" dt="2021-01-19T18:03:50.458" v="105" actId="1076"/>
        <pc:sldMkLst>
          <pc:docMk/>
          <pc:sldMk cId="2643187725" sldId="340"/>
        </pc:sldMkLst>
        <pc:spChg chg="add mod">
          <ac:chgData name="Zarko Palankov" userId="61fdbf7c-fca7-413a-acd2-0da806d54fa6" providerId="ADAL" clId="{22B8E8C7-28B4-477B-BAD6-13DB49F20B13}" dt="2021-01-19T18:03:50.458" v="105" actId="1076"/>
          <ac:spMkLst>
            <pc:docMk/>
            <pc:sldMk cId="2643187725" sldId="340"/>
            <ac:spMk id="2" creationId="{763787FC-C9CE-469F-8B8C-D2FCC60B2DA0}"/>
          </ac:spMkLst>
        </pc:spChg>
        <pc:spChg chg="del">
          <ac:chgData name="Zarko Palankov" userId="61fdbf7c-fca7-413a-acd2-0da806d54fa6" providerId="ADAL" clId="{22B8E8C7-28B4-477B-BAD6-13DB49F20B13}" dt="2021-01-19T18:00:10.361" v="10" actId="478"/>
          <ac:spMkLst>
            <pc:docMk/>
            <pc:sldMk cId="2643187725" sldId="340"/>
            <ac:spMk id="5" creationId="{00000000-0000-0000-0000-000000000000}"/>
          </ac:spMkLst>
        </pc:spChg>
        <pc:spChg chg="del">
          <ac:chgData name="Zarko Palankov" userId="61fdbf7c-fca7-413a-acd2-0da806d54fa6" providerId="ADAL" clId="{22B8E8C7-28B4-477B-BAD6-13DB49F20B13}" dt="2021-01-19T18:00:52.731" v="23" actId="478"/>
          <ac:spMkLst>
            <pc:docMk/>
            <pc:sldMk cId="2643187725" sldId="340"/>
            <ac:spMk id="8" creationId="{00000000-0000-0000-0000-000000000000}"/>
          </ac:spMkLst>
        </pc:spChg>
        <pc:spChg chg="del">
          <ac:chgData name="Zarko Palankov" userId="61fdbf7c-fca7-413a-acd2-0da806d54fa6" providerId="ADAL" clId="{22B8E8C7-28B4-477B-BAD6-13DB49F20B13}" dt="2021-01-19T18:00:57.490" v="25" actId="478"/>
          <ac:spMkLst>
            <pc:docMk/>
            <pc:sldMk cId="2643187725" sldId="340"/>
            <ac:spMk id="9" creationId="{00000000-0000-0000-0000-000000000000}"/>
          </ac:spMkLst>
        </pc:spChg>
        <pc:spChg chg="del">
          <ac:chgData name="Zarko Palankov" userId="61fdbf7c-fca7-413a-acd2-0da806d54fa6" providerId="ADAL" clId="{22B8E8C7-28B4-477B-BAD6-13DB49F20B13}" dt="2021-01-19T18:00:00.642" v="7" actId="478"/>
          <ac:spMkLst>
            <pc:docMk/>
            <pc:sldMk cId="2643187725" sldId="340"/>
            <ac:spMk id="14" creationId="{00000000-0000-0000-0000-000000000000}"/>
          </ac:spMkLst>
        </pc:spChg>
        <pc:spChg chg="del">
          <ac:chgData name="Zarko Palankov" userId="61fdbf7c-fca7-413a-acd2-0da806d54fa6" providerId="ADAL" clId="{22B8E8C7-28B4-477B-BAD6-13DB49F20B13}" dt="2021-01-19T18:01:41.831" v="41" actId="478"/>
          <ac:spMkLst>
            <pc:docMk/>
            <pc:sldMk cId="2643187725" sldId="340"/>
            <ac:spMk id="15" creationId="{00000000-0000-0000-0000-000000000000}"/>
          </ac:spMkLst>
        </pc:spChg>
        <pc:spChg chg="del">
          <ac:chgData name="Zarko Palankov" userId="61fdbf7c-fca7-413a-acd2-0da806d54fa6" providerId="ADAL" clId="{22B8E8C7-28B4-477B-BAD6-13DB49F20B13}" dt="2021-01-19T18:01:52.530" v="45" actId="478"/>
          <ac:spMkLst>
            <pc:docMk/>
            <pc:sldMk cId="2643187725" sldId="340"/>
            <ac:spMk id="17" creationId="{00000000-0000-0000-0000-000000000000}"/>
          </ac:spMkLst>
        </pc:spChg>
        <pc:spChg chg="del">
          <ac:chgData name="Zarko Palankov" userId="61fdbf7c-fca7-413a-acd2-0da806d54fa6" providerId="ADAL" clId="{22B8E8C7-28B4-477B-BAD6-13DB49F20B13}" dt="2021-01-19T18:01:37.196" v="39" actId="478"/>
          <ac:spMkLst>
            <pc:docMk/>
            <pc:sldMk cId="2643187725" sldId="340"/>
            <ac:spMk id="18" creationId="{00000000-0000-0000-0000-000000000000}"/>
          </ac:spMkLst>
        </pc:spChg>
        <pc:spChg chg="del">
          <ac:chgData name="Zarko Palankov" userId="61fdbf7c-fca7-413a-acd2-0da806d54fa6" providerId="ADAL" clId="{22B8E8C7-28B4-477B-BAD6-13DB49F20B13}" dt="2021-01-19T18:01:39.945" v="40" actId="478"/>
          <ac:spMkLst>
            <pc:docMk/>
            <pc:sldMk cId="2643187725" sldId="340"/>
            <ac:spMk id="19" creationId="{00000000-0000-0000-0000-000000000000}"/>
          </ac:spMkLst>
        </pc:spChg>
        <pc:spChg chg="del">
          <ac:chgData name="Zarko Palankov" userId="61fdbf7c-fca7-413a-acd2-0da806d54fa6" providerId="ADAL" clId="{22B8E8C7-28B4-477B-BAD6-13DB49F20B13}" dt="2021-01-19T18:00:55.273" v="24" actId="478"/>
          <ac:spMkLst>
            <pc:docMk/>
            <pc:sldMk cId="2643187725" sldId="340"/>
            <ac:spMk id="20" creationId="{00000000-0000-0000-0000-000000000000}"/>
          </ac:spMkLst>
        </pc:spChg>
        <pc:spChg chg="mod">
          <ac:chgData name="Zarko Palankov" userId="61fdbf7c-fca7-413a-acd2-0da806d54fa6" providerId="ADAL" clId="{22B8E8C7-28B4-477B-BAD6-13DB49F20B13}" dt="2021-01-19T18:03:05.625" v="65" actId="1076"/>
          <ac:spMkLst>
            <pc:docMk/>
            <pc:sldMk cId="2643187725" sldId="340"/>
            <ac:spMk id="21" creationId="{00000000-0000-0000-0000-000000000000}"/>
          </ac:spMkLst>
        </pc:spChg>
        <pc:spChg chg="del">
          <ac:chgData name="Zarko Palankov" userId="61fdbf7c-fca7-413a-acd2-0da806d54fa6" providerId="ADAL" clId="{22B8E8C7-28B4-477B-BAD6-13DB49F20B13}" dt="2021-01-19T18:00:03.198" v="8" actId="478"/>
          <ac:spMkLst>
            <pc:docMk/>
            <pc:sldMk cId="2643187725" sldId="340"/>
            <ac:spMk id="22" creationId="{00000000-0000-0000-0000-000000000000}"/>
          </ac:spMkLst>
        </pc:spChg>
        <pc:spChg chg="del">
          <ac:chgData name="Zarko Palankov" userId="61fdbf7c-fca7-413a-acd2-0da806d54fa6" providerId="ADAL" clId="{22B8E8C7-28B4-477B-BAD6-13DB49F20B13}" dt="2021-01-19T18:01:44.041" v="42" actId="478"/>
          <ac:spMkLst>
            <pc:docMk/>
            <pc:sldMk cId="2643187725" sldId="340"/>
            <ac:spMk id="23" creationId="{00000000-0000-0000-0000-000000000000}"/>
          </ac:spMkLst>
        </pc:spChg>
        <pc:spChg chg="del">
          <ac:chgData name="Zarko Palankov" userId="61fdbf7c-fca7-413a-acd2-0da806d54fa6" providerId="ADAL" clId="{22B8E8C7-28B4-477B-BAD6-13DB49F20B13}" dt="2021-01-19T18:01:50.200" v="44" actId="478"/>
          <ac:spMkLst>
            <pc:docMk/>
            <pc:sldMk cId="2643187725" sldId="340"/>
            <ac:spMk id="24" creationId="{00000000-0000-0000-0000-000000000000}"/>
          </ac:spMkLst>
        </pc:spChg>
        <pc:spChg chg="mod">
          <ac:chgData name="Zarko Palankov" userId="61fdbf7c-fca7-413a-acd2-0da806d54fa6" providerId="ADAL" clId="{22B8E8C7-28B4-477B-BAD6-13DB49F20B13}" dt="2021-01-19T18:03:10.808" v="66" actId="14100"/>
          <ac:spMkLst>
            <pc:docMk/>
            <pc:sldMk cId="2643187725" sldId="340"/>
            <ac:spMk id="25" creationId="{00000000-0000-0000-0000-000000000000}"/>
          </ac:spMkLst>
        </pc:spChg>
        <pc:spChg chg="del">
          <ac:chgData name="Zarko Palankov" userId="61fdbf7c-fca7-413a-acd2-0da806d54fa6" providerId="ADAL" clId="{22B8E8C7-28B4-477B-BAD6-13DB49F20B13}" dt="2021-01-19T18:01:02.244" v="27" actId="478"/>
          <ac:spMkLst>
            <pc:docMk/>
            <pc:sldMk cId="2643187725" sldId="340"/>
            <ac:spMk id="26" creationId="{00000000-0000-0000-0000-000000000000}"/>
          </ac:spMkLst>
        </pc:spChg>
        <pc:spChg chg="del">
          <ac:chgData name="Zarko Palankov" userId="61fdbf7c-fca7-413a-acd2-0da806d54fa6" providerId="ADAL" clId="{22B8E8C7-28B4-477B-BAD6-13DB49F20B13}" dt="2021-01-19T18:00:59.683" v="26" actId="478"/>
          <ac:spMkLst>
            <pc:docMk/>
            <pc:sldMk cId="2643187725" sldId="340"/>
            <ac:spMk id="27" creationId="{00000000-0000-0000-0000-000000000000}"/>
          </ac:spMkLst>
        </pc:spChg>
        <pc:spChg chg="del">
          <ac:chgData name="Zarko Palankov" userId="61fdbf7c-fca7-413a-acd2-0da806d54fa6" providerId="ADAL" clId="{22B8E8C7-28B4-477B-BAD6-13DB49F20B13}" dt="2021-01-19T18:01:34.832" v="38" actId="478"/>
          <ac:spMkLst>
            <pc:docMk/>
            <pc:sldMk cId="2643187725" sldId="340"/>
            <ac:spMk id="30" creationId="{5D36335F-2F69-4D0F-B0A8-E013CB051832}"/>
          </ac:spMkLst>
        </pc:spChg>
        <pc:spChg chg="mod">
          <ac:chgData name="Zarko Palankov" userId="61fdbf7c-fca7-413a-acd2-0da806d54fa6" providerId="ADAL" clId="{22B8E8C7-28B4-477B-BAD6-13DB49F20B13}" dt="2021-01-19T18:03:02.861" v="64" actId="1076"/>
          <ac:spMkLst>
            <pc:docMk/>
            <pc:sldMk cId="2643187725" sldId="340"/>
            <ac:spMk id="31" creationId="{0E90F6BC-A337-4EC2-869A-E6EBFCC4814E}"/>
          </ac:spMkLst>
        </pc:spChg>
        <pc:spChg chg="mod">
          <ac:chgData name="Zarko Palankov" userId="61fdbf7c-fca7-413a-acd2-0da806d54fa6" providerId="ADAL" clId="{22B8E8C7-28B4-477B-BAD6-13DB49F20B13}" dt="2021-01-19T18:02:38.429" v="59" actId="20577"/>
          <ac:spMkLst>
            <pc:docMk/>
            <pc:sldMk cId="2643187725" sldId="340"/>
            <ac:spMk id="34" creationId="{1397AC14-5425-414C-BCCB-A20AF0CE186B}"/>
          </ac:spMkLst>
        </pc:spChg>
        <pc:spChg chg="del">
          <ac:chgData name="Zarko Palankov" userId="61fdbf7c-fca7-413a-acd2-0da806d54fa6" providerId="ADAL" clId="{22B8E8C7-28B4-477B-BAD6-13DB49F20B13}" dt="2021-01-19T18:01:47.758" v="43" actId="478"/>
          <ac:spMkLst>
            <pc:docMk/>
            <pc:sldMk cId="2643187725" sldId="340"/>
            <ac:spMk id="35" creationId="{4B67F637-1ACF-4C86-B070-FBC03F7B32B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082BD-B88E-48B9-A9FF-595508C91228}" type="datetimeFigureOut">
              <a:rPr lang="en-US" smtClean="0"/>
              <a:t>3/13/21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C3D9A-F392-4C03-B063-28CBEE49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62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Notes:</a:t>
            </a:r>
          </a:p>
          <a:p>
            <a:r>
              <a:rPr lang="en-US" dirty="0" err="1"/>
              <a:t>Backgrou</a:t>
            </a:r>
            <a:endParaRPr lang="en-US" dirty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C3D9A-F392-4C03-B063-28CBEE4939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5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3/13/21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292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3/13/21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65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3/13/21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42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3/13/21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68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3/13/21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6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3/13/21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657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3/13/21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87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3/13/21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pic>
        <p:nvPicPr>
          <p:cNvPr id="6" name="Picture 5" descr="Text, logo&#10;&#10;Description automatically generated">
            <a:extLst>
              <a:ext uri="{FF2B5EF4-FFF2-40B4-BE49-F238E27FC236}">
                <a16:creationId xmlns:a16="http://schemas.microsoft.com/office/drawing/2014/main" id="{82DE3C06-8781-B344-9412-55B537F481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575" y="6353250"/>
            <a:ext cx="1532975" cy="435244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147D925F-9A4A-3A4B-A103-D6628312684E}"/>
              </a:ext>
            </a:extLst>
          </p:cNvPr>
          <p:cNvGrpSpPr/>
          <p:nvPr userDrawn="1"/>
        </p:nvGrpSpPr>
        <p:grpSpPr>
          <a:xfrm>
            <a:off x="11000923" y="6394205"/>
            <a:ext cx="686422" cy="311769"/>
            <a:chOff x="10629899" y="6077976"/>
            <a:chExt cx="1078308" cy="489762"/>
          </a:xfrm>
        </p:grpSpPr>
        <p:pic>
          <p:nvPicPr>
            <p:cNvPr id="8" name="Picture 7" descr="Logo, icon&#10;&#10;Description automatically generated">
              <a:extLst>
                <a:ext uri="{FF2B5EF4-FFF2-40B4-BE49-F238E27FC236}">
                  <a16:creationId xmlns:a16="http://schemas.microsoft.com/office/drawing/2014/main" id="{6170E384-0351-BF4E-B419-73F4682CC55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9899" y="6083105"/>
              <a:ext cx="484633" cy="484633"/>
            </a:xfrm>
            <a:prstGeom prst="rect">
              <a:avLst/>
            </a:prstGeom>
          </p:spPr>
        </p:pic>
        <p:pic>
          <p:nvPicPr>
            <p:cNvPr id="9" name="Picture 8" descr="Icon&#10;&#10;Description automatically generated">
              <a:extLst>
                <a:ext uri="{FF2B5EF4-FFF2-40B4-BE49-F238E27FC236}">
                  <a16:creationId xmlns:a16="http://schemas.microsoft.com/office/drawing/2014/main" id="{537D9203-7DF1-C44A-95B6-9FF0609ACF5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23574" y="6077976"/>
              <a:ext cx="484633" cy="4846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3620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3/13/21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986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3/13/21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33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3/13/21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558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3/13/21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92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llaboration.worldbank.org/content/sites/collaboration-for-development/en/groups/communities4Dev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0E90F6BC-A337-4EC2-869A-E6EBFCC4814E}"/>
              </a:ext>
            </a:extLst>
          </p:cNvPr>
          <p:cNvSpPr/>
          <p:nvPr/>
        </p:nvSpPr>
        <p:spPr>
          <a:xfrm rot="16200000">
            <a:off x="-519382" y="1248888"/>
            <a:ext cx="1752241" cy="5539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Purpose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28610" y="649766"/>
            <a:ext cx="11159743" cy="1752240"/>
          </a:xfrm>
          <a:prstGeom prst="rect">
            <a:avLst/>
          </a:prstGeom>
          <a:solidFill>
            <a:schemeClr val="bg1"/>
          </a:solidFill>
          <a:ln w="31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i="1" dirty="0">
                <a:solidFill>
                  <a:schemeClr val="tx1"/>
                </a:solidFill>
              </a:rPr>
              <a:t>Why does our community exist? 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i="1" dirty="0">
                <a:solidFill>
                  <a:schemeClr val="tx1"/>
                </a:solidFill>
              </a:rPr>
              <a:t>What is the desired impact and how would you know it’s been achieved? </a:t>
            </a:r>
            <a:endParaRPr lang="en-GB" sz="1050" i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28611" y="2661122"/>
            <a:ext cx="11159742" cy="1764932"/>
          </a:xfrm>
          <a:prstGeom prst="rect">
            <a:avLst/>
          </a:prstGeom>
          <a:solidFill>
            <a:schemeClr val="bg1"/>
          </a:solidFill>
          <a:ln w="31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i="1" dirty="0">
                <a:solidFill>
                  <a:schemeClr val="tx1"/>
                </a:solidFill>
              </a:rPr>
              <a:t>Who is our community for?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i="1" dirty="0">
                <a:solidFill>
                  <a:schemeClr val="tx1"/>
                </a:solidFill>
              </a:rPr>
              <a:t>Why are these people the right people to be part of the community?</a:t>
            </a:r>
            <a:endParaRPr lang="en-GB" sz="1000" i="1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AF4494A-DDBB-4173-B7AB-A1CBD23C7ED2}"/>
              </a:ext>
            </a:extLst>
          </p:cNvPr>
          <p:cNvSpPr/>
          <p:nvPr/>
        </p:nvSpPr>
        <p:spPr>
          <a:xfrm rot="16200000">
            <a:off x="-532701" y="3272933"/>
            <a:ext cx="1752243" cy="5539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People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9E1EE29-0DC0-4C26-8D11-37DB27D82246}"/>
              </a:ext>
            </a:extLst>
          </p:cNvPr>
          <p:cNvSpPr/>
          <p:nvPr/>
        </p:nvSpPr>
        <p:spPr>
          <a:xfrm rot="16200000">
            <a:off x="-532549" y="5194125"/>
            <a:ext cx="1778578" cy="5539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Practice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397AC14-5425-414C-BCCB-A20AF0CE186B}"/>
              </a:ext>
            </a:extLst>
          </p:cNvPr>
          <p:cNvSpPr/>
          <p:nvPr/>
        </p:nvSpPr>
        <p:spPr>
          <a:xfrm>
            <a:off x="728610" y="4595479"/>
            <a:ext cx="11159741" cy="1764932"/>
          </a:xfrm>
          <a:prstGeom prst="rect">
            <a:avLst/>
          </a:prstGeom>
          <a:solidFill>
            <a:schemeClr val="bg1"/>
          </a:solidFill>
          <a:ln w="31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i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i="1" dirty="0">
                <a:solidFill>
                  <a:schemeClr val="tx1"/>
                </a:solidFill>
              </a:rPr>
              <a:t>What happens in our community on a recurring basis that helps us achieve our goals and impact?</a:t>
            </a:r>
            <a:endParaRPr lang="en-GB" sz="1000" i="1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3787FC-C9CE-469F-8B8C-D2FCC60B2DA0}"/>
              </a:ext>
            </a:extLst>
          </p:cNvPr>
          <p:cNvSpPr txBox="1"/>
          <p:nvPr/>
        </p:nvSpPr>
        <p:spPr>
          <a:xfrm>
            <a:off x="1272619" y="83688"/>
            <a:ext cx="918170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/>
              <a:t>Minimum Viable Community Template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A1A274C-1FDD-7347-9940-C66EFB8C951D}"/>
              </a:ext>
            </a:extLst>
          </p:cNvPr>
          <p:cNvSpPr/>
          <p:nvPr/>
        </p:nvSpPr>
        <p:spPr>
          <a:xfrm>
            <a:off x="74009" y="6435662"/>
            <a:ext cx="9610317" cy="285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200" i="1" dirty="0">
                <a:latin typeface="Calibri" panose="020F0502020204030204" pitchFamily="34" charset="0"/>
                <a:ea typeface="STKaiti" panose="02010600040101010101" pitchFamily="2" charset="-122"/>
                <a:cs typeface="Tahoma" panose="020B0604030504040204" pitchFamily="34" charset="0"/>
              </a:rPr>
              <a:t>This document is part of a CoP Toolkit  to help you develop impactful Communities of Practice in the development sector. </a:t>
            </a:r>
            <a:r>
              <a:rPr lang="en-US" sz="1200" i="1" u="sng" dirty="0">
                <a:solidFill>
                  <a:srgbClr val="3778C7"/>
                </a:solidFill>
                <a:latin typeface="Calibri" panose="020F0502020204030204" pitchFamily="34" charset="0"/>
                <a:ea typeface="STKaiti" panose="02010600040101010101" pitchFamily="2" charset="-122"/>
                <a:cs typeface="Tahoma" panose="020B0604030504040204" pitchFamily="34" charset="0"/>
                <a:hlinkClick r:id="rId3"/>
              </a:rPr>
              <a:t>Access the full CoP Toolkit</a:t>
            </a:r>
            <a:r>
              <a:rPr lang="en-US" sz="1200" i="1" dirty="0">
                <a:latin typeface="Calibri" panose="020F0502020204030204" pitchFamily="34" charset="0"/>
                <a:ea typeface="STKaiti" panose="02010600040101010101" pitchFamily="2" charset="-122"/>
                <a:cs typeface="Tahoma" panose="020B0604030504040204" pitchFamily="34" charset="0"/>
              </a:rPr>
              <a:t>. </a:t>
            </a:r>
            <a:endParaRPr lang="en-BR" sz="1200" dirty="0">
              <a:latin typeface="Candara" panose="020E0502030303020204" pitchFamily="34" charset="0"/>
              <a:ea typeface="STKaiti" panose="02010600040101010101" pitchFamily="2" charset="-122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18772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Office Theme">
  <a:themeElements>
    <a:clrScheme name="C4D New">
      <a:dk1>
        <a:srgbClr val="00213D"/>
      </a:dk1>
      <a:lt1>
        <a:sysClr val="window" lastClr="FFFFFF"/>
      </a:lt1>
      <a:dk2>
        <a:srgbClr val="10A6DF"/>
      </a:dk2>
      <a:lt2>
        <a:srgbClr val="B5E1F8"/>
      </a:lt2>
      <a:accent1>
        <a:srgbClr val="0094D1"/>
      </a:accent1>
      <a:accent2>
        <a:srgbClr val="74CFF5"/>
      </a:accent2>
      <a:accent3>
        <a:srgbClr val="575757"/>
      </a:accent3>
      <a:accent4>
        <a:srgbClr val="B3B3B3"/>
      </a:accent4>
      <a:accent5>
        <a:srgbClr val="00213D"/>
      </a:accent5>
      <a:accent6>
        <a:srgbClr val="6F777D"/>
      </a:accent6>
      <a:hlink>
        <a:srgbClr val="98252B"/>
      </a:hlink>
      <a:folHlink>
        <a:srgbClr val="C0C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5906FED82E624BBDFBF9BABDEA3AF8" ma:contentTypeVersion="12" ma:contentTypeDescription="Create a new document." ma:contentTypeScope="" ma:versionID="72cf7716c96da285f345f20984967403">
  <xsd:schema xmlns:xsd="http://www.w3.org/2001/XMLSchema" xmlns:xs="http://www.w3.org/2001/XMLSchema" xmlns:p="http://schemas.microsoft.com/office/2006/metadata/properties" xmlns:ns2="fc8b9cd7-7717-4435-b1ff-887e64433156" xmlns:ns3="1cc7560b-b4c4-474d-8a64-5a52eb2d5185" targetNamespace="http://schemas.microsoft.com/office/2006/metadata/properties" ma:root="true" ma:fieldsID="68878b763dfea6cfd0defb7201b3f265" ns2:_="" ns3:_="">
    <xsd:import namespace="fc8b9cd7-7717-4435-b1ff-887e64433156"/>
    <xsd:import namespace="1cc7560b-b4c4-474d-8a64-5a52eb2d51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8b9cd7-7717-4435-b1ff-887e644331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7560b-b4c4-474d-8a64-5a52eb2d518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cc7560b-b4c4-474d-8a64-5a52eb2d5185">
      <UserInfo>
        <DisplayName>Arno Boersma</DisplayName>
        <AccountId>149</AccountId>
        <AccountType/>
      </UserInfo>
      <UserInfo>
        <DisplayName>Emilia Galiano</DisplayName>
        <AccountId>12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F8FE3EB-55B2-4B5D-B400-A2D82D71E9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8b9cd7-7717-4435-b1ff-887e64433156"/>
    <ds:schemaRef ds:uri="1cc7560b-b4c4-474d-8a64-5a52eb2d51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079728-6C42-4BAE-9A37-4C0E5FE3BB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3B20F0-4D3B-4AB7-B40C-DF7E26E55F02}">
  <ds:schemaRefs>
    <ds:schemaRef ds:uri="http://schemas.microsoft.com/office/2006/metadata/properties"/>
    <ds:schemaRef ds:uri="http://schemas.microsoft.com/office/infopath/2007/PartnerControls"/>
    <ds:schemaRef ds:uri="1cc7560b-b4c4-474d-8a64-5a52eb2d518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4711</TotalTime>
  <Words>96</Words>
  <Application>Microsoft Macintosh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Candara</vt:lpstr>
      <vt:lpstr>2_Office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Oliveira Neto Teixeira</dc:creator>
  <cp:lastModifiedBy>Claudia Oliveira Neto Teixeira</cp:lastModifiedBy>
  <cp:revision>64</cp:revision>
  <dcterms:modified xsi:type="dcterms:W3CDTF">2021-03-13T12:06:30Z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0x010100AB5906FED82E624BBDFBF9BABDEA3AF8</vt:lpwstr>
  </property>
  <property fmtid="{D5CDD505-2E9C-101B-9397-08002B2CF9AE}" pid="3" name="Order">
    <vt:r8>3596200</vt:r8>
  </property>
  <property fmtid="{D5CDD505-2E9C-101B-9397-08002B2CF9AE}" pid="4" name="ComplianceAssetId">
    <vt:lpwstr/>
  </property>
</Properties>
</file>