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455333-0363-4FD8-B3DF-E99C11192866}" v="29" dt="2018-12-11T22:21:52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ko Palankov" userId="61fdbf7c-fca7-413a-acd2-0da806d54fa6" providerId="ADAL" clId="{52455333-0363-4FD8-B3DF-E99C11192866}"/>
    <pc:docChg chg="modSld">
      <pc:chgData name="Zarko Palankov" userId="61fdbf7c-fca7-413a-acd2-0da806d54fa6" providerId="ADAL" clId="{52455333-0363-4FD8-B3DF-E99C11192866}" dt="2018-12-11T22:21:52.864" v="28" actId="255"/>
      <pc:docMkLst>
        <pc:docMk/>
      </pc:docMkLst>
      <pc:sldChg chg="modSp">
        <pc:chgData name="Zarko Palankov" userId="61fdbf7c-fca7-413a-acd2-0da806d54fa6" providerId="ADAL" clId="{52455333-0363-4FD8-B3DF-E99C11192866}" dt="2018-12-11T22:21:52.864" v="28" actId="255"/>
        <pc:sldMkLst>
          <pc:docMk/>
          <pc:sldMk cId="154940244" sldId="256"/>
        </pc:sldMkLst>
        <pc:spChg chg="mod">
          <ac:chgData name="Zarko Palankov" userId="61fdbf7c-fca7-413a-acd2-0da806d54fa6" providerId="ADAL" clId="{52455333-0363-4FD8-B3DF-E99C11192866}" dt="2018-12-11T22:20:42.033" v="15" actId="255"/>
          <ac:spMkLst>
            <pc:docMk/>
            <pc:sldMk cId="154940244" sldId="256"/>
            <ac:spMk id="30" creationId="{8D021478-5152-43A1-A0F1-6AA9521F3243}"/>
          </ac:spMkLst>
        </pc:spChg>
        <pc:spChg chg="mod">
          <ac:chgData name="Zarko Palankov" userId="61fdbf7c-fca7-413a-acd2-0da806d54fa6" providerId="ADAL" clId="{52455333-0363-4FD8-B3DF-E99C11192866}" dt="2018-12-11T22:20:47.364" v="16" actId="255"/>
          <ac:spMkLst>
            <pc:docMk/>
            <pc:sldMk cId="154940244" sldId="256"/>
            <ac:spMk id="40" creationId="{C6A871C0-3CBB-48A5-A3A1-F926E832DA62}"/>
          </ac:spMkLst>
        </pc:spChg>
        <pc:spChg chg="mod">
          <ac:chgData name="Zarko Palankov" userId="61fdbf7c-fca7-413a-acd2-0da806d54fa6" providerId="ADAL" clId="{52455333-0363-4FD8-B3DF-E99C11192866}" dt="2018-12-11T22:20:53.621" v="18" actId="255"/>
          <ac:spMkLst>
            <pc:docMk/>
            <pc:sldMk cId="154940244" sldId="256"/>
            <ac:spMk id="41" creationId="{2C403448-E09A-4C4B-8454-0D2D102BD177}"/>
          </ac:spMkLst>
        </pc:spChg>
        <pc:spChg chg="mod">
          <ac:chgData name="Zarko Palankov" userId="61fdbf7c-fca7-413a-acd2-0da806d54fa6" providerId="ADAL" clId="{52455333-0363-4FD8-B3DF-E99C11192866}" dt="2018-12-11T22:20:15.968" v="7" actId="255"/>
          <ac:spMkLst>
            <pc:docMk/>
            <pc:sldMk cId="154940244" sldId="256"/>
            <ac:spMk id="42" creationId="{06CEF1D3-B071-4D49-AF60-C9F0F082BADD}"/>
          </ac:spMkLst>
        </pc:spChg>
        <pc:spChg chg="mod">
          <ac:chgData name="Zarko Palankov" userId="61fdbf7c-fca7-413a-acd2-0da806d54fa6" providerId="ADAL" clId="{52455333-0363-4FD8-B3DF-E99C11192866}" dt="2018-12-11T22:20:29.195" v="10" actId="255"/>
          <ac:spMkLst>
            <pc:docMk/>
            <pc:sldMk cId="154940244" sldId="256"/>
            <ac:spMk id="46" creationId="{B3970725-E24C-43A3-822D-915D16F0590A}"/>
          </ac:spMkLst>
        </pc:spChg>
        <pc:spChg chg="mod">
          <ac:chgData name="Zarko Palankov" userId="61fdbf7c-fca7-413a-acd2-0da806d54fa6" providerId="ADAL" clId="{52455333-0363-4FD8-B3DF-E99C11192866}" dt="2018-12-11T22:20:57.993" v="19" actId="255"/>
          <ac:spMkLst>
            <pc:docMk/>
            <pc:sldMk cId="154940244" sldId="256"/>
            <ac:spMk id="47" creationId="{1DB21A6B-41BF-4704-961B-8AA2A3FCD656}"/>
          </ac:spMkLst>
        </pc:spChg>
        <pc:spChg chg="mod">
          <ac:chgData name="Zarko Palankov" userId="61fdbf7c-fca7-413a-acd2-0da806d54fa6" providerId="ADAL" clId="{52455333-0363-4FD8-B3DF-E99C11192866}" dt="2018-12-11T22:21:11.729" v="22" actId="255"/>
          <ac:spMkLst>
            <pc:docMk/>
            <pc:sldMk cId="154940244" sldId="256"/>
            <ac:spMk id="48" creationId="{0B6B006E-CA07-4071-B224-1164868192E8}"/>
          </ac:spMkLst>
        </pc:spChg>
        <pc:spChg chg="mod">
          <ac:chgData name="Zarko Palankov" userId="61fdbf7c-fca7-413a-acd2-0da806d54fa6" providerId="ADAL" clId="{52455333-0363-4FD8-B3DF-E99C11192866}" dt="2018-12-11T22:20:36.662" v="12" actId="255"/>
          <ac:spMkLst>
            <pc:docMk/>
            <pc:sldMk cId="154940244" sldId="256"/>
            <ac:spMk id="51" creationId="{71AE7300-4A3D-45EB-B74A-075BF6907A2B}"/>
          </ac:spMkLst>
        </pc:spChg>
        <pc:spChg chg="mod">
          <ac:chgData name="Zarko Palankov" userId="61fdbf7c-fca7-413a-acd2-0da806d54fa6" providerId="ADAL" clId="{52455333-0363-4FD8-B3DF-E99C11192866}" dt="2018-12-11T22:20:33.093" v="11" actId="255"/>
          <ac:spMkLst>
            <pc:docMk/>
            <pc:sldMk cId="154940244" sldId="256"/>
            <ac:spMk id="52" creationId="{A48D1D21-D762-4F4E-BFEB-C2F0C459C5AA}"/>
          </ac:spMkLst>
        </pc:spChg>
        <pc:spChg chg="mod">
          <ac:chgData name="Zarko Palankov" userId="61fdbf7c-fca7-413a-acd2-0da806d54fa6" providerId="ADAL" clId="{52455333-0363-4FD8-B3DF-E99C11192866}" dt="2018-12-11T22:21:01.187" v="20" actId="255"/>
          <ac:spMkLst>
            <pc:docMk/>
            <pc:sldMk cId="154940244" sldId="256"/>
            <ac:spMk id="53" creationId="{A113913C-AC6E-42CD-8BBE-823D9EFECBE0}"/>
          </ac:spMkLst>
        </pc:spChg>
        <pc:spChg chg="mod">
          <ac:chgData name="Zarko Palankov" userId="61fdbf7c-fca7-413a-acd2-0da806d54fa6" providerId="ADAL" clId="{52455333-0363-4FD8-B3DF-E99C11192866}" dt="2018-12-11T22:21:06.373" v="21" actId="255"/>
          <ac:spMkLst>
            <pc:docMk/>
            <pc:sldMk cId="154940244" sldId="256"/>
            <ac:spMk id="54" creationId="{31CAB7DB-EC44-4C29-9223-84816C2D5CFE}"/>
          </ac:spMkLst>
        </pc:spChg>
        <pc:spChg chg="mod">
          <ac:chgData name="Zarko Palankov" userId="61fdbf7c-fca7-413a-acd2-0da806d54fa6" providerId="ADAL" clId="{52455333-0363-4FD8-B3DF-E99C11192866}" dt="2018-12-11T22:21:33.920" v="23" actId="255"/>
          <ac:spMkLst>
            <pc:docMk/>
            <pc:sldMk cId="154940244" sldId="256"/>
            <ac:spMk id="58" creationId="{910B600C-C606-4DFD-B30D-528FBFFF338F}"/>
          </ac:spMkLst>
        </pc:spChg>
        <pc:spChg chg="mod">
          <ac:chgData name="Zarko Palankov" userId="61fdbf7c-fca7-413a-acd2-0da806d54fa6" providerId="ADAL" clId="{52455333-0363-4FD8-B3DF-E99C11192866}" dt="2018-12-11T22:21:37.834" v="24" actId="255"/>
          <ac:spMkLst>
            <pc:docMk/>
            <pc:sldMk cId="154940244" sldId="256"/>
            <ac:spMk id="59" creationId="{BFAB3D04-5DE7-478C-94C2-BEF4FE6CF103}"/>
          </ac:spMkLst>
        </pc:spChg>
        <pc:spChg chg="mod">
          <ac:chgData name="Zarko Palankov" userId="61fdbf7c-fca7-413a-acd2-0da806d54fa6" providerId="ADAL" clId="{52455333-0363-4FD8-B3DF-E99C11192866}" dt="2018-12-11T22:21:41.953" v="25" actId="255"/>
          <ac:spMkLst>
            <pc:docMk/>
            <pc:sldMk cId="154940244" sldId="256"/>
            <ac:spMk id="60" creationId="{0327375D-C3A5-4244-9448-4B8FCFF0D68B}"/>
          </ac:spMkLst>
        </pc:spChg>
        <pc:spChg chg="mod">
          <ac:chgData name="Zarko Palankov" userId="61fdbf7c-fca7-413a-acd2-0da806d54fa6" providerId="ADAL" clId="{52455333-0363-4FD8-B3DF-E99C11192866}" dt="2018-12-11T22:21:45.540" v="26" actId="255"/>
          <ac:spMkLst>
            <pc:docMk/>
            <pc:sldMk cId="154940244" sldId="256"/>
            <ac:spMk id="61" creationId="{7A777DC2-6403-4F88-80FA-288DFB724DAD}"/>
          </ac:spMkLst>
        </pc:spChg>
        <pc:spChg chg="mod">
          <ac:chgData name="Zarko Palankov" userId="61fdbf7c-fca7-413a-acd2-0da806d54fa6" providerId="ADAL" clId="{52455333-0363-4FD8-B3DF-E99C11192866}" dt="2018-12-11T22:21:48.982" v="27" actId="255"/>
          <ac:spMkLst>
            <pc:docMk/>
            <pc:sldMk cId="154940244" sldId="256"/>
            <ac:spMk id="62" creationId="{9937E7A4-E408-418A-AB28-6E1CECF3E54B}"/>
          </ac:spMkLst>
        </pc:spChg>
        <pc:spChg chg="mod">
          <ac:chgData name="Zarko Palankov" userId="61fdbf7c-fca7-413a-acd2-0da806d54fa6" providerId="ADAL" clId="{52455333-0363-4FD8-B3DF-E99C11192866}" dt="2018-12-11T22:21:52.864" v="28" actId="255"/>
          <ac:spMkLst>
            <pc:docMk/>
            <pc:sldMk cId="154940244" sldId="256"/>
            <ac:spMk id="63" creationId="{506ADB85-2AFB-4F17-A676-2F4A69667D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FB9E-423D-443B-9375-5F47AF086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502EE-EE48-4454-AB3D-A390A8626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DAAD0-A92D-4241-9373-4D84F322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D2CBA-0CC1-49A2-81A5-FE354E0E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3784-50F1-4915-A8DB-B0016B94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8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C11D-A89B-45CD-82D0-55B77069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AC6DE-25B7-4074-B0BF-4FC128CBA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E458-5523-43A6-90CB-50C6FAEA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03166-391B-4FC7-BBC0-B0AB4C76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7D0DF-05F9-45EC-8F40-E1A8DB78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4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6DBA9-F6A2-46E3-82D3-0DABD5F89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8932F-96F6-444F-A184-486887BEC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88451-8797-40CB-AEFA-1ED796A2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169BA-DBDA-4AA6-B9AB-12FEB3CA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1B29A-911B-432A-B166-F57F09E3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B8AA1-39BF-438E-B36D-85EC56F3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D2CC-1BCC-47E9-848B-597A2B989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E8A72-E96B-45A0-A0C2-3AEC179A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A4A2-AC95-45A2-989F-9BFBE090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DE59A-6CB1-4C1E-8606-980FDA25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7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40183-41E1-4C0F-A61D-0CF36188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D845-3D70-4E86-8B7C-F052378A8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278A4-A8C0-47B0-A8AE-D7E8A1BD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4C978-6F41-44A1-8E19-CC396E06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8F7E-1198-46E7-BC82-6E43508A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0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B0171-1FD4-4AC7-B7E7-C2B8D25B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79B1-30E3-4666-B7D7-01265442C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9D5CD-F7D4-47C8-8147-4EAB676D9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B451-C051-461F-BBB4-B77502A3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8A678-2191-4096-8B44-1716BEFD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52BB1-A7B2-432F-9DEE-B61C0863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7D280-1991-435E-A724-FBC13F22A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15CD4-D8A0-4953-83FE-E3F03F252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D426C-6F52-421E-9B3B-A3F3EF4BD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040C3-52DD-4AD5-935F-6A1815004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F120B-E969-43A2-A305-703CD7A15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7E1CF-F1A9-4F90-9E02-2BE1B8E4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F4CD4-677E-4EAE-81AB-4A9B36FB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D1153-3DA7-44C3-AC4F-D4662C1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5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62AB-601C-4F9A-8A76-C0D2E755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B9313-A17E-414F-B1FB-3F2CEE67D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94D1C-8582-46B3-97CA-08514CB4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3C984-0F77-4385-A3EA-78952D7A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2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2FE2B4-21A6-4552-B757-DBA8FC11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56EDA-6964-4DCC-8ECA-1172AD6B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38C28-5CB8-4F68-B470-3EEE5420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42F2-4E9C-49CA-93C3-A2AA5E83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FF00B-60F9-4055-A7EE-5F0134BF9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631F0-D642-42BD-9F6D-8874CB292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11D16-D8A3-42B0-AF70-FF0C601C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D89DC-85B7-45EA-93E9-1543F0A7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7B05C-513C-4B53-A38B-ACBE0162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1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0633F-490E-48F4-8514-4B463A7A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5B4B2-BF32-49FC-9E4E-77E446A8F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77749-D2DB-4901-ACA3-7852191AA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E3794-F357-4CEB-A7CD-E20391C1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DDBDA-AC0F-45CA-BB7F-698021A0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D3E31-5B59-4FB4-88E2-764F2839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7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16BEFD-7AFB-4689-A18E-4B5A5017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D328A-8DF9-4072-9003-22543C434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99D0C-7D66-46A6-A79F-69AFE88D9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7228-9D05-447F-A7C9-18040A3B5A70}" type="datetimeFigureOut">
              <a:rPr lang="en-US" smtClean="0"/>
              <a:t>3/13/21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BA2B5-5442-4E47-ACD2-1DDF6FBD3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49F61-E625-465F-B01C-8620ABDE5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655D-8540-43DA-BC3D-28BBF936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4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s://collaboration.worldbank.org/content/sites/collaboration-for-development/en/groups/communities4Dev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F35FA1-2EBD-4D9E-B3E1-46C9679882C6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E6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C078E-D5DC-451D-A2C2-218A80C9E716}"/>
              </a:ext>
            </a:extLst>
          </p:cNvPr>
          <p:cNvSpPr/>
          <p:nvPr/>
        </p:nvSpPr>
        <p:spPr>
          <a:xfrm>
            <a:off x="1" y="461665"/>
            <a:ext cx="12191998" cy="64127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13CC7-9AEE-43CC-ABA8-725A54FB8652}"/>
              </a:ext>
            </a:extLst>
          </p:cNvPr>
          <p:cNvSpPr txBox="1"/>
          <p:nvPr/>
        </p:nvSpPr>
        <p:spPr>
          <a:xfrm>
            <a:off x="4193253" y="0"/>
            <a:ext cx="5057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Andes" panose="02000000000000000000" pitchFamily="50" charset="0"/>
              </a:rPr>
              <a:t>CoP</a:t>
            </a:r>
            <a:r>
              <a:rPr lang="en-US" sz="2400" b="1" dirty="0">
                <a:latin typeface="Andes" panose="02000000000000000000" pitchFamily="50" charset="0"/>
              </a:rPr>
              <a:t> MEMBER ONBOARDING JOURNEY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17BF88-72E1-4193-BB37-72809DCBC71D}"/>
              </a:ext>
            </a:extLst>
          </p:cNvPr>
          <p:cNvSpPr/>
          <p:nvPr/>
        </p:nvSpPr>
        <p:spPr>
          <a:xfrm>
            <a:off x="405390" y="1116971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A6D107F-57FA-427D-83E3-DD92A07B36AC}"/>
              </a:ext>
            </a:extLst>
          </p:cNvPr>
          <p:cNvSpPr/>
          <p:nvPr/>
        </p:nvSpPr>
        <p:spPr>
          <a:xfrm rot="16200000">
            <a:off x="-285657" y="2061965"/>
            <a:ext cx="1008630" cy="3395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ndes" panose="02000000000000000000" pitchFamily="50" charset="0"/>
              </a:rPr>
              <a:t>DOING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02CD2B5-0FF2-4A1B-AF56-4AA797B32F1A}"/>
              </a:ext>
            </a:extLst>
          </p:cNvPr>
          <p:cNvSpPr/>
          <p:nvPr/>
        </p:nvSpPr>
        <p:spPr>
          <a:xfrm rot="16200000">
            <a:off x="-352998" y="3276516"/>
            <a:ext cx="1143313" cy="3395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ndes" panose="02000000000000000000" pitchFamily="50" charset="0"/>
              </a:rPr>
              <a:t>THINKING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A87D974-1455-4740-9104-231356916622}"/>
              </a:ext>
            </a:extLst>
          </p:cNvPr>
          <p:cNvSpPr/>
          <p:nvPr/>
        </p:nvSpPr>
        <p:spPr>
          <a:xfrm rot="16200000">
            <a:off x="-243838" y="4384903"/>
            <a:ext cx="924992" cy="3395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ndes" panose="02000000000000000000" pitchFamily="50" charset="0"/>
              </a:rPr>
              <a:t>FEELING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5826C3-CC45-4494-B7F4-D35332CCF3B3}"/>
              </a:ext>
            </a:extLst>
          </p:cNvPr>
          <p:cNvCxnSpPr>
            <a:cxnSpLocks/>
          </p:cNvCxnSpPr>
          <p:nvPr/>
        </p:nvCxnSpPr>
        <p:spPr>
          <a:xfrm>
            <a:off x="470680" y="4492429"/>
            <a:ext cx="1074420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Smiling Face with No Fill">
            <a:extLst>
              <a:ext uri="{FF2B5EF4-FFF2-40B4-BE49-F238E27FC236}">
                <a16:creationId xmlns:a16="http://schemas.microsoft.com/office/drawing/2014/main" id="{E221114C-A5A1-47A3-BA28-C718ED8F0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97514" y="4040502"/>
            <a:ext cx="394047" cy="394047"/>
          </a:xfrm>
          <a:prstGeom prst="rect">
            <a:avLst/>
          </a:prstGeom>
        </p:spPr>
      </p:pic>
      <p:pic>
        <p:nvPicPr>
          <p:cNvPr id="23" name="Graphic 22" descr="Sad Face with No Fill">
            <a:extLst>
              <a:ext uri="{FF2B5EF4-FFF2-40B4-BE49-F238E27FC236}">
                <a16:creationId xmlns:a16="http://schemas.microsoft.com/office/drawing/2014/main" id="{2BC80366-46A0-4833-BC87-4182754AD8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97515" y="4554664"/>
            <a:ext cx="394046" cy="394046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D021478-5152-43A1-A0F1-6AA9521F3243}"/>
              </a:ext>
            </a:extLst>
          </p:cNvPr>
          <p:cNvSpPr/>
          <p:nvPr/>
        </p:nvSpPr>
        <p:spPr>
          <a:xfrm>
            <a:off x="437314" y="173993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4C3B72-CFA7-40D5-A926-7CF8278993F0}"/>
              </a:ext>
            </a:extLst>
          </p:cNvPr>
          <p:cNvSpPr txBox="1"/>
          <p:nvPr/>
        </p:nvSpPr>
        <p:spPr>
          <a:xfrm>
            <a:off x="331265" y="409666"/>
            <a:ext cx="3622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does the member learn about the </a:t>
            </a:r>
            <a:r>
              <a:rPr lang="en-US" dirty="0" err="1"/>
              <a:t>CoP</a:t>
            </a:r>
            <a:r>
              <a:rPr lang="en-US" dirty="0"/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9B1117-782D-4B3C-82EC-3D2C362DBD9B}"/>
              </a:ext>
            </a:extLst>
          </p:cNvPr>
          <p:cNvSpPr txBox="1"/>
          <p:nvPr/>
        </p:nvSpPr>
        <p:spPr>
          <a:xfrm>
            <a:off x="4146259" y="461664"/>
            <a:ext cx="2285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does the member join the </a:t>
            </a:r>
            <a:r>
              <a:rPr lang="en-US" dirty="0" err="1"/>
              <a:t>CoP</a:t>
            </a:r>
            <a:r>
              <a:rPr lang="en-US" dirty="0"/>
              <a:t>?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6A871C0-3CBB-48A5-A3A1-F926E832DA62}"/>
              </a:ext>
            </a:extLst>
          </p:cNvPr>
          <p:cNvSpPr/>
          <p:nvPr/>
        </p:nvSpPr>
        <p:spPr>
          <a:xfrm>
            <a:off x="2193258" y="1116972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403448-E09A-4C4B-8454-0D2D102BD177}"/>
              </a:ext>
            </a:extLst>
          </p:cNvPr>
          <p:cNvSpPr/>
          <p:nvPr/>
        </p:nvSpPr>
        <p:spPr>
          <a:xfrm>
            <a:off x="4217378" y="1121305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6CEF1D3-B071-4D49-AF60-C9F0F082BADD}"/>
              </a:ext>
            </a:extLst>
          </p:cNvPr>
          <p:cNvSpPr/>
          <p:nvPr/>
        </p:nvSpPr>
        <p:spPr>
          <a:xfrm>
            <a:off x="6390640" y="1134478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0FB84C-E027-4781-9987-48D525618EC2}"/>
              </a:ext>
            </a:extLst>
          </p:cNvPr>
          <p:cNvSpPr/>
          <p:nvPr/>
        </p:nvSpPr>
        <p:spPr>
          <a:xfrm>
            <a:off x="8289257" y="1134477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9B1A3E-98C5-4EB8-A901-0915F6B14006}"/>
              </a:ext>
            </a:extLst>
          </p:cNvPr>
          <p:cNvSpPr/>
          <p:nvPr/>
        </p:nvSpPr>
        <p:spPr>
          <a:xfrm>
            <a:off x="10240628" y="1134788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3970725-E24C-43A3-822D-915D16F0590A}"/>
              </a:ext>
            </a:extLst>
          </p:cNvPr>
          <p:cNvSpPr/>
          <p:nvPr/>
        </p:nvSpPr>
        <p:spPr>
          <a:xfrm>
            <a:off x="2225182" y="173993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DB21A6B-41BF-4704-961B-8AA2A3FCD656}"/>
              </a:ext>
            </a:extLst>
          </p:cNvPr>
          <p:cNvSpPr/>
          <p:nvPr/>
        </p:nvSpPr>
        <p:spPr>
          <a:xfrm>
            <a:off x="4249302" y="1723819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B6B006E-CA07-4071-B224-1164868192E8}"/>
              </a:ext>
            </a:extLst>
          </p:cNvPr>
          <p:cNvSpPr/>
          <p:nvPr/>
        </p:nvSpPr>
        <p:spPr>
          <a:xfrm>
            <a:off x="6422564" y="176025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B203D9A-95E2-4F4E-9CD4-CC0F6B036011}"/>
              </a:ext>
            </a:extLst>
          </p:cNvPr>
          <p:cNvSpPr/>
          <p:nvPr/>
        </p:nvSpPr>
        <p:spPr>
          <a:xfrm>
            <a:off x="8321181" y="173993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50BF532-0B65-43FB-81DB-AC13B1920200}"/>
              </a:ext>
            </a:extLst>
          </p:cNvPr>
          <p:cNvSpPr/>
          <p:nvPr/>
        </p:nvSpPr>
        <p:spPr>
          <a:xfrm>
            <a:off x="10298471" y="1713724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1AE7300-4A3D-45EB-B74A-075BF6907A2B}"/>
              </a:ext>
            </a:extLst>
          </p:cNvPr>
          <p:cNvSpPr/>
          <p:nvPr/>
        </p:nvSpPr>
        <p:spPr>
          <a:xfrm>
            <a:off x="437314" y="2970166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48D1D21-D762-4F4E-BFEB-C2F0C459C5AA}"/>
              </a:ext>
            </a:extLst>
          </p:cNvPr>
          <p:cNvSpPr/>
          <p:nvPr/>
        </p:nvSpPr>
        <p:spPr>
          <a:xfrm>
            <a:off x="2232556" y="2970165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113913C-AC6E-42CD-8BBE-823D9EFECBE0}"/>
              </a:ext>
            </a:extLst>
          </p:cNvPr>
          <p:cNvSpPr/>
          <p:nvPr/>
        </p:nvSpPr>
        <p:spPr>
          <a:xfrm>
            <a:off x="4247884" y="2945421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1CAB7DB-EC44-4C29-9223-84816C2D5CFE}"/>
              </a:ext>
            </a:extLst>
          </p:cNvPr>
          <p:cNvSpPr/>
          <p:nvPr/>
        </p:nvSpPr>
        <p:spPr>
          <a:xfrm>
            <a:off x="6422564" y="295994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FAB0356-608C-4A74-AF2A-322E27F6D303}"/>
              </a:ext>
            </a:extLst>
          </p:cNvPr>
          <p:cNvSpPr/>
          <p:nvPr/>
        </p:nvSpPr>
        <p:spPr>
          <a:xfrm>
            <a:off x="8305218" y="2970165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F0B3E12-C6EC-40EC-B635-B823D0441E39}"/>
              </a:ext>
            </a:extLst>
          </p:cNvPr>
          <p:cNvSpPr/>
          <p:nvPr/>
        </p:nvSpPr>
        <p:spPr>
          <a:xfrm>
            <a:off x="10272552" y="2939621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EE99C3-CF0D-4BFE-97EC-B4A4AB817D71}"/>
              </a:ext>
            </a:extLst>
          </p:cNvPr>
          <p:cNvCxnSpPr>
            <a:cxnSpLocks/>
          </p:cNvCxnSpPr>
          <p:nvPr/>
        </p:nvCxnSpPr>
        <p:spPr>
          <a:xfrm>
            <a:off x="48896" y="5143853"/>
            <a:ext cx="12143103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64163DB-8194-49B5-A272-3D3EB3AC1EF1}"/>
              </a:ext>
            </a:extLst>
          </p:cNvPr>
          <p:cNvSpPr txBox="1"/>
          <p:nvPr/>
        </p:nvSpPr>
        <p:spPr>
          <a:xfrm>
            <a:off x="2107987" y="5072306"/>
            <a:ext cx="8776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will the Core Team facilitate the process for the </a:t>
            </a:r>
            <a:r>
              <a:rPr lang="en-US" dirty="0" err="1"/>
              <a:t>CoP</a:t>
            </a:r>
            <a:r>
              <a:rPr lang="en-US" dirty="0"/>
              <a:t> member? What actions will you take for each step from the journey as illustrated above? Who will take those actions? 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10B600C-C606-4DFD-B30D-528FBFFF338F}"/>
              </a:ext>
            </a:extLst>
          </p:cNvPr>
          <p:cNvSpPr/>
          <p:nvPr/>
        </p:nvSpPr>
        <p:spPr>
          <a:xfrm>
            <a:off x="470680" y="5723200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FAB3D04-5DE7-478C-94C2-BEF4FE6CF103}"/>
              </a:ext>
            </a:extLst>
          </p:cNvPr>
          <p:cNvSpPr/>
          <p:nvPr/>
        </p:nvSpPr>
        <p:spPr>
          <a:xfrm>
            <a:off x="2232555" y="5736684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0327375D-C3A5-4244-9448-4B8FCFF0D68B}"/>
              </a:ext>
            </a:extLst>
          </p:cNvPr>
          <p:cNvSpPr/>
          <p:nvPr/>
        </p:nvSpPr>
        <p:spPr>
          <a:xfrm>
            <a:off x="4256711" y="5746717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7A777DC2-6403-4F88-80FA-288DFB724DAD}"/>
              </a:ext>
            </a:extLst>
          </p:cNvPr>
          <p:cNvSpPr/>
          <p:nvPr/>
        </p:nvSpPr>
        <p:spPr>
          <a:xfrm>
            <a:off x="6441491" y="5767037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937E7A4-E408-418A-AB28-6E1CECF3E54B}"/>
              </a:ext>
            </a:extLst>
          </p:cNvPr>
          <p:cNvSpPr/>
          <p:nvPr/>
        </p:nvSpPr>
        <p:spPr>
          <a:xfrm>
            <a:off x="8266061" y="5736683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506ADB85-2AFB-4F17-A676-2F4A69667DD1}"/>
              </a:ext>
            </a:extLst>
          </p:cNvPr>
          <p:cNvSpPr/>
          <p:nvPr/>
        </p:nvSpPr>
        <p:spPr>
          <a:xfrm>
            <a:off x="10290217" y="5743903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  <a:latin typeface="Andes" panose="02000000000000000000" pitchFamily="50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93F725F-2588-4548-933A-D8D72A461383}"/>
              </a:ext>
            </a:extLst>
          </p:cNvPr>
          <p:cNvSpPr txBox="1"/>
          <p:nvPr/>
        </p:nvSpPr>
        <p:spPr>
          <a:xfrm>
            <a:off x="6421171" y="531586"/>
            <a:ext cx="5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actions members can take once they join the CoP?</a:t>
            </a:r>
          </a:p>
        </p:txBody>
      </p:sp>
      <p:pic>
        <p:nvPicPr>
          <p:cNvPr id="64" name="Picture 63" descr="Text, logo&#10;&#10;Description automatically generated">
            <a:extLst>
              <a:ext uri="{FF2B5EF4-FFF2-40B4-BE49-F238E27FC236}">
                <a16:creationId xmlns:a16="http://schemas.microsoft.com/office/drawing/2014/main" id="{15F17E99-6ABF-424B-9F2E-ABDD7D8D4A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418" y="-8698"/>
            <a:ext cx="1572373" cy="446430"/>
          </a:xfrm>
          <a:prstGeom prst="rect">
            <a:avLst/>
          </a:prstGeom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CD3CD31E-6177-2345-94C8-F636B1D43876}"/>
              </a:ext>
            </a:extLst>
          </p:cNvPr>
          <p:cNvGrpSpPr/>
          <p:nvPr/>
        </p:nvGrpSpPr>
        <p:grpSpPr>
          <a:xfrm>
            <a:off x="11214880" y="46722"/>
            <a:ext cx="713544" cy="324087"/>
            <a:chOff x="10629899" y="6077976"/>
            <a:chExt cx="1078308" cy="489762"/>
          </a:xfrm>
        </p:grpSpPr>
        <p:pic>
          <p:nvPicPr>
            <p:cNvPr id="66" name="Picture 65" descr="Logo, icon&#10;&#10;Description automatically generated">
              <a:extLst>
                <a:ext uri="{FF2B5EF4-FFF2-40B4-BE49-F238E27FC236}">
                  <a16:creationId xmlns:a16="http://schemas.microsoft.com/office/drawing/2014/main" id="{1ED79285-402C-C04D-814B-37FC55363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9899" y="6083105"/>
              <a:ext cx="484633" cy="484633"/>
            </a:xfrm>
            <a:prstGeom prst="rect">
              <a:avLst/>
            </a:prstGeom>
          </p:spPr>
        </p:pic>
        <p:pic>
          <p:nvPicPr>
            <p:cNvPr id="67" name="Picture 66" descr="Icon&#10;&#10;Description automatically generated">
              <a:extLst>
                <a:ext uri="{FF2B5EF4-FFF2-40B4-BE49-F238E27FC236}">
                  <a16:creationId xmlns:a16="http://schemas.microsoft.com/office/drawing/2014/main" id="{47E74BDC-DF3D-A148-A109-2D3E54BB3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3574" y="6077976"/>
              <a:ext cx="484633" cy="484633"/>
            </a:xfrm>
            <a:prstGeom prst="rect">
              <a:avLst/>
            </a:prstGeom>
          </p:spPr>
        </p:pic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8FBA8592-498C-0C48-8E67-0B8429B7555B}"/>
              </a:ext>
            </a:extLst>
          </p:cNvPr>
          <p:cNvSpPr/>
          <p:nvPr/>
        </p:nvSpPr>
        <p:spPr>
          <a:xfrm>
            <a:off x="2045" y="9143"/>
            <a:ext cx="4338901" cy="422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0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This document is part of a CoP Toolkit  to help you develop impactful Communities of Practice in the development sector. </a:t>
            </a:r>
            <a:r>
              <a:rPr lang="en-US" sz="1000" i="1" u="sng" dirty="0">
                <a:solidFill>
                  <a:srgbClr val="3778C7"/>
                </a:solidFill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  <a:hlinkClick r:id="rId9"/>
              </a:rPr>
              <a:t>Access the full CoP Toolkit</a:t>
            </a:r>
            <a:r>
              <a:rPr lang="en-US" sz="10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. </a:t>
            </a:r>
            <a:endParaRPr lang="en-BR" sz="1000" dirty="0">
              <a:latin typeface="Candara" panose="020E0502030303020204" pitchFamily="34" charset="0"/>
              <a:ea typeface="STKaiti" panose="0201060004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7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F35FA1-2EBD-4D9E-B3E1-46C9679882C6}"/>
              </a:ext>
            </a:extLst>
          </p:cNvPr>
          <p:cNvSpPr/>
          <p:nvPr/>
        </p:nvSpPr>
        <p:spPr>
          <a:xfrm>
            <a:off x="13856" y="0"/>
            <a:ext cx="12192000" cy="6858000"/>
          </a:xfrm>
          <a:prstGeom prst="rect">
            <a:avLst/>
          </a:prstGeom>
          <a:solidFill>
            <a:srgbClr val="E6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C078E-D5DC-451D-A2C2-218A80C9E716}"/>
              </a:ext>
            </a:extLst>
          </p:cNvPr>
          <p:cNvSpPr/>
          <p:nvPr/>
        </p:nvSpPr>
        <p:spPr>
          <a:xfrm>
            <a:off x="1" y="461665"/>
            <a:ext cx="12191998" cy="64127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13CC7-9AEE-43CC-ABA8-725A54FB8652}"/>
              </a:ext>
            </a:extLst>
          </p:cNvPr>
          <p:cNvSpPr txBox="1"/>
          <p:nvPr/>
        </p:nvSpPr>
        <p:spPr>
          <a:xfrm>
            <a:off x="331265" y="0"/>
            <a:ext cx="1142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ndes" panose="02000000000000000000" pitchFamily="50" charset="0"/>
              </a:rPr>
              <a:t>WBG CM Community – CoP MEMBER ONBOARDING JOURNEY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17BF88-72E1-4193-BB37-72809DCBC71D}"/>
              </a:ext>
            </a:extLst>
          </p:cNvPr>
          <p:cNvSpPr/>
          <p:nvPr/>
        </p:nvSpPr>
        <p:spPr>
          <a:xfrm>
            <a:off x="405390" y="1116971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Onboarding message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A6D107F-57FA-427D-83E3-DD92A07B36AC}"/>
              </a:ext>
            </a:extLst>
          </p:cNvPr>
          <p:cNvSpPr/>
          <p:nvPr/>
        </p:nvSpPr>
        <p:spPr>
          <a:xfrm rot="16200000">
            <a:off x="-285657" y="2061965"/>
            <a:ext cx="1008630" cy="3395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ndes" panose="02000000000000000000" pitchFamily="50" charset="0"/>
              </a:rPr>
              <a:t>DOING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02CD2B5-0FF2-4A1B-AF56-4AA797B32F1A}"/>
              </a:ext>
            </a:extLst>
          </p:cNvPr>
          <p:cNvSpPr/>
          <p:nvPr/>
        </p:nvSpPr>
        <p:spPr>
          <a:xfrm rot="16200000">
            <a:off x="-352998" y="3276516"/>
            <a:ext cx="1143313" cy="3395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ndes" panose="02000000000000000000" pitchFamily="50" charset="0"/>
              </a:rPr>
              <a:t>THINKING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A87D974-1455-4740-9104-231356916622}"/>
              </a:ext>
            </a:extLst>
          </p:cNvPr>
          <p:cNvSpPr/>
          <p:nvPr/>
        </p:nvSpPr>
        <p:spPr>
          <a:xfrm rot="16200000">
            <a:off x="-243838" y="4384903"/>
            <a:ext cx="924992" cy="3395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ndes" panose="02000000000000000000" pitchFamily="50" charset="0"/>
              </a:rPr>
              <a:t>FEELING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5826C3-CC45-4494-B7F4-D35332CCF3B3}"/>
              </a:ext>
            </a:extLst>
          </p:cNvPr>
          <p:cNvCxnSpPr>
            <a:cxnSpLocks/>
          </p:cNvCxnSpPr>
          <p:nvPr/>
        </p:nvCxnSpPr>
        <p:spPr>
          <a:xfrm>
            <a:off x="470680" y="4492429"/>
            <a:ext cx="1074420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Smiling Face with No Fill">
            <a:extLst>
              <a:ext uri="{FF2B5EF4-FFF2-40B4-BE49-F238E27FC236}">
                <a16:creationId xmlns:a16="http://schemas.microsoft.com/office/drawing/2014/main" id="{E221114C-A5A1-47A3-BA28-C718ED8F0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97514" y="4040502"/>
            <a:ext cx="394047" cy="394047"/>
          </a:xfrm>
          <a:prstGeom prst="rect">
            <a:avLst/>
          </a:prstGeom>
        </p:spPr>
      </p:pic>
      <p:pic>
        <p:nvPicPr>
          <p:cNvPr id="23" name="Graphic 22" descr="Sad Face with No Fill">
            <a:extLst>
              <a:ext uri="{FF2B5EF4-FFF2-40B4-BE49-F238E27FC236}">
                <a16:creationId xmlns:a16="http://schemas.microsoft.com/office/drawing/2014/main" id="{2BC80366-46A0-4833-BC87-4182754AD8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97515" y="4554664"/>
            <a:ext cx="394046" cy="394046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D021478-5152-43A1-A0F1-6AA9521F3243}"/>
              </a:ext>
            </a:extLst>
          </p:cNvPr>
          <p:cNvSpPr/>
          <p:nvPr/>
        </p:nvSpPr>
        <p:spPr>
          <a:xfrm>
            <a:off x="437314" y="173993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Reading the email message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4C3B72-CFA7-40D5-A926-7CF8278993F0}"/>
              </a:ext>
            </a:extLst>
          </p:cNvPr>
          <p:cNvSpPr txBox="1"/>
          <p:nvPr/>
        </p:nvSpPr>
        <p:spPr>
          <a:xfrm>
            <a:off x="331265" y="409666"/>
            <a:ext cx="3622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does the member learn about the </a:t>
            </a:r>
            <a:r>
              <a:rPr lang="en-US" dirty="0" err="1"/>
              <a:t>CoP</a:t>
            </a:r>
            <a:r>
              <a:rPr lang="en-US" dirty="0"/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9B1117-782D-4B3C-82EC-3D2C362DBD9B}"/>
              </a:ext>
            </a:extLst>
          </p:cNvPr>
          <p:cNvSpPr txBox="1"/>
          <p:nvPr/>
        </p:nvSpPr>
        <p:spPr>
          <a:xfrm>
            <a:off x="4095459" y="461664"/>
            <a:ext cx="232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does the member join the </a:t>
            </a:r>
            <a:r>
              <a:rPr lang="en-US" dirty="0" err="1"/>
              <a:t>CoP</a:t>
            </a:r>
            <a:r>
              <a:rPr lang="en-US" dirty="0"/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7B9E647-C1D1-4EA8-96C3-716C32FCE2B9}"/>
              </a:ext>
            </a:extLst>
          </p:cNvPr>
          <p:cNvSpPr txBox="1"/>
          <p:nvPr/>
        </p:nvSpPr>
        <p:spPr>
          <a:xfrm>
            <a:off x="6421171" y="531586"/>
            <a:ext cx="5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actions members can take once they join the CoP?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6A871C0-3CBB-48A5-A3A1-F926E832DA62}"/>
              </a:ext>
            </a:extLst>
          </p:cNvPr>
          <p:cNvSpPr/>
          <p:nvPr/>
        </p:nvSpPr>
        <p:spPr>
          <a:xfrm>
            <a:off x="2193258" y="1116972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Events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403448-E09A-4C4B-8454-0D2D102BD177}"/>
              </a:ext>
            </a:extLst>
          </p:cNvPr>
          <p:cNvSpPr/>
          <p:nvPr/>
        </p:nvSpPr>
        <p:spPr>
          <a:xfrm>
            <a:off x="4217378" y="1121305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Join Yammer group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6CEF1D3-B071-4D49-AF60-C9F0F082BADD}"/>
              </a:ext>
            </a:extLst>
          </p:cNvPr>
          <p:cNvSpPr/>
          <p:nvPr/>
        </p:nvSpPr>
        <p:spPr>
          <a:xfrm>
            <a:off x="6370320" y="1154798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Browse website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0FB84C-E027-4781-9987-48D525618EC2}"/>
              </a:ext>
            </a:extLst>
          </p:cNvPr>
          <p:cNvSpPr/>
          <p:nvPr/>
        </p:nvSpPr>
        <p:spPr>
          <a:xfrm>
            <a:off x="8289257" y="1134477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Introduce themselves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9B1A3E-98C5-4EB8-A901-0915F6B14006}"/>
              </a:ext>
            </a:extLst>
          </p:cNvPr>
          <p:cNvSpPr/>
          <p:nvPr/>
        </p:nvSpPr>
        <p:spPr>
          <a:xfrm>
            <a:off x="10240628" y="1134788"/>
            <a:ext cx="1620337" cy="4244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Meet a CM specialist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3970725-E24C-43A3-822D-915D16F0590A}"/>
              </a:ext>
            </a:extLst>
          </p:cNvPr>
          <p:cNvSpPr/>
          <p:nvPr/>
        </p:nvSpPr>
        <p:spPr>
          <a:xfrm>
            <a:off x="2225182" y="176025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Listening about team services and the community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DB21A6B-41BF-4704-961B-8AA2A3FCD656}"/>
              </a:ext>
            </a:extLst>
          </p:cNvPr>
          <p:cNvSpPr/>
          <p:nvPr/>
        </p:nvSpPr>
        <p:spPr>
          <a:xfrm>
            <a:off x="4249302" y="1774619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Clicking the join button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B6B006E-CA07-4071-B224-1164868192E8}"/>
              </a:ext>
            </a:extLst>
          </p:cNvPr>
          <p:cNvSpPr/>
          <p:nvPr/>
        </p:nvSpPr>
        <p:spPr>
          <a:xfrm>
            <a:off x="6402244" y="178057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Reading information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B203D9A-95E2-4F4E-9CD4-CC0F6B036011}"/>
              </a:ext>
            </a:extLst>
          </p:cNvPr>
          <p:cNvSpPr/>
          <p:nvPr/>
        </p:nvSpPr>
        <p:spPr>
          <a:xfrm>
            <a:off x="8321181" y="176025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Drafting intro message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50BF532-0B65-43FB-81DB-AC13B1920200}"/>
              </a:ext>
            </a:extLst>
          </p:cNvPr>
          <p:cNvSpPr/>
          <p:nvPr/>
        </p:nvSpPr>
        <p:spPr>
          <a:xfrm>
            <a:off x="10298471" y="1734044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Chatting about CoP plans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1AE7300-4A3D-45EB-B74A-075BF6907A2B}"/>
              </a:ext>
            </a:extLst>
          </p:cNvPr>
          <p:cNvSpPr/>
          <p:nvPr/>
        </p:nvSpPr>
        <p:spPr>
          <a:xfrm>
            <a:off x="437314" y="2990486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That’s helpful</a:t>
            </a:r>
          </a:p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or</a:t>
            </a:r>
          </a:p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Why am I getting this?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48D1D21-D762-4F4E-BFEB-C2F0C459C5AA}"/>
              </a:ext>
            </a:extLst>
          </p:cNvPr>
          <p:cNvSpPr/>
          <p:nvPr/>
        </p:nvSpPr>
        <p:spPr>
          <a:xfrm>
            <a:off x="2232556" y="2990485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I need to find out more. How can they help me?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113913C-AC6E-42CD-8BBE-823D9EFECBE0}"/>
              </a:ext>
            </a:extLst>
          </p:cNvPr>
          <p:cNvSpPr/>
          <p:nvPr/>
        </p:nvSpPr>
        <p:spPr>
          <a:xfrm>
            <a:off x="4247884" y="2965741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Who else is here?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1CAB7DB-EC44-4C29-9223-84816C2D5CFE}"/>
              </a:ext>
            </a:extLst>
          </p:cNvPr>
          <p:cNvSpPr/>
          <p:nvPr/>
        </p:nvSpPr>
        <p:spPr>
          <a:xfrm>
            <a:off x="6402244" y="2980262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Where can I find examples?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FAB0356-608C-4A74-AF2A-322E27F6D303}"/>
              </a:ext>
            </a:extLst>
          </p:cNvPr>
          <p:cNvSpPr/>
          <p:nvPr/>
        </p:nvSpPr>
        <p:spPr>
          <a:xfrm>
            <a:off x="8305218" y="2990485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I hope I get a response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F0B3E12-C6EC-40EC-B635-B823D0441E39}"/>
              </a:ext>
            </a:extLst>
          </p:cNvPr>
          <p:cNvSpPr/>
          <p:nvPr/>
        </p:nvSpPr>
        <p:spPr>
          <a:xfrm>
            <a:off x="10272552" y="2959941"/>
            <a:ext cx="1588413" cy="91766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There’s a lot to be done…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EE99C3-CF0D-4BFE-97EC-B4A4AB817D71}"/>
              </a:ext>
            </a:extLst>
          </p:cNvPr>
          <p:cNvCxnSpPr>
            <a:cxnSpLocks/>
          </p:cNvCxnSpPr>
          <p:nvPr/>
        </p:nvCxnSpPr>
        <p:spPr>
          <a:xfrm>
            <a:off x="48896" y="5143853"/>
            <a:ext cx="12143103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64163DB-8194-49B5-A272-3D3EB3AC1EF1}"/>
              </a:ext>
            </a:extLst>
          </p:cNvPr>
          <p:cNvSpPr txBox="1"/>
          <p:nvPr/>
        </p:nvSpPr>
        <p:spPr>
          <a:xfrm>
            <a:off x="2107987" y="5072306"/>
            <a:ext cx="8776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will the Core Team facilitate the process for the </a:t>
            </a:r>
            <a:r>
              <a:rPr lang="en-US" dirty="0" err="1"/>
              <a:t>CoP</a:t>
            </a:r>
            <a:r>
              <a:rPr lang="en-US" dirty="0"/>
              <a:t> member? What actions will you take for each step from the journey as illustrated above? Who will take those actions? 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10B600C-C606-4DFD-B30D-528FBFFF338F}"/>
              </a:ext>
            </a:extLst>
          </p:cNvPr>
          <p:cNvSpPr/>
          <p:nvPr/>
        </p:nvSpPr>
        <p:spPr>
          <a:xfrm>
            <a:off x="470680" y="5723200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Check IRC group requests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Identify CoPs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Send email message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FAB3D04-5DE7-478C-94C2-BEF4FE6CF103}"/>
              </a:ext>
            </a:extLst>
          </p:cNvPr>
          <p:cNvSpPr/>
          <p:nvPr/>
        </p:nvSpPr>
        <p:spPr>
          <a:xfrm>
            <a:off x="2232555" y="5736684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Organize events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Promote them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Present team services and CoP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0327375D-C3A5-4244-9448-4B8FCFF0D68B}"/>
              </a:ext>
            </a:extLst>
          </p:cNvPr>
          <p:cNvSpPr/>
          <p:nvPr/>
        </p:nvSpPr>
        <p:spPr>
          <a:xfrm>
            <a:off x="4256711" y="5746717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Create yammer group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Populate it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Keep it lively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7A777DC2-6403-4F88-80FA-288DFB724DAD}"/>
              </a:ext>
            </a:extLst>
          </p:cNvPr>
          <p:cNvSpPr/>
          <p:nvPr/>
        </p:nvSpPr>
        <p:spPr>
          <a:xfrm>
            <a:off x="6421171" y="5767037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Create website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Find what members need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Make it easy to find info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937E7A4-E408-418A-AB28-6E1CECF3E54B}"/>
              </a:ext>
            </a:extLst>
          </p:cNvPr>
          <p:cNvSpPr/>
          <p:nvPr/>
        </p:nvSpPr>
        <p:spPr>
          <a:xfrm>
            <a:off x="8266061" y="5736683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Ask members to introduce themselves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Answer quickly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506ADB85-2AFB-4F17-A676-2F4A69667DD1}"/>
              </a:ext>
            </a:extLst>
          </p:cNvPr>
          <p:cNvSpPr/>
          <p:nvPr/>
        </p:nvSpPr>
        <p:spPr>
          <a:xfrm>
            <a:off x="10290217" y="5764223"/>
            <a:ext cx="1588413" cy="109783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Offer meetings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Bring primer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Listen actively</a:t>
            </a:r>
          </a:p>
          <a:p>
            <a:r>
              <a:rPr lang="en-US" sz="1300" dirty="0">
                <a:solidFill>
                  <a:schemeClr val="bg1">
                    <a:lumMod val="65000"/>
                  </a:schemeClr>
                </a:solidFill>
                <a:latin typeface="Andes" panose="02000000000000000000" pitchFamily="50" charset="0"/>
              </a:rPr>
              <a:t>Give advice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B3384C-C993-42F1-811B-E6E1C919F851}"/>
              </a:ext>
            </a:extLst>
          </p:cNvPr>
          <p:cNvSpPr txBox="1"/>
          <p:nvPr/>
        </p:nvSpPr>
        <p:spPr>
          <a:xfrm>
            <a:off x="470680" y="4185874"/>
            <a:ext cx="1555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Grateful </a:t>
            </a:r>
          </a:p>
          <a:p>
            <a:r>
              <a:rPr lang="en-US" sz="1400" dirty="0"/>
              <a:t>or</a:t>
            </a:r>
          </a:p>
          <a:p>
            <a:r>
              <a:rPr lang="en-US" sz="1400" dirty="0"/>
              <a:t>Overwhelmed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A3DC96-1C13-4897-8201-B11DB0ACCC30}"/>
              </a:ext>
            </a:extLst>
          </p:cNvPr>
          <p:cNvSpPr txBox="1"/>
          <p:nvPr/>
        </p:nvSpPr>
        <p:spPr>
          <a:xfrm>
            <a:off x="2357120" y="4236720"/>
            <a:ext cx="1555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Hopeful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86EC185-9238-4101-8148-6FA113ED0FD1}"/>
              </a:ext>
            </a:extLst>
          </p:cNvPr>
          <p:cNvSpPr txBox="1"/>
          <p:nvPr/>
        </p:nvSpPr>
        <p:spPr>
          <a:xfrm>
            <a:off x="4216400" y="4226560"/>
            <a:ext cx="1555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Curious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030C08-3603-4D9F-86D6-FE919D2F1D5C}"/>
              </a:ext>
            </a:extLst>
          </p:cNvPr>
          <p:cNvSpPr txBox="1"/>
          <p:nvPr/>
        </p:nvSpPr>
        <p:spPr>
          <a:xfrm>
            <a:off x="6400800" y="4216400"/>
            <a:ext cx="1555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Confused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A6A4E9-3AB3-4CDE-9A75-BC383FF7854D}"/>
              </a:ext>
            </a:extLst>
          </p:cNvPr>
          <p:cNvSpPr txBox="1"/>
          <p:nvPr/>
        </p:nvSpPr>
        <p:spPr>
          <a:xfrm>
            <a:off x="8382000" y="4226560"/>
            <a:ext cx="1555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Vulnerable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317AC83-F204-4001-81A3-9A937E2E75EC}"/>
              </a:ext>
            </a:extLst>
          </p:cNvPr>
          <p:cNvSpPr txBox="1"/>
          <p:nvPr/>
        </p:nvSpPr>
        <p:spPr>
          <a:xfrm>
            <a:off x="10200640" y="4226560"/>
            <a:ext cx="1555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Thankful</a:t>
            </a:r>
          </a:p>
        </p:txBody>
      </p:sp>
      <p:pic>
        <p:nvPicPr>
          <p:cNvPr id="64" name="Picture 63" descr="Text, logo&#10;&#10;Description automatically generated">
            <a:extLst>
              <a:ext uri="{FF2B5EF4-FFF2-40B4-BE49-F238E27FC236}">
                <a16:creationId xmlns:a16="http://schemas.microsoft.com/office/drawing/2014/main" id="{88BFD5CD-729B-7447-99A4-B72B345526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798" y="-8698"/>
            <a:ext cx="1572373" cy="446430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1530858C-CA13-9346-B7B0-617456AF0D36}"/>
              </a:ext>
            </a:extLst>
          </p:cNvPr>
          <p:cNvGrpSpPr/>
          <p:nvPr/>
        </p:nvGrpSpPr>
        <p:grpSpPr>
          <a:xfrm>
            <a:off x="11450405" y="46722"/>
            <a:ext cx="713544" cy="324087"/>
            <a:chOff x="10629899" y="6077976"/>
            <a:chExt cx="1078308" cy="489762"/>
          </a:xfrm>
        </p:grpSpPr>
        <p:pic>
          <p:nvPicPr>
            <p:cNvPr id="69" name="Picture 68" descr="Logo, icon&#10;&#10;Description automatically generated">
              <a:extLst>
                <a:ext uri="{FF2B5EF4-FFF2-40B4-BE49-F238E27FC236}">
                  <a16:creationId xmlns:a16="http://schemas.microsoft.com/office/drawing/2014/main" id="{A8CE858B-345F-2841-88C3-0AB7D62DE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9899" y="6083105"/>
              <a:ext cx="484633" cy="484633"/>
            </a:xfrm>
            <a:prstGeom prst="rect">
              <a:avLst/>
            </a:prstGeom>
          </p:spPr>
        </p:pic>
        <p:pic>
          <p:nvPicPr>
            <p:cNvPr id="70" name="Picture 69" descr="Icon&#10;&#10;Description automatically generated">
              <a:extLst>
                <a:ext uri="{FF2B5EF4-FFF2-40B4-BE49-F238E27FC236}">
                  <a16:creationId xmlns:a16="http://schemas.microsoft.com/office/drawing/2014/main" id="{73D79F6C-AB32-C64E-8096-336014B53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3574" y="6077976"/>
              <a:ext cx="484633" cy="484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94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7560b-b4c4-474d-8a64-5a52eb2d5185">
      <UserInfo>
        <DisplayName>Emilia Galiano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906FED82E624BBDFBF9BABDEA3AF8" ma:contentTypeVersion="12" ma:contentTypeDescription="Create a new document." ma:contentTypeScope="" ma:versionID="72cf7716c96da285f345f20984967403">
  <xsd:schema xmlns:xsd="http://www.w3.org/2001/XMLSchema" xmlns:xs="http://www.w3.org/2001/XMLSchema" xmlns:p="http://schemas.microsoft.com/office/2006/metadata/properties" xmlns:ns2="fc8b9cd7-7717-4435-b1ff-887e64433156" xmlns:ns3="1cc7560b-b4c4-474d-8a64-5a52eb2d5185" targetNamespace="http://schemas.microsoft.com/office/2006/metadata/properties" ma:root="true" ma:fieldsID="68878b763dfea6cfd0defb7201b3f265" ns2:_="" ns3:_="">
    <xsd:import namespace="fc8b9cd7-7717-4435-b1ff-887e64433156"/>
    <xsd:import namespace="1cc7560b-b4c4-474d-8a64-5a52eb2d51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b9cd7-7717-4435-b1ff-887e64433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560b-b4c4-474d-8a64-5a52eb2d51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B0A7D0-08AE-4173-A96E-A783D9F8084E}">
  <ds:schemaRefs>
    <ds:schemaRef ds:uri="http://purl.org/dc/terms/"/>
    <ds:schemaRef ds:uri="fc8b9cd7-7717-4435-b1ff-887e64433156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cc7560b-b4c4-474d-8a64-5a52eb2d5185"/>
  </ds:schemaRefs>
</ds:datastoreItem>
</file>

<file path=customXml/itemProps2.xml><?xml version="1.0" encoding="utf-8"?>
<ds:datastoreItem xmlns:ds="http://schemas.openxmlformats.org/officeDocument/2006/customXml" ds:itemID="{36F2082F-6773-4212-9870-17D668C3E2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b9cd7-7717-4435-b1ff-887e64433156"/>
    <ds:schemaRef ds:uri="1cc7560b-b4c4-474d-8a64-5a52eb2d51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1B95F3-3501-4E3E-B17E-65F42F326E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314</Words>
  <Application>Microsoft Macintosh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Andes</vt:lpstr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Galiano</dc:creator>
  <cp:lastModifiedBy>Claudia Oliveira Neto Teixeira</cp:lastModifiedBy>
  <cp:revision>13</cp:revision>
  <dcterms:created xsi:type="dcterms:W3CDTF">2018-11-05T16:35:13Z</dcterms:created>
  <dcterms:modified xsi:type="dcterms:W3CDTF">2021-03-13T12:21:24Z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0x010100AB5906FED82E624BBDFBF9BABDEA3AF8</vt:lpwstr>
  </property>
  <property fmtid="{D5CDD505-2E9C-101B-9397-08002B2CF9AE}" pid="3" name="Order">
    <vt:r8>3109200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