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3" r:id="rId5"/>
    <p:sldMasterId id="2147483686" r:id="rId6"/>
  </p:sldMasterIdLst>
  <p:notesMasterIdLst>
    <p:notesMasterId r:id="rId14"/>
  </p:notesMasterIdLst>
  <p:sldIdLst>
    <p:sldId id="390" r:id="rId7"/>
    <p:sldId id="319" r:id="rId8"/>
    <p:sldId id="266" r:id="rId9"/>
    <p:sldId id="265" r:id="rId10"/>
    <p:sldId id="309" r:id="rId11"/>
    <p:sldId id="310" r:id="rId12"/>
    <p:sldId id="31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83149" autoAdjust="0"/>
  </p:normalViewPr>
  <p:slideViewPr>
    <p:cSldViewPr snapToGrid="0">
      <p:cViewPr varScale="1">
        <p:scale>
          <a:sx n="76" d="100"/>
          <a:sy n="76" d="100"/>
        </p:scale>
        <p:origin x="142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lce Maria De Guadalupe Govea Aguilar" userId="S::dgovea@worldbank.org::e3852b2b-8281-4f0b-8a16-86b1a2858807" providerId="AD" clId="Web-{2F2BF7F4-79E6-C058-685C-FCF9DB651A34}"/>
    <pc:docChg chg="addSld delSld modSld">
      <pc:chgData name="Dulce Maria De Guadalupe Govea Aguilar" userId="S::dgovea@worldbank.org::e3852b2b-8281-4f0b-8a16-86b1a2858807" providerId="AD" clId="Web-{2F2BF7F4-79E6-C058-685C-FCF9DB651A34}" dt="2019-10-15T20:58:07.948" v="2422" actId="14100"/>
      <pc:docMkLst>
        <pc:docMk/>
      </pc:docMkLst>
      <pc:sldChg chg="modSp">
        <pc:chgData name="Dulce Maria De Guadalupe Govea Aguilar" userId="S::dgovea@worldbank.org::e3852b2b-8281-4f0b-8a16-86b1a2858807" providerId="AD" clId="Web-{2F2BF7F4-79E6-C058-685C-FCF9DB651A34}" dt="2019-10-15T20:12:16.406" v="41" actId="20577"/>
        <pc:sldMkLst>
          <pc:docMk/>
          <pc:sldMk cId="314844305" sldId="266"/>
        </pc:sldMkLst>
        <pc:spChg chg="mod">
          <ac:chgData name="Dulce Maria De Guadalupe Govea Aguilar" userId="S::dgovea@worldbank.org::e3852b2b-8281-4f0b-8a16-86b1a2858807" providerId="AD" clId="Web-{2F2BF7F4-79E6-C058-685C-FCF9DB651A34}" dt="2019-10-15T20:12:16.406" v="41" actId="20577"/>
          <ac:spMkLst>
            <pc:docMk/>
            <pc:sldMk cId="314844305" sldId="266"/>
            <ac:spMk id="3" creationId="{2F3775EA-C141-473C-98EB-B8744C428CE3}"/>
          </ac:spMkLst>
        </pc:spChg>
      </pc:sldChg>
      <pc:sldChg chg="modSp">
        <pc:chgData name="Dulce Maria De Guadalupe Govea Aguilar" userId="S::dgovea@worldbank.org::e3852b2b-8281-4f0b-8a16-86b1a2858807" providerId="AD" clId="Web-{2F2BF7F4-79E6-C058-685C-FCF9DB651A34}" dt="2019-10-15T20:34:11.457" v="1003" actId="20577"/>
        <pc:sldMkLst>
          <pc:docMk/>
          <pc:sldMk cId="2016961260" sldId="309"/>
        </pc:sldMkLst>
        <pc:spChg chg="mod">
          <ac:chgData name="Dulce Maria De Guadalupe Govea Aguilar" userId="S::dgovea@worldbank.org::e3852b2b-8281-4f0b-8a16-86b1a2858807" providerId="AD" clId="Web-{2F2BF7F4-79E6-C058-685C-FCF9DB651A34}" dt="2019-10-15T20:34:11.457" v="1003" actId="20577"/>
          <ac:spMkLst>
            <pc:docMk/>
            <pc:sldMk cId="2016961260" sldId="309"/>
            <ac:spMk id="3" creationId="{99414DA4-3EFA-44A3-91E0-2AED4BB378DB}"/>
          </ac:spMkLst>
        </pc:spChg>
      </pc:sldChg>
      <pc:sldChg chg="modSp">
        <pc:chgData name="Dulce Maria De Guadalupe Govea Aguilar" userId="S::dgovea@worldbank.org::e3852b2b-8281-4f0b-8a16-86b1a2858807" providerId="AD" clId="Web-{2F2BF7F4-79E6-C058-685C-FCF9DB651A34}" dt="2019-10-15T20:40:51.776" v="1233" actId="1076"/>
        <pc:sldMkLst>
          <pc:docMk/>
          <pc:sldMk cId="2633853491" sldId="310"/>
        </pc:sldMkLst>
        <pc:spChg chg="mod">
          <ac:chgData name="Dulce Maria De Guadalupe Govea Aguilar" userId="S::dgovea@worldbank.org::e3852b2b-8281-4f0b-8a16-86b1a2858807" providerId="AD" clId="Web-{2F2BF7F4-79E6-C058-685C-FCF9DB651A34}" dt="2019-10-15T20:34:32.973" v="1008" actId="20577"/>
          <ac:spMkLst>
            <pc:docMk/>
            <pc:sldMk cId="2633853491" sldId="310"/>
            <ac:spMk id="2" creationId="{00000000-0000-0000-0000-000000000000}"/>
          </ac:spMkLst>
        </pc:spChg>
        <pc:spChg chg="mod">
          <ac:chgData name="Dulce Maria De Guadalupe Govea Aguilar" userId="S::dgovea@worldbank.org::e3852b2b-8281-4f0b-8a16-86b1a2858807" providerId="AD" clId="Web-{2F2BF7F4-79E6-C058-685C-FCF9DB651A34}" dt="2019-10-15T20:40:49.182" v="1231" actId="20577"/>
          <ac:spMkLst>
            <pc:docMk/>
            <pc:sldMk cId="2633853491" sldId="310"/>
            <ac:spMk id="3" creationId="{99414DA4-3EFA-44A3-91E0-2AED4BB378DB}"/>
          </ac:spMkLst>
        </pc:spChg>
        <pc:spChg chg="mod">
          <ac:chgData name="Dulce Maria De Guadalupe Govea Aguilar" userId="S::dgovea@worldbank.org::e3852b2b-8281-4f0b-8a16-86b1a2858807" providerId="AD" clId="Web-{2F2BF7F4-79E6-C058-685C-FCF9DB651A34}" dt="2019-10-15T20:40:51.776" v="1233" actId="1076"/>
          <ac:spMkLst>
            <pc:docMk/>
            <pc:sldMk cId="2633853491" sldId="310"/>
            <ac:spMk id="4" creationId="{72242A05-3123-4494-8712-5E39D1344ED8}"/>
          </ac:spMkLst>
        </pc:spChg>
      </pc:sldChg>
      <pc:sldChg chg="del">
        <pc:chgData name="Dulce Maria De Guadalupe Govea Aguilar" userId="S::dgovea@worldbank.org::e3852b2b-8281-4f0b-8a16-86b1a2858807" providerId="AD" clId="Web-{2F2BF7F4-79E6-C058-685C-FCF9DB651A34}" dt="2019-10-15T20:34:24.910" v="1007"/>
        <pc:sldMkLst>
          <pc:docMk/>
          <pc:sldMk cId="4205533964" sldId="311"/>
        </pc:sldMkLst>
      </pc:sldChg>
      <pc:sldChg chg="del">
        <pc:chgData name="Dulce Maria De Guadalupe Govea Aguilar" userId="S::dgovea@worldbank.org::e3852b2b-8281-4f0b-8a16-86b1a2858807" providerId="AD" clId="Web-{2F2BF7F4-79E6-C058-685C-FCF9DB651A34}" dt="2019-10-15T20:34:24.910" v="1006"/>
        <pc:sldMkLst>
          <pc:docMk/>
          <pc:sldMk cId="563391620" sldId="312"/>
        </pc:sldMkLst>
      </pc:sldChg>
      <pc:sldChg chg="del">
        <pc:chgData name="Dulce Maria De Guadalupe Govea Aguilar" userId="S::dgovea@worldbank.org::e3852b2b-8281-4f0b-8a16-86b1a2858807" providerId="AD" clId="Web-{2F2BF7F4-79E6-C058-685C-FCF9DB651A34}" dt="2019-10-15T20:34:24.910" v="1005"/>
        <pc:sldMkLst>
          <pc:docMk/>
          <pc:sldMk cId="806138173" sldId="313"/>
        </pc:sldMkLst>
      </pc:sldChg>
      <pc:sldChg chg="modSp add replId">
        <pc:chgData name="Dulce Maria De Guadalupe Govea Aguilar" userId="S::dgovea@worldbank.org::e3852b2b-8281-4f0b-8a16-86b1a2858807" providerId="AD" clId="Web-{2F2BF7F4-79E6-C058-685C-FCF9DB651A34}" dt="2019-10-15T20:58:07.948" v="2422" actId="14100"/>
        <pc:sldMkLst>
          <pc:docMk/>
          <pc:sldMk cId="218060984" sldId="318"/>
        </pc:sldMkLst>
        <pc:spChg chg="mod">
          <ac:chgData name="Dulce Maria De Guadalupe Govea Aguilar" userId="S::dgovea@worldbank.org::e3852b2b-8281-4f0b-8a16-86b1a2858807" providerId="AD" clId="Web-{2F2BF7F4-79E6-C058-685C-FCF9DB651A34}" dt="2019-10-15T20:46:12.968" v="1269" actId="20577"/>
          <ac:spMkLst>
            <pc:docMk/>
            <pc:sldMk cId="218060984" sldId="318"/>
            <ac:spMk id="2" creationId="{00000000-0000-0000-0000-000000000000}"/>
          </ac:spMkLst>
        </pc:spChg>
        <pc:spChg chg="mod">
          <ac:chgData name="Dulce Maria De Guadalupe Govea Aguilar" userId="S::dgovea@worldbank.org::e3852b2b-8281-4f0b-8a16-86b1a2858807" providerId="AD" clId="Web-{2F2BF7F4-79E6-C058-685C-FCF9DB651A34}" dt="2019-10-15T20:58:05.042" v="2421" actId="14100"/>
          <ac:spMkLst>
            <pc:docMk/>
            <pc:sldMk cId="218060984" sldId="318"/>
            <ac:spMk id="3" creationId="{99414DA4-3EFA-44A3-91E0-2AED4BB378DB}"/>
          </ac:spMkLst>
        </pc:spChg>
        <pc:spChg chg="mod">
          <ac:chgData name="Dulce Maria De Guadalupe Govea Aguilar" userId="S::dgovea@worldbank.org::e3852b2b-8281-4f0b-8a16-86b1a2858807" providerId="AD" clId="Web-{2F2BF7F4-79E6-C058-685C-FCF9DB651A34}" dt="2019-10-15T20:58:07.948" v="2422" actId="14100"/>
          <ac:spMkLst>
            <pc:docMk/>
            <pc:sldMk cId="218060984" sldId="318"/>
            <ac:spMk id="4" creationId="{72242A05-3123-4494-8712-5E39D1344ED8}"/>
          </ac:spMkLst>
        </pc:spChg>
        <pc:spChg chg="mod">
          <ac:chgData name="Dulce Maria De Guadalupe Govea Aguilar" userId="S::dgovea@worldbank.org::e3852b2b-8281-4f0b-8a16-86b1a2858807" providerId="AD" clId="Web-{2F2BF7F4-79E6-C058-685C-FCF9DB651A34}" dt="2019-10-15T20:56:17.743" v="2367" actId="20577"/>
          <ac:spMkLst>
            <pc:docMk/>
            <pc:sldMk cId="218060984" sldId="318"/>
            <ac:spMk id="5" creationId="{CB4E402F-C427-48E5-B2DA-FB15214DCEC8}"/>
          </ac:spMkLst>
        </pc:spChg>
      </pc:sldChg>
    </pc:docChg>
  </pc:docChgLst>
  <pc:docChgLst>
    <pc:chgData name="Zarko Palankov" userId="61fdbf7c-fca7-413a-acd2-0da806d54fa6" providerId="ADAL" clId="{346B1966-F558-4BA2-9E78-6EDDF1A7724A}"/>
    <pc:docChg chg="custSel addSld delSld modSld sldOrd">
      <pc:chgData name="Zarko Palankov" userId="61fdbf7c-fca7-413a-acd2-0da806d54fa6" providerId="ADAL" clId="{346B1966-F558-4BA2-9E78-6EDDF1A7724A}" dt="2020-07-28T16:36:26.320" v="1051" actId="2696"/>
      <pc:docMkLst>
        <pc:docMk/>
      </pc:docMkLst>
      <pc:sldChg chg="modSp modNotesTx">
        <pc:chgData name="Zarko Palankov" userId="61fdbf7c-fca7-413a-acd2-0da806d54fa6" providerId="ADAL" clId="{346B1966-F558-4BA2-9E78-6EDDF1A7724A}" dt="2020-07-28T16:28:50.981" v="415" actId="20577"/>
        <pc:sldMkLst>
          <pc:docMk/>
          <pc:sldMk cId="2258292993" sldId="257"/>
        </pc:sldMkLst>
        <pc:spChg chg="mod">
          <ac:chgData name="Zarko Palankov" userId="61fdbf7c-fca7-413a-acd2-0da806d54fa6" providerId="ADAL" clId="{346B1966-F558-4BA2-9E78-6EDDF1A7724A}" dt="2020-07-28T16:20:08.232" v="10" actId="20577"/>
          <ac:spMkLst>
            <pc:docMk/>
            <pc:sldMk cId="2258292993" sldId="257"/>
            <ac:spMk id="3" creationId="{00000000-0000-0000-0000-000000000000}"/>
          </ac:spMkLst>
        </pc:spChg>
      </pc:sldChg>
      <pc:sldChg chg="modNotesTx">
        <pc:chgData name="Zarko Palankov" userId="61fdbf7c-fca7-413a-acd2-0da806d54fa6" providerId="ADAL" clId="{346B1966-F558-4BA2-9E78-6EDDF1A7724A}" dt="2020-07-28T16:32:50.640" v="914" actId="20577"/>
        <pc:sldMkLst>
          <pc:docMk/>
          <pc:sldMk cId="3304463032" sldId="265"/>
        </pc:sldMkLst>
      </pc:sldChg>
      <pc:sldChg chg="modNotesTx">
        <pc:chgData name="Zarko Palankov" userId="61fdbf7c-fca7-413a-acd2-0da806d54fa6" providerId="ADAL" clId="{346B1966-F558-4BA2-9E78-6EDDF1A7724A}" dt="2020-07-28T16:20:35.023" v="25" actId="20577"/>
        <pc:sldMkLst>
          <pc:docMk/>
          <pc:sldMk cId="314844305" sldId="266"/>
        </pc:sldMkLst>
      </pc:sldChg>
      <pc:sldChg chg="modNotesTx">
        <pc:chgData name="Zarko Palankov" userId="61fdbf7c-fca7-413a-acd2-0da806d54fa6" providerId="ADAL" clId="{346B1966-F558-4BA2-9E78-6EDDF1A7724A}" dt="2020-07-28T16:33:59.068" v="923" actId="20577"/>
        <pc:sldMkLst>
          <pc:docMk/>
          <pc:sldMk cId="2633853491" sldId="310"/>
        </pc:sldMkLst>
      </pc:sldChg>
      <pc:sldChg chg="modNotesTx">
        <pc:chgData name="Zarko Palankov" userId="61fdbf7c-fca7-413a-acd2-0da806d54fa6" providerId="ADAL" clId="{346B1966-F558-4BA2-9E78-6EDDF1A7724A}" dt="2020-07-28T16:35:30.426" v="1047" actId="20577"/>
        <pc:sldMkLst>
          <pc:docMk/>
          <pc:sldMk cId="315050208" sldId="317"/>
        </pc:sldMkLst>
      </pc:sldChg>
      <pc:sldChg chg="del">
        <pc:chgData name="Zarko Palankov" userId="61fdbf7c-fca7-413a-acd2-0da806d54fa6" providerId="ADAL" clId="{346B1966-F558-4BA2-9E78-6EDDF1A7724A}" dt="2020-07-28T16:36:26.320" v="1051" actId="2696"/>
        <pc:sldMkLst>
          <pc:docMk/>
          <pc:sldMk cId="218060984" sldId="318"/>
        </pc:sldMkLst>
      </pc:sldChg>
      <pc:sldChg chg="modSp add ord modNotesTx">
        <pc:chgData name="Zarko Palankov" userId="61fdbf7c-fca7-413a-acd2-0da806d54fa6" providerId="ADAL" clId="{346B1966-F558-4BA2-9E78-6EDDF1A7724A}" dt="2020-07-28T16:35:46.008" v="1050" actId="113"/>
        <pc:sldMkLst>
          <pc:docMk/>
          <pc:sldMk cId="790875088" sldId="319"/>
        </pc:sldMkLst>
        <pc:spChg chg="mod">
          <ac:chgData name="Zarko Palankov" userId="61fdbf7c-fca7-413a-acd2-0da806d54fa6" providerId="ADAL" clId="{346B1966-F558-4BA2-9E78-6EDDF1A7724A}" dt="2020-07-28T16:28:43.735" v="395" actId="20577"/>
          <ac:spMkLst>
            <pc:docMk/>
            <pc:sldMk cId="790875088" sldId="319"/>
            <ac:spMk id="2" creationId="{00000000-0000-0000-0000-000000000000}"/>
          </ac:spMkLst>
        </pc:spChg>
        <pc:spChg chg="mod">
          <ac:chgData name="Zarko Palankov" userId="61fdbf7c-fca7-413a-acd2-0da806d54fa6" providerId="ADAL" clId="{346B1966-F558-4BA2-9E78-6EDDF1A7724A}" dt="2020-07-28T16:35:46.008" v="1050" actId="113"/>
          <ac:spMkLst>
            <pc:docMk/>
            <pc:sldMk cId="790875088" sldId="319"/>
            <ac:spMk id="12" creationId="{190DFF67-4CCC-46AB-93F6-35FBD13FDB21}"/>
          </ac:spMkLst>
        </pc:spChg>
      </pc:sldChg>
    </pc:docChg>
  </pc:docChgLst>
  <pc:docChgLst>
    <pc:chgData name="Zarko Palankov" userId="S::spalankov@worldbank.org::61fdbf7c-fca7-413a-acd2-0da806d54fa6" providerId="AD" clId="Web-{E8B2C7A1-E7B6-E8F1-7682-AEC717EE50CF}"/>
    <pc:docChg chg="delSld modSld">
      <pc:chgData name="Zarko Palankov" userId="S::spalankov@worldbank.org::61fdbf7c-fca7-413a-acd2-0da806d54fa6" providerId="AD" clId="Web-{E8B2C7A1-E7B6-E8F1-7682-AEC717EE50CF}" dt="2020-01-05T12:13:54.196" v="88" actId="14100"/>
      <pc:docMkLst>
        <pc:docMk/>
      </pc:docMkLst>
      <pc:sldChg chg="modSp">
        <pc:chgData name="Zarko Palankov" userId="S::spalankov@worldbank.org::61fdbf7c-fca7-413a-acd2-0da806d54fa6" providerId="AD" clId="Web-{E8B2C7A1-E7B6-E8F1-7682-AEC717EE50CF}" dt="2020-01-05T12:13:54.196" v="88" actId="14100"/>
        <pc:sldMkLst>
          <pc:docMk/>
          <pc:sldMk cId="2258292993" sldId="257"/>
        </pc:sldMkLst>
        <pc:picChg chg="mod">
          <ac:chgData name="Zarko Palankov" userId="S::spalankov@worldbank.org::61fdbf7c-fca7-413a-acd2-0da806d54fa6" providerId="AD" clId="Web-{E8B2C7A1-E7B6-E8F1-7682-AEC717EE50CF}" dt="2020-01-05T12:13:54.196" v="88" actId="14100"/>
          <ac:picMkLst>
            <pc:docMk/>
            <pc:sldMk cId="2258292993" sldId="257"/>
            <ac:picMk id="10" creationId="{69500593-E94D-4EEC-A27A-643DACC21A38}"/>
          </ac:picMkLst>
        </pc:picChg>
      </pc:sldChg>
      <pc:sldChg chg="delSp">
        <pc:chgData name="Zarko Palankov" userId="S::spalankov@worldbank.org::61fdbf7c-fca7-413a-acd2-0da806d54fa6" providerId="AD" clId="Web-{E8B2C7A1-E7B6-E8F1-7682-AEC717EE50CF}" dt="2020-01-05T12:09:50.399" v="1"/>
        <pc:sldMkLst>
          <pc:docMk/>
          <pc:sldMk cId="314844305" sldId="266"/>
        </pc:sldMkLst>
        <pc:spChg chg="del">
          <ac:chgData name="Zarko Palankov" userId="S::spalankov@worldbank.org::61fdbf7c-fca7-413a-acd2-0da806d54fa6" providerId="AD" clId="Web-{E8B2C7A1-E7B6-E8F1-7682-AEC717EE50CF}" dt="2020-01-05T12:09:46.414" v="0"/>
          <ac:spMkLst>
            <pc:docMk/>
            <pc:sldMk cId="314844305" sldId="266"/>
            <ac:spMk id="3" creationId="{2F3775EA-C141-473C-98EB-B8744C428CE3}"/>
          </ac:spMkLst>
        </pc:spChg>
        <pc:spChg chg="del">
          <ac:chgData name="Zarko Palankov" userId="S::spalankov@worldbank.org::61fdbf7c-fca7-413a-acd2-0da806d54fa6" providerId="AD" clId="Web-{E8B2C7A1-E7B6-E8F1-7682-AEC717EE50CF}" dt="2020-01-05T12:09:50.399" v="1"/>
          <ac:spMkLst>
            <pc:docMk/>
            <pc:sldMk cId="314844305" sldId="266"/>
            <ac:spMk id="14" creationId="{D1F4A4C7-2579-4875-BD4E-83C1BDEF1039}"/>
          </ac:spMkLst>
        </pc:spChg>
      </pc:sldChg>
      <pc:sldChg chg="modSp">
        <pc:chgData name="Zarko Palankov" userId="S::spalankov@worldbank.org::61fdbf7c-fca7-413a-acd2-0da806d54fa6" providerId="AD" clId="Web-{E8B2C7A1-E7B6-E8F1-7682-AEC717EE50CF}" dt="2020-01-05T12:10:07.227" v="3" actId="20577"/>
        <pc:sldMkLst>
          <pc:docMk/>
          <pc:sldMk cId="2016961260" sldId="309"/>
        </pc:sldMkLst>
        <pc:spChg chg="mod">
          <ac:chgData name="Zarko Palankov" userId="S::spalankov@worldbank.org::61fdbf7c-fca7-413a-acd2-0da806d54fa6" providerId="AD" clId="Web-{E8B2C7A1-E7B6-E8F1-7682-AEC717EE50CF}" dt="2020-01-05T12:10:07.227" v="3" actId="20577"/>
          <ac:spMkLst>
            <pc:docMk/>
            <pc:sldMk cId="2016961260" sldId="309"/>
            <ac:spMk id="3" creationId="{99414DA4-3EFA-44A3-91E0-2AED4BB378DB}"/>
          </ac:spMkLst>
        </pc:spChg>
      </pc:sldChg>
      <pc:sldChg chg="delSp">
        <pc:chgData name="Zarko Palankov" userId="S::spalankov@worldbank.org::61fdbf7c-fca7-413a-acd2-0da806d54fa6" providerId="AD" clId="Web-{E8B2C7A1-E7B6-E8F1-7682-AEC717EE50CF}" dt="2020-01-05T12:10:20.102" v="5"/>
        <pc:sldMkLst>
          <pc:docMk/>
          <pc:sldMk cId="2633853491" sldId="310"/>
        </pc:sldMkLst>
        <pc:spChg chg="del">
          <ac:chgData name="Zarko Palankov" userId="S::spalankov@worldbank.org::61fdbf7c-fca7-413a-acd2-0da806d54fa6" providerId="AD" clId="Web-{E8B2C7A1-E7B6-E8F1-7682-AEC717EE50CF}" dt="2020-01-05T12:10:20.102" v="5"/>
          <ac:spMkLst>
            <pc:docMk/>
            <pc:sldMk cId="2633853491" sldId="310"/>
            <ac:spMk id="5" creationId="{CB4E402F-C427-48E5-B2DA-FB15214DCEC8}"/>
          </ac:spMkLst>
        </pc:spChg>
      </pc:sldChg>
      <pc:sldChg chg="del">
        <pc:chgData name="Zarko Palankov" userId="S::spalankov@worldbank.org::61fdbf7c-fca7-413a-acd2-0da806d54fa6" providerId="AD" clId="Web-{E8B2C7A1-E7B6-E8F1-7682-AEC717EE50CF}" dt="2020-01-05T12:13:31.962" v="86"/>
        <pc:sldMkLst>
          <pc:docMk/>
          <pc:sldMk cId="1332030325" sldId="314"/>
        </pc:sldMkLst>
      </pc:sldChg>
      <pc:sldChg chg="del">
        <pc:chgData name="Zarko Palankov" userId="S::spalankov@worldbank.org::61fdbf7c-fca7-413a-acd2-0da806d54fa6" providerId="AD" clId="Web-{E8B2C7A1-E7B6-E8F1-7682-AEC717EE50CF}" dt="2020-01-05T12:13:33.290" v="87"/>
        <pc:sldMkLst>
          <pc:docMk/>
          <pc:sldMk cId="2213532118" sldId="315"/>
        </pc:sldMkLst>
      </pc:sldChg>
      <pc:sldChg chg="del">
        <pc:chgData name="Zarko Palankov" userId="S::spalankov@worldbank.org::61fdbf7c-fca7-413a-acd2-0da806d54fa6" providerId="AD" clId="Web-{E8B2C7A1-E7B6-E8F1-7682-AEC717EE50CF}" dt="2020-01-05T12:13:28.868" v="85"/>
        <pc:sldMkLst>
          <pc:docMk/>
          <pc:sldMk cId="385761505" sldId="316"/>
        </pc:sldMkLst>
      </pc:sldChg>
      <pc:sldChg chg="addSp delSp modSp">
        <pc:chgData name="Zarko Palankov" userId="S::spalankov@worldbank.org::61fdbf7c-fca7-413a-acd2-0da806d54fa6" providerId="AD" clId="Web-{E8B2C7A1-E7B6-E8F1-7682-AEC717EE50CF}" dt="2020-01-05T12:13:12.946" v="83" actId="20577"/>
        <pc:sldMkLst>
          <pc:docMk/>
          <pc:sldMk cId="315050208" sldId="317"/>
        </pc:sldMkLst>
        <pc:spChg chg="mod">
          <ac:chgData name="Zarko Palankov" userId="S::spalankov@worldbank.org::61fdbf7c-fca7-413a-acd2-0da806d54fa6" providerId="AD" clId="Web-{E8B2C7A1-E7B6-E8F1-7682-AEC717EE50CF}" dt="2020-01-05T12:12:59.353" v="75" actId="20577"/>
          <ac:spMkLst>
            <pc:docMk/>
            <pc:sldMk cId="315050208" sldId="317"/>
            <ac:spMk id="2" creationId="{00000000-0000-0000-0000-000000000000}"/>
          </ac:spMkLst>
        </pc:spChg>
        <pc:spChg chg="del">
          <ac:chgData name="Zarko Palankov" userId="S::spalankov@worldbank.org::61fdbf7c-fca7-413a-acd2-0da806d54fa6" providerId="AD" clId="Web-{E8B2C7A1-E7B6-E8F1-7682-AEC717EE50CF}" dt="2020-01-05T12:12:17.555" v="50"/>
          <ac:spMkLst>
            <pc:docMk/>
            <pc:sldMk cId="315050208" sldId="317"/>
            <ac:spMk id="3" creationId="{99414DA4-3EFA-44A3-91E0-2AED4BB378DB}"/>
          </ac:spMkLst>
        </pc:spChg>
        <pc:spChg chg="add mod">
          <ac:chgData name="Zarko Palankov" userId="S::spalankov@worldbank.org::61fdbf7c-fca7-413a-acd2-0da806d54fa6" providerId="AD" clId="Web-{E8B2C7A1-E7B6-E8F1-7682-AEC717EE50CF}" dt="2020-01-05T12:13:12.946" v="83" actId="20577"/>
          <ac:spMkLst>
            <pc:docMk/>
            <pc:sldMk cId="315050208" sldId="317"/>
            <ac:spMk id="5" creationId="{19EA5B56-1F21-491B-ACD4-01DD16F65362}"/>
          </ac:spMkLst>
        </pc:spChg>
      </pc:sldChg>
      <pc:sldChg chg="delSp modSp">
        <pc:chgData name="Zarko Palankov" userId="S::spalankov@worldbank.org::61fdbf7c-fca7-413a-acd2-0da806d54fa6" providerId="AD" clId="Web-{E8B2C7A1-E7B6-E8F1-7682-AEC717EE50CF}" dt="2020-01-05T12:11:35.571" v="49"/>
        <pc:sldMkLst>
          <pc:docMk/>
          <pc:sldMk cId="218060984" sldId="318"/>
        </pc:sldMkLst>
        <pc:spChg chg="mod">
          <ac:chgData name="Zarko Palankov" userId="S::spalankov@worldbank.org::61fdbf7c-fca7-413a-acd2-0da806d54fa6" providerId="AD" clId="Web-{E8B2C7A1-E7B6-E8F1-7682-AEC717EE50CF}" dt="2020-01-05T12:11:05.337" v="37" actId="20577"/>
          <ac:spMkLst>
            <pc:docMk/>
            <pc:sldMk cId="218060984" sldId="318"/>
            <ac:spMk id="2" creationId="{00000000-0000-0000-0000-000000000000}"/>
          </ac:spMkLst>
        </pc:spChg>
        <pc:spChg chg="mod">
          <ac:chgData name="Zarko Palankov" userId="S::spalankov@worldbank.org::61fdbf7c-fca7-413a-acd2-0da806d54fa6" providerId="AD" clId="Web-{E8B2C7A1-E7B6-E8F1-7682-AEC717EE50CF}" dt="2020-01-05T12:11:33.243" v="47" actId="20577"/>
          <ac:spMkLst>
            <pc:docMk/>
            <pc:sldMk cId="218060984" sldId="318"/>
            <ac:spMk id="4" creationId="{72242A05-3123-4494-8712-5E39D1344ED8}"/>
          </ac:spMkLst>
        </pc:spChg>
        <pc:spChg chg="del">
          <ac:chgData name="Zarko Palankov" userId="S::spalankov@worldbank.org::61fdbf7c-fca7-413a-acd2-0da806d54fa6" providerId="AD" clId="Web-{E8B2C7A1-E7B6-E8F1-7682-AEC717EE50CF}" dt="2020-01-05T12:11:35.571" v="49"/>
          <ac:spMkLst>
            <pc:docMk/>
            <pc:sldMk cId="218060984" sldId="318"/>
            <ac:spMk id="5" creationId="{CB4E402F-C427-48E5-B2DA-FB15214DCEC8}"/>
          </ac:spMkLst>
        </pc:spChg>
      </pc:sldChg>
    </pc:docChg>
  </pc:docChgLst>
  <pc:docChgLst>
    <pc:chgData name="Zarko Palankov" userId="61fdbf7c-fca7-413a-acd2-0da806d54fa6" providerId="ADAL" clId="{E5064D87-F281-4C32-9E66-231CB7E885F2}"/>
    <pc:docChg chg="custSel modSld">
      <pc:chgData name="Zarko Palankov" userId="61fdbf7c-fca7-413a-acd2-0da806d54fa6" providerId="ADAL" clId="{E5064D87-F281-4C32-9E66-231CB7E885F2}" dt="2019-10-16T14:50:16.076" v="666" actId="20577"/>
      <pc:docMkLst>
        <pc:docMk/>
      </pc:docMkLst>
      <pc:sldChg chg="modSp modNotesTx">
        <pc:chgData name="Zarko Palankov" userId="61fdbf7c-fca7-413a-acd2-0da806d54fa6" providerId="ADAL" clId="{E5064D87-F281-4C32-9E66-231CB7E885F2}" dt="2019-10-15T19:00:39.862" v="134" actId="20577"/>
        <pc:sldMkLst>
          <pc:docMk/>
          <pc:sldMk cId="2258292993" sldId="257"/>
        </pc:sldMkLst>
        <pc:spChg chg="mod">
          <ac:chgData name="Zarko Palankov" userId="61fdbf7c-fca7-413a-acd2-0da806d54fa6" providerId="ADAL" clId="{E5064D87-F281-4C32-9E66-231CB7E885F2}" dt="2019-10-15T15:01:37.618" v="57" actId="13926"/>
          <ac:spMkLst>
            <pc:docMk/>
            <pc:sldMk cId="2258292993" sldId="257"/>
            <ac:spMk id="3" creationId="{00000000-0000-0000-0000-000000000000}"/>
          </ac:spMkLst>
        </pc:spChg>
      </pc:sldChg>
      <pc:sldChg chg="modNotesTx">
        <pc:chgData name="Zarko Palankov" userId="61fdbf7c-fca7-413a-acd2-0da806d54fa6" providerId="ADAL" clId="{E5064D87-F281-4C32-9E66-231CB7E885F2}" dt="2019-10-15T19:01:00.701" v="183" actId="20577"/>
        <pc:sldMkLst>
          <pc:docMk/>
          <pc:sldMk cId="3304463032" sldId="265"/>
        </pc:sldMkLst>
      </pc:sldChg>
      <pc:sldChg chg="modSp modNotesTx">
        <pc:chgData name="Zarko Palankov" userId="61fdbf7c-fca7-413a-acd2-0da806d54fa6" providerId="ADAL" clId="{E5064D87-F281-4C32-9E66-231CB7E885F2}" dt="2019-10-16T14:47:51.184" v="605" actId="6549"/>
        <pc:sldMkLst>
          <pc:docMk/>
          <pc:sldMk cId="2016961260" sldId="309"/>
        </pc:sldMkLst>
        <pc:spChg chg="mod">
          <ac:chgData name="Zarko Palankov" userId="61fdbf7c-fca7-413a-acd2-0da806d54fa6" providerId="ADAL" clId="{E5064D87-F281-4C32-9E66-231CB7E885F2}" dt="2019-10-16T14:47:14.827" v="443"/>
          <ac:spMkLst>
            <pc:docMk/>
            <pc:sldMk cId="2016961260" sldId="309"/>
            <ac:spMk id="3" creationId="{99414DA4-3EFA-44A3-91E0-2AED4BB378DB}"/>
          </ac:spMkLst>
        </pc:spChg>
      </pc:sldChg>
      <pc:sldChg chg="modSp modNotesTx">
        <pc:chgData name="Zarko Palankov" userId="61fdbf7c-fca7-413a-acd2-0da806d54fa6" providerId="ADAL" clId="{E5064D87-F281-4C32-9E66-231CB7E885F2}" dt="2019-10-16T14:50:16.076" v="666" actId="20577"/>
        <pc:sldMkLst>
          <pc:docMk/>
          <pc:sldMk cId="2633853491" sldId="310"/>
        </pc:sldMkLst>
        <pc:spChg chg="mod">
          <ac:chgData name="Zarko Palankov" userId="61fdbf7c-fca7-413a-acd2-0da806d54fa6" providerId="ADAL" clId="{E5064D87-F281-4C32-9E66-231CB7E885F2}" dt="2019-10-16T14:48:19.671" v="606"/>
          <ac:spMkLst>
            <pc:docMk/>
            <pc:sldMk cId="2633853491" sldId="310"/>
            <ac:spMk id="3" creationId="{99414DA4-3EFA-44A3-91E0-2AED4BB378DB}"/>
          </ac:spMkLst>
        </pc:spChg>
        <pc:spChg chg="mod">
          <ac:chgData name="Zarko Palankov" userId="61fdbf7c-fca7-413a-acd2-0da806d54fa6" providerId="ADAL" clId="{E5064D87-F281-4C32-9E66-231CB7E885F2}" dt="2019-10-16T14:49:15.940" v="630"/>
          <ac:spMkLst>
            <pc:docMk/>
            <pc:sldMk cId="2633853491" sldId="310"/>
            <ac:spMk id="4" creationId="{72242A05-3123-4494-8712-5E39D1344ED8}"/>
          </ac:spMkLst>
        </pc:spChg>
      </pc:sldChg>
      <pc:sldChg chg="modNotesTx">
        <pc:chgData name="Zarko Palankov" userId="61fdbf7c-fca7-413a-acd2-0da806d54fa6" providerId="ADAL" clId="{E5064D87-F281-4C32-9E66-231CB7E885F2}" dt="2019-10-15T19:02:55.036" v="279" actId="20577"/>
        <pc:sldMkLst>
          <pc:docMk/>
          <pc:sldMk cId="1332030325" sldId="314"/>
        </pc:sldMkLst>
      </pc:sldChg>
      <pc:sldChg chg="modSp modNotesTx">
        <pc:chgData name="Zarko Palankov" userId="61fdbf7c-fca7-413a-acd2-0da806d54fa6" providerId="ADAL" clId="{E5064D87-F281-4C32-9E66-231CB7E885F2}" dt="2019-10-15T19:03:00.988" v="285" actId="20577"/>
        <pc:sldMkLst>
          <pc:docMk/>
          <pc:sldMk cId="2213532118" sldId="315"/>
        </pc:sldMkLst>
        <pc:spChg chg="mod">
          <ac:chgData name="Zarko Palankov" userId="61fdbf7c-fca7-413a-acd2-0da806d54fa6" providerId="ADAL" clId="{E5064D87-F281-4C32-9E66-231CB7E885F2}" dt="2019-10-15T15:02:27.627" v="73" actId="20577"/>
          <ac:spMkLst>
            <pc:docMk/>
            <pc:sldMk cId="2213532118" sldId="315"/>
            <ac:spMk id="3" creationId="{99414DA4-3EFA-44A3-91E0-2AED4BB378DB}"/>
          </ac:spMkLst>
        </pc:spChg>
      </pc:sldChg>
      <pc:sldChg chg="modNotesTx">
        <pc:chgData name="Zarko Palankov" userId="61fdbf7c-fca7-413a-acd2-0da806d54fa6" providerId="ADAL" clId="{E5064D87-F281-4C32-9E66-231CB7E885F2}" dt="2019-10-15T19:03:05.772" v="291" actId="20577"/>
        <pc:sldMkLst>
          <pc:docMk/>
          <pc:sldMk cId="385761505" sldId="316"/>
        </pc:sldMkLst>
      </pc:sldChg>
      <pc:sldChg chg="modSp modNotesTx">
        <pc:chgData name="Zarko Palankov" userId="61fdbf7c-fca7-413a-acd2-0da806d54fa6" providerId="ADAL" clId="{E5064D87-F281-4C32-9E66-231CB7E885F2}" dt="2019-10-15T19:04:04.004" v="442" actId="20577"/>
        <pc:sldMkLst>
          <pc:docMk/>
          <pc:sldMk cId="315050208" sldId="317"/>
        </pc:sldMkLst>
        <pc:spChg chg="mod">
          <ac:chgData name="Zarko Palankov" userId="61fdbf7c-fca7-413a-acd2-0da806d54fa6" providerId="ADAL" clId="{E5064D87-F281-4C32-9E66-231CB7E885F2}" dt="2019-10-15T19:04:04.004" v="442" actId="20577"/>
          <ac:spMkLst>
            <pc:docMk/>
            <pc:sldMk cId="315050208" sldId="317"/>
            <ac:spMk id="3" creationId="{99414DA4-3EFA-44A3-91E0-2AED4BB378DB}"/>
          </ac:spMkLst>
        </pc:spChg>
      </pc:sldChg>
    </pc:docChg>
  </pc:docChgLst>
  <pc:docChgLst>
    <pc:chgData name="Zarko Palankov" userId="61fdbf7c-fca7-413a-acd2-0da806d54fa6" providerId="ADAL" clId="{ACD18354-FBDC-4118-AAA8-1931FAF5C353}"/>
    <pc:docChg chg="modSld sldOrd">
      <pc:chgData name="Zarko Palankov" userId="61fdbf7c-fca7-413a-acd2-0da806d54fa6" providerId="ADAL" clId="{ACD18354-FBDC-4118-AAA8-1931FAF5C353}" dt="2020-07-28T16:38:50.270" v="11"/>
      <pc:docMkLst>
        <pc:docMk/>
      </pc:docMkLst>
      <pc:sldChg chg="modNotesTx">
        <pc:chgData name="Zarko Palankov" userId="61fdbf7c-fca7-413a-acd2-0da806d54fa6" providerId="ADAL" clId="{ACD18354-FBDC-4118-AAA8-1931FAF5C353}" dt="2020-07-28T16:38:33.714" v="10" actId="20577"/>
        <pc:sldMkLst>
          <pc:docMk/>
          <pc:sldMk cId="314844305" sldId="266"/>
        </pc:sldMkLst>
      </pc:sldChg>
      <pc:sldChg chg="ord">
        <pc:chgData name="Zarko Palankov" userId="61fdbf7c-fca7-413a-acd2-0da806d54fa6" providerId="ADAL" clId="{ACD18354-FBDC-4118-AAA8-1931FAF5C353}" dt="2020-07-28T16:38:50.270" v="11"/>
        <pc:sldMkLst>
          <pc:docMk/>
          <pc:sldMk cId="2633853491" sldId="310"/>
        </pc:sldMkLst>
      </pc:sldChg>
      <pc:sldChg chg="modSp">
        <pc:chgData name="Zarko Palankov" userId="61fdbf7c-fca7-413a-acd2-0da806d54fa6" providerId="ADAL" clId="{ACD18354-FBDC-4118-AAA8-1931FAF5C353}" dt="2020-07-28T16:38:25.247" v="9" actId="20577"/>
        <pc:sldMkLst>
          <pc:docMk/>
          <pc:sldMk cId="790875088" sldId="319"/>
        </pc:sldMkLst>
        <pc:spChg chg="mod">
          <ac:chgData name="Zarko Palankov" userId="61fdbf7c-fca7-413a-acd2-0da806d54fa6" providerId="ADAL" clId="{ACD18354-FBDC-4118-AAA8-1931FAF5C353}" dt="2020-07-28T16:38:25.247" v="9" actId="20577"/>
          <ac:spMkLst>
            <pc:docMk/>
            <pc:sldMk cId="790875088" sldId="319"/>
            <ac:spMk id="12" creationId="{190DFF67-4CCC-46AB-93F6-35FBD13FDB21}"/>
          </ac:spMkLst>
        </pc:spChg>
      </pc:sldChg>
    </pc:docChg>
  </pc:docChgLst>
  <pc:docChgLst>
    <pc:chgData name="Zarko Palankov" userId="61fdbf7c-fca7-413a-acd2-0da806d54fa6" providerId="ADAL" clId="{590CB864-D2A9-45F8-BF7B-87151D2187C5}"/>
    <pc:docChg chg="modSld">
      <pc:chgData name="Zarko Palankov" userId="61fdbf7c-fca7-413a-acd2-0da806d54fa6" providerId="ADAL" clId="{590CB864-D2A9-45F8-BF7B-87151D2187C5}" dt="2020-11-19T13:57:54.417" v="0" actId="20577"/>
      <pc:docMkLst>
        <pc:docMk/>
      </pc:docMkLst>
      <pc:sldChg chg="modSp">
        <pc:chgData name="Zarko Palankov" userId="61fdbf7c-fca7-413a-acd2-0da806d54fa6" providerId="ADAL" clId="{590CB864-D2A9-45F8-BF7B-87151D2187C5}" dt="2020-11-19T13:57:54.417" v="0" actId="20577"/>
        <pc:sldMkLst>
          <pc:docMk/>
          <pc:sldMk cId="790875088" sldId="319"/>
        </pc:sldMkLst>
        <pc:spChg chg="mod">
          <ac:chgData name="Zarko Palankov" userId="61fdbf7c-fca7-413a-acd2-0da806d54fa6" providerId="ADAL" clId="{590CB864-D2A9-45F8-BF7B-87151D2187C5}" dt="2020-11-19T13:57:54.417" v="0" actId="20577"/>
          <ac:spMkLst>
            <pc:docMk/>
            <pc:sldMk cId="790875088" sldId="319"/>
            <ac:spMk id="12" creationId="{190DFF67-4CCC-46AB-93F6-35FBD13FDB2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A082BD-B88E-48B9-A9FF-595508C91228}" type="datetimeFigureOut">
              <a:rPr lang="en-US" smtClean="0"/>
              <a:t>3/11/21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2C3D9A-F392-4C03-B063-28CBEE493920}" type="slidenum">
              <a:rPr lang="en-US" smtClean="0"/>
              <a:t>‹#›</a:t>
            </a:fld>
            <a:endParaRPr lang="en-US"/>
          </a:p>
        </p:txBody>
      </p:sp>
    </p:spTree>
    <p:extLst>
      <p:ext uri="{BB962C8B-B14F-4D97-AF65-F5344CB8AC3E}">
        <p14:creationId xmlns:p14="http://schemas.microsoft.com/office/powerpoint/2010/main" val="4113862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10"/>
          </p:nvPr>
        </p:nvSpPr>
        <p:spPr/>
        <p:txBody>
          <a:bodyPr/>
          <a:lstStyle/>
          <a:p>
            <a:fld id="{C62C3D9A-F392-4C03-B063-28CBEE493920}" type="slidenum">
              <a:rPr lang="en-US" smtClean="0"/>
              <a:t>1</a:t>
            </a:fld>
            <a:endParaRPr lang="en-US"/>
          </a:p>
        </p:txBody>
      </p:sp>
    </p:spTree>
    <p:extLst>
      <p:ext uri="{BB962C8B-B14F-4D97-AF65-F5344CB8AC3E}">
        <p14:creationId xmlns:p14="http://schemas.microsoft.com/office/powerpoint/2010/main" val="220768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 at the “Notes” field on subsequent slides for detailed instructions. </a:t>
            </a:r>
          </a:p>
        </p:txBody>
      </p:sp>
      <p:sp>
        <p:nvSpPr>
          <p:cNvPr id="4" name="Slide Number Placeholder 3"/>
          <p:cNvSpPr>
            <a:spLocks noGrp="1"/>
          </p:cNvSpPr>
          <p:nvPr>
            <p:ph type="sldNum" sz="quarter" idx="10"/>
          </p:nvPr>
        </p:nvSpPr>
        <p:spPr/>
        <p:txBody>
          <a:bodyPr/>
          <a:lstStyle/>
          <a:p>
            <a:fld id="{4A923641-D1F2-4F47-BACC-61BCF2527B72}"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004298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this slide, include the following:</a:t>
            </a:r>
          </a:p>
          <a:p>
            <a:pPr marL="228600" indent="-228600">
              <a:buAutoNum type="arabicPeriod"/>
            </a:pPr>
            <a:r>
              <a:rPr lang="en-US" dirty="0"/>
              <a:t>Your CoP name and short description</a:t>
            </a:r>
          </a:p>
          <a:p>
            <a:pPr marL="228600" indent="-228600">
              <a:buAutoNum type="arabicPeriod"/>
            </a:pPr>
            <a:r>
              <a:rPr lang="en-US" dirty="0"/>
              <a:t>Names of Core Team and roles within the CoP</a:t>
            </a:r>
          </a:p>
        </p:txBody>
      </p:sp>
      <p:sp>
        <p:nvSpPr>
          <p:cNvPr id="4" name="Slide Number Placeholder 3"/>
          <p:cNvSpPr>
            <a:spLocks noGrp="1"/>
          </p:cNvSpPr>
          <p:nvPr>
            <p:ph type="sldNum" sz="quarter" idx="10"/>
          </p:nvPr>
        </p:nvSpPr>
        <p:spPr/>
        <p:txBody>
          <a:bodyPr/>
          <a:lstStyle/>
          <a:p>
            <a:fld id="{4A923641-D1F2-4F47-BACC-61BCF2527B72}"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186296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this slide, write the list of questions the interview team is using for all interviews. Typically, you’d have 3-5 main questions. </a:t>
            </a:r>
          </a:p>
          <a:p>
            <a:r>
              <a:rPr lang="en-US" dirty="0"/>
              <a:t>Refer to the “Interview Guide” document for guidance on crafting questions. </a:t>
            </a:r>
          </a:p>
        </p:txBody>
      </p:sp>
      <p:sp>
        <p:nvSpPr>
          <p:cNvPr id="4" name="Slide Number Placeholder 3"/>
          <p:cNvSpPr>
            <a:spLocks noGrp="1"/>
          </p:cNvSpPr>
          <p:nvPr>
            <p:ph type="sldNum" sz="quarter" idx="10"/>
          </p:nvPr>
        </p:nvSpPr>
        <p:spPr/>
        <p:txBody>
          <a:bodyPr/>
          <a:lstStyle/>
          <a:p>
            <a:fld id="{C62C3D9A-F392-4C03-B063-28CBEE493920}" type="slidenum">
              <a:rPr lang="en-US" smtClean="0"/>
              <a:t>4</a:t>
            </a:fld>
            <a:endParaRPr lang="en-US"/>
          </a:p>
        </p:txBody>
      </p:sp>
    </p:spTree>
    <p:extLst>
      <p:ext uri="{BB962C8B-B14F-4D97-AF65-F5344CB8AC3E}">
        <p14:creationId xmlns:p14="http://schemas.microsoft.com/office/powerpoint/2010/main" val="2166629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 this slide, list all community members you interviewed. For each person, write name, title, unit / mapping. You may have anywhere from 6-10 people listed here, or even more.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ndes"/>
              </a:rPr>
              <a:t>You will be adding a full slide for each member next.  </a:t>
            </a:r>
          </a:p>
          <a:p>
            <a:endParaRPr lang="en-US" dirty="0"/>
          </a:p>
        </p:txBody>
      </p:sp>
      <p:sp>
        <p:nvSpPr>
          <p:cNvPr id="4" name="Slide Number Placeholder 3"/>
          <p:cNvSpPr>
            <a:spLocks noGrp="1"/>
          </p:cNvSpPr>
          <p:nvPr>
            <p:ph type="sldNum" sz="quarter" idx="10"/>
          </p:nvPr>
        </p:nvSpPr>
        <p:spPr/>
        <p:txBody>
          <a:bodyPr/>
          <a:lstStyle/>
          <a:p>
            <a:fld id="{C62C3D9A-F392-4C03-B063-28CBEE493920}" type="slidenum">
              <a:rPr lang="en-US" smtClean="0"/>
              <a:t>5</a:t>
            </a:fld>
            <a:endParaRPr lang="en-US"/>
          </a:p>
        </p:txBody>
      </p:sp>
    </p:spTree>
    <p:extLst>
      <p:ext uri="{BB962C8B-B14F-4D97-AF65-F5344CB8AC3E}">
        <p14:creationId xmlns:p14="http://schemas.microsoft.com/office/powerpoint/2010/main" val="33527753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interviewer should complete a slide for each person they interviewed. Make as many copies of this slide, as necessary. Here’s how to fill this out: </a:t>
            </a:r>
          </a:p>
          <a:p>
            <a:endParaRPr lang="en-US" dirty="0"/>
          </a:p>
          <a:p>
            <a:r>
              <a:rPr lang="en-US" dirty="0"/>
              <a:t>1. Replace the slide title with the interviewee’s name. </a:t>
            </a:r>
          </a:p>
          <a:p>
            <a:r>
              <a:rPr lang="en-US" dirty="0"/>
              <a:t>2. In the top section, include any relevant information about the interviewee (title, department, seniority, involvement with CoP / domain area, expertise, interests, </a:t>
            </a:r>
            <a:r>
              <a:rPr lang="en-US" sz="1200" dirty="0">
                <a:solidFill>
                  <a:srgbClr val="404040"/>
                </a:solidFill>
                <a:latin typeface="Andes"/>
              </a:rPr>
              <a:t>years of experience/working in the field, age, why is s/he considered a lead or extreme community member - s/he may be already recognized as a go-to person, s/he may represent an specific sector or region, etc.)</a:t>
            </a:r>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 In the key insights section, </a:t>
            </a:r>
            <a:r>
              <a:rPr lang="en-US" sz="1200" dirty="0">
                <a:solidFill>
                  <a:srgbClr val="404040"/>
                </a:solidFill>
                <a:latin typeface="Andes"/>
              </a:rPr>
              <a:t>document lightbulb moments, expressed and latent needs, feelings, possible solutions shared by the interviewee, </a:t>
            </a:r>
            <a:r>
              <a:rPr lang="en-US" dirty="0"/>
              <a:t>what you consider the most important findings from your conversation). Use bullets.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404040"/>
              </a:solidFill>
              <a:latin typeface="Andes" panose="02000000000000000000" pitchFamily="50" charset="0"/>
            </a:endParaRPr>
          </a:p>
          <a:p>
            <a:endParaRPr lang="en-US" dirty="0"/>
          </a:p>
        </p:txBody>
      </p:sp>
      <p:sp>
        <p:nvSpPr>
          <p:cNvPr id="4" name="Slide Number Placeholder 3"/>
          <p:cNvSpPr>
            <a:spLocks noGrp="1"/>
          </p:cNvSpPr>
          <p:nvPr>
            <p:ph type="sldNum" sz="quarter" idx="10"/>
          </p:nvPr>
        </p:nvSpPr>
        <p:spPr/>
        <p:txBody>
          <a:bodyPr/>
          <a:lstStyle/>
          <a:p>
            <a:fld id="{C62C3D9A-F392-4C03-B063-28CBEE493920}" type="slidenum">
              <a:rPr lang="en-US" smtClean="0"/>
              <a:t>6</a:t>
            </a:fld>
            <a:endParaRPr lang="en-US"/>
          </a:p>
        </p:txBody>
      </p:sp>
    </p:spTree>
    <p:extLst>
      <p:ext uri="{BB962C8B-B14F-4D97-AF65-F5344CB8AC3E}">
        <p14:creationId xmlns:p14="http://schemas.microsoft.com/office/powerpoint/2010/main" val="39534098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Complete this slide as a Core Team when you get together to debrief the interviews. The goal is to aggregate the most important insights you gathered from your conversations and draw conclusions. List insights in bullet form and feel free to create additional slides if you need more space. </a:t>
            </a:r>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C62C3D9A-F392-4C03-B063-28CBEE493920}" type="slidenum">
              <a:rPr lang="en-US" smtClean="0"/>
              <a:t>7</a:t>
            </a:fld>
            <a:endParaRPr lang="en-US"/>
          </a:p>
        </p:txBody>
      </p:sp>
    </p:spTree>
    <p:extLst>
      <p:ext uri="{BB962C8B-B14F-4D97-AF65-F5344CB8AC3E}">
        <p14:creationId xmlns:p14="http://schemas.microsoft.com/office/powerpoint/2010/main" val="410831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85C1E92-DC00-49D9-A851-6C8DDEB2DC37}" type="datetimeFigureOut">
              <a:rPr lang="en-US" smtClean="0"/>
              <a:t>3/11/21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8CE7F-E196-40B1-9F13-1AAFD045ACF4}" type="slidenum">
              <a:rPr lang="en-US" smtClean="0"/>
              <a:t>‹#›</a:t>
            </a:fld>
            <a:endParaRPr lang="en-US"/>
          </a:p>
        </p:txBody>
      </p:sp>
    </p:spTree>
    <p:extLst>
      <p:ext uri="{BB962C8B-B14F-4D97-AF65-F5344CB8AC3E}">
        <p14:creationId xmlns:p14="http://schemas.microsoft.com/office/powerpoint/2010/main" val="1023250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5C1E92-DC00-49D9-A851-6C8DDEB2DC37}" type="datetimeFigureOut">
              <a:rPr lang="en-US" smtClean="0"/>
              <a:t>3/11/21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8CE7F-E196-40B1-9F13-1AAFD045ACF4}" type="slidenum">
              <a:rPr lang="en-US" smtClean="0"/>
              <a:t>‹#›</a:t>
            </a:fld>
            <a:endParaRPr lang="en-US"/>
          </a:p>
        </p:txBody>
      </p:sp>
    </p:spTree>
    <p:extLst>
      <p:ext uri="{BB962C8B-B14F-4D97-AF65-F5344CB8AC3E}">
        <p14:creationId xmlns:p14="http://schemas.microsoft.com/office/powerpoint/2010/main" val="1900726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5C1E92-DC00-49D9-A851-6C8DDEB2DC37}" type="datetimeFigureOut">
              <a:rPr lang="en-US" smtClean="0"/>
              <a:t>3/11/21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8CE7F-E196-40B1-9F13-1AAFD045ACF4}" type="slidenum">
              <a:rPr lang="en-US" smtClean="0"/>
              <a:t>‹#›</a:t>
            </a:fld>
            <a:endParaRPr lang="en-US"/>
          </a:p>
        </p:txBody>
      </p:sp>
    </p:spTree>
    <p:extLst>
      <p:ext uri="{BB962C8B-B14F-4D97-AF65-F5344CB8AC3E}">
        <p14:creationId xmlns:p14="http://schemas.microsoft.com/office/powerpoint/2010/main" val="2107851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9C08432-0C9D-4E63-B3A3-2D53F9987A83}" type="datetimeFigureOut">
              <a:rPr lang="en-US" smtClean="0">
                <a:solidFill>
                  <a:srgbClr val="00213D">
                    <a:tint val="75000"/>
                  </a:srgbClr>
                </a:solidFill>
              </a:rPr>
              <a:pPr/>
              <a:t>3/11/21</a:t>
            </a:fld>
            <a:endParaRPr lang="en-US">
              <a:solidFill>
                <a:srgbClr val="00213D">
                  <a:tint val="75000"/>
                </a:srgbClr>
              </a:solidFill>
            </a:endParaRPr>
          </a:p>
        </p:txBody>
      </p:sp>
      <p:sp>
        <p:nvSpPr>
          <p:cNvPr id="5" name="Footer Placeholder 4"/>
          <p:cNvSpPr>
            <a:spLocks noGrp="1"/>
          </p:cNvSpPr>
          <p:nvPr>
            <p:ph type="ftr" sz="quarter" idx="11"/>
          </p:nvPr>
        </p:nvSpPr>
        <p:spPr/>
        <p:txBody>
          <a:bodyPr/>
          <a:lstStyle/>
          <a:p>
            <a:endParaRPr lang="en-US">
              <a:solidFill>
                <a:srgbClr val="00213D">
                  <a:tint val="75000"/>
                </a:srgbClr>
              </a:solidFill>
            </a:endParaRPr>
          </a:p>
        </p:txBody>
      </p:sp>
      <p:sp>
        <p:nvSpPr>
          <p:cNvPr id="6" name="Slide Number Placeholder 5"/>
          <p:cNvSpPr>
            <a:spLocks noGrp="1"/>
          </p:cNvSpPr>
          <p:nvPr>
            <p:ph type="sldNum" sz="quarter" idx="12"/>
          </p:nvPr>
        </p:nvSpPr>
        <p:spPr/>
        <p:txBody>
          <a:bodyPr/>
          <a:lstStyle/>
          <a:p>
            <a:fld id="{C9808BDF-F48B-4DAA-A904-770AA36E8B37}" type="slidenum">
              <a:rPr lang="en-US" smtClean="0">
                <a:solidFill>
                  <a:srgbClr val="00213D">
                    <a:tint val="75000"/>
                  </a:srgbClr>
                </a:solidFill>
              </a:rPr>
              <a:pPr/>
              <a:t>‹#›</a:t>
            </a:fld>
            <a:endParaRPr lang="en-US">
              <a:solidFill>
                <a:srgbClr val="00213D">
                  <a:tint val="75000"/>
                </a:srgbClr>
              </a:solidFill>
            </a:endParaRPr>
          </a:p>
        </p:txBody>
      </p:sp>
    </p:spTree>
    <p:extLst>
      <p:ext uri="{BB962C8B-B14F-4D97-AF65-F5344CB8AC3E}">
        <p14:creationId xmlns:p14="http://schemas.microsoft.com/office/powerpoint/2010/main" val="9322564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C08432-0C9D-4E63-B3A3-2D53F9987A83}" type="datetimeFigureOut">
              <a:rPr lang="en-US" smtClean="0">
                <a:solidFill>
                  <a:srgbClr val="00213D">
                    <a:tint val="75000"/>
                  </a:srgbClr>
                </a:solidFill>
              </a:rPr>
              <a:pPr/>
              <a:t>3/11/21</a:t>
            </a:fld>
            <a:endParaRPr lang="en-US">
              <a:solidFill>
                <a:srgbClr val="00213D">
                  <a:tint val="75000"/>
                </a:srgbClr>
              </a:solidFill>
            </a:endParaRPr>
          </a:p>
        </p:txBody>
      </p:sp>
      <p:sp>
        <p:nvSpPr>
          <p:cNvPr id="5" name="Footer Placeholder 4"/>
          <p:cNvSpPr>
            <a:spLocks noGrp="1"/>
          </p:cNvSpPr>
          <p:nvPr>
            <p:ph type="ftr" sz="quarter" idx="11"/>
          </p:nvPr>
        </p:nvSpPr>
        <p:spPr/>
        <p:txBody>
          <a:bodyPr/>
          <a:lstStyle/>
          <a:p>
            <a:endParaRPr lang="en-US">
              <a:solidFill>
                <a:srgbClr val="00213D">
                  <a:tint val="75000"/>
                </a:srgbClr>
              </a:solidFill>
            </a:endParaRPr>
          </a:p>
        </p:txBody>
      </p:sp>
      <p:sp>
        <p:nvSpPr>
          <p:cNvPr id="6" name="Slide Number Placeholder 5"/>
          <p:cNvSpPr>
            <a:spLocks noGrp="1"/>
          </p:cNvSpPr>
          <p:nvPr>
            <p:ph type="sldNum" sz="quarter" idx="12"/>
          </p:nvPr>
        </p:nvSpPr>
        <p:spPr/>
        <p:txBody>
          <a:bodyPr/>
          <a:lstStyle/>
          <a:p>
            <a:fld id="{C9808BDF-F48B-4DAA-A904-770AA36E8B37}" type="slidenum">
              <a:rPr lang="en-US" smtClean="0">
                <a:solidFill>
                  <a:srgbClr val="00213D">
                    <a:tint val="75000"/>
                  </a:srgbClr>
                </a:solidFill>
              </a:rPr>
              <a:pPr/>
              <a:t>‹#›</a:t>
            </a:fld>
            <a:endParaRPr lang="en-US">
              <a:solidFill>
                <a:srgbClr val="00213D">
                  <a:tint val="75000"/>
                </a:srgbClr>
              </a:solidFill>
            </a:endParaRPr>
          </a:p>
        </p:txBody>
      </p:sp>
    </p:spTree>
    <p:extLst>
      <p:ext uri="{BB962C8B-B14F-4D97-AF65-F5344CB8AC3E}">
        <p14:creationId xmlns:p14="http://schemas.microsoft.com/office/powerpoint/2010/main" val="4311638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C08432-0C9D-4E63-B3A3-2D53F9987A83}" type="datetimeFigureOut">
              <a:rPr lang="en-US" smtClean="0">
                <a:solidFill>
                  <a:srgbClr val="00213D">
                    <a:tint val="75000"/>
                  </a:srgbClr>
                </a:solidFill>
              </a:rPr>
              <a:pPr/>
              <a:t>3/11/21</a:t>
            </a:fld>
            <a:endParaRPr lang="en-US">
              <a:solidFill>
                <a:srgbClr val="00213D">
                  <a:tint val="75000"/>
                </a:srgbClr>
              </a:solidFill>
            </a:endParaRPr>
          </a:p>
        </p:txBody>
      </p:sp>
      <p:sp>
        <p:nvSpPr>
          <p:cNvPr id="5" name="Footer Placeholder 4"/>
          <p:cNvSpPr>
            <a:spLocks noGrp="1"/>
          </p:cNvSpPr>
          <p:nvPr>
            <p:ph type="ftr" sz="quarter" idx="11"/>
          </p:nvPr>
        </p:nvSpPr>
        <p:spPr/>
        <p:txBody>
          <a:bodyPr/>
          <a:lstStyle/>
          <a:p>
            <a:endParaRPr lang="en-US">
              <a:solidFill>
                <a:srgbClr val="00213D">
                  <a:tint val="75000"/>
                </a:srgbClr>
              </a:solidFill>
            </a:endParaRPr>
          </a:p>
        </p:txBody>
      </p:sp>
      <p:sp>
        <p:nvSpPr>
          <p:cNvPr id="6" name="Slide Number Placeholder 5"/>
          <p:cNvSpPr>
            <a:spLocks noGrp="1"/>
          </p:cNvSpPr>
          <p:nvPr>
            <p:ph type="sldNum" sz="quarter" idx="12"/>
          </p:nvPr>
        </p:nvSpPr>
        <p:spPr/>
        <p:txBody>
          <a:bodyPr/>
          <a:lstStyle/>
          <a:p>
            <a:fld id="{C9808BDF-F48B-4DAA-A904-770AA36E8B37}" type="slidenum">
              <a:rPr lang="en-US" smtClean="0">
                <a:solidFill>
                  <a:srgbClr val="00213D">
                    <a:tint val="75000"/>
                  </a:srgbClr>
                </a:solidFill>
              </a:rPr>
              <a:pPr/>
              <a:t>‹#›</a:t>
            </a:fld>
            <a:endParaRPr lang="en-US">
              <a:solidFill>
                <a:srgbClr val="00213D">
                  <a:tint val="75000"/>
                </a:srgbClr>
              </a:solidFill>
            </a:endParaRPr>
          </a:p>
        </p:txBody>
      </p:sp>
    </p:spTree>
    <p:extLst>
      <p:ext uri="{BB962C8B-B14F-4D97-AF65-F5344CB8AC3E}">
        <p14:creationId xmlns:p14="http://schemas.microsoft.com/office/powerpoint/2010/main" val="37572044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9C08432-0C9D-4E63-B3A3-2D53F9987A83}" type="datetimeFigureOut">
              <a:rPr lang="en-US" smtClean="0">
                <a:solidFill>
                  <a:srgbClr val="00213D">
                    <a:tint val="75000"/>
                  </a:srgbClr>
                </a:solidFill>
              </a:rPr>
              <a:pPr/>
              <a:t>3/11/21</a:t>
            </a:fld>
            <a:endParaRPr lang="en-US">
              <a:solidFill>
                <a:srgbClr val="00213D">
                  <a:tint val="75000"/>
                </a:srgbClr>
              </a:solidFill>
            </a:endParaRPr>
          </a:p>
        </p:txBody>
      </p:sp>
      <p:sp>
        <p:nvSpPr>
          <p:cNvPr id="6" name="Footer Placeholder 5"/>
          <p:cNvSpPr>
            <a:spLocks noGrp="1"/>
          </p:cNvSpPr>
          <p:nvPr>
            <p:ph type="ftr" sz="quarter" idx="11"/>
          </p:nvPr>
        </p:nvSpPr>
        <p:spPr/>
        <p:txBody>
          <a:bodyPr/>
          <a:lstStyle/>
          <a:p>
            <a:endParaRPr lang="en-US">
              <a:solidFill>
                <a:srgbClr val="00213D">
                  <a:tint val="75000"/>
                </a:srgbClr>
              </a:solidFill>
            </a:endParaRPr>
          </a:p>
        </p:txBody>
      </p:sp>
      <p:sp>
        <p:nvSpPr>
          <p:cNvPr id="7" name="Slide Number Placeholder 6"/>
          <p:cNvSpPr>
            <a:spLocks noGrp="1"/>
          </p:cNvSpPr>
          <p:nvPr>
            <p:ph type="sldNum" sz="quarter" idx="12"/>
          </p:nvPr>
        </p:nvSpPr>
        <p:spPr/>
        <p:txBody>
          <a:bodyPr/>
          <a:lstStyle/>
          <a:p>
            <a:fld id="{C9808BDF-F48B-4DAA-A904-770AA36E8B37}" type="slidenum">
              <a:rPr lang="en-US" smtClean="0">
                <a:solidFill>
                  <a:srgbClr val="00213D">
                    <a:tint val="75000"/>
                  </a:srgbClr>
                </a:solidFill>
              </a:rPr>
              <a:pPr/>
              <a:t>‹#›</a:t>
            </a:fld>
            <a:endParaRPr lang="en-US">
              <a:solidFill>
                <a:srgbClr val="00213D">
                  <a:tint val="75000"/>
                </a:srgbClr>
              </a:solidFill>
            </a:endParaRPr>
          </a:p>
        </p:txBody>
      </p:sp>
    </p:spTree>
    <p:extLst>
      <p:ext uri="{BB962C8B-B14F-4D97-AF65-F5344CB8AC3E}">
        <p14:creationId xmlns:p14="http://schemas.microsoft.com/office/powerpoint/2010/main" val="25619198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9C08432-0C9D-4E63-B3A3-2D53F9987A83}" type="datetimeFigureOut">
              <a:rPr lang="en-US" smtClean="0">
                <a:solidFill>
                  <a:srgbClr val="00213D">
                    <a:tint val="75000"/>
                  </a:srgbClr>
                </a:solidFill>
              </a:rPr>
              <a:pPr/>
              <a:t>3/11/21</a:t>
            </a:fld>
            <a:endParaRPr lang="en-US">
              <a:solidFill>
                <a:srgbClr val="00213D">
                  <a:tint val="75000"/>
                </a:srgbClr>
              </a:solidFill>
            </a:endParaRPr>
          </a:p>
        </p:txBody>
      </p:sp>
      <p:sp>
        <p:nvSpPr>
          <p:cNvPr id="8" name="Footer Placeholder 7"/>
          <p:cNvSpPr>
            <a:spLocks noGrp="1"/>
          </p:cNvSpPr>
          <p:nvPr>
            <p:ph type="ftr" sz="quarter" idx="11"/>
          </p:nvPr>
        </p:nvSpPr>
        <p:spPr/>
        <p:txBody>
          <a:bodyPr/>
          <a:lstStyle/>
          <a:p>
            <a:endParaRPr lang="en-US">
              <a:solidFill>
                <a:srgbClr val="00213D">
                  <a:tint val="75000"/>
                </a:srgbClr>
              </a:solidFill>
            </a:endParaRPr>
          </a:p>
        </p:txBody>
      </p:sp>
      <p:sp>
        <p:nvSpPr>
          <p:cNvPr id="9" name="Slide Number Placeholder 8"/>
          <p:cNvSpPr>
            <a:spLocks noGrp="1"/>
          </p:cNvSpPr>
          <p:nvPr>
            <p:ph type="sldNum" sz="quarter" idx="12"/>
          </p:nvPr>
        </p:nvSpPr>
        <p:spPr/>
        <p:txBody>
          <a:bodyPr/>
          <a:lstStyle/>
          <a:p>
            <a:fld id="{C9808BDF-F48B-4DAA-A904-770AA36E8B37}" type="slidenum">
              <a:rPr lang="en-US" smtClean="0">
                <a:solidFill>
                  <a:srgbClr val="00213D">
                    <a:tint val="75000"/>
                  </a:srgbClr>
                </a:solidFill>
              </a:rPr>
              <a:pPr/>
              <a:t>‹#›</a:t>
            </a:fld>
            <a:endParaRPr lang="en-US">
              <a:solidFill>
                <a:srgbClr val="00213D">
                  <a:tint val="75000"/>
                </a:srgbClr>
              </a:solidFill>
            </a:endParaRPr>
          </a:p>
        </p:txBody>
      </p:sp>
    </p:spTree>
    <p:extLst>
      <p:ext uri="{BB962C8B-B14F-4D97-AF65-F5344CB8AC3E}">
        <p14:creationId xmlns:p14="http://schemas.microsoft.com/office/powerpoint/2010/main" val="9829426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9C08432-0C9D-4E63-B3A3-2D53F9987A83}" type="datetimeFigureOut">
              <a:rPr lang="en-US" smtClean="0">
                <a:solidFill>
                  <a:srgbClr val="00213D">
                    <a:tint val="75000"/>
                  </a:srgbClr>
                </a:solidFill>
              </a:rPr>
              <a:pPr/>
              <a:t>3/11/21</a:t>
            </a:fld>
            <a:endParaRPr lang="en-US">
              <a:solidFill>
                <a:srgbClr val="00213D">
                  <a:tint val="75000"/>
                </a:srgbClr>
              </a:solidFill>
            </a:endParaRPr>
          </a:p>
        </p:txBody>
      </p:sp>
      <p:sp>
        <p:nvSpPr>
          <p:cNvPr id="4" name="Footer Placeholder 3"/>
          <p:cNvSpPr>
            <a:spLocks noGrp="1"/>
          </p:cNvSpPr>
          <p:nvPr>
            <p:ph type="ftr" sz="quarter" idx="11"/>
          </p:nvPr>
        </p:nvSpPr>
        <p:spPr/>
        <p:txBody>
          <a:bodyPr/>
          <a:lstStyle/>
          <a:p>
            <a:endParaRPr lang="en-US">
              <a:solidFill>
                <a:srgbClr val="00213D">
                  <a:tint val="75000"/>
                </a:srgbClr>
              </a:solidFill>
            </a:endParaRPr>
          </a:p>
        </p:txBody>
      </p:sp>
      <p:sp>
        <p:nvSpPr>
          <p:cNvPr id="5" name="Slide Number Placeholder 4"/>
          <p:cNvSpPr>
            <a:spLocks noGrp="1"/>
          </p:cNvSpPr>
          <p:nvPr>
            <p:ph type="sldNum" sz="quarter" idx="12"/>
          </p:nvPr>
        </p:nvSpPr>
        <p:spPr/>
        <p:txBody>
          <a:bodyPr/>
          <a:lstStyle/>
          <a:p>
            <a:fld id="{C9808BDF-F48B-4DAA-A904-770AA36E8B37}" type="slidenum">
              <a:rPr lang="en-US" smtClean="0">
                <a:solidFill>
                  <a:srgbClr val="00213D">
                    <a:tint val="75000"/>
                  </a:srgbClr>
                </a:solidFill>
              </a:rPr>
              <a:pPr/>
              <a:t>‹#›</a:t>
            </a:fld>
            <a:endParaRPr lang="en-US">
              <a:solidFill>
                <a:srgbClr val="00213D">
                  <a:tint val="75000"/>
                </a:srgbClr>
              </a:solidFill>
            </a:endParaRPr>
          </a:p>
        </p:txBody>
      </p:sp>
    </p:spTree>
    <p:extLst>
      <p:ext uri="{BB962C8B-B14F-4D97-AF65-F5344CB8AC3E}">
        <p14:creationId xmlns:p14="http://schemas.microsoft.com/office/powerpoint/2010/main" val="32745584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C08432-0C9D-4E63-B3A3-2D53F9987A83}" type="datetimeFigureOut">
              <a:rPr lang="en-US" smtClean="0">
                <a:solidFill>
                  <a:srgbClr val="00213D">
                    <a:tint val="75000"/>
                  </a:srgbClr>
                </a:solidFill>
              </a:rPr>
              <a:pPr/>
              <a:t>3/11/21</a:t>
            </a:fld>
            <a:endParaRPr lang="en-US">
              <a:solidFill>
                <a:srgbClr val="00213D">
                  <a:tint val="75000"/>
                </a:srgbClr>
              </a:solidFill>
            </a:endParaRPr>
          </a:p>
        </p:txBody>
      </p:sp>
      <p:sp>
        <p:nvSpPr>
          <p:cNvPr id="3" name="Footer Placeholder 2"/>
          <p:cNvSpPr>
            <a:spLocks noGrp="1"/>
          </p:cNvSpPr>
          <p:nvPr>
            <p:ph type="ftr" sz="quarter" idx="11"/>
          </p:nvPr>
        </p:nvSpPr>
        <p:spPr/>
        <p:txBody>
          <a:bodyPr/>
          <a:lstStyle/>
          <a:p>
            <a:endParaRPr lang="en-US">
              <a:solidFill>
                <a:srgbClr val="00213D">
                  <a:tint val="75000"/>
                </a:srgbClr>
              </a:solidFill>
            </a:endParaRPr>
          </a:p>
        </p:txBody>
      </p:sp>
      <p:sp>
        <p:nvSpPr>
          <p:cNvPr id="4" name="Slide Number Placeholder 3"/>
          <p:cNvSpPr>
            <a:spLocks noGrp="1"/>
          </p:cNvSpPr>
          <p:nvPr>
            <p:ph type="sldNum" sz="quarter" idx="12"/>
          </p:nvPr>
        </p:nvSpPr>
        <p:spPr/>
        <p:txBody>
          <a:bodyPr/>
          <a:lstStyle/>
          <a:p>
            <a:fld id="{C9808BDF-F48B-4DAA-A904-770AA36E8B37}" type="slidenum">
              <a:rPr lang="en-US" smtClean="0">
                <a:solidFill>
                  <a:srgbClr val="00213D">
                    <a:tint val="75000"/>
                  </a:srgbClr>
                </a:solidFill>
              </a:rPr>
              <a:pPr/>
              <a:t>‹#›</a:t>
            </a:fld>
            <a:endParaRPr lang="en-US">
              <a:solidFill>
                <a:srgbClr val="00213D">
                  <a:tint val="75000"/>
                </a:srgbClr>
              </a:solidFill>
            </a:endParaRPr>
          </a:p>
        </p:txBody>
      </p:sp>
    </p:spTree>
    <p:extLst>
      <p:ext uri="{BB962C8B-B14F-4D97-AF65-F5344CB8AC3E}">
        <p14:creationId xmlns:p14="http://schemas.microsoft.com/office/powerpoint/2010/main" val="30072555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9C08432-0C9D-4E63-B3A3-2D53F9987A83}" type="datetimeFigureOut">
              <a:rPr lang="en-US" smtClean="0">
                <a:solidFill>
                  <a:srgbClr val="00213D">
                    <a:tint val="75000"/>
                  </a:srgbClr>
                </a:solidFill>
              </a:rPr>
              <a:pPr/>
              <a:t>3/11/21</a:t>
            </a:fld>
            <a:endParaRPr lang="en-US">
              <a:solidFill>
                <a:srgbClr val="00213D">
                  <a:tint val="75000"/>
                </a:srgbClr>
              </a:solidFill>
            </a:endParaRPr>
          </a:p>
        </p:txBody>
      </p:sp>
      <p:sp>
        <p:nvSpPr>
          <p:cNvPr id="6" name="Footer Placeholder 5"/>
          <p:cNvSpPr>
            <a:spLocks noGrp="1"/>
          </p:cNvSpPr>
          <p:nvPr>
            <p:ph type="ftr" sz="quarter" idx="11"/>
          </p:nvPr>
        </p:nvSpPr>
        <p:spPr/>
        <p:txBody>
          <a:bodyPr/>
          <a:lstStyle/>
          <a:p>
            <a:endParaRPr lang="en-US">
              <a:solidFill>
                <a:srgbClr val="00213D">
                  <a:tint val="75000"/>
                </a:srgbClr>
              </a:solidFill>
            </a:endParaRPr>
          </a:p>
        </p:txBody>
      </p:sp>
      <p:sp>
        <p:nvSpPr>
          <p:cNvPr id="7" name="Slide Number Placeholder 6"/>
          <p:cNvSpPr>
            <a:spLocks noGrp="1"/>
          </p:cNvSpPr>
          <p:nvPr>
            <p:ph type="sldNum" sz="quarter" idx="12"/>
          </p:nvPr>
        </p:nvSpPr>
        <p:spPr/>
        <p:txBody>
          <a:bodyPr/>
          <a:lstStyle/>
          <a:p>
            <a:fld id="{C9808BDF-F48B-4DAA-A904-770AA36E8B37}" type="slidenum">
              <a:rPr lang="en-US" smtClean="0">
                <a:solidFill>
                  <a:srgbClr val="00213D">
                    <a:tint val="75000"/>
                  </a:srgbClr>
                </a:solidFill>
              </a:rPr>
              <a:pPr/>
              <a:t>‹#›</a:t>
            </a:fld>
            <a:endParaRPr lang="en-US">
              <a:solidFill>
                <a:srgbClr val="00213D">
                  <a:tint val="75000"/>
                </a:srgbClr>
              </a:solidFill>
            </a:endParaRPr>
          </a:p>
        </p:txBody>
      </p:sp>
    </p:spTree>
    <p:extLst>
      <p:ext uri="{BB962C8B-B14F-4D97-AF65-F5344CB8AC3E}">
        <p14:creationId xmlns:p14="http://schemas.microsoft.com/office/powerpoint/2010/main" val="1889882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5C1E92-DC00-49D9-A851-6C8DDEB2DC37}" type="datetimeFigureOut">
              <a:rPr lang="en-US" smtClean="0"/>
              <a:t>3/11/21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8CE7F-E196-40B1-9F13-1AAFD045ACF4}" type="slidenum">
              <a:rPr lang="en-US" smtClean="0"/>
              <a:t>‹#›</a:t>
            </a:fld>
            <a:endParaRPr lang="en-US"/>
          </a:p>
        </p:txBody>
      </p:sp>
    </p:spTree>
    <p:extLst>
      <p:ext uri="{BB962C8B-B14F-4D97-AF65-F5344CB8AC3E}">
        <p14:creationId xmlns:p14="http://schemas.microsoft.com/office/powerpoint/2010/main" val="30193510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9C08432-0C9D-4E63-B3A3-2D53F9987A83}" type="datetimeFigureOut">
              <a:rPr lang="en-US" smtClean="0">
                <a:solidFill>
                  <a:srgbClr val="00213D">
                    <a:tint val="75000"/>
                  </a:srgbClr>
                </a:solidFill>
              </a:rPr>
              <a:pPr/>
              <a:t>3/11/21</a:t>
            </a:fld>
            <a:endParaRPr lang="en-US">
              <a:solidFill>
                <a:srgbClr val="00213D">
                  <a:tint val="75000"/>
                </a:srgbClr>
              </a:solidFill>
            </a:endParaRPr>
          </a:p>
        </p:txBody>
      </p:sp>
      <p:sp>
        <p:nvSpPr>
          <p:cNvPr id="6" name="Footer Placeholder 5"/>
          <p:cNvSpPr>
            <a:spLocks noGrp="1"/>
          </p:cNvSpPr>
          <p:nvPr>
            <p:ph type="ftr" sz="quarter" idx="11"/>
          </p:nvPr>
        </p:nvSpPr>
        <p:spPr/>
        <p:txBody>
          <a:bodyPr/>
          <a:lstStyle/>
          <a:p>
            <a:endParaRPr lang="en-US">
              <a:solidFill>
                <a:srgbClr val="00213D">
                  <a:tint val="75000"/>
                </a:srgbClr>
              </a:solidFill>
            </a:endParaRPr>
          </a:p>
        </p:txBody>
      </p:sp>
      <p:sp>
        <p:nvSpPr>
          <p:cNvPr id="7" name="Slide Number Placeholder 6"/>
          <p:cNvSpPr>
            <a:spLocks noGrp="1"/>
          </p:cNvSpPr>
          <p:nvPr>
            <p:ph type="sldNum" sz="quarter" idx="12"/>
          </p:nvPr>
        </p:nvSpPr>
        <p:spPr/>
        <p:txBody>
          <a:bodyPr/>
          <a:lstStyle/>
          <a:p>
            <a:fld id="{C9808BDF-F48B-4DAA-A904-770AA36E8B37}" type="slidenum">
              <a:rPr lang="en-US" smtClean="0">
                <a:solidFill>
                  <a:srgbClr val="00213D">
                    <a:tint val="75000"/>
                  </a:srgbClr>
                </a:solidFill>
              </a:rPr>
              <a:pPr/>
              <a:t>‹#›</a:t>
            </a:fld>
            <a:endParaRPr lang="en-US">
              <a:solidFill>
                <a:srgbClr val="00213D">
                  <a:tint val="75000"/>
                </a:srgbClr>
              </a:solidFill>
            </a:endParaRPr>
          </a:p>
        </p:txBody>
      </p:sp>
    </p:spTree>
    <p:extLst>
      <p:ext uri="{BB962C8B-B14F-4D97-AF65-F5344CB8AC3E}">
        <p14:creationId xmlns:p14="http://schemas.microsoft.com/office/powerpoint/2010/main" val="28376390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C08432-0C9D-4E63-B3A3-2D53F9987A83}" type="datetimeFigureOut">
              <a:rPr lang="en-US" smtClean="0">
                <a:solidFill>
                  <a:srgbClr val="00213D">
                    <a:tint val="75000"/>
                  </a:srgbClr>
                </a:solidFill>
              </a:rPr>
              <a:pPr/>
              <a:t>3/11/21</a:t>
            </a:fld>
            <a:endParaRPr lang="en-US">
              <a:solidFill>
                <a:srgbClr val="00213D">
                  <a:tint val="75000"/>
                </a:srgbClr>
              </a:solidFill>
            </a:endParaRPr>
          </a:p>
        </p:txBody>
      </p:sp>
      <p:sp>
        <p:nvSpPr>
          <p:cNvPr id="5" name="Footer Placeholder 4"/>
          <p:cNvSpPr>
            <a:spLocks noGrp="1"/>
          </p:cNvSpPr>
          <p:nvPr>
            <p:ph type="ftr" sz="quarter" idx="11"/>
          </p:nvPr>
        </p:nvSpPr>
        <p:spPr/>
        <p:txBody>
          <a:bodyPr/>
          <a:lstStyle/>
          <a:p>
            <a:endParaRPr lang="en-US">
              <a:solidFill>
                <a:srgbClr val="00213D">
                  <a:tint val="75000"/>
                </a:srgbClr>
              </a:solidFill>
            </a:endParaRPr>
          </a:p>
        </p:txBody>
      </p:sp>
      <p:sp>
        <p:nvSpPr>
          <p:cNvPr id="6" name="Slide Number Placeholder 5"/>
          <p:cNvSpPr>
            <a:spLocks noGrp="1"/>
          </p:cNvSpPr>
          <p:nvPr>
            <p:ph type="sldNum" sz="quarter" idx="12"/>
          </p:nvPr>
        </p:nvSpPr>
        <p:spPr/>
        <p:txBody>
          <a:bodyPr/>
          <a:lstStyle/>
          <a:p>
            <a:fld id="{C9808BDF-F48B-4DAA-A904-770AA36E8B37}" type="slidenum">
              <a:rPr lang="en-US" smtClean="0">
                <a:solidFill>
                  <a:srgbClr val="00213D">
                    <a:tint val="75000"/>
                  </a:srgbClr>
                </a:solidFill>
              </a:rPr>
              <a:pPr/>
              <a:t>‹#›</a:t>
            </a:fld>
            <a:endParaRPr lang="en-US">
              <a:solidFill>
                <a:srgbClr val="00213D">
                  <a:tint val="75000"/>
                </a:srgbClr>
              </a:solidFill>
            </a:endParaRPr>
          </a:p>
        </p:txBody>
      </p:sp>
    </p:spTree>
    <p:extLst>
      <p:ext uri="{BB962C8B-B14F-4D97-AF65-F5344CB8AC3E}">
        <p14:creationId xmlns:p14="http://schemas.microsoft.com/office/powerpoint/2010/main" val="14361323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C08432-0C9D-4E63-B3A3-2D53F9987A83}" type="datetimeFigureOut">
              <a:rPr lang="en-US" smtClean="0">
                <a:solidFill>
                  <a:srgbClr val="00213D">
                    <a:tint val="75000"/>
                  </a:srgbClr>
                </a:solidFill>
              </a:rPr>
              <a:pPr/>
              <a:t>3/11/21</a:t>
            </a:fld>
            <a:endParaRPr lang="en-US">
              <a:solidFill>
                <a:srgbClr val="00213D">
                  <a:tint val="75000"/>
                </a:srgbClr>
              </a:solidFill>
            </a:endParaRPr>
          </a:p>
        </p:txBody>
      </p:sp>
      <p:sp>
        <p:nvSpPr>
          <p:cNvPr id="5" name="Footer Placeholder 4"/>
          <p:cNvSpPr>
            <a:spLocks noGrp="1"/>
          </p:cNvSpPr>
          <p:nvPr>
            <p:ph type="ftr" sz="quarter" idx="11"/>
          </p:nvPr>
        </p:nvSpPr>
        <p:spPr/>
        <p:txBody>
          <a:bodyPr/>
          <a:lstStyle/>
          <a:p>
            <a:endParaRPr lang="en-US">
              <a:solidFill>
                <a:srgbClr val="00213D">
                  <a:tint val="75000"/>
                </a:srgbClr>
              </a:solidFill>
            </a:endParaRPr>
          </a:p>
        </p:txBody>
      </p:sp>
      <p:sp>
        <p:nvSpPr>
          <p:cNvPr id="6" name="Slide Number Placeholder 5"/>
          <p:cNvSpPr>
            <a:spLocks noGrp="1"/>
          </p:cNvSpPr>
          <p:nvPr>
            <p:ph type="sldNum" sz="quarter" idx="12"/>
          </p:nvPr>
        </p:nvSpPr>
        <p:spPr/>
        <p:txBody>
          <a:bodyPr/>
          <a:lstStyle/>
          <a:p>
            <a:fld id="{C9808BDF-F48B-4DAA-A904-770AA36E8B37}" type="slidenum">
              <a:rPr lang="en-US" smtClean="0">
                <a:solidFill>
                  <a:srgbClr val="00213D">
                    <a:tint val="75000"/>
                  </a:srgbClr>
                </a:solidFill>
              </a:rPr>
              <a:pPr/>
              <a:t>‹#›</a:t>
            </a:fld>
            <a:endParaRPr lang="en-US">
              <a:solidFill>
                <a:srgbClr val="00213D">
                  <a:tint val="75000"/>
                </a:srgbClr>
              </a:solidFill>
            </a:endParaRPr>
          </a:p>
        </p:txBody>
      </p:sp>
    </p:spTree>
    <p:extLst>
      <p:ext uri="{BB962C8B-B14F-4D97-AF65-F5344CB8AC3E}">
        <p14:creationId xmlns:p14="http://schemas.microsoft.com/office/powerpoint/2010/main" val="40157856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1"/>
        <p:cNvGrpSpPr/>
        <p:nvPr/>
      </p:nvGrpSpPr>
      <p:grpSpPr>
        <a:xfrm>
          <a:off x="0" y="0"/>
          <a:ext cx="0" cy="0"/>
          <a:chOff x="0" y="0"/>
          <a:chExt cx="0" cy="0"/>
        </a:xfrm>
      </p:grpSpPr>
      <p:sp>
        <p:nvSpPr>
          <p:cNvPr id="13" name="Shape 13"/>
          <p:cNvSpPr txBox="1">
            <a:spLocks noGrp="1"/>
          </p:cNvSpPr>
          <p:nvPr>
            <p:ph type="title"/>
          </p:nvPr>
        </p:nvSpPr>
        <p:spPr>
          <a:xfrm>
            <a:off x="222741" y="-47161"/>
            <a:ext cx="10972800" cy="798259"/>
          </a:xfrm>
          <a:prstGeom prst="rect">
            <a:avLst/>
          </a:prstGeom>
        </p:spPr>
        <p:txBody>
          <a:bodyPr lIns="91425" tIns="91425" rIns="91425" bIns="91425" anchor="b" anchorCtr="0">
            <a:normAutofit/>
          </a:bodyPr>
          <a:lstStyle>
            <a:lvl1pPr>
              <a:spcBef>
                <a:spcPts val="0"/>
              </a:spcBef>
              <a:defRPr sz="3600">
                <a:solidFill>
                  <a:schemeClr val="tx1"/>
                </a:solidFill>
                <a:latin typeface="Andes" panose="02000000000000000000" pitchFamily="50" charset="0"/>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609600" y="1193519"/>
            <a:ext cx="10972800" cy="5374113"/>
          </a:xfrm>
          <a:prstGeom prst="rect">
            <a:avLst/>
          </a:prstGeom>
        </p:spPr>
        <p:txBody>
          <a:bodyPr lIns="91425" tIns="91425" rIns="91425" bIns="91425" anchor="t" anchorCtr="0"/>
          <a:lstStyle>
            <a:lvl1pPr>
              <a:spcBef>
                <a:spcPts val="0"/>
              </a:spcBef>
              <a:defRPr>
                <a:latin typeface="Andes" panose="02000000000000000000" pitchFamily="50" charset="0"/>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3" name="Straight Connector 2"/>
          <p:cNvCxnSpPr/>
          <p:nvPr userDrawn="1"/>
        </p:nvCxnSpPr>
        <p:spPr>
          <a:xfrm>
            <a:off x="8278368" y="322108"/>
            <a:ext cx="0" cy="70713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96475" y="372775"/>
            <a:ext cx="3067818" cy="601981"/>
          </a:xfrm>
          <a:prstGeom prst="rect">
            <a:avLst/>
          </a:prstGeom>
        </p:spPr>
      </p:pic>
      <p:sp>
        <p:nvSpPr>
          <p:cNvPr id="9" name="Shape 34"/>
          <p:cNvSpPr/>
          <p:nvPr userDrawn="1"/>
        </p:nvSpPr>
        <p:spPr>
          <a:xfrm>
            <a:off x="0" y="787809"/>
            <a:ext cx="12192000" cy="59294"/>
          </a:xfrm>
          <a:prstGeom prst="roundRect">
            <a:avLst>
              <a:gd name="adj" fmla="val 13565"/>
            </a:avLst>
          </a:prstGeom>
          <a:solidFill>
            <a:schemeClr val="tx2">
              <a:lumMod val="75000"/>
            </a:schemeClr>
          </a:solidFill>
          <a:ln w="12700">
            <a:miter lim="400000"/>
          </a:ln>
        </p:spPr>
        <p:txBody>
          <a:bodyPr lIns="0" tIns="0" rIns="0" bIns="0" anchor="ctr"/>
          <a:lstStyle/>
          <a:p>
            <a:pPr>
              <a:defRPr sz="2400">
                <a:solidFill>
                  <a:srgbClr val="FFFFFF"/>
                </a:solidFill>
              </a:defRPr>
            </a:pPr>
            <a:endParaRPr sz="2249">
              <a:solidFill>
                <a:srgbClr val="FFFFFF"/>
              </a:solidFill>
            </a:endParaRPr>
          </a:p>
        </p:txBody>
      </p:sp>
      <p:pic>
        <p:nvPicPr>
          <p:cNvPr id="4" name="Picture 3"/>
          <p:cNvPicPr>
            <a:picLocks noChangeAspect="1"/>
          </p:cNvPicPr>
          <p:nvPr userDrawn="1"/>
        </p:nvPicPr>
        <p:blipFill>
          <a:blip r:embed="rId3"/>
          <a:stretch>
            <a:fillRect/>
          </a:stretch>
        </p:blipFill>
        <p:spPr>
          <a:xfrm>
            <a:off x="11274525" y="6080366"/>
            <a:ext cx="615749" cy="627942"/>
          </a:xfrm>
          <a:prstGeom prst="rect">
            <a:avLst/>
          </a:prstGeom>
        </p:spPr>
      </p:pic>
    </p:spTree>
    <p:extLst>
      <p:ext uri="{BB962C8B-B14F-4D97-AF65-F5344CB8AC3E}">
        <p14:creationId xmlns:p14="http://schemas.microsoft.com/office/powerpoint/2010/main" val="34729892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9C08432-0C9D-4E63-B3A3-2D53F9987A83}" type="datetimeFigureOut">
              <a:rPr lang="en-US" smtClean="0">
                <a:solidFill>
                  <a:srgbClr val="00213D">
                    <a:tint val="75000"/>
                  </a:srgbClr>
                </a:solidFill>
              </a:rPr>
              <a:pPr/>
              <a:t>3/11/21</a:t>
            </a:fld>
            <a:endParaRPr lang="en-US">
              <a:solidFill>
                <a:srgbClr val="00213D">
                  <a:tint val="75000"/>
                </a:srgbClr>
              </a:solidFill>
            </a:endParaRPr>
          </a:p>
        </p:txBody>
      </p:sp>
      <p:sp>
        <p:nvSpPr>
          <p:cNvPr id="5" name="Footer Placeholder 4"/>
          <p:cNvSpPr>
            <a:spLocks noGrp="1"/>
          </p:cNvSpPr>
          <p:nvPr>
            <p:ph type="ftr" sz="quarter" idx="11"/>
          </p:nvPr>
        </p:nvSpPr>
        <p:spPr/>
        <p:txBody>
          <a:bodyPr/>
          <a:lstStyle/>
          <a:p>
            <a:endParaRPr lang="en-US">
              <a:solidFill>
                <a:srgbClr val="00213D">
                  <a:tint val="75000"/>
                </a:srgbClr>
              </a:solidFill>
            </a:endParaRPr>
          </a:p>
        </p:txBody>
      </p:sp>
      <p:sp>
        <p:nvSpPr>
          <p:cNvPr id="6" name="Slide Number Placeholder 5"/>
          <p:cNvSpPr>
            <a:spLocks noGrp="1"/>
          </p:cNvSpPr>
          <p:nvPr>
            <p:ph type="sldNum" sz="quarter" idx="12"/>
          </p:nvPr>
        </p:nvSpPr>
        <p:spPr/>
        <p:txBody>
          <a:bodyPr/>
          <a:lstStyle/>
          <a:p>
            <a:fld id="{C9808BDF-F48B-4DAA-A904-770AA36E8B37}" type="slidenum">
              <a:rPr lang="en-US" smtClean="0">
                <a:solidFill>
                  <a:srgbClr val="00213D">
                    <a:tint val="75000"/>
                  </a:srgbClr>
                </a:solidFill>
              </a:rPr>
              <a:pPr/>
              <a:t>‹#›</a:t>
            </a:fld>
            <a:endParaRPr lang="en-US">
              <a:solidFill>
                <a:srgbClr val="00213D">
                  <a:tint val="75000"/>
                </a:srgbClr>
              </a:solidFill>
            </a:endParaRPr>
          </a:p>
        </p:txBody>
      </p:sp>
    </p:spTree>
    <p:extLst>
      <p:ext uri="{BB962C8B-B14F-4D97-AF65-F5344CB8AC3E}">
        <p14:creationId xmlns:p14="http://schemas.microsoft.com/office/powerpoint/2010/main" val="18052924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C08432-0C9D-4E63-B3A3-2D53F9987A83}" type="datetimeFigureOut">
              <a:rPr lang="en-US" smtClean="0">
                <a:solidFill>
                  <a:srgbClr val="00213D">
                    <a:tint val="75000"/>
                  </a:srgbClr>
                </a:solidFill>
              </a:rPr>
              <a:pPr/>
              <a:t>3/11/21</a:t>
            </a:fld>
            <a:endParaRPr lang="en-US">
              <a:solidFill>
                <a:srgbClr val="00213D">
                  <a:tint val="75000"/>
                </a:srgbClr>
              </a:solidFill>
            </a:endParaRPr>
          </a:p>
        </p:txBody>
      </p:sp>
      <p:sp>
        <p:nvSpPr>
          <p:cNvPr id="5" name="Footer Placeholder 4"/>
          <p:cNvSpPr>
            <a:spLocks noGrp="1"/>
          </p:cNvSpPr>
          <p:nvPr>
            <p:ph type="ftr" sz="quarter" idx="11"/>
          </p:nvPr>
        </p:nvSpPr>
        <p:spPr/>
        <p:txBody>
          <a:bodyPr/>
          <a:lstStyle/>
          <a:p>
            <a:endParaRPr lang="en-US">
              <a:solidFill>
                <a:srgbClr val="00213D">
                  <a:tint val="75000"/>
                </a:srgbClr>
              </a:solidFill>
            </a:endParaRPr>
          </a:p>
        </p:txBody>
      </p:sp>
      <p:sp>
        <p:nvSpPr>
          <p:cNvPr id="6" name="Slide Number Placeholder 5"/>
          <p:cNvSpPr>
            <a:spLocks noGrp="1"/>
          </p:cNvSpPr>
          <p:nvPr>
            <p:ph type="sldNum" sz="quarter" idx="12"/>
          </p:nvPr>
        </p:nvSpPr>
        <p:spPr/>
        <p:txBody>
          <a:bodyPr/>
          <a:lstStyle/>
          <a:p>
            <a:fld id="{C9808BDF-F48B-4DAA-A904-770AA36E8B37}" type="slidenum">
              <a:rPr lang="en-US" smtClean="0">
                <a:solidFill>
                  <a:srgbClr val="00213D">
                    <a:tint val="75000"/>
                  </a:srgbClr>
                </a:solidFill>
              </a:rPr>
              <a:pPr/>
              <a:t>‹#›</a:t>
            </a:fld>
            <a:endParaRPr lang="en-US">
              <a:solidFill>
                <a:srgbClr val="00213D">
                  <a:tint val="75000"/>
                </a:srgbClr>
              </a:solidFill>
            </a:endParaRPr>
          </a:p>
        </p:txBody>
      </p:sp>
    </p:spTree>
    <p:extLst>
      <p:ext uri="{BB962C8B-B14F-4D97-AF65-F5344CB8AC3E}">
        <p14:creationId xmlns:p14="http://schemas.microsoft.com/office/powerpoint/2010/main" val="41036893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C08432-0C9D-4E63-B3A3-2D53F9987A83}" type="datetimeFigureOut">
              <a:rPr lang="en-US" smtClean="0">
                <a:solidFill>
                  <a:srgbClr val="00213D">
                    <a:tint val="75000"/>
                  </a:srgbClr>
                </a:solidFill>
              </a:rPr>
              <a:pPr/>
              <a:t>3/11/21</a:t>
            </a:fld>
            <a:endParaRPr lang="en-US">
              <a:solidFill>
                <a:srgbClr val="00213D">
                  <a:tint val="75000"/>
                </a:srgbClr>
              </a:solidFill>
            </a:endParaRPr>
          </a:p>
        </p:txBody>
      </p:sp>
      <p:sp>
        <p:nvSpPr>
          <p:cNvPr id="5" name="Footer Placeholder 4"/>
          <p:cNvSpPr>
            <a:spLocks noGrp="1"/>
          </p:cNvSpPr>
          <p:nvPr>
            <p:ph type="ftr" sz="quarter" idx="11"/>
          </p:nvPr>
        </p:nvSpPr>
        <p:spPr/>
        <p:txBody>
          <a:bodyPr/>
          <a:lstStyle/>
          <a:p>
            <a:endParaRPr lang="en-US">
              <a:solidFill>
                <a:srgbClr val="00213D">
                  <a:tint val="75000"/>
                </a:srgbClr>
              </a:solidFill>
            </a:endParaRPr>
          </a:p>
        </p:txBody>
      </p:sp>
      <p:sp>
        <p:nvSpPr>
          <p:cNvPr id="6" name="Slide Number Placeholder 5"/>
          <p:cNvSpPr>
            <a:spLocks noGrp="1"/>
          </p:cNvSpPr>
          <p:nvPr>
            <p:ph type="sldNum" sz="quarter" idx="12"/>
          </p:nvPr>
        </p:nvSpPr>
        <p:spPr/>
        <p:txBody>
          <a:bodyPr/>
          <a:lstStyle/>
          <a:p>
            <a:fld id="{C9808BDF-F48B-4DAA-A904-770AA36E8B37}" type="slidenum">
              <a:rPr lang="en-US" smtClean="0">
                <a:solidFill>
                  <a:srgbClr val="00213D">
                    <a:tint val="75000"/>
                  </a:srgbClr>
                </a:solidFill>
              </a:rPr>
              <a:pPr/>
              <a:t>‹#›</a:t>
            </a:fld>
            <a:endParaRPr lang="en-US">
              <a:solidFill>
                <a:srgbClr val="00213D">
                  <a:tint val="75000"/>
                </a:srgbClr>
              </a:solidFill>
            </a:endParaRPr>
          </a:p>
        </p:txBody>
      </p:sp>
    </p:spTree>
    <p:extLst>
      <p:ext uri="{BB962C8B-B14F-4D97-AF65-F5344CB8AC3E}">
        <p14:creationId xmlns:p14="http://schemas.microsoft.com/office/powerpoint/2010/main" val="1558644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9C08432-0C9D-4E63-B3A3-2D53F9987A83}" type="datetimeFigureOut">
              <a:rPr lang="en-US" smtClean="0">
                <a:solidFill>
                  <a:srgbClr val="00213D">
                    <a:tint val="75000"/>
                  </a:srgbClr>
                </a:solidFill>
              </a:rPr>
              <a:pPr/>
              <a:t>3/11/21</a:t>
            </a:fld>
            <a:endParaRPr lang="en-US">
              <a:solidFill>
                <a:srgbClr val="00213D">
                  <a:tint val="75000"/>
                </a:srgbClr>
              </a:solidFill>
            </a:endParaRPr>
          </a:p>
        </p:txBody>
      </p:sp>
      <p:sp>
        <p:nvSpPr>
          <p:cNvPr id="6" name="Footer Placeholder 5"/>
          <p:cNvSpPr>
            <a:spLocks noGrp="1"/>
          </p:cNvSpPr>
          <p:nvPr>
            <p:ph type="ftr" sz="quarter" idx="11"/>
          </p:nvPr>
        </p:nvSpPr>
        <p:spPr/>
        <p:txBody>
          <a:bodyPr/>
          <a:lstStyle/>
          <a:p>
            <a:endParaRPr lang="en-US">
              <a:solidFill>
                <a:srgbClr val="00213D">
                  <a:tint val="75000"/>
                </a:srgbClr>
              </a:solidFill>
            </a:endParaRPr>
          </a:p>
        </p:txBody>
      </p:sp>
      <p:sp>
        <p:nvSpPr>
          <p:cNvPr id="7" name="Slide Number Placeholder 6"/>
          <p:cNvSpPr>
            <a:spLocks noGrp="1"/>
          </p:cNvSpPr>
          <p:nvPr>
            <p:ph type="sldNum" sz="quarter" idx="12"/>
          </p:nvPr>
        </p:nvSpPr>
        <p:spPr/>
        <p:txBody>
          <a:bodyPr/>
          <a:lstStyle/>
          <a:p>
            <a:fld id="{C9808BDF-F48B-4DAA-A904-770AA36E8B37}" type="slidenum">
              <a:rPr lang="en-US" smtClean="0">
                <a:solidFill>
                  <a:srgbClr val="00213D">
                    <a:tint val="75000"/>
                  </a:srgbClr>
                </a:solidFill>
              </a:rPr>
              <a:pPr/>
              <a:t>‹#›</a:t>
            </a:fld>
            <a:endParaRPr lang="en-US">
              <a:solidFill>
                <a:srgbClr val="00213D">
                  <a:tint val="75000"/>
                </a:srgbClr>
              </a:solidFill>
            </a:endParaRPr>
          </a:p>
        </p:txBody>
      </p:sp>
    </p:spTree>
    <p:extLst>
      <p:ext uri="{BB962C8B-B14F-4D97-AF65-F5344CB8AC3E}">
        <p14:creationId xmlns:p14="http://schemas.microsoft.com/office/powerpoint/2010/main" val="5806575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9C08432-0C9D-4E63-B3A3-2D53F9987A83}" type="datetimeFigureOut">
              <a:rPr lang="en-US" smtClean="0">
                <a:solidFill>
                  <a:srgbClr val="00213D">
                    <a:tint val="75000"/>
                  </a:srgbClr>
                </a:solidFill>
              </a:rPr>
              <a:pPr/>
              <a:t>3/11/21</a:t>
            </a:fld>
            <a:endParaRPr lang="en-US">
              <a:solidFill>
                <a:srgbClr val="00213D">
                  <a:tint val="75000"/>
                </a:srgbClr>
              </a:solidFill>
            </a:endParaRPr>
          </a:p>
        </p:txBody>
      </p:sp>
      <p:sp>
        <p:nvSpPr>
          <p:cNvPr id="8" name="Footer Placeholder 7"/>
          <p:cNvSpPr>
            <a:spLocks noGrp="1"/>
          </p:cNvSpPr>
          <p:nvPr>
            <p:ph type="ftr" sz="quarter" idx="11"/>
          </p:nvPr>
        </p:nvSpPr>
        <p:spPr/>
        <p:txBody>
          <a:bodyPr/>
          <a:lstStyle/>
          <a:p>
            <a:endParaRPr lang="en-US">
              <a:solidFill>
                <a:srgbClr val="00213D">
                  <a:tint val="75000"/>
                </a:srgbClr>
              </a:solidFill>
            </a:endParaRPr>
          </a:p>
        </p:txBody>
      </p:sp>
      <p:sp>
        <p:nvSpPr>
          <p:cNvPr id="9" name="Slide Number Placeholder 8"/>
          <p:cNvSpPr>
            <a:spLocks noGrp="1"/>
          </p:cNvSpPr>
          <p:nvPr>
            <p:ph type="sldNum" sz="quarter" idx="12"/>
          </p:nvPr>
        </p:nvSpPr>
        <p:spPr/>
        <p:txBody>
          <a:bodyPr/>
          <a:lstStyle/>
          <a:p>
            <a:fld id="{C9808BDF-F48B-4DAA-A904-770AA36E8B37}" type="slidenum">
              <a:rPr lang="en-US" smtClean="0">
                <a:solidFill>
                  <a:srgbClr val="00213D">
                    <a:tint val="75000"/>
                  </a:srgbClr>
                </a:solidFill>
              </a:rPr>
              <a:pPr/>
              <a:t>‹#›</a:t>
            </a:fld>
            <a:endParaRPr lang="en-US">
              <a:solidFill>
                <a:srgbClr val="00213D">
                  <a:tint val="75000"/>
                </a:srgbClr>
              </a:solidFill>
            </a:endParaRPr>
          </a:p>
        </p:txBody>
      </p:sp>
    </p:spTree>
    <p:extLst>
      <p:ext uri="{BB962C8B-B14F-4D97-AF65-F5344CB8AC3E}">
        <p14:creationId xmlns:p14="http://schemas.microsoft.com/office/powerpoint/2010/main" val="25688726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9C08432-0C9D-4E63-B3A3-2D53F9987A83}" type="datetimeFigureOut">
              <a:rPr lang="en-US" smtClean="0">
                <a:solidFill>
                  <a:srgbClr val="00213D">
                    <a:tint val="75000"/>
                  </a:srgbClr>
                </a:solidFill>
              </a:rPr>
              <a:pPr/>
              <a:t>3/11/21</a:t>
            </a:fld>
            <a:endParaRPr lang="en-US">
              <a:solidFill>
                <a:srgbClr val="00213D">
                  <a:tint val="75000"/>
                </a:srgbClr>
              </a:solidFill>
            </a:endParaRPr>
          </a:p>
        </p:txBody>
      </p:sp>
      <p:sp>
        <p:nvSpPr>
          <p:cNvPr id="4" name="Footer Placeholder 3"/>
          <p:cNvSpPr>
            <a:spLocks noGrp="1"/>
          </p:cNvSpPr>
          <p:nvPr>
            <p:ph type="ftr" sz="quarter" idx="11"/>
          </p:nvPr>
        </p:nvSpPr>
        <p:spPr/>
        <p:txBody>
          <a:bodyPr/>
          <a:lstStyle/>
          <a:p>
            <a:endParaRPr lang="en-US">
              <a:solidFill>
                <a:srgbClr val="00213D">
                  <a:tint val="75000"/>
                </a:srgbClr>
              </a:solidFill>
            </a:endParaRPr>
          </a:p>
        </p:txBody>
      </p:sp>
      <p:sp>
        <p:nvSpPr>
          <p:cNvPr id="5" name="Slide Number Placeholder 4"/>
          <p:cNvSpPr>
            <a:spLocks noGrp="1"/>
          </p:cNvSpPr>
          <p:nvPr>
            <p:ph type="sldNum" sz="quarter" idx="12"/>
          </p:nvPr>
        </p:nvSpPr>
        <p:spPr/>
        <p:txBody>
          <a:bodyPr/>
          <a:lstStyle/>
          <a:p>
            <a:fld id="{C9808BDF-F48B-4DAA-A904-770AA36E8B37}" type="slidenum">
              <a:rPr lang="en-US" smtClean="0">
                <a:solidFill>
                  <a:srgbClr val="00213D">
                    <a:tint val="75000"/>
                  </a:srgbClr>
                </a:solidFill>
              </a:rPr>
              <a:pPr/>
              <a:t>‹#›</a:t>
            </a:fld>
            <a:endParaRPr lang="en-US">
              <a:solidFill>
                <a:srgbClr val="00213D">
                  <a:tint val="75000"/>
                </a:srgbClr>
              </a:solidFill>
            </a:endParaRPr>
          </a:p>
        </p:txBody>
      </p:sp>
    </p:spTree>
    <p:extLst>
      <p:ext uri="{BB962C8B-B14F-4D97-AF65-F5344CB8AC3E}">
        <p14:creationId xmlns:p14="http://schemas.microsoft.com/office/powerpoint/2010/main" val="313620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5C1E92-DC00-49D9-A851-6C8DDEB2DC37}" type="datetimeFigureOut">
              <a:rPr lang="en-US" smtClean="0"/>
              <a:t>3/11/21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8CE7F-E196-40B1-9F13-1AAFD045ACF4}" type="slidenum">
              <a:rPr lang="en-US" smtClean="0"/>
              <a:t>‹#›</a:t>
            </a:fld>
            <a:endParaRPr lang="en-US"/>
          </a:p>
        </p:txBody>
      </p:sp>
    </p:spTree>
    <p:extLst>
      <p:ext uri="{BB962C8B-B14F-4D97-AF65-F5344CB8AC3E}">
        <p14:creationId xmlns:p14="http://schemas.microsoft.com/office/powerpoint/2010/main" val="144843346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C08432-0C9D-4E63-B3A3-2D53F9987A83}" type="datetimeFigureOut">
              <a:rPr lang="en-US" smtClean="0">
                <a:solidFill>
                  <a:srgbClr val="00213D">
                    <a:tint val="75000"/>
                  </a:srgbClr>
                </a:solidFill>
              </a:rPr>
              <a:pPr/>
              <a:t>3/11/21</a:t>
            </a:fld>
            <a:endParaRPr lang="en-US">
              <a:solidFill>
                <a:srgbClr val="00213D">
                  <a:tint val="75000"/>
                </a:srgbClr>
              </a:solidFill>
            </a:endParaRPr>
          </a:p>
        </p:txBody>
      </p:sp>
      <p:sp>
        <p:nvSpPr>
          <p:cNvPr id="3" name="Footer Placeholder 2"/>
          <p:cNvSpPr>
            <a:spLocks noGrp="1"/>
          </p:cNvSpPr>
          <p:nvPr>
            <p:ph type="ftr" sz="quarter" idx="11"/>
          </p:nvPr>
        </p:nvSpPr>
        <p:spPr/>
        <p:txBody>
          <a:bodyPr/>
          <a:lstStyle/>
          <a:p>
            <a:endParaRPr lang="en-US">
              <a:solidFill>
                <a:srgbClr val="00213D">
                  <a:tint val="75000"/>
                </a:srgbClr>
              </a:solidFill>
            </a:endParaRPr>
          </a:p>
        </p:txBody>
      </p:sp>
      <p:sp>
        <p:nvSpPr>
          <p:cNvPr id="4" name="Slide Number Placeholder 3"/>
          <p:cNvSpPr>
            <a:spLocks noGrp="1"/>
          </p:cNvSpPr>
          <p:nvPr>
            <p:ph type="sldNum" sz="quarter" idx="12"/>
          </p:nvPr>
        </p:nvSpPr>
        <p:spPr/>
        <p:txBody>
          <a:bodyPr/>
          <a:lstStyle/>
          <a:p>
            <a:fld id="{C9808BDF-F48B-4DAA-A904-770AA36E8B37}" type="slidenum">
              <a:rPr lang="en-US" smtClean="0">
                <a:solidFill>
                  <a:srgbClr val="00213D">
                    <a:tint val="75000"/>
                  </a:srgbClr>
                </a:solidFill>
              </a:rPr>
              <a:pPr/>
              <a:t>‹#›</a:t>
            </a:fld>
            <a:endParaRPr lang="en-US">
              <a:solidFill>
                <a:srgbClr val="00213D">
                  <a:tint val="75000"/>
                </a:srgbClr>
              </a:solidFill>
            </a:endParaRPr>
          </a:p>
        </p:txBody>
      </p:sp>
    </p:spTree>
    <p:extLst>
      <p:ext uri="{BB962C8B-B14F-4D97-AF65-F5344CB8AC3E}">
        <p14:creationId xmlns:p14="http://schemas.microsoft.com/office/powerpoint/2010/main" val="114898637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9C08432-0C9D-4E63-B3A3-2D53F9987A83}" type="datetimeFigureOut">
              <a:rPr lang="en-US" smtClean="0">
                <a:solidFill>
                  <a:srgbClr val="00213D">
                    <a:tint val="75000"/>
                  </a:srgbClr>
                </a:solidFill>
              </a:rPr>
              <a:pPr/>
              <a:t>3/11/21</a:t>
            </a:fld>
            <a:endParaRPr lang="en-US">
              <a:solidFill>
                <a:srgbClr val="00213D">
                  <a:tint val="75000"/>
                </a:srgbClr>
              </a:solidFill>
            </a:endParaRPr>
          </a:p>
        </p:txBody>
      </p:sp>
      <p:sp>
        <p:nvSpPr>
          <p:cNvPr id="6" name="Footer Placeholder 5"/>
          <p:cNvSpPr>
            <a:spLocks noGrp="1"/>
          </p:cNvSpPr>
          <p:nvPr>
            <p:ph type="ftr" sz="quarter" idx="11"/>
          </p:nvPr>
        </p:nvSpPr>
        <p:spPr/>
        <p:txBody>
          <a:bodyPr/>
          <a:lstStyle/>
          <a:p>
            <a:endParaRPr lang="en-US">
              <a:solidFill>
                <a:srgbClr val="00213D">
                  <a:tint val="75000"/>
                </a:srgbClr>
              </a:solidFill>
            </a:endParaRPr>
          </a:p>
        </p:txBody>
      </p:sp>
      <p:sp>
        <p:nvSpPr>
          <p:cNvPr id="7" name="Slide Number Placeholder 6"/>
          <p:cNvSpPr>
            <a:spLocks noGrp="1"/>
          </p:cNvSpPr>
          <p:nvPr>
            <p:ph type="sldNum" sz="quarter" idx="12"/>
          </p:nvPr>
        </p:nvSpPr>
        <p:spPr/>
        <p:txBody>
          <a:bodyPr/>
          <a:lstStyle/>
          <a:p>
            <a:fld id="{C9808BDF-F48B-4DAA-A904-770AA36E8B37}" type="slidenum">
              <a:rPr lang="en-US" smtClean="0">
                <a:solidFill>
                  <a:srgbClr val="00213D">
                    <a:tint val="75000"/>
                  </a:srgbClr>
                </a:solidFill>
              </a:rPr>
              <a:pPr/>
              <a:t>‹#›</a:t>
            </a:fld>
            <a:endParaRPr lang="en-US">
              <a:solidFill>
                <a:srgbClr val="00213D">
                  <a:tint val="75000"/>
                </a:srgbClr>
              </a:solidFill>
            </a:endParaRPr>
          </a:p>
        </p:txBody>
      </p:sp>
    </p:spTree>
    <p:extLst>
      <p:ext uri="{BB962C8B-B14F-4D97-AF65-F5344CB8AC3E}">
        <p14:creationId xmlns:p14="http://schemas.microsoft.com/office/powerpoint/2010/main" val="2374336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9C08432-0C9D-4E63-B3A3-2D53F9987A83}" type="datetimeFigureOut">
              <a:rPr lang="en-US" smtClean="0">
                <a:solidFill>
                  <a:srgbClr val="00213D">
                    <a:tint val="75000"/>
                  </a:srgbClr>
                </a:solidFill>
              </a:rPr>
              <a:pPr/>
              <a:t>3/11/21</a:t>
            </a:fld>
            <a:endParaRPr lang="en-US">
              <a:solidFill>
                <a:srgbClr val="00213D">
                  <a:tint val="75000"/>
                </a:srgbClr>
              </a:solidFill>
            </a:endParaRPr>
          </a:p>
        </p:txBody>
      </p:sp>
      <p:sp>
        <p:nvSpPr>
          <p:cNvPr id="6" name="Footer Placeholder 5"/>
          <p:cNvSpPr>
            <a:spLocks noGrp="1"/>
          </p:cNvSpPr>
          <p:nvPr>
            <p:ph type="ftr" sz="quarter" idx="11"/>
          </p:nvPr>
        </p:nvSpPr>
        <p:spPr/>
        <p:txBody>
          <a:bodyPr/>
          <a:lstStyle/>
          <a:p>
            <a:endParaRPr lang="en-US">
              <a:solidFill>
                <a:srgbClr val="00213D">
                  <a:tint val="75000"/>
                </a:srgbClr>
              </a:solidFill>
            </a:endParaRPr>
          </a:p>
        </p:txBody>
      </p:sp>
      <p:sp>
        <p:nvSpPr>
          <p:cNvPr id="7" name="Slide Number Placeholder 6"/>
          <p:cNvSpPr>
            <a:spLocks noGrp="1"/>
          </p:cNvSpPr>
          <p:nvPr>
            <p:ph type="sldNum" sz="quarter" idx="12"/>
          </p:nvPr>
        </p:nvSpPr>
        <p:spPr/>
        <p:txBody>
          <a:bodyPr/>
          <a:lstStyle/>
          <a:p>
            <a:fld id="{C9808BDF-F48B-4DAA-A904-770AA36E8B37}" type="slidenum">
              <a:rPr lang="en-US" smtClean="0">
                <a:solidFill>
                  <a:srgbClr val="00213D">
                    <a:tint val="75000"/>
                  </a:srgbClr>
                </a:solidFill>
              </a:rPr>
              <a:pPr/>
              <a:t>‹#›</a:t>
            </a:fld>
            <a:endParaRPr lang="en-US">
              <a:solidFill>
                <a:srgbClr val="00213D">
                  <a:tint val="75000"/>
                </a:srgbClr>
              </a:solidFill>
            </a:endParaRPr>
          </a:p>
        </p:txBody>
      </p:sp>
    </p:spTree>
    <p:extLst>
      <p:ext uri="{BB962C8B-B14F-4D97-AF65-F5344CB8AC3E}">
        <p14:creationId xmlns:p14="http://schemas.microsoft.com/office/powerpoint/2010/main" val="418355867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C08432-0C9D-4E63-B3A3-2D53F9987A83}" type="datetimeFigureOut">
              <a:rPr lang="en-US" smtClean="0">
                <a:solidFill>
                  <a:srgbClr val="00213D">
                    <a:tint val="75000"/>
                  </a:srgbClr>
                </a:solidFill>
              </a:rPr>
              <a:pPr/>
              <a:t>3/11/21</a:t>
            </a:fld>
            <a:endParaRPr lang="en-US">
              <a:solidFill>
                <a:srgbClr val="00213D">
                  <a:tint val="75000"/>
                </a:srgbClr>
              </a:solidFill>
            </a:endParaRPr>
          </a:p>
        </p:txBody>
      </p:sp>
      <p:sp>
        <p:nvSpPr>
          <p:cNvPr id="5" name="Footer Placeholder 4"/>
          <p:cNvSpPr>
            <a:spLocks noGrp="1"/>
          </p:cNvSpPr>
          <p:nvPr>
            <p:ph type="ftr" sz="quarter" idx="11"/>
          </p:nvPr>
        </p:nvSpPr>
        <p:spPr/>
        <p:txBody>
          <a:bodyPr/>
          <a:lstStyle/>
          <a:p>
            <a:endParaRPr lang="en-US">
              <a:solidFill>
                <a:srgbClr val="00213D">
                  <a:tint val="75000"/>
                </a:srgbClr>
              </a:solidFill>
            </a:endParaRPr>
          </a:p>
        </p:txBody>
      </p:sp>
      <p:sp>
        <p:nvSpPr>
          <p:cNvPr id="6" name="Slide Number Placeholder 5"/>
          <p:cNvSpPr>
            <a:spLocks noGrp="1"/>
          </p:cNvSpPr>
          <p:nvPr>
            <p:ph type="sldNum" sz="quarter" idx="12"/>
          </p:nvPr>
        </p:nvSpPr>
        <p:spPr/>
        <p:txBody>
          <a:bodyPr/>
          <a:lstStyle/>
          <a:p>
            <a:fld id="{C9808BDF-F48B-4DAA-A904-770AA36E8B37}" type="slidenum">
              <a:rPr lang="en-US" smtClean="0">
                <a:solidFill>
                  <a:srgbClr val="00213D">
                    <a:tint val="75000"/>
                  </a:srgbClr>
                </a:solidFill>
              </a:rPr>
              <a:pPr/>
              <a:t>‹#›</a:t>
            </a:fld>
            <a:endParaRPr lang="en-US">
              <a:solidFill>
                <a:srgbClr val="00213D">
                  <a:tint val="75000"/>
                </a:srgbClr>
              </a:solidFill>
            </a:endParaRPr>
          </a:p>
        </p:txBody>
      </p:sp>
    </p:spTree>
    <p:extLst>
      <p:ext uri="{BB962C8B-B14F-4D97-AF65-F5344CB8AC3E}">
        <p14:creationId xmlns:p14="http://schemas.microsoft.com/office/powerpoint/2010/main" val="22836581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C08432-0C9D-4E63-B3A3-2D53F9987A83}" type="datetimeFigureOut">
              <a:rPr lang="en-US" smtClean="0">
                <a:solidFill>
                  <a:srgbClr val="00213D">
                    <a:tint val="75000"/>
                  </a:srgbClr>
                </a:solidFill>
              </a:rPr>
              <a:pPr/>
              <a:t>3/11/21</a:t>
            </a:fld>
            <a:endParaRPr lang="en-US">
              <a:solidFill>
                <a:srgbClr val="00213D">
                  <a:tint val="75000"/>
                </a:srgbClr>
              </a:solidFill>
            </a:endParaRPr>
          </a:p>
        </p:txBody>
      </p:sp>
      <p:sp>
        <p:nvSpPr>
          <p:cNvPr id="5" name="Footer Placeholder 4"/>
          <p:cNvSpPr>
            <a:spLocks noGrp="1"/>
          </p:cNvSpPr>
          <p:nvPr>
            <p:ph type="ftr" sz="quarter" idx="11"/>
          </p:nvPr>
        </p:nvSpPr>
        <p:spPr/>
        <p:txBody>
          <a:bodyPr/>
          <a:lstStyle/>
          <a:p>
            <a:endParaRPr lang="en-US">
              <a:solidFill>
                <a:srgbClr val="00213D">
                  <a:tint val="75000"/>
                </a:srgbClr>
              </a:solidFill>
            </a:endParaRPr>
          </a:p>
        </p:txBody>
      </p:sp>
      <p:sp>
        <p:nvSpPr>
          <p:cNvPr id="6" name="Slide Number Placeholder 5"/>
          <p:cNvSpPr>
            <a:spLocks noGrp="1"/>
          </p:cNvSpPr>
          <p:nvPr>
            <p:ph type="sldNum" sz="quarter" idx="12"/>
          </p:nvPr>
        </p:nvSpPr>
        <p:spPr/>
        <p:txBody>
          <a:bodyPr/>
          <a:lstStyle/>
          <a:p>
            <a:fld id="{C9808BDF-F48B-4DAA-A904-770AA36E8B37}" type="slidenum">
              <a:rPr lang="en-US" smtClean="0">
                <a:solidFill>
                  <a:srgbClr val="00213D">
                    <a:tint val="75000"/>
                  </a:srgbClr>
                </a:solidFill>
              </a:rPr>
              <a:pPr/>
              <a:t>‹#›</a:t>
            </a:fld>
            <a:endParaRPr lang="en-US">
              <a:solidFill>
                <a:srgbClr val="00213D">
                  <a:tint val="75000"/>
                </a:srgbClr>
              </a:solidFill>
            </a:endParaRPr>
          </a:p>
        </p:txBody>
      </p:sp>
    </p:spTree>
    <p:extLst>
      <p:ext uri="{BB962C8B-B14F-4D97-AF65-F5344CB8AC3E}">
        <p14:creationId xmlns:p14="http://schemas.microsoft.com/office/powerpoint/2010/main" val="23284208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1"/>
        <p:cNvGrpSpPr/>
        <p:nvPr/>
      </p:nvGrpSpPr>
      <p:grpSpPr>
        <a:xfrm>
          <a:off x="0" y="0"/>
          <a:ext cx="0" cy="0"/>
          <a:chOff x="0" y="0"/>
          <a:chExt cx="0" cy="0"/>
        </a:xfrm>
      </p:grpSpPr>
      <p:sp>
        <p:nvSpPr>
          <p:cNvPr id="13" name="Shape 13"/>
          <p:cNvSpPr txBox="1">
            <a:spLocks noGrp="1"/>
          </p:cNvSpPr>
          <p:nvPr>
            <p:ph type="title"/>
          </p:nvPr>
        </p:nvSpPr>
        <p:spPr>
          <a:xfrm>
            <a:off x="222741" y="-47161"/>
            <a:ext cx="10972800" cy="798259"/>
          </a:xfrm>
          <a:prstGeom prst="rect">
            <a:avLst/>
          </a:prstGeom>
        </p:spPr>
        <p:txBody>
          <a:bodyPr lIns="91425" tIns="91425" rIns="91425" bIns="91425" anchor="b" anchorCtr="0">
            <a:normAutofit/>
          </a:bodyPr>
          <a:lstStyle>
            <a:lvl1pPr>
              <a:spcBef>
                <a:spcPts val="0"/>
              </a:spcBef>
              <a:defRPr sz="3600">
                <a:solidFill>
                  <a:schemeClr val="tx1"/>
                </a:solidFill>
                <a:latin typeface="Andes" panose="02000000000000000000" pitchFamily="50" charset="0"/>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609600" y="1193519"/>
            <a:ext cx="10972800" cy="5374113"/>
          </a:xfrm>
          <a:prstGeom prst="rect">
            <a:avLst/>
          </a:prstGeom>
        </p:spPr>
        <p:txBody>
          <a:bodyPr lIns="91425" tIns="91425" rIns="91425" bIns="91425" anchor="t" anchorCtr="0"/>
          <a:lstStyle>
            <a:lvl1pPr>
              <a:spcBef>
                <a:spcPts val="0"/>
              </a:spcBef>
              <a:defRPr>
                <a:latin typeface="Andes" panose="02000000000000000000" pitchFamily="50" charset="0"/>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3" name="Straight Connector 2"/>
          <p:cNvCxnSpPr/>
          <p:nvPr userDrawn="1"/>
        </p:nvCxnSpPr>
        <p:spPr>
          <a:xfrm>
            <a:off x="8278368" y="322108"/>
            <a:ext cx="0" cy="70713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96475" y="372775"/>
            <a:ext cx="3067818" cy="601981"/>
          </a:xfrm>
          <a:prstGeom prst="rect">
            <a:avLst/>
          </a:prstGeom>
        </p:spPr>
      </p:pic>
      <p:sp>
        <p:nvSpPr>
          <p:cNvPr id="9" name="Shape 34"/>
          <p:cNvSpPr/>
          <p:nvPr userDrawn="1"/>
        </p:nvSpPr>
        <p:spPr>
          <a:xfrm>
            <a:off x="0" y="787809"/>
            <a:ext cx="12192000" cy="59294"/>
          </a:xfrm>
          <a:prstGeom prst="roundRect">
            <a:avLst>
              <a:gd name="adj" fmla="val 13565"/>
            </a:avLst>
          </a:prstGeom>
          <a:solidFill>
            <a:schemeClr val="tx2">
              <a:lumMod val="75000"/>
            </a:schemeClr>
          </a:solidFill>
          <a:ln w="12700">
            <a:miter lim="400000"/>
          </a:ln>
        </p:spPr>
        <p:txBody>
          <a:bodyPr lIns="0" tIns="0" rIns="0" bIns="0" anchor="ctr"/>
          <a:lstStyle/>
          <a:p>
            <a:pPr>
              <a:defRPr sz="2400">
                <a:solidFill>
                  <a:srgbClr val="FFFFFF"/>
                </a:solidFill>
              </a:defRPr>
            </a:pPr>
            <a:endParaRPr sz="2249">
              <a:solidFill>
                <a:srgbClr val="FFFFFF"/>
              </a:solidFill>
            </a:endParaRPr>
          </a:p>
        </p:txBody>
      </p:sp>
      <p:pic>
        <p:nvPicPr>
          <p:cNvPr id="4" name="Picture 3"/>
          <p:cNvPicPr>
            <a:picLocks noChangeAspect="1"/>
          </p:cNvPicPr>
          <p:nvPr userDrawn="1"/>
        </p:nvPicPr>
        <p:blipFill>
          <a:blip r:embed="rId3"/>
          <a:stretch>
            <a:fillRect/>
          </a:stretch>
        </p:blipFill>
        <p:spPr>
          <a:xfrm>
            <a:off x="11274525" y="6080366"/>
            <a:ext cx="615749" cy="627942"/>
          </a:xfrm>
          <a:prstGeom prst="rect">
            <a:avLst/>
          </a:prstGeom>
        </p:spPr>
      </p:pic>
    </p:spTree>
    <p:extLst>
      <p:ext uri="{BB962C8B-B14F-4D97-AF65-F5344CB8AC3E}">
        <p14:creationId xmlns:p14="http://schemas.microsoft.com/office/powerpoint/2010/main" val="3453324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85C1E92-DC00-49D9-A851-6C8DDEB2DC37}" type="datetimeFigureOut">
              <a:rPr lang="en-US" smtClean="0"/>
              <a:t>3/11/21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D8CE7F-E196-40B1-9F13-1AAFD045ACF4}" type="slidenum">
              <a:rPr lang="en-US" smtClean="0"/>
              <a:t>‹#›</a:t>
            </a:fld>
            <a:endParaRPr lang="en-US"/>
          </a:p>
        </p:txBody>
      </p:sp>
    </p:spTree>
    <p:extLst>
      <p:ext uri="{BB962C8B-B14F-4D97-AF65-F5344CB8AC3E}">
        <p14:creationId xmlns:p14="http://schemas.microsoft.com/office/powerpoint/2010/main" val="3705880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85C1E92-DC00-49D9-A851-6C8DDEB2DC37}" type="datetimeFigureOut">
              <a:rPr lang="en-US" smtClean="0"/>
              <a:t>3/11/21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D8CE7F-E196-40B1-9F13-1AAFD045ACF4}" type="slidenum">
              <a:rPr lang="en-US" smtClean="0"/>
              <a:t>‹#›</a:t>
            </a:fld>
            <a:endParaRPr lang="en-US"/>
          </a:p>
        </p:txBody>
      </p:sp>
    </p:spTree>
    <p:extLst>
      <p:ext uri="{BB962C8B-B14F-4D97-AF65-F5344CB8AC3E}">
        <p14:creationId xmlns:p14="http://schemas.microsoft.com/office/powerpoint/2010/main" val="3144534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85C1E92-DC00-49D9-A851-6C8DDEB2DC37}" type="datetimeFigureOut">
              <a:rPr lang="en-US" smtClean="0"/>
              <a:t>3/11/21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D8CE7F-E196-40B1-9F13-1AAFD045ACF4}" type="slidenum">
              <a:rPr lang="en-US" smtClean="0"/>
              <a:t>‹#›</a:t>
            </a:fld>
            <a:endParaRPr lang="en-US"/>
          </a:p>
        </p:txBody>
      </p:sp>
    </p:spTree>
    <p:extLst>
      <p:ext uri="{BB962C8B-B14F-4D97-AF65-F5344CB8AC3E}">
        <p14:creationId xmlns:p14="http://schemas.microsoft.com/office/powerpoint/2010/main" val="3844776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5C1E92-DC00-49D9-A851-6C8DDEB2DC37}" type="datetimeFigureOut">
              <a:rPr lang="en-US" smtClean="0"/>
              <a:t>3/11/21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D8CE7F-E196-40B1-9F13-1AAFD045ACF4}" type="slidenum">
              <a:rPr lang="en-US" smtClean="0"/>
              <a:t>‹#›</a:t>
            </a:fld>
            <a:endParaRPr lang="en-US"/>
          </a:p>
        </p:txBody>
      </p:sp>
    </p:spTree>
    <p:extLst>
      <p:ext uri="{BB962C8B-B14F-4D97-AF65-F5344CB8AC3E}">
        <p14:creationId xmlns:p14="http://schemas.microsoft.com/office/powerpoint/2010/main" val="1206959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5C1E92-DC00-49D9-A851-6C8DDEB2DC37}" type="datetimeFigureOut">
              <a:rPr lang="en-US" smtClean="0"/>
              <a:t>3/11/21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D8CE7F-E196-40B1-9F13-1AAFD045ACF4}" type="slidenum">
              <a:rPr lang="en-US" smtClean="0"/>
              <a:t>‹#›</a:t>
            </a:fld>
            <a:endParaRPr lang="en-US"/>
          </a:p>
        </p:txBody>
      </p:sp>
    </p:spTree>
    <p:extLst>
      <p:ext uri="{BB962C8B-B14F-4D97-AF65-F5344CB8AC3E}">
        <p14:creationId xmlns:p14="http://schemas.microsoft.com/office/powerpoint/2010/main" val="4152816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5C1E92-DC00-49D9-A851-6C8DDEB2DC37}" type="datetimeFigureOut">
              <a:rPr lang="en-US" smtClean="0"/>
              <a:t>3/11/21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D8CE7F-E196-40B1-9F13-1AAFD045ACF4}" type="slidenum">
              <a:rPr lang="en-US" smtClean="0"/>
              <a:t>‹#›</a:t>
            </a:fld>
            <a:endParaRPr lang="en-US"/>
          </a:p>
        </p:txBody>
      </p:sp>
    </p:spTree>
    <p:extLst>
      <p:ext uri="{BB962C8B-B14F-4D97-AF65-F5344CB8AC3E}">
        <p14:creationId xmlns:p14="http://schemas.microsoft.com/office/powerpoint/2010/main" val="321923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5C1E92-DC00-49D9-A851-6C8DDEB2DC37}" type="datetimeFigureOut">
              <a:rPr lang="en-US" smtClean="0"/>
              <a:t>3/11/21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D8CE7F-E196-40B1-9F13-1AAFD045ACF4}" type="slidenum">
              <a:rPr lang="en-US" smtClean="0"/>
              <a:t>‹#›</a:t>
            </a:fld>
            <a:endParaRPr lang="en-US"/>
          </a:p>
        </p:txBody>
      </p:sp>
    </p:spTree>
    <p:extLst>
      <p:ext uri="{BB962C8B-B14F-4D97-AF65-F5344CB8AC3E}">
        <p14:creationId xmlns:p14="http://schemas.microsoft.com/office/powerpoint/2010/main" val="3185187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C08432-0C9D-4E63-B3A3-2D53F9987A83}" type="datetimeFigureOut">
              <a:rPr lang="en-US" smtClean="0">
                <a:solidFill>
                  <a:srgbClr val="00213D">
                    <a:tint val="75000"/>
                  </a:srgbClr>
                </a:solidFill>
              </a:rPr>
              <a:pPr/>
              <a:t>3/11/21</a:t>
            </a:fld>
            <a:endParaRPr lang="en-US">
              <a:solidFill>
                <a:srgbClr val="00213D">
                  <a:tint val="75000"/>
                </a:srgb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srgbClr val="00213D">
                  <a:tint val="75000"/>
                </a:srgb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808BDF-F48B-4DAA-A904-770AA36E8B37}" type="slidenum">
              <a:rPr lang="en-US" smtClean="0">
                <a:solidFill>
                  <a:srgbClr val="00213D">
                    <a:tint val="75000"/>
                  </a:srgbClr>
                </a:solidFill>
              </a:rPr>
              <a:pPr/>
              <a:t>‹#›</a:t>
            </a:fld>
            <a:endParaRPr lang="en-US">
              <a:solidFill>
                <a:srgbClr val="00213D">
                  <a:tint val="75000"/>
                </a:srgbClr>
              </a:solidFill>
            </a:endParaRPr>
          </a:p>
        </p:txBody>
      </p:sp>
    </p:spTree>
    <p:extLst>
      <p:ext uri="{BB962C8B-B14F-4D97-AF65-F5344CB8AC3E}">
        <p14:creationId xmlns:p14="http://schemas.microsoft.com/office/powerpoint/2010/main" val="72271878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C08432-0C9D-4E63-B3A3-2D53F9987A83}" type="datetimeFigureOut">
              <a:rPr lang="en-US" smtClean="0">
                <a:solidFill>
                  <a:srgbClr val="00213D">
                    <a:tint val="75000"/>
                  </a:srgbClr>
                </a:solidFill>
              </a:rPr>
              <a:pPr/>
              <a:t>3/11/21</a:t>
            </a:fld>
            <a:endParaRPr lang="en-US">
              <a:solidFill>
                <a:srgbClr val="00213D">
                  <a:tint val="75000"/>
                </a:srgb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srgbClr val="00213D">
                  <a:tint val="75000"/>
                </a:srgb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808BDF-F48B-4DAA-A904-770AA36E8B37}" type="slidenum">
              <a:rPr lang="en-US" smtClean="0">
                <a:solidFill>
                  <a:srgbClr val="00213D">
                    <a:tint val="75000"/>
                  </a:srgbClr>
                </a:solidFill>
              </a:rPr>
              <a:pPr/>
              <a:t>‹#›</a:t>
            </a:fld>
            <a:endParaRPr lang="en-US">
              <a:solidFill>
                <a:srgbClr val="00213D">
                  <a:tint val="75000"/>
                </a:srgbClr>
              </a:solidFill>
            </a:endParaRPr>
          </a:p>
        </p:txBody>
      </p:sp>
    </p:spTree>
    <p:extLst>
      <p:ext uri="{BB962C8B-B14F-4D97-AF65-F5344CB8AC3E}">
        <p14:creationId xmlns:p14="http://schemas.microsoft.com/office/powerpoint/2010/main" val="899924314"/>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collaboration.worldbank.org/content/sites/collaboration-for-development/en/groups/communities4Dev.html" TargetMode="External"/><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light, graffiti&#10;&#10;Description automatically generated">
            <a:extLst>
              <a:ext uri="{FF2B5EF4-FFF2-40B4-BE49-F238E27FC236}">
                <a16:creationId xmlns:a16="http://schemas.microsoft.com/office/drawing/2014/main" id="{E2E9C7BB-7CC8-4AB1-A1AE-3FE54B077DD8}"/>
              </a:ext>
            </a:extLst>
          </p:cNvPr>
          <p:cNvPicPr>
            <a:picLocks noChangeAspect="1"/>
          </p:cNvPicPr>
          <p:nvPr/>
        </p:nvPicPr>
        <p:blipFill rotWithShape="1">
          <a:blip r:embed="rId3">
            <a:alphaModFix amt="19000"/>
            <a:extLst>
              <a:ext uri="{28A0092B-C50C-407E-A947-70E740481C1C}">
                <a14:useLocalDpi xmlns:a14="http://schemas.microsoft.com/office/drawing/2010/main" val="0"/>
              </a:ext>
            </a:extLst>
          </a:blip>
          <a:srcRect l="30447" t="20147" r="1" b="15316"/>
          <a:stretch/>
        </p:blipFill>
        <p:spPr>
          <a:xfrm>
            <a:off x="18361" y="0"/>
            <a:ext cx="7329889" cy="6858000"/>
          </a:xfrm>
          <a:prstGeom prst="rect">
            <a:avLst/>
          </a:prstGeom>
        </p:spPr>
      </p:pic>
      <p:pic>
        <p:nvPicPr>
          <p:cNvPr id="6" name="Picture 5"/>
          <p:cNvPicPr>
            <a:picLocks noChangeAspect="1"/>
          </p:cNvPicPr>
          <p:nvPr/>
        </p:nvPicPr>
        <p:blipFill>
          <a:blip r:embed="rId4"/>
          <a:stretch>
            <a:fillRect/>
          </a:stretch>
        </p:blipFill>
        <p:spPr>
          <a:xfrm rot="16200000" flipV="1">
            <a:off x="-3341859" y="3328887"/>
            <a:ext cx="6858033" cy="200256"/>
          </a:xfrm>
          <a:prstGeom prst="rect">
            <a:avLst/>
          </a:prstGeom>
        </p:spPr>
      </p:pic>
      <p:sp>
        <p:nvSpPr>
          <p:cNvPr id="2" name="Rectangle 1">
            <a:extLst>
              <a:ext uri="{FF2B5EF4-FFF2-40B4-BE49-F238E27FC236}">
                <a16:creationId xmlns:a16="http://schemas.microsoft.com/office/drawing/2014/main" id="{34286758-3D29-4DF4-9709-1B98844D3F9B}"/>
              </a:ext>
            </a:extLst>
          </p:cNvPr>
          <p:cNvSpPr/>
          <p:nvPr/>
        </p:nvSpPr>
        <p:spPr>
          <a:xfrm>
            <a:off x="187286" y="1024569"/>
            <a:ext cx="11986353" cy="4808894"/>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ubtitle 2">
            <a:extLst>
              <a:ext uri="{FF2B5EF4-FFF2-40B4-BE49-F238E27FC236}">
                <a16:creationId xmlns:a16="http://schemas.microsoft.com/office/drawing/2014/main" id="{A75C1B41-9A8D-4F7B-B511-709488100662}"/>
              </a:ext>
            </a:extLst>
          </p:cNvPr>
          <p:cNvSpPr txBox="1">
            <a:spLocks/>
          </p:cNvSpPr>
          <p:nvPr/>
        </p:nvSpPr>
        <p:spPr>
          <a:xfrm>
            <a:off x="5804912" y="3118793"/>
            <a:ext cx="4705284" cy="109872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0"/>
              </a:spcBef>
            </a:pPr>
            <a:r>
              <a:rPr lang="fr-FR" sz="4800" dirty="0">
                <a:latin typeface="Andes" panose="02000000000000000000" pitchFamily="50" charset="0"/>
              </a:rPr>
              <a:t>Template</a:t>
            </a:r>
            <a:endParaRPr lang="en-US" sz="4800" dirty="0">
              <a:solidFill>
                <a:srgbClr val="06456B"/>
              </a:solidFill>
              <a:latin typeface="Arial Nova Light"/>
            </a:endParaRPr>
          </a:p>
        </p:txBody>
      </p:sp>
      <p:pic>
        <p:nvPicPr>
          <p:cNvPr id="8" name="Picture 7" descr="A picture containing light, graffiti&#10;&#10;Description automatically generated">
            <a:extLst>
              <a:ext uri="{FF2B5EF4-FFF2-40B4-BE49-F238E27FC236}">
                <a16:creationId xmlns:a16="http://schemas.microsoft.com/office/drawing/2014/main" id="{5C15273E-E68C-44B0-B6B4-4796817F3B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424" y="1024537"/>
            <a:ext cx="4293773" cy="4329629"/>
          </a:xfrm>
          <a:prstGeom prst="rect">
            <a:avLst/>
          </a:prstGeom>
        </p:spPr>
      </p:pic>
      <p:sp>
        <p:nvSpPr>
          <p:cNvPr id="12" name="Subtitle 2">
            <a:extLst>
              <a:ext uri="{FF2B5EF4-FFF2-40B4-BE49-F238E27FC236}">
                <a16:creationId xmlns:a16="http://schemas.microsoft.com/office/drawing/2014/main" id="{6C6F26BF-5CAA-425A-BCF9-8820A44AB76C}"/>
              </a:ext>
            </a:extLst>
          </p:cNvPr>
          <p:cNvSpPr>
            <a:spLocks noGrp="1"/>
          </p:cNvSpPr>
          <p:nvPr>
            <p:ph type="subTitle" idx="1"/>
          </p:nvPr>
        </p:nvSpPr>
        <p:spPr>
          <a:xfrm>
            <a:off x="4436533" y="1982143"/>
            <a:ext cx="7442043" cy="1098722"/>
          </a:xfrm>
        </p:spPr>
        <p:txBody>
          <a:bodyPr anchor="ctr">
            <a:noAutofit/>
          </a:bodyPr>
          <a:lstStyle/>
          <a:p>
            <a:r>
              <a:rPr lang="en-US" sz="4600" dirty="0">
                <a:solidFill>
                  <a:srgbClr val="1794D0"/>
                </a:solidFill>
                <a:latin typeface="Andes" panose="02000000000000000000" pitchFamily="50" charset="0"/>
              </a:rPr>
              <a:t>CoP Members Insights</a:t>
            </a:r>
          </a:p>
        </p:txBody>
      </p:sp>
      <p:pic>
        <p:nvPicPr>
          <p:cNvPr id="4" name="Picture 3" descr="Text, logo&#10;&#10;Description automatically generated">
            <a:extLst>
              <a:ext uri="{FF2B5EF4-FFF2-40B4-BE49-F238E27FC236}">
                <a16:creationId xmlns:a16="http://schemas.microsoft.com/office/drawing/2014/main" id="{415B2DC4-63E6-0344-9E14-65A0633F000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70372" y="5924634"/>
            <a:ext cx="2408168" cy="683730"/>
          </a:xfrm>
          <a:prstGeom prst="rect">
            <a:avLst/>
          </a:prstGeom>
        </p:spPr>
      </p:pic>
      <p:grpSp>
        <p:nvGrpSpPr>
          <p:cNvPr id="14" name="Group 13">
            <a:extLst>
              <a:ext uri="{FF2B5EF4-FFF2-40B4-BE49-F238E27FC236}">
                <a16:creationId xmlns:a16="http://schemas.microsoft.com/office/drawing/2014/main" id="{BF8AADB7-7013-1C46-A9C5-34E4734EC870}"/>
              </a:ext>
            </a:extLst>
          </p:cNvPr>
          <p:cNvGrpSpPr/>
          <p:nvPr/>
        </p:nvGrpSpPr>
        <p:grpSpPr>
          <a:xfrm>
            <a:off x="10580914" y="6021618"/>
            <a:ext cx="1078308" cy="489762"/>
            <a:chOff x="10629899" y="6077976"/>
            <a:chExt cx="1078308" cy="489762"/>
          </a:xfrm>
        </p:grpSpPr>
        <p:pic>
          <p:nvPicPr>
            <p:cNvPr id="5" name="Picture 4" descr="Logo, icon&#10;&#10;Description automatically generated">
              <a:extLst>
                <a:ext uri="{FF2B5EF4-FFF2-40B4-BE49-F238E27FC236}">
                  <a16:creationId xmlns:a16="http://schemas.microsoft.com/office/drawing/2014/main" id="{11598D85-8E7C-DC45-A4F4-AC50432E1624}"/>
                </a:ext>
              </a:extLst>
            </p:cNvPr>
            <p:cNvPicPr>
              <a:picLocks noChangeAspect="1"/>
            </p:cNvPicPr>
            <p:nvPr/>
          </p:nvPicPr>
          <p:blipFill>
            <a:blip r:embed="rId6">
              <a:alphaModFix amt="35000"/>
              <a:extLst>
                <a:ext uri="{28A0092B-C50C-407E-A947-70E740481C1C}">
                  <a14:useLocalDpi xmlns:a14="http://schemas.microsoft.com/office/drawing/2010/main" val="0"/>
                </a:ext>
              </a:extLst>
            </a:blip>
            <a:stretch>
              <a:fillRect/>
            </a:stretch>
          </p:blipFill>
          <p:spPr>
            <a:xfrm>
              <a:off x="10629899" y="6083105"/>
              <a:ext cx="484633" cy="484633"/>
            </a:xfrm>
            <a:prstGeom prst="rect">
              <a:avLst/>
            </a:prstGeom>
          </p:spPr>
        </p:pic>
        <p:pic>
          <p:nvPicPr>
            <p:cNvPr id="13" name="Picture 12" descr="Icon&#10;&#10;Description automatically generated">
              <a:extLst>
                <a:ext uri="{FF2B5EF4-FFF2-40B4-BE49-F238E27FC236}">
                  <a16:creationId xmlns:a16="http://schemas.microsoft.com/office/drawing/2014/main" id="{B11E5C4B-5E15-4C4E-AD20-41832A937F3A}"/>
                </a:ext>
              </a:extLst>
            </p:cNvPr>
            <p:cNvPicPr>
              <a:picLocks noChangeAspect="1"/>
            </p:cNvPicPr>
            <p:nvPr/>
          </p:nvPicPr>
          <p:blipFill>
            <a:blip r:embed="rId7">
              <a:alphaModFix amt="35000"/>
              <a:extLst>
                <a:ext uri="{28A0092B-C50C-407E-A947-70E740481C1C}">
                  <a14:useLocalDpi xmlns:a14="http://schemas.microsoft.com/office/drawing/2010/main" val="0"/>
                </a:ext>
              </a:extLst>
            </a:blip>
            <a:stretch>
              <a:fillRect/>
            </a:stretch>
          </p:blipFill>
          <p:spPr>
            <a:xfrm>
              <a:off x="11223574" y="6077976"/>
              <a:ext cx="484633" cy="484633"/>
            </a:xfrm>
            <a:prstGeom prst="rect">
              <a:avLst/>
            </a:prstGeom>
          </p:spPr>
        </p:pic>
      </p:grpSp>
      <p:sp>
        <p:nvSpPr>
          <p:cNvPr id="15" name="Rectangle 3">
            <a:extLst>
              <a:ext uri="{FF2B5EF4-FFF2-40B4-BE49-F238E27FC236}">
                <a16:creationId xmlns:a16="http://schemas.microsoft.com/office/drawing/2014/main" id="{AFBC0764-41A6-DD4A-AF98-C68415083993}"/>
              </a:ext>
            </a:extLst>
          </p:cNvPr>
          <p:cNvSpPr>
            <a:spLocks noChangeArrowheads="1"/>
          </p:cNvSpPr>
          <p:nvPr/>
        </p:nvSpPr>
        <p:spPr bwMode="auto">
          <a:xfrm>
            <a:off x="447298" y="5165100"/>
            <a:ext cx="11495455" cy="815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BR" altLang="en-BR" b="0" i="0" u="none" strike="noStrike" cap="none" normalizeH="0" baseline="0" dirty="0">
                <a:ln>
                  <a:noFill/>
                </a:ln>
                <a:solidFill>
                  <a:schemeClr val="tx1"/>
                </a:solidFill>
                <a:effectLst/>
                <a:latin typeface="Arial" panose="020B0604020202020204" pitchFamily="34" charset="0"/>
              </a:rPr>
            </a:br>
            <a:r>
              <a:rPr kumimoji="0" lang="en-US" altLang="en-BR" sz="11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This document is part of the Communities4Dev CoP Toolkit featuring practical resources to help you develop impactful Communities of Practice in the development sector. </a:t>
            </a:r>
            <a:r>
              <a:rPr kumimoji="0" lang="en-US" altLang="en-BR" sz="11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hlinkClick r:id="rId8" tooltip="Access the full CoP Toolkit"/>
              </a:rPr>
              <a:t>Access the full CoP Toolkit</a:t>
            </a:r>
            <a:r>
              <a:rPr kumimoji="0" lang="en-US" altLang="en-BR" sz="11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kumimoji="0" lang="en-US" altLang="en-BR"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BR"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07004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Use This Template</a:t>
            </a:r>
          </a:p>
        </p:txBody>
      </p:sp>
      <p:sp>
        <p:nvSpPr>
          <p:cNvPr id="12" name="TextBox 11">
            <a:extLst>
              <a:ext uri="{FF2B5EF4-FFF2-40B4-BE49-F238E27FC236}">
                <a16:creationId xmlns:a16="http://schemas.microsoft.com/office/drawing/2014/main" id="{190DFF67-4CCC-46AB-93F6-35FBD13FDB21}"/>
              </a:ext>
            </a:extLst>
          </p:cNvPr>
          <p:cNvSpPr txBox="1"/>
          <p:nvPr/>
        </p:nvSpPr>
        <p:spPr>
          <a:xfrm>
            <a:off x="222741" y="1078173"/>
            <a:ext cx="11800937" cy="5262979"/>
          </a:xfrm>
          <a:prstGeom prst="rect">
            <a:avLst/>
          </a:prstGeom>
          <a:noFill/>
          <a:ln>
            <a:noFill/>
          </a:ln>
        </p:spPr>
        <p:txBody>
          <a:bodyPr wrap="square" rtlCol="0">
            <a:spAutoFit/>
          </a:bodyPr>
          <a:lstStyle/>
          <a:p>
            <a:r>
              <a:rPr lang="en-US" sz="2400" b="1" dirty="0"/>
              <a:t>Purpose: </a:t>
            </a:r>
            <a:r>
              <a:rPr lang="en-US" sz="2400" dirty="0"/>
              <a:t>to collect and summarize key findings from conversations with community members, and present them in an easy-to-digest format. </a:t>
            </a:r>
          </a:p>
          <a:p>
            <a:endParaRPr lang="en-US" sz="2400" b="1" dirty="0"/>
          </a:p>
          <a:p>
            <a:r>
              <a:rPr lang="en-US" sz="2400" b="1" dirty="0"/>
              <a:t>How to use this document: </a:t>
            </a:r>
            <a:r>
              <a:rPr lang="en-US" sz="2400" dirty="0"/>
              <a:t>fill out each slide based on the instructions in the “Notes” field. </a:t>
            </a:r>
          </a:p>
          <a:p>
            <a:r>
              <a:rPr lang="en-US" sz="2400" dirty="0"/>
              <a:t>Note that this document is meant to </a:t>
            </a:r>
            <a:r>
              <a:rPr lang="en-US" sz="2400" b="1" dirty="0"/>
              <a:t>synthesize</a:t>
            </a:r>
            <a:r>
              <a:rPr lang="en-US" sz="2400" dirty="0"/>
              <a:t> the key insights, NOT capture all notes from your conversations. </a:t>
            </a:r>
          </a:p>
          <a:p>
            <a:endParaRPr lang="en-US" sz="2400" b="1" dirty="0"/>
          </a:p>
          <a:p>
            <a:r>
              <a:rPr lang="en-US" sz="2400" b="1" dirty="0"/>
              <a:t>High-level outline of steps</a:t>
            </a:r>
            <a:r>
              <a:rPr lang="en-US" sz="2400" dirty="0"/>
              <a:t>: </a:t>
            </a:r>
          </a:p>
          <a:p>
            <a:pPr marL="342900" indent="-342900">
              <a:buFont typeface="Arial" panose="020B0604020202020204" pitchFamily="34" charset="0"/>
              <a:buChar char="•"/>
            </a:pPr>
            <a:r>
              <a:rPr lang="en-US" sz="2400" dirty="0"/>
              <a:t>Schedule a Core Team meeting to decide on the list of people to interview and the list of questions. </a:t>
            </a:r>
          </a:p>
          <a:p>
            <a:pPr marL="342900" indent="-342900">
              <a:buFont typeface="Arial" panose="020B0604020202020204" pitchFamily="34" charset="0"/>
              <a:buChar char="•"/>
            </a:pPr>
            <a:r>
              <a:rPr lang="en-US" sz="2400" dirty="0"/>
              <a:t>Each team member then schedules and conducts individual interviews and captures notes  </a:t>
            </a:r>
          </a:p>
          <a:p>
            <a:pPr marL="342900" indent="-342900">
              <a:buFont typeface="Arial" panose="020B0604020202020204" pitchFamily="34" charset="0"/>
              <a:buChar char="•"/>
            </a:pPr>
            <a:r>
              <a:rPr lang="en-US" sz="2400" dirty="0"/>
              <a:t>After the conversations are over, schedule your next Core Team meeting to debrief and identify key insights. Use the last slide to write down this synthesis of insights. </a:t>
            </a:r>
          </a:p>
          <a:p>
            <a:endParaRPr lang="en-US" sz="2400" b="1" dirty="0">
              <a:solidFill>
                <a:srgbClr val="404040"/>
              </a:solidFill>
              <a:latin typeface="Andes" panose="02000000000000000000" pitchFamily="50" charset="0"/>
            </a:endParaRPr>
          </a:p>
        </p:txBody>
      </p:sp>
    </p:spTree>
    <p:extLst>
      <p:ext uri="{BB962C8B-B14F-4D97-AF65-F5344CB8AC3E}">
        <p14:creationId xmlns:p14="http://schemas.microsoft.com/office/powerpoint/2010/main" val="790875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Background</a:t>
            </a:r>
          </a:p>
        </p:txBody>
      </p:sp>
      <p:sp>
        <p:nvSpPr>
          <p:cNvPr id="12" name="TextBox 11">
            <a:extLst>
              <a:ext uri="{FF2B5EF4-FFF2-40B4-BE49-F238E27FC236}">
                <a16:creationId xmlns:a16="http://schemas.microsoft.com/office/drawing/2014/main" id="{190DFF67-4CCC-46AB-93F6-35FBD13FDB21}"/>
              </a:ext>
            </a:extLst>
          </p:cNvPr>
          <p:cNvSpPr txBox="1"/>
          <p:nvPr/>
        </p:nvSpPr>
        <p:spPr>
          <a:xfrm>
            <a:off x="206858" y="1152677"/>
            <a:ext cx="10816046" cy="1569660"/>
          </a:xfrm>
          <a:prstGeom prst="rect">
            <a:avLst/>
          </a:prstGeom>
          <a:noFill/>
          <a:ln>
            <a:noFill/>
          </a:ln>
        </p:spPr>
        <p:txBody>
          <a:bodyPr wrap="square" rtlCol="0">
            <a:spAutoFit/>
          </a:bodyPr>
          <a:lstStyle/>
          <a:p>
            <a:r>
              <a:rPr lang="en-US" sz="2400" b="1">
                <a:solidFill>
                  <a:srgbClr val="404040"/>
                </a:solidFill>
                <a:latin typeface="Andes" panose="02000000000000000000" pitchFamily="50" charset="0"/>
              </a:rPr>
              <a:t>CoP Name and Description: </a:t>
            </a:r>
          </a:p>
          <a:p>
            <a:endParaRPr lang="en-US" sz="2400" b="1">
              <a:solidFill>
                <a:srgbClr val="404040"/>
              </a:solidFill>
              <a:latin typeface="Andes" panose="02000000000000000000" pitchFamily="50" charset="0"/>
            </a:endParaRPr>
          </a:p>
          <a:p>
            <a:endParaRPr lang="en-US" sz="2400" b="1">
              <a:solidFill>
                <a:srgbClr val="404040"/>
              </a:solidFill>
              <a:latin typeface="Andes" panose="02000000000000000000" pitchFamily="50" charset="0"/>
            </a:endParaRPr>
          </a:p>
          <a:p>
            <a:endParaRPr lang="en-US" sz="2400" b="1">
              <a:solidFill>
                <a:srgbClr val="404040"/>
              </a:solidFill>
              <a:latin typeface="Andes" panose="02000000000000000000" pitchFamily="50" charset="0"/>
            </a:endParaRPr>
          </a:p>
        </p:txBody>
      </p:sp>
    </p:spTree>
    <p:extLst>
      <p:ext uri="{BB962C8B-B14F-4D97-AF65-F5344CB8AC3E}">
        <p14:creationId xmlns:p14="http://schemas.microsoft.com/office/powerpoint/2010/main" val="314844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740" y="-47161"/>
            <a:ext cx="6606428" cy="798259"/>
          </a:xfrm>
        </p:spPr>
        <p:txBody>
          <a:bodyPr>
            <a:normAutofit/>
          </a:bodyPr>
          <a:lstStyle/>
          <a:p>
            <a:r>
              <a:rPr lang="en-US"/>
              <a:t>Interview Guide</a:t>
            </a:r>
          </a:p>
        </p:txBody>
      </p:sp>
      <p:sp>
        <p:nvSpPr>
          <p:cNvPr id="3" name="TextBox 2">
            <a:extLst>
              <a:ext uri="{FF2B5EF4-FFF2-40B4-BE49-F238E27FC236}">
                <a16:creationId xmlns:a16="http://schemas.microsoft.com/office/drawing/2014/main" id="{99414DA4-3EFA-44A3-91E0-2AED4BB378DB}"/>
              </a:ext>
            </a:extLst>
          </p:cNvPr>
          <p:cNvSpPr txBox="1"/>
          <p:nvPr/>
        </p:nvSpPr>
        <p:spPr>
          <a:xfrm>
            <a:off x="363794" y="1209368"/>
            <a:ext cx="11346425" cy="4985980"/>
          </a:xfrm>
          <a:prstGeom prst="rect">
            <a:avLst/>
          </a:prstGeom>
          <a:noFill/>
        </p:spPr>
        <p:txBody>
          <a:bodyPr wrap="square" rtlCol="0">
            <a:spAutoFit/>
          </a:bodyPr>
          <a:lstStyle/>
          <a:p>
            <a:r>
              <a:rPr lang="en-US" sz="2400" b="1">
                <a:solidFill>
                  <a:srgbClr val="404040"/>
                </a:solidFill>
                <a:latin typeface="Andes" panose="02000000000000000000" pitchFamily="50" charset="0"/>
              </a:rPr>
              <a:t>Interview Questions:</a:t>
            </a:r>
          </a:p>
          <a:p>
            <a:endParaRPr lang="en-US" sz="2400" b="1">
              <a:solidFill>
                <a:srgbClr val="404040"/>
              </a:solidFill>
              <a:latin typeface="Andes" panose="02000000000000000000" pitchFamily="50" charset="0"/>
            </a:endParaRPr>
          </a:p>
          <a:p>
            <a:r>
              <a:rPr lang="en-US" sz="2400" b="1">
                <a:solidFill>
                  <a:srgbClr val="404040"/>
                </a:solidFill>
                <a:latin typeface="Andes" panose="02000000000000000000" pitchFamily="50" charset="0"/>
              </a:rPr>
              <a:t>1. </a:t>
            </a:r>
          </a:p>
          <a:p>
            <a:endParaRPr lang="en-US" sz="2400" b="1">
              <a:solidFill>
                <a:srgbClr val="404040"/>
              </a:solidFill>
              <a:latin typeface="Andes" panose="02000000000000000000" pitchFamily="50" charset="0"/>
            </a:endParaRPr>
          </a:p>
          <a:p>
            <a:r>
              <a:rPr lang="en-US" sz="2400" b="1">
                <a:solidFill>
                  <a:srgbClr val="404040"/>
                </a:solidFill>
                <a:latin typeface="Andes" panose="02000000000000000000" pitchFamily="50" charset="0"/>
              </a:rPr>
              <a:t>2.</a:t>
            </a:r>
          </a:p>
          <a:p>
            <a:r>
              <a:rPr lang="en-US" sz="2400" b="1">
                <a:solidFill>
                  <a:srgbClr val="404040"/>
                </a:solidFill>
                <a:latin typeface="Andes" panose="02000000000000000000" pitchFamily="50" charset="0"/>
              </a:rPr>
              <a:t> </a:t>
            </a:r>
          </a:p>
          <a:p>
            <a:r>
              <a:rPr lang="en-US" sz="2400" b="1">
                <a:solidFill>
                  <a:srgbClr val="404040"/>
                </a:solidFill>
                <a:latin typeface="Andes" panose="02000000000000000000" pitchFamily="50" charset="0"/>
              </a:rPr>
              <a:t>3.</a:t>
            </a:r>
          </a:p>
          <a:p>
            <a:r>
              <a:rPr lang="en-US" sz="2400" b="1">
                <a:solidFill>
                  <a:srgbClr val="404040"/>
                </a:solidFill>
                <a:latin typeface="Andes" panose="02000000000000000000" pitchFamily="50" charset="0"/>
              </a:rPr>
              <a:t> </a:t>
            </a:r>
          </a:p>
          <a:p>
            <a:r>
              <a:rPr lang="en-US" sz="2400" b="1">
                <a:solidFill>
                  <a:srgbClr val="404040"/>
                </a:solidFill>
                <a:latin typeface="Andes" panose="02000000000000000000" pitchFamily="50" charset="0"/>
              </a:rPr>
              <a:t>4.</a:t>
            </a:r>
          </a:p>
          <a:p>
            <a:r>
              <a:rPr lang="en-US" sz="2400" b="1">
                <a:solidFill>
                  <a:srgbClr val="404040"/>
                </a:solidFill>
                <a:latin typeface="Andes" panose="02000000000000000000" pitchFamily="50" charset="0"/>
              </a:rPr>
              <a:t> </a:t>
            </a:r>
          </a:p>
          <a:p>
            <a:r>
              <a:rPr lang="en-US" sz="2400" b="1">
                <a:solidFill>
                  <a:srgbClr val="404040"/>
                </a:solidFill>
                <a:latin typeface="Andes" panose="02000000000000000000" pitchFamily="50" charset="0"/>
              </a:rPr>
              <a:t>5. </a:t>
            </a:r>
          </a:p>
          <a:p>
            <a:endParaRPr lang="en-US"/>
          </a:p>
          <a:p>
            <a:endParaRPr lang="en-US"/>
          </a:p>
          <a:p>
            <a:endParaRPr lang="en-US"/>
          </a:p>
        </p:txBody>
      </p:sp>
    </p:spTree>
    <p:extLst>
      <p:ext uri="{BB962C8B-B14F-4D97-AF65-F5344CB8AC3E}">
        <p14:creationId xmlns:p14="http://schemas.microsoft.com/office/powerpoint/2010/main" val="3304463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740" y="-47161"/>
            <a:ext cx="6606428" cy="798259"/>
          </a:xfrm>
        </p:spPr>
        <p:txBody>
          <a:bodyPr>
            <a:normAutofit/>
          </a:bodyPr>
          <a:lstStyle/>
          <a:p>
            <a:r>
              <a:rPr lang="en-US"/>
              <a:t>Community Members Profiled</a:t>
            </a:r>
          </a:p>
        </p:txBody>
      </p:sp>
      <p:sp>
        <p:nvSpPr>
          <p:cNvPr id="3" name="TextBox 2">
            <a:extLst>
              <a:ext uri="{FF2B5EF4-FFF2-40B4-BE49-F238E27FC236}">
                <a16:creationId xmlns:a16="http://schemas.microsoft.com/office/drawing/2014/main" id="{99414DA4-3EFA-44A3-91E0-2AED4BB378DB}"/>
              </a:ext>
            </a:extLst>
          </p:cNvPr>
          <p:cNvSpPr txBox="1"/>
          <p:nvPr/>
        </p:nvSpPr>
        <p:spPr>
          <a:xfrm>
            <a:off x="313690" y="1246946"/>
            <a:ext cx="11346425" cy="4985980"/>
          </a:xfrm>
          <a:prstGeom prst="rect">
            <a:avLst/>
          </a:prstGeom>
          <a:noFill/>
        </p:spPr>
        <p:txBody>
          <a:bodyPr wrap="square" rtlCol="0" anchor="t">
            <a:spAutoFit/>
          </a:bodyPr>
          <a:lstStyle/>
          <a:p>
            <a:r>
              <a:rPr lang="en-US" sz="2400" b="1" dirty="0">
                <a:solidFill>
                  <a:srgbClr val="404040"/>
                </a:solidFill>
                <a:latin typeface="Andes"/>
              </a:rPr>
              <a:t>[</a:t>
            </a:r>
            <a:r>
              <a:rPr lang="en-US" sz="2400" b="1" dirty="0">
                <a:solidFill>
                  <a:srgbClr val="404040"/>
                </a:solidFill>
                <a:highlight>
                  <a:srgbClr val="FFFF00"/>
                </a:highlight>
                <a:latin typeface="Andes"/>
              </a:rPr>
              <a:t>Community Member # 1 - Name</a:t>
            </a:r>
            <a:r>
              <a:rPr lang="en-US" sz="2400" b="1" dirty="0">
                <a:solidFill>
                  <a:srgbClr val="404040"/>
                </a:solidFill>
                <a:latin typeface="Andes"/>
              </a:rPr>
              <a:t>]</a:t>
            </a:r>
          </a:p>
          <a:p>
            <a:endParaRPr lang="en-US" sz="2400" dirty="0">
              <a:latin typeface="Andes" panose="02000000000000000000" pitchFamily="50" charset="0"/>
            </a:endParaRPr>
          </a:p>
          <a:p>
            <a:r>
              <a:rPr lang="en-US" sz="2400" b="1" dirty="0">
                <a:solidFill>
                  <a:srgbClr val="404040"/>
                </a:solidFill>
                <a:latin typeface="Andes"/>
              </a:rPr>
              <a:t>[</a:t>
            </a:r>
            <a:r>
              <a:rPr lang="en-US" sz="2400" b="1" dirty="0">
                <a:solidFill>
                  <a:srgbClr val="404040"/>
                </a:solidFill>
                <a:highlight>
                  <a:srgbClr val="FFFF00"/>
                </a:highlight>
                <a:latin typeface="Andes"/>
              </a:rPr>
              <a:t>Community Member # 2 - Name</a:t>
            </a:r>
            <a:r>
              <a:rPr lang="en-US" sz="2400" b="1" dirty="0">
                <a:solidFill>
                  <a:srgbClr val="404040"/>
                </a:solidFill>
                <a:latin typeface="Andes"/>
              </a:rPr>
              <a:t>]</a:t>
            </a:r>
          </a:p>
          <a:p>
            <a:endParaRPr lang="en-US" sz="2400" b="1" dirty="0">
              <a:solidFill>
                <a:srgbClr val="404040"/>
              </a:solidFill>
              <a:latin typeface="Andes" panose="02000000000000000000" pitchFamily="50" charset="0"/>
            </a:endParaRPr>
          </a:p>
          <a:p>
            <a:r>
              <a:rPr lang="en-US" sz="2400" b="1" dirty="0">
                <a:solidFill>
                  <a:srgbClr val="404040"/>
                </a:solidFill>
                <a:latin typeface="Andes"/>
              </a:rPr>
              <a:t>[</a:t>
            </a:r>
            <a:r>
              <a:rPr lang="en-US" sz="2400" b="1" dirty="0">
                <a:solidFill>
                  <a:srgbClr val="404040"/>
                </a:solidFill>
                <a:highlight>
                  <a:srgbClr val="FFFF00"/>
                </a:highlight>
                <a:latin typeface="Andes"/>
              </a:rPr>
              <a:t>Community Member # 3 - Name</a:t>
            </a:r>
            <a:r>
              <a:rPr lang="en-US" sz="2400" b="1" dirty="0">
                <a:solidFill>
                  <a:srgbClr val="404040"/>
                </a:solidFill>
                <a:latin typeface="Andes"/>
              </a:rPr>
              <a:t>]</a:t>
            </a:r>
          </a:p>
          <a:p>
            <a:endParaRPr lang="en-US" sz="2400" b="1" dirty="0">
              <a:solidFill>
                <a:srgbClr val="404040"/>
              </a:solidFill>
              <a:latin typeface="Andes" panose="02000000000000000000" pitchFamily="50" charset="0"/>
            </a:endParaRPr>
          </a:p>
          <a:p>
            <a:r>
              <a:rPr lang="en-US" sz="2400" b="1" dirty="0">
                <a:solidFill>
                  <a:srgbClr val="404040"/>
                </a:solidFill>
                <a:latin typeface="Andes"/>
              </a:rPr>
              <a:t>[</a:t>
            </a:r>
            <a:r>
              <a:rPr lang="en-US" sz="2400" b="1" dirty="0">
                <a:solidFill>
                  <a:srgbClr val="404040"/>
                </a:solidFill>
                <a:highlight>
                  <a:srgbClr val="FFFF00"/>
                </a:highlight>
                <a:latin typeface="Andes"/>
              </a:rPr>
              <a:t>Community Member # 4 - Name</a:t>
            </a:r>
            <a:r>
              <a:rPr lang="en-US" sz="2400" b="1" dirty="0">
                <a:solidFill>
                  <a:srgbClr val="404040"/>
                </a:solidFill>
                <a:latin typeface="Andes"/>
              </a:rPr>
              <a:t>]</a:t>
            </a:r>
          </a:p>
          <a:p>
            <a:endParaRPr lang="en-US" sz="2400" b="1" dirty="0">
              <a:solidFill>
                <a:srgbClr val="404040"/>
              </a:solidFill>
              <a:latin typeface="Andes" panose="02000000000000000000" pitchFamily="50" charset="0"/>
            </a:endParaRPr>
          </a:p>
          <a:p>
            <a:r>
              <a:rPr lang="en-US" sz="2400" b="1" dirty="0">
                <a:solidFill>
                  <a:srgbClr val="404040"/>
                </a:solidFill>
                <a:latin typeface="Andes"/>
              </a:rPr>
              <a:t>[</a:t>
            </a:r>
            <a:r>
              <a:rPr lang="en-US" sz="2400" b="1" dirty="0">
                <a:solidFill>
                  <a:srgbClr val="404040"/>
                </a:solidFill>
                <a:highlight>
                  <a:srgbClr val="FFFF00"/>
                </a:highlight>
                <a:latin typeface="Andes"/>
              </a:rPr>
              <a:t>Community Member # 5 - Name</a:t>
            </a:r>
            <a:r>
              <a:rPr lang="en-US" sz="2400" b="1" dirty="0">
                <a:solidFill>
                  <a:srgbClr val="404040"/>
                </a:solidFill>
                <a:latin typeface="Andes"/>
              </a:rPr>
              <a:t>]</a:t>
            </a:r>
          </a:p>
          <a:p>
            <a:endParaRPr lang="en-US" sz="2400" b="1" dirty="0">
              <a:solidFill>
                <a:srgbClr val="404040"/>
              </a:solidFill>
              <a:latin typeface="Andes" panose="02000000000000000000" pitchFamily="50" charset="0"/>
            </a:endParaRPr>
          </a:p>
          <a:p>
            <a:endParaRPr lang="en-US" sz="2400" dirty="0">
              <a:latin typeface="Andes" panose="02000000000000000000" pitchFamily="50" charset="0"/>
            </a:endParaRPr>
          </a:p>
          <a:p>
            <a:endParaRPr lang="en-US" dirty="0"/>
          </a:p>
          <a:p>
            <a:endParaRPr lang="en-US" dirty="0"/>
          </a:p>
          <a:p>
            <a:endParaRPr lang="en-US" dirty="0">
              <a:cs typeface="Calibri" panose="020F0502020204030204"/>
            </a:endParaRPr>
          </a:p>
        </p:txBody>
      </p:sp>
    </p:spTree>
    <p:extLst>
      <p:ext uri="{BB962C8B-B14F-4D97-AF65-F5344CB8AC3E}">
        <p14:creationId xmlns:p14="http://schemas.microsoft.com/office/powerpoint/2010/main" val="2016961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739" y="-47161"/>
            <a:ext cx="8570531" cy="798259"/>
          </a:xfrm>
        </p:spPr>
        <p:txBody>
          <a:bodyPr>
            <a:normAutofit/>
          </a:bodyPr>
          <a:lstStyle/>
          <a:p>
            <a:r>
              <a:rPr lang="en-US">
                <a:highlight>
                  <a:srgbClr val="FFFF00"/>
                </a:highlight>
                <a:latin typeface="Andes"/>
              </a:rPr>
              <a:t>Community Member Name </a:t>
            </a:r>
            <a:endParaRPr lang="en-US">
              <a:highlight>
                <a:srgbClr val="FFFF00"/>
              </a:highlight>
            </a:endParaRPr>
          </a:p>
        </p:txBody>
      </p:sp>
      <p:sp>
        <p:nvSpPr>
          <p:cNvPr id="3" name="TextBox 2">
            <a:extLst>
              <a:ext uri="{FF2B5EF4-FFF2-40B4-BE49-F238E27FC236}">
                <a16:creationId xmlns:a16="http://schemas.microsoft.com/office/drawing/2014/main" id="{99414DA4-3EFA-44A3-91E0-2AED4BB378DB}"/>
              </a:ext>
            </a:extLst>
          </p:cNvPr>
          <p:cNvSpPr txBox="1"/>
          <p:nvPr/>
        </p:nvSpPr>
        <p:spPr>
          <a:xfrm>
            <a:off x="222739" y="1046082"/>
            <a:ext cx="11346425" cy="2123658"/>
          </a:xfrm>
          <a:prstGeom prst="rect">
            <a:avLst/>
          </a:prstGeom>
          <a:noFill/>
        </p:spPr>
        <p:txBody>
          <a:bodyPr wrap="square" rtlCol="0" anchor="t">
            <a:spAutoFit/>
          </a:bodyPr>
          <a:lstStyle/>
          <a:p>
            <a:r>
              <a:rPr lang="en-US" sz="2400" b="1" dirty="0">
                <a:solidFill>
                  <a:srgbClr val="404040"/>
                </a:solidFill>
                <a:latin typeface="Andes"/>
              </a:rPr>
              <a:t>Brief member profile: </a:t>
            </a:r>
            <a:endParaRPr lang="en-US" sz="2400" b="1" dirty="0">
              <a:solidFill>
                <a:srgbClr val="404040"/>
              </a:solidFill>
              <a:latin typeface="Andes" panose="02000000000000000000" pitchFamily="50" charset="0"/>
            </a:endParaRPr>
          </a:p>
          <a:p>
            <a:endParaRPr lang="en-US" dirty="0"/>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p:txBody>
      </p:sp>
      <p:sp>
        <p:nvSpPr>
          <p:cNvPr id="4" name="TextBox 3">
            <a:extLst>
              <a:ext uri="{FF2B5EF4-FFF2-40B4-BE49-F238E27FC236}">
                <a16:creationId xmlns:a16="http://schemas.microsoft.com/office/drawing/2014/main" id="{72242A05-3123-4494-8712-5E39D1344ED8}"/>
              </a:ext>
            </a:extLst>
          </p:cNvPr>
          <p:cNvSpPr txBox="1"/>
          <p:nvPr/>
        </p:nvSpPr>
        <p:spPr>
          <a:xfrm>
            <a:off x="177382" y="2963619"/>
            <a:ext cx="11346425" cy="3046988"/>
          </a:xfrm>
          <a:prstGeom prst="rect">
            <a:avLst/>
          </a:prstGeom>
          <a:noFill/>
        </p:spPr>
        <p:txBody>
          <a:bodyPr wrap="square" rtlCol="0" anchor="t">
            <a:spAutoFit/>
          </a:bodyPr>
          <a:lstStyle/>
          <a:p>
            <a:r>
              <a:rPr lang="en-US" sz="2400" b="1" dirty="0">
                <a:solidFill>
                  <a:srgbClr val="404040"/>
                </a:solidFill>
                <a:latin typeface="Andes" panose="02000000000000000000" pitchFamily="50" charset="0"/>
              </a:rPr>
              <a:t>Key insights from interview:</a:t>
            </a:r>
          </a:p>
          <a:p>
            <a:endParaRPr lang="en-US" sz="2400" dirty="0">
              <a:solidFill>
                <a:srgbClr val="404040"/>
              </a:solidFill>
              <a:latin typeface="Andes"/>
            </a:endParaRPr>
          </a:p>
          <a:p>
            <a:endParaRPr lang="en-US" sz="2400"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a:p>
            <a:r>
              <a:rPr lang="en-US" sz="2400" b="1" dirty="0">
                <a:solidFill>
                  <a:srgbClr val="404040"/>
                </a:solidFill>
                <a:latin typeface="Andes" panose="02000000000000000000" pitchFamily="50" charset="0"/>
              </a:rPr>
              <a:t>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633853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739" y="-47161"/>
            <a:ext cx="8570531" cy="798259"/>
          </a:xfrm>
        </p:spPr>
        <p:txBody>
          <a:bodyPr>
            <a:normAutofit/>
          </a:bodyPr>
          <a:lstStyle/>
          <a:p>
            <a:r>
              <a:rPr lang="en-US" dirty="0">
                <a:latin typeface="Andes"/>
              </a:rPr>
              <a:t>Synthesis of Overall Insights</a:t>
            </a:r>
            <a:endParaRPr lang="en-US" dirty="0">
              <a:highlight>
                <a:srgbClr val="FFFF00"/>
              </a:highlight>
              <a:latin typeface="Andes"/>
            </a:endParaRPr>
          </a:p>
        </p:txBody>
      </p:sp>
      <p:sp>
        <p:nvSpPr>
          <p:cNvPr id="5" name="TextBox 4">
            <a:extLst>
              <a:ext uri="{FF2B5EF4-FFF2-40B4-BE49-F238E27FC236}">
                <a16:creationId xmlns:a16="http://schemas.microsoft.com/office/drawing/2014/main" id="{19EA5B56-1F21-491B-ACD4-01DD16F65362}"/>
              </a:ext>
            </a:extLst>
          </p:cNvPr>
          <p:cNvSpPr txBox="1"/>
          <p:nvPr/>
        </p:nvSpPr>
        <p:spPr>
          <a:xfrm>
            <a:off x="222739" y="1046529"/>
            <a:ext cx="11346425" cy="5262979"/>
          </a:xfrm>
          <a:prstGeom prst="rect">
            <a:avLst/>
          </a:prstGeom>
          <a:noFill/>
        </p:spPr>
        <p:txBody>
          <a:bodyPr wrap="square" rtlCol="0" anchor="t">
            <a:spAutoFit/>
          </a:bodyPr>
          <a:lstStyle/>
          <a:p>
            <a:r>
              <a:rPr lang="en-US" sz="2400" b="1" dirty="0">
                <a:solidFill>
                  <a:srgbClr val="404040"/>
                </a:solidFill>
                <a:latin typeface="Andes"/>
              </a:rPr>
              <a:t>Key insights: </a:t>
            </a:r>
            <a:endParaRPr lang="en-US" sz="2400" b="1" dirty="0">
              <a:solidFill>
                <a:srgbClr val="404040"/>
              </a:solidFill>
              <a:latin typeface="Andes" panose="02000000000000000000" pitchFamily="50" charset="0"/>
            </a:endParaRPr>
          </a:p>
          <a:p>
            <a:endParaRPr lang="en-US" sz="2400" b="1">
              <a:solidFill>
                <a:srgbClr val="404040"/>
              </a:solidFill>
              <a:latin typeface="Andes" panose="02000000000000000000" pitchFamily="50" charset="0"/>
            </a:endParaRPr>
          </a:p>
          <a:p>
            <a:endParaRPr lang="en-US" sz="2400" b="1">
              <a:solidFill>
                <a:srgbClr val="404040"/>
              </a:solidFill>
              <a:latin typeface="Andes" panose="02000000000000000000" pitchFamily="50" charset="0"/>
            </a:endParaRPr>
          </a:p>
          <a:p>
            <a:endParaRPr lang="en-US" sz="2400" b="1">
              <a:solidFill>
                <a:srgbClr val="404040"/>
              </a:solidFill>
              <a:latin typeface="Andes" panose="02000000000000000000" pitchFamily="50" charset="0"/>
            </a:endParaRPr>
          </a:p>
          <a:p>
            <a:endParaRPr lang="en-US" sz="2400" b="1">
              <a:solidFill>
                <a:srgbClr val="404040"/>
              </a:solidFill>
              <a:latin typeface="Andes" panose="02000000000000000000" pitchFamily="50" charset="0"/>
            </a:endParaRPr>
          </a:p>
          <a:p>
            <a:endParaRPr lang="en-US" sz="2400" b="1">
              <a:solidFill>
                <a:srgbClr val="404040"/>
              </a:solidFill>
              <a:latin typeface="Andes" panose="02000000000000000000" pitchFamily="50" charset="0"/>
            </a:endParaRPr>
          </a:p>
          <a:p>
            <a:endParaRPr lang="en-US" sz="2400" b="1">
              <a:solidFill>
                <a:srgbClr val="404040"/>
              </a:solidFill>
              <a:latin typeface="Andes" panose="02000000000000000000" pitchFamily="50" charset="0"/>
            </a:endParaRPr>
          </a:p>
          <a:p>
            <a:endParaRPr lang="en-US" sz="2400" b="1">
              <a:solidFill>
                <a:srgbClr val="404040"/>
              </a:solidFill>
              <a:latin typeface="Andes" panose="02000000000000000000" pitchFamily="50" charset="0"/>
            </a:endParaRPr>
          </a:p>
          <a:p>
            <a:endParaRPr lang="en-US" sz="2400" b="1">
              <a:solidFill>
                <a:srgbClr val="404040"/>
              </a:solidFill>
              <a:latin typeface="Andes" panose="02000000000000000000" pitchFamily="50" charset="0"/>
            </a:endParaRPr>
          </a:p>
          <a:p>
            <a:endParaRPr lang="en-US" sz="2400" b="1">
              <a:solidFill>
                <a:srgbClr val="404040"/>
              </a:solidFill>
              <a:latin typeface="Andes" panose="02000000000000000000" pitchFamily="50" charset="0"/>
            </a:endParaRPr>
          </a:p>
          <a:p>
            <a:endParaRPr lang="en-US" sz="2400" b="1">
              <a:solidFill>
                <a:srgbClr val="404040"/>
              </a:solidFill>
              <a:latin typeface="Andes" panose="02000000000000000000" pitchFamily="50" charset="0"/>
            </a:endParaRPr>
          </a:p>
          <a:p>
            <a:endParaRPr lang="en-US"/>
          </a:p>
          <a:p>
            <a:endParaRPr lang="en-US"/>
          </a:p>
          <a:p>
            <a:endParaRPr lang="en-US"/>
          </a:p>
          <a:p>
            <a:endParaRPr lang="en-US"/>
          </a:p>
        </p:txBody>
      </p:sp>
    </p:spTree>
    <p:extLst>
      <p:ext uri="{BB962C8B-B14F-4D97-AF65-F5344CB8AC3E}">
        <p14:creationId xmlns:p14="http://schemas.microsoft.com/office/powerpoint/2010/main" val="3150502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4D New">
      <a:dk1>
        <a:srgbClr val="00213D"/>
      </a:dk1>
      <a:lt1>
        <a:sysClr val="window" lastClr="FFFFFF"/>
      </a:lt1>
      <a:dk2>
        <a:srgbClr val="10A6DF"/>
      </a:dk2>
      <a:lt2>
        <a:srgbClr val="B5E1F8"/>
      </a:lt2>
      <a:accent1>
        <a:srgbClr val="0094D1"/>
      </a:accent1>
      <a:accent2>
        <a:srgbClr val="74CFF5"/>
      </a:accent2>
      <a:accent3>
        <a:srgbClr val="575757"/>
      </a:accent3>
      <a:accent4>
        <a:srgbClr val="B3B3B3"/>
      </a:accent4>
      <a:accent5>
        <a:srgbClr val="00213D"/>
      </a:accent5>
      <a:accent6>
        <a:srgbClr val="6F777D"/>
      </a:accent6>
      <a:hlink>
        <a:srgbClr val="98252B"/>
      </a:hlink>
      <a:folHlink>
        <a:srgbClr val="C0C0C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C4D New">
      <a:dk1>
        <a:srgbClr val="00213D"/>
      </a:dk1>
      <a:lt1>
        <a:sysClr val="window" lastClr="FFFFFF"/>
      </a:lt1>
      <a:dk2>
        <a:srgbClr val="10A6DF"/>
      </a:dk2>
      <a:lt2>
        <a:srgbClr val="B5E1F8"/>
      </a:lt2>
      <a:accent1>
        <a:srgbClr val="0094D1"/>
      </a:accent1>
      <a:accent2>
        <a:srgbClr val="74CFF5"/>
      </a:accent2>
      <a:accent3>
        <a:srgbClr val="575757"/>
      </a:accent3>
      <a:accent4>
        <a:srgbClr val="B3B3B3"/>
      </a:accent4>
      <a:accent5>
        <a:srgbClr val="00213D"/>
      </a:accent5>
      <a:accent6>
        <a:srgbClr val="6F777D"/>
      </a:accent6>
      <a:hlink>
        <a:srgbClr val="98252B"/>
      </a:hlink>
      <a:folHlink>
        <a:srgbClr val="C0C0C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B5906FED82E624BBDFBF9BABDEA3AF8" ma:contentTypeVersion="12" ma:contentTypeDescription="Create a new document." ma:contentTypeScope="" ma:versionID="72cf7716c96da285f345f20984967403">
  <xsd:schema xmlns:xsd="http://www.w3.org/2001/XMLSchema" xmlns:xs="http://www.w3.org/2001/XMLSchema" xmlns:p="http://schemas.microsoft.com/office/2006/metadata/properties" xmlns:ns2="fc8b9cd7-7717-4435-b1ff-887e64433156" xmlns:ns3="1cc7560b-b4c4-474d-8a64-5a52eb2d5185" targetNamespace="http://schemas.microsoft.com/office/2006/metadata/properties" ma:root="true" ma:fieldsID="68878b763dfea6cfd0defb7201b3f265" ns2:_="" ns3:_="">
    <xsd:import namespace="fc8b9cd7-7717-4435-b1ff-887e64433156"/>
    <xsd:import namespace="1cc7560b-b4c4-474d-8a64-5a52eb2d518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8b9cd7-7717-4435-b1ff-887e6443315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cc7560b-b4c4-474d-8a64-5a52eb2d518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1cc7560b-b4c4-474d-8a64-5a52eb2d5185">
      <UserInfo>
        <DisplayName>Claudia Oliveira Neto Teixeira</DisplayName>
        <AccountId>17</AccountId>
        <AccountType/>
      </UserInfo>
      <UserInfo>
        <DisplayName>ray94903</DisplayName>
        <AccountId>83</AccountId>
        <AccountType/>
      </UserInfo>
      <UserInfo>
        <DisplayName>Bruce Summers</DisplayName>
        <AccountId>13</AccountId>
        <AccountType/>
      </UserInfo>
      <UserInfo>
        <DisplayName>Dulce Maria De Guadalupe Govea Aguilar</DisplayName>
        <AccountId>84</AccountId>
        <AccountType/>
      </UserInfo>
      <UserInfo>
        <DisplayName>Catalina Jaramillo Ruiz</DisplayName>
        <AccountId>81</AccountId>
        <AccountType/>
      </UserInfo>
      <UserInfo>
        <DisplayName>Emilia Galiano</DisplayName>
        <AccountId>12</AccountId>
        <AccountType/>
      </UserInfo>
      <UserInfo>
        <DisplayName>Raymond Malcom Eisenberg</DisplayName>
        <AccountId>15</AccountId>
        <AccountType/>
      </UserInfo>
    </SharedWithUsers>
  </documentManagement>
</p:properties>
</file>

<file path=customXml/itemProps1.xml><?xml version="1.0" encoding="utf-8"?>
<ds:datastoreItem xmlns:ds="http://schemas.openxmlformats.org/officeDocument/2006/customXml" ds:itemID="{8BA1D11A-9830-4A99-9037-CDDF47B792E7}">
  <ds:schemaRefs>
    <ds:schemaRef ds:uri="http://schemas.microsoft.com/sharepoint/v3/contenttype/forms"/>
  </ds:schemaRefs>
</ds:datastoreItem>
</file>

<file path=customXml/itemProps2.xml><?xml version="1.0" encoding="utf-8"?>
<ds:datastoreItem xmlns:ds="http://schemas.openxmlformats.org/officeDocument/2006/customXml" ds:itemID="{B7DF4236-E0E0-40FE-A8A7-ADDD7060CA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c8b9cd7-7717-4435-b1ff-887e64433156"/>
    <ds:schemaRef ds:uri="1cc7560b-b4c4-474d-8a64-5a52eb2d518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F0B6C86-508C-4935-8C5C-ACC2F1D10EEA}">
  <ds:schemaRefs>
    <ds:schemaRef ds:uri="http://schemas.microsoft.com/office/2006/metadata/properties"/>
    <ds:schemaRef ds:uri="http://schemas.microsoft.com/office/infopath/2007/PartnerControls"/>
    <ds:schemaRef ds:uri="1cc7560b-b4c4-474d-8a64-5a52eb2d5185"/>
  </ds:schemaRefs>
</ds:datastoreItem>
</file>

<file path=docProps/app.xml><?xml version="1.0" encoding="utf-8"?>
<Properties xmlns="http://schemas.openxmlformats.org/officeDocument/2006/extended-properties" xmlns:vt="http://schemas.openxmlformats.org/officeDocument/2006/docPropsVTypes">
  <TotalTime>27</TotalTime>
  <Words>607</Words>
  <Application>Microsoft Macintosh PowerPoint</Application>
  <PresentationFormat>Widescreen</PresentationFormat>
  <Paragraphs>90</Paragraphs>
  <Slides>7</Slides>
  <Notes>7</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7</vt:i4>
      </vt:variant>
    </vt:vector>
  </HeadingPairs>
  <TitlesOfParts>
    <vt:vector size="15" baseType="lpstr">
      <vt:lpstr>Andes</vt:lpstr>
      <vt:lpstr>Arial</vt:lpstr>
      <vt:lpstr>Arial Nova Light</vt:lpstr>
      <vt:lpstr>Calibri</vt:lpstr>
      <vt:lpstr>Calibri Light</vt:lpstr>
      <vt:lpstr>Office Theme</vt:lpstr>
      <vt:lpstr>1_Office Theme</vt:lpstr>
      <vt:lpstr>2_Office Theme</vt:lpstr>
      <vt:lpstr>PowerPoint Presentation</vt:lpstr>
      <vt:lpstr>How to Use This Template</vt:lpstr>
      <vt:lpstr>Background</vt:lpstr>
      <vt:lpstr>Interview Guide</vt:lpstr>
      <vt:lpstr>Community Members Profiled</vt:lpstr>
      <vt:lpstr>Community Member Name </vt:lpstr>
      <vt:lpstr>Synthesis of Overall Insights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Svetozar Atanasov Palankov</dc:creator>
  <cp:lastModifiedBy>Claudia Oliveira Neto Teixeira</cp:lastModifiedBy>
  <cp:revision>28</cp:revision>
  <dcterms:created xsi:type="dcterms:W3CDTF">2016-08-15T18:49:00Z</dcterms:created>
  <dcterms:modified xsi:type="dcterms:W3CDTF">2021-03-11T18:39:31Z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0x010100AB5906FED82E624BBDFBF9BABDEA3AF8</vt:lpwstr>
  </property>
  <property fmtid="{D5CDD505-2E9C-101B-9397-08002B2CF9AE}" pid="3" name="Order">
    <vt:r8>3554700</vt:r8>
  </property>
  <property fmtid="{D5CDD505-2E9C-101B-9397-08002B2CF9AE}" pid="4" name="ComplianceAssetId">
    <vt:lpwstr/>
  </property>
</Properties>
</file>