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5">
  <p:sldMasterIdLst>
    <p:sldMasterId id="2147483661" r:id="rId1"/>
    <p:sldMasterId id="2147483672" r:id="rId2"/>
    <p:sldMasterId id="2147483674" r:id="rId3"/>
    <p:sldMasterId id="2147483686" r:id="rId4"/>
    <p:sldMasterId id="2147483688" r:id="rId5"/>
    <p:sldMasterId id="2147483690" r:id="rId6"/>
    <p:sldMasterId id="2147483699" r:id="rId7"/>
    <p:sldMasterId id="2147483720" r:id="rId8"/>
  </p:sldMasterIdLst>
  <p:notesMasterIdLst>
    <p:notesMasterId r:id="rId29"/>
  </p:notesMasterIdLst>
  <p:handoutMasterIdLst>
    <p:handoutMasterId r:id="rId30"/>
  </p:handoutMasterIdLst>
  <p:sldIdLst>
    <p:sldId id="2134803547" r:id="rId9"/>
    <p:sldId id="2134803553" r:id="rId10"/>
    <p:sldId id="2134803548" r:id="rId11"/>
    <p:sldId id="2134803549" r:id="rId12"/>
    <p:sldId id="2134803550" r:id="rId13"/>
    <p:sldId id="4113" r:id="rId14"/>
    <p:sldId id="4100" r:id="rId15"/>
    <p:sldId id="4094" r:id="rId16"/>
    <p:sldId id="4106" r:id="rId17"/>
    <p:sldId id="2134803554" r:id="rId18"/>
    <p:sldId id="4110" r:id="rId19"/>
    <p:sldId id="2134803528" r:id="rId20"/>
    <p:sldId id="2134803537" r:id="rId21"/>
    <p:sldId id="2134803538" r:id="rId22"/>
    <p:sldId id="2134803546" r:id="rId23"/>
    <p:sldId id="2134803552" r:id="rId24"/>
    <p:sldId id="2134803535" r:id="rId25"/>
    <p:sldId id="2134803551" r:id="rId26"/>
    <p:sldId id="4098" r:id="rId27"/>
    <p:sldId id="258" r:id="rId28"/>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fi afornor"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B398E-DE06-8043-ADA9-FF4F4EEEA04D}" v="7" dt="2023-03-20T17:16:06.347"/>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18" autoAdjust="0"/>
    <p:restoredTop sz="94434" autoAdjust="0"/>
  </p:normalViewPr>
  <p:slideViewPr>
    <p:cSldViewPr snapToGrid="0">
      <p:cViewPr varScale="1">
        <p:scale>
          <a:sx n="110" d="100"/>
          <a:sy n="110" d="100"/>
        </p:scale>
        <p:origin x="1242" y="102"/>
      </p:cViewPr>
      <p:guideLst>
        <p:guide orient="horz" pos="2160"/>
        <p:guide pos="2880"/>
      </p:guideLst>
    </p:cSldViewPr>
  </p:slideViewPr>
  <p:notesTextViewPr>
    <p:cViewPr>
      <p:scale>
        <a:sx n="1" d="1"/>
        <a:sy n="1" d="1"/>
      </p:scale>
      <p:origin x="0" y="0"/>
    </p:cViewPr>
  </p:notesTextViewPr>
  <p:notesViewPr>
    <p:cSldViewPr snapToGrid="0">
      <p:cViewPr varScale="1">
        <p:scale>
          <a:sx n="51" d="100"/>
          <a:sy n="51" d="100"/>
        </p:scale>
        <p:origin x="-2724" y="-8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4B23F-3580-46B0-BB45-693B0F11E0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176B5B-C011-4099-980D-96BA0DAABE50}">
      <dgm:prSet custT="1"/>
      <dgm:spPr/>
      <dgm:t>
        <a:bodyPr/>
        <a:lstStyle/>
        <a:p>
          <a:r>
            <a:rPr lang="en-US" sz="2000" b="1" dirty="0"/>
            <a:t>Welcome and webinar overview by Chair &amp; Moderator: </a:t>
          </a:r>
          <a:endParaRPr lang="en-US" sz="2000" dirty="0"/>
        </a:p>
      </dgm:t>
    </dgm:pt>
    <dgm:pt modelId="{0659AC19-3BDC-4C64-B693-8C5E2672A951}" type="parTrans" cxnId="{7DF044A7-494A-4846-999E-B7F09ABA09BF}">
      <dgm:prSet/>
      <dgm:spPr/>
      <dgm:t>
        <a:bodyPr/>
        <a:lstStyle/>
        <a:p>
          <a:endParaRPr lang="en-US"/>
        </a:p>
      </dgm:t>
    </dgm:pt>
    <dgm:pt modelId="{E5C437D3-0D82-45F3-907D-8FF59AF05B4E}" type="sibTrans" cxnId="{7DF044A7-494A-4846-999E-B7F09ABA09BF}">
      <dgm:prSet/>
      <dgm:spPr/>
      <dgm:t>
        <a:bodyPr/>
        <a:lstStyle/>
        <a:p>
          <a:endParaRPr lang="en-US"/>
        </a:p>
      </dgm:t>
    </dgm:pt>
    <dgm:pt modelId="{90F4EB14-E419-4CB9-9570-A4AE798270B2}">
      <dgm:prSet custT="1"/>
      <dgm:spPr/>
      <dgm:t>
        <a:bodyPr/>
        <a:lstStyle/>
        <a:p>
          <a:r>
            <a:rPr lang="en-US" sz="2000" b="1" dirty="0"/>
            <a:t>Dr. </a:t>
          </a:r>
          <a:r>
            <a:rPr lang="en-US" sz="2000" b="1" dirty="0" err="1"/>
            <a:t>Kodjo</a:t>
          </a:r>
          <a:r>
            <a:rPr lang="en-US" sz="2000" b="1" dirty="0"/>
            <a:t> E. Mensah-</a:t>
          </a:r>
          <a:r>
            <a:rPr lang="en-US" sz="2000" b="1" dirty="0" err="1"/>
            <a:t>Abrampa</a:t>
          </a:r>
          <a:r>
            <a:rPr lang="en-US" sz="2000" b="1" dirty="0"/>
            <a:t>,</a:t>
          </a:r>
          <a:r>
            <a:rPr lang="en-US" sz="2000" dirty="0"/>
            <a:t> Director-General, National Development Planning Commission, Government of Ghana</a:t>
          </a:r>
        </a:p>
      </dgm:t>
    </dgm:pt>
    <dgm:pt modelId="{7A755DFE-0479-46EB-B944-EAF629FBD490}" type="parTrans" cxnId="{4319EAFE-7CAA-4CE6-9822-E2D273B32020}">
      <dgm:prSet/>
      <dgm:spPr/>
      <dgm:t>
        <a:bodyPr/>
        <a:lstStyle/>
        <a:p>
          <a:endParaRPr lang="en-US"/>
        </a:p>
      </dgm:t>
    </dgm:pt>
    <dgm:pt modelId="{51233E5A-90F0-4190-9604-96F6EF6925DA}" type="sibTrans" cxnId="{4319EAFE-7CAA-4CE6-9822-E2D273B32020}">
      <dgm:prSet/>
      <dgm:spPr/>
      <dgm:t>
        <a:bodyPr/>
        <a:lstStyle/>
        <a:p>
          <a:endParaRPr lang="en-US"/>
        </a:p>
      </dgm:t>
    </dgm:pt>
    <dgm:pt modelId="{E0DF1801-E27A-43AA-8128-62F632D82E21}" type="pres">
      <dgm:prSet presAssocID="{33B4B23F-3580-46B0-BB45-693B0F11E07A}" presName="linear" presStyleCnt="0">
        <dgm:presLayoutVars>
          <dgm:animLvl val="lvl"/>
          <dgm:resizeHandles val="exact"/>
        </dgm:presLayoutVars>
      </dgm:prSet>
      <dgm:spPr/>
    </dgm:pt>
    <dgm:pt modelId="{3843323A-485E-4275-BE5C-97AC2945DC45}" type="pres">
      <dgm:prSet presAssocID="{BC176B5B-C011-4099-980D-96BA0DAABE50}" presName="parentText" presStyleLbl="node1" presStyleIdx="0" presStyleCnt="1">
        <dgm:presLayoutVars>
          <dgm:chMax val="0"/>
          <dgm:bulletEnabled val="1"/>
        </dgm:presLayoutVars>
      </dgm:prSet>
      <dgm:spPr/>
    </dgm:pt>
    <dgm:pt modelId="{86D5B834-0D3D-47F3-AF9D-6880D7F1FCF7}" type="pres">
      <dgm:prSet presAssocID="{BC176B5B-C011-4099-980D-96BA0DAABE50}" presName="childText" presStyleLbl="revTx" presStyleIdx="0" presStyleCnt="1">
        <dgm:presLayoutVars>
          <dgm:bulletEnabled val="1"/>
        </dgm:presLayoutVars>
      </dgm:prSet>
      <dgm:spPr/>
    </dgm:pt>
  </dgm:ptLst>
  <dgm:cxnLst>
    <dgm:cxn modelId="{771E2C67-6923-4F9B-A9ED-A3F5EFAAF75E}" type="presOf" srcId="{33B4B23F-3580-46B0-BB45-693B0F11E07A}" destId="{E0DF1801-E27A-43AA-8128-62F632D82E21}" srcOrd="0" destOrd="0" presId="urn:microsoft.com/office/officeart/2005/8/layout/vList2"/>
    <dgm:cxn modelId="{0B55F670-EED3-4635-8D4E-CADE0B8363A4}" type="presOf" srcId="{90F4EB14-E419-4CB9-9570-A4AE798270B2}" destId="{86D5B834-0D3D-47F3-AF9D-6880D7F1FCF7}" srcOrd="0" destOrd="0" presId="urn:microsoft.com/office/officeart/2005/8/layout/vList2"/>
    <dgm:cxn modelId="{7DF044A7-494A-4846-999E-B7F09ABA09BF}" srcId="{33B4B23F-3580-46B0-BB45-693B0F11E07A}" destId="{BC176B5B-C011-4099-980D-96BA0DAABE50}" srcOrd="0" destOrd="0" parTransId="{0659AC19-3BDC-4C64-B693-8C5E2672A951}" sibTransId="{E5C437D3-0D82-45F3-907D-8FF59AF05B4E}"/>
    <dgm:cxn modelId="{44C710B8-078F-4603-902D-82D609C4817C}" type="presOf" srcId="{BC176B5B-C011-4099-980D-96BA0DAABE50}" destId="{3843323A-485E-4275-BE5C-97AC2945DC45}" srcOrd="0" destOrd="0" presId="urn:microsoft.com/office/officeart/2005/8/layout/vList2"/>
    <dgm:cxn modelId="{4319EAFE-7CAA-4CE6-9822-E2D273B32020}" srcId="{BC176B5B-C011-4099-980D-96BA0DAABE50}" destId="{90F4EB14-E419-4CB9-9570-A4AE798270B2}" srcOrd="0" destOrd="0" parTransId="{7A755DFE-0479-46EB-B944-EAF629FBD490}" sibTransId="{51233E5A-90F0-4190-9604-96F6EF6925DA}"/>
    <dgm:cxn modelId="{8C313952-47A5-4CFB-8F0F-95140029DDFF}" type="presParOf" srcId="{E0DF1801-E27A-43AA-8128-62F632D82E21}" destId="{3843323A-485E-4275-BE5C-97AC2945DC45}" srcOrd="0" destOrd="0" presId="urn:microsoft.com/office/officeart/2005/8/layout/vList2"/>
    <dgm:cxn modelId="{C4785F19-E363-4992-86D0-7506498D0327}" type="presParOf" srcId="{E0DF1801-E27A-43AA-8128-62F632D82E21}" destId="{86D5B834-0D3D-47F3-AF9D-6880D7F1FCF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4B23F-3580-46B0-BB45-693B0F11E0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176B5B-C011-4099-980D-96BA0DAABE50}">
      <dgm:prSet/>
      <dgm:spPr/>
      <dgm:t>
        <a:bodyPr/>
        <a:lstStyle/>
        <a:p>
          <a:r>
            <a:rPr lang="en-US" b="1"/>
            <a:t>Chair &amp; Moderator: </a:t>
          </a:r>
          <a:endParaRPr lang="en-US"/>
        </a:p>
      </dgm:t>
    </dgm:pt>
    <dgm:pt modelId="{0659AC19-3BDC-4C64-B693-8C5E2672A951}" type="parTrans" cxnId="{7DF044A7-494A-4846-999E-B7F09ABA09BF}">
      <dgm:prSet/>
      <dgm:spPr/>
      <dgm:t>
        <a:bodyPr/>
        <a:lstStyle/>
        <a:p>
          <a:endParaRPr lang="en-US"/>
        </a:p>
      </dgm:t>
    </dgm:pt>
    <dgm:pt modelId="{E5C437D3-0D82-45F3-907D-8FF59AF05B4E}" type="sibTrans" cxnId="{7DF044A7-494A-4846-999E-B7F09ABA09BF}">
      <dgm:prSet/>
      <dgm:spPr/>
      <dgm:t>
        <a:bodyPr/>
        <a:lstStyle/>
        <a:p>
          <a:endParaRPr lang="en-US"/>
        </a:p>
      </dgm:t>
    </dgm:pt>
    <dgm:pt modelId="{90F4EB14-E419-4CB9-9570-A4AE798270B2}">
      <dgm:prSet/>
      <dgm:spPr/>
      <dgm:t>
        <a:bodyPr/>
        <a:lstStyle/>
        <a:p>
          <a:r>
            <a:rPr lang="en-US" b="1"/>
            <a:t>Dr. Kodjo E. Mensah-Abrampa,</a:t>
          </a:r>
          <a:r>
            <a:rPr lang="en-US"/>
            <a:t> Director-General, National Development Planning Commission, Government of Ghana</a:t>
          </a:r>
        </a:p>
      </dgm:t>
    </dgm:pt>
    <dgm:pt modelId="{7A755DFE-0479-46EB-B944-EAF629FBD490}" type="parTrans" cxnId="{4319EAFE-7CAA-4CE6-9822-E2D273B32020}">
      <dgm:prSet/>
      <dgm:spPr/>
      <dgm:t>
        <a:bodyPr/>
        <a:lstStyle/>
        <a:p>
          <a:endParaRPr lang="en-US"/>
        </a:p>
      </dgm:t>
    </dgm:pt>
    <dgm:pt modelId="{51233E5A-90F0-4190-9604-96F6EF6925DA}" type="sibTrans" cxnId="{4319EAFE-7CAA-4CE6-9822-E2D273B32020}">
      <dgm:prSet/>
      <dgm:spPr/>
      <dgm:t>
        <a:bodyPr/>
        <a:lstStyle/>
        <a:p>
          <a:endParaRPr lang="en-US"/>
        </a:p>
      </dgm:t>
    </dgm:pt>
    <dgm:pt modelId="{B6443F4C-551C-466C-949B-EA647CA7F5A2}">
      <dgm:prSet/>
      <dgm:spPr/>
      <dgm:t>
        <a:bodyPr/>
        <a:lstStyle/>
        <a:p>
          <a:r>
            <a:rPr lang="en-US" b="1"/>
            <a:t>Opening Remarks:</a:t>
          </a:r>
          <a:endParaRPr lang="en-US"/>
        </a:p>
      </dgm:t>
    </dgm:pt>
    <dgm:pt modelId="{3A514B4E-8856-424D-AAD1-26C62833F09D}" type="parTrans" cxnId="{B6396D72-3E90-4F2F-8897-C8847BEE7198}">
      <dgm:prSet/>
      <dgm:spPr/>
      <dgm:t>
        <a:bodyPr/>
        <a:lstStyle/>
        <a:p>
          <a:endParaRPr lang="en-US"/>
        </a:p>
      </dgm:t>
    </dgm:pt>
    <dgm:pt modelId="{D7EED68C-767B-4444-BE53-B5077EB5246E}" type="sibTrans" cxnId="{B6396D72-3E90-4F2F-8897-C8847BEE7198}">
      <dgm:prSet/>
      <dgm:spPr/>
      <dgm:t>
        <a:bodyPr/>
        <a:lstStyle/>
        <a:p>
          <a:endParaRPr lang="en-US"/>
        </a:p>
      </dgm:t>
    </dgm:pt>
    <dgm:pt modelId="{E951CFDA-142B-425E-B319-A9E4E52F714E}">
      <dgm:prSet/>
      <dgm:spPr/>
      <dgm:t>
        <a:bodyPr/>
        <a:lstStyle/>
        <a:p>
          <a:r>
            <a:rPr lang="en-US" b="1"/>
            <a:t>Pierre Laporte, </a:t>
          </a:r>
          <a:r>
            <a:rPr lang="en-US"/>
            <a:t>Country Director, World Bank, Ghana CMU</a:t>
          </a:r>
        </a:p>
      </dgm:t>
    </dgm:pt>
    <dgm:pt modelId="{182C4E63-5D02-45BD-9CAC-5D6686531A20}" type="parTrans" cxnId="{F5D90D61-7E8E-4854-B388-CBE77B274017}">
      <dgm:prSet/>
      <dgm:spPr/>
      <dgm:t>
        <a:bodyPr/>
        <a:lstStyle/>
        <a:p>
          <a:endParaRPr lang="en-US"/>
        </a:p>
      </dgm:t>
    </dgm:pt>
    <dgm:pt modelId="{1B74E4E7-0668-48F7-9309-565691E5A349}" type="sibTrans" cxnId="{F5D90D61-7E8E-4854-B388-CBE77B274017}">
      <dgm:prSet/>
      <dgm:spPr/>
      <dgm:t>
        <a:bodyPr/>
        <a:lstStyle/>
        <a:p>
          <a:endParaRPr lang="en-US"/>
        </a:p>
      </dgm:t>
    </dgm:pt>
    <dgm:pt modelId="{CEE79E1A-C320-421F-83C5-8374937E69A7}">
      <dgm:prSet/>
      <dgm:spPr/>
      <dgm:t>
        <a:bodyPr/>
        <a:lstStyle/>
        <a:p>
          <a:r>
            <a:rPr lang="en-US" b="1"/>
            <a:t>Speakers: </a:t>
          </a:r>
          <a:endParaRPr lang="en-US"/>
        </a:p>
      </dgm:t>
    </dgm:pt>
    <dgm:pt modelId="{9C00F5D7-ECAA-44F5-9963-A3A46429EFEE}" type="parTrans" cxnId="{1C77ABDE-C6BA-46A4-8598-E0F2B66D530A}">
      <dgm:prSet/>
      <dgm:spPr/>
      <dgm:t>
        <a:bodyPr/>
        <a:lstStyle/>
        <a:p>
          <a:endParaRPr lang="en-US"/>
        </a:p>
      </dgm:t>
    </dgm:pt>
    <dgm:pt modelId="{1D41B5B8-8E6D-484F-9709-D5485A0B0308}" type="sibTrans" cxnId="{1C77ABDE-C6BA-46A4-8598-E0F2B66D530A}">
      <dgm:prSet/>
      <dgm:spPr/>
      <dgm:t>
        <a:bodyPr/>
        <a:lstStyle/>
        <a:p>
          <a:endParaRPr lang="en-US"/>
        </a:p>
      </dgm:t>
    </dgm:pt>
    <dgm:pt modelId="{93CBBAF5-F1AC-4198-9740-B47444179A9F}">
      <dgm:prSet/>
      <dgm:spPr/>
      <dgm:t>
        <a:bodyPr/>
        <a:lstStyle/>
        <a:p>
          <a:r>
            <a:rPr lang="en-US" b="1"/>
            <a:t>Miriam Nana Ama Amoah, </a:t>
          </a:r>
          <a:r>
            <a:rPr lang="en-US"/>
            <a:t>Head of Decentralisation Unit, MLGDRD</a:t>
          </a:r>
        </a:p>
      </dgm:t>
    </dgm:pt>
    <dgm:pt modelId="{3AC117BB-2A43-4A32-A6BA-72B3A226C240}" type="parTrans" cxnId="{7E6C01D1-64C7-4837-8A14-B104ECAD4916}">
      <dgm:prSet/>
      <dgm:spPr/>
      <dgm:t>
        <a:bodyPr/>
        <a:lstStyle/>
        <a:p>
          <a:endParaRPr lang="en-US"/>
        </a:p>
      </dgm:t>
    </dgm:pt>
    <dgm:pt modelId="{A0318A47-3C1A-4C1B-A2C7-44FA83DDE9B3}" type="sibTrans" cxnId="{7E6C01D1-64C7-4837-8A14-B104ECAD4916}">
      <dgm:prSet/>
      <dgm:spPr/>
      <dgm:t>
        <a:bodyPr/>
        <a:lstStyle/>
        <a:p>
          <a:endParaRPr lang="en-US"/>
        </a:p>
      </dgm:t>
    </dgm:pt>
    <dgm:pt modelId="{DC0D5D6A-D099-40C1-91DB-502577C81444}">
      <dgm:prSet/>
      <dgm:spPr/>
      <dgm:t>
        <a:bodyPr/>
        <a:lstStyle/>
        <a:p>
          <a:r>
            <a:rPr lang="en-US" b="1"/>
            <a:t>Ashutosh Raina</a:t>
          </a:r>
          <a:r>
            <a:rPr lang="en-US"/>
            <a:t>, World Bank, Task Team Leader Ghana SOCO Project</a:t>
          </a:r>
        </a:p>
      </dgm:t>
    </dgm:pt>
    <dgm:pt modelId="{C7116C75-3CF7-4637-BAE2-1FF495C959FE}" type="parTrans" cxnId="{3DEA835E-86E9-430A-9341-278A0665FFA0}">
      <dgm:prSet/>
      <dgm:spPr/>
      <dgm:t>
        <a:bodyPr/>
        <a:lstStyle/>
        <a:p>
          <a:endParaRPr lang="en-US"/>
        </a:p>
      </dgm:t>
    </dgm:pt>
    <dgm:pt modelId="{2BFF5D10-D35B-42B8-A4E6-86A49A057F96}" type="sibTrans" cxnId="{3DEA835E-86E9-430A-9341-278A0665FFA0}">
      <dgm:prSet/>
      <dgm:spPr/>
      <dgm:t>
        <a:bodyPr/>
        <a:lstStyle/>
        <a:p>
          <a:endParaRPr lang="en-US"/>
        </a:p>
      </dgm:t>
    </dgm:pt>
    <dgm:pt modelId="{BBEDCE19-9A65-4692-A064-3581EC8BF704}">
      <dgm:prSet/>
      <dgm:spPr/>
      <dgm:t>
        <a:bodyPr/>
        <a:lstStyle/>
        <a:p>
          <a:r>
            <a:rPr lang="en-US" b="1" dirty="0"/>
            <a:t>Fireside Chat with Panelists:  </a:t>
          </a:r>
          <a:endParaRPr lang="en-US" dirty="0"/>
        </a:p>
      </dgm:t>
    </dgm:pt>
    <dgm:pt modelId="{BA694B7F-83D2-48AC-B509-7892F0D70DFE}" type="parTrans" cxnId="{F637A797-0B9A-40F4-8C6D-6ED2F9D3CDF2}">
      <dgm:prSet/>
      <dgm:spPr/>
      <dgm:t>
        <a:bodyPr/>
        <a:lstStyle/>
        <a:p>
          <a:endParaRPr lang="en-US"/>
        </a:p>
      </dgm:t>
    </dgm:pt>
    <dgm:pt modelId="{4BB308DA-3C86-4DCA-98A2-50716013DC60}" type="sibTrans" cxnId="{F637A797-0B9A-40F4-8C6D-6ED2F9D3CDF2}">
      <dgm:prSet/>
      <dgm:spPr/>
      <dgm:t>
        <a:bodyPr/>
        <a:lstStyle/>
        <a:p>
          <a:endParaRPr lang="en-US"/>
        </a:p>
      </dgm:t>
    </dgm:pt>
    <dgm:pt modelId="{B4A16338-EE4B-495E-A417-EDF46B38DDE4}">
      <dgm:prSet/>
      <dgm:spPr/>
      <dgm:t>
        <a:bodyPr/>
        <a:lstStyle/>
        <a:p>
          <a:r>
            <a:rPr lang="en-US" b="1"/>
            <a:t>Dr. Kwadwo Ohene Sarfoh,</a:t>
          </a:r>
          <a:r>
            <a:rPr lang="en-US"/>
            <a:t> LED Consultant</a:t>
          </a:r>
        </a:p>
      </dgm:t>
    </dgm:pt>
    <dgm:pt modelId="{CCD38DB4-D9F8-48A0-821A-E44C7374B5E8}" type="parTrans" cxnId="{DDFF39E9-E1DA-4B5E-8052-0E28302E913D}">
      <dgm:prSet/>
      <dgm:spPr/>
      <dgm:t>
        <a:bodyPr/>
        <a:lstStyle/>
        <a:p>
          <a:endParaRPr lang="en-US"/>
        </a:p>
      </dgm:t>
    </dgm:pt>
    <dgm:pt modelId="{CB58036C-83E6-478C-A815-036DEA4F71EE}" type="sibTrans" cxnId="{DDFF39E9-E1DA-4B5E-8052-0E28302E913D}">
      <dgm:prSet/>
      <dgm:spPr/>
      <dgm:t>
        <a:bodyPr/>
        <a:lstStyle/>
        <a:p>
          <a:endParaRPr lang="en-US"/>
        </a:p>
      </dgm:t>
    </dgm:pt>
    <dgm:pt modelId="{0A35F022-5DC2-4022-958D-95BCCA8C83EF}">
      <dgm:prSet/>
      <dgm:spPr/>
      <dgm:t>
        <a:bodyPr/>
        <a:lstStyle/>
        <a:p>
          <a:r>
            <a:rPr lang="en-US" b="1"/>
            <a:t>Issifu Salifu,</a:t>
          </a:r>
          <a:r>
            <a:rPr lang="en-US"/>
            <a:t> Development Planning Officer, East Mamprusi Municipal District Assembly </a:t>
          </a:r>
        </a:p>
      </dgm:t>
    </dgm:pt>
    <dgm:pt modelId="{7F3A42D6-2D02-41EE-AEF1-85F4042DF5F9}" type="parTrans" cxnId="{26317E73-3B2D-40B1-BFFD-62A98F0542FA}">
      <dgm:prSet/>
      <dgm:spPr/>
      <dgm:t>
        <a:bodyPr/>
        <a:lstStyle/>
        <a:p>
          <a:endParaRPr lang="en-US"/>
        </a:p>
      </dgm:t>
    </dgm:pt>
    <dgm:pt modelId="{F7F57362-FDA2-4695-A049-EB0361EC2628}" type="sibTrans" cxnId="{26317E73-3B2D-40B1-BFFD-62A98F0542FA}">
      <dgm:prSet/>
      <dgm:spPr/>
      <dgm:t>
        <a:bodyPr/>
        <a:lstStyle/>
        <a:p>
          <a:endParaRPr lang="en-US"/>
        </a:p>
      </dgm:t>
    </dgm:pt>
    <dgm:pt modelId="{660AEC1D-A698-4E9F-B00F-C0D45B5E93BD}">
      <dgm:prSet/>
      <dgm:spPr/>
      <dgm:t>
        <a:bodyPr/>
        <a:lstStyle/>
        <a:p>
          <a:r>
            <a:rPr lang="en-US" b="1"/>
            <a:t>Desmond Duametu,</a:t>
          </a:r>
          <a:r>
            <a:rPr lang="en-US"/>
            <a:t> Productive Inclusion Specialist, Ghana Productive Safety Net Project</a:t>
          </a:r>
        </a:p>
      </dgm:t>
    </dgm:pt>
    <dgm:pt modelId="{F40E808F-339C-489E-A982-42D0E1BC5788}" type="parTrans" cxnId="{FE6F1E71-3178-4970-9C8B-8BD38B8118E4}">
      <dgm:prSet/>
      <dgm:spPr/>
      <dgm:t>
        <a:bodyPr/>
        <a:lstStyle/>
        <a:p>
          <a:endParaRPr lang="en-US"/>
        </a:p>
      </dgm:t>
    </dgm:pt>
    <dgm:pt modelId="{3E055CCA-57EA-485C-BABE-B6CA74329FA9}" type="sibTrans" cxnId="{FE6F1E71-3178-4970-9C8B-8BD38B8118E4}">
      <dgm:prSet/>
      <dgm:spPr/>
      <dgm:t>
        <a:bodyPr/>
        <a:lstStyle/>
        <a:p>
          <a:endParaRPr lang="en-US"/>
        </a:p>
      </dgm:t>
    </dgm:pt>
    <dgm:pt modelId="{24AF860E-3EAF-4DC1-B610-2E5C1A8BF6AC}">
      <dgm:prSet/>
      <dgm:spPr/>
      <dgm:t>
        <a:bodyPr/>
        <a:lstStyle/>
        <a:p>
          <a:r>
            <a:rPr lang="en-US" b="1"/>
            <a:t>Dr. James Kwame Mensah,</a:t>
          </a:r>
          <a:r>
            <a:rPr lang="en-US"/>
            <a:t> University of Ghana Business School</a:t>
          </a:r>
        </a:p>
      </dgm:t>
    </dgm:pt>
    <dgm:pt modelId="{BE9DDFEE-1EA2-4BB8-AA7F-47FDFE454263}" type="parTrans" cxnId="{5F944500-29B3-43D0-9C94-BC51D669A431}">
      <dgm:prSet/>
      <dgm:spPr/>
      <dgm:t>
        <a:bodyPr/>
        <a:lstStyle/>
        <a:p>
          <a:endParaRPr lang="en-US"/>
        </a:p>
      </dgm:t>
    </dgm:pt>
    <dgm:pt modelId="{23B7A0D5-BB72-45DD-A4B0-033187ABC9D4}" type="sibTrans" cxnId="{5F944500-29B3-43D0-9C94-BC51D669A431}">
      <dgm:prSet/>
      <dgm:spPr/>
      <dgm:t>
        <a:bodyPr/>
        <a:lstStyle/>
        <a:p>
          <a:endParaRPr lang="en-US"/>
        </a:p>
      </dgm:t>
    </dgm:pt>
    <dgm:pt modelId="{02948BA1-CFC0-491C-A2BA-DA87B32EA740}">
      <dgm:prSet/>
      <dgm:spPr/>
      <dgm:t>
        <a:bodyPr/>
        <a:lstStyle/>
        <a:p>
          <a:r>
            <a:rPr lang="en-US" b="1"/>
            <a:t>Moritz Mang, </a:t>
          </a:r>
          <a:r>
            <a:rPr lang="en-US"/>
            <a:t>Advisor, Digital Transformation, GIZ</a:t>
          </a:r>
        </a:p>
      </dgm:t>
    </dgm:pt>
    <dgm:pt modelId="{10966F7D-DE70-43E7-9BE3-4E9BF916F664}" type="parTrans" cxnId="{2B58FCDD-E49A-472A-8E8A-1E6DD11DE7AB}">
      <dgm:prSet/>
      <dgm:spPr/>
      <dgm:t>
        <a:bodyPr/>
        <a:lstStyle/>
        <a:p>
          <a:endParaRPr lang="en-US"/>
        </a:p>
      </dgm:t>
    </dgm:pt>
    <dgm:pt modelId="{34E3C0CE-5F0B-4E73-90E4-BD38738AD39C}" type="sibTrans" cxnId="{2B58FCDD-E49A-472A-8E8A-1E6DD11DE7AB}">
      <dgm:prSet/>
      <dgm:spPr/>
      <dgm:t>
        <a:bodyPr/>
        <a:lstStyle/>
        <a:p>
          <a:endParaRPr lang="en-US"/>
        </a:p>
      </dgm:t>
    </dgm:pt>
    <dgm:pt modelId="{9B776D16-4804-42BF-936F-23E6538FF860}">
      <dgm:prSet/>
      <dgm:spPr/>
      <dgm:t>
        <a:bodyPr/>
        <a:lstStyle/>
        <a:p>
          <a:r>
            <a:rPr lang="en-US" b="1"/>
            <a:t>Humu-Hani Adam</a:t>
          </a:r>
          <a:r>
            <a:rPr lang="en-US"/>
            <a:t>, Representative</a:t>
          </a:r>
          <a:r>
            <a:rPr lang="en-US" b="1"/>
            <a:t>,</a:t>
          </a:r>
          <a:r>
            <a:rPr lang="en-US"/>
            <a:t> WEE-North Alinea</a:t>
          </a:r>
        </a:p>
      </dgm:t>
    </dgm:pt>
    <dgm:pt modelId="{7FCE0BD0-052A-4BBA-90B5-B51DEA4C6447}" type="parTrans" cxnId="{2CB510AF-0846-4C1C-87DF-25A6DDE98F97}">
      <dgm:prSet/>
      <dgm:spPr/>
      <dgm:t>
        <a:bodyPr/>
        <a:lstStyle/>
        <a:p>
          <a:endParaRPr lang="en-US"/>
        </a:p>
      </dgm:t>
    </dgm:pt>
    <dgm:pt modelId="{947C8BDB-B833-4345-BA68-2417511A2C39}" type="sibTrans" cxnId="{2CB510AF-0846-4C1C-87DF-25A6DDE98F97}">
      <dgm:prSet/>
      <dgm:spPr/>
      <dgm:t>
        <a:bodyPr/>
        <a:lstStyle/>
        <a:p>
          <a:endParaRPr lang="en-US"/>
        </a:p>
      </dgm:t>
    </dgm:pt>
    <dgm:pt modelId="{1CCDD5DF-F665-492C-A973-151204DC8F41}">
      <dgm:prSet/>
      <dgm:spPr/>
      <dgm:t>
        <a:bodyPr/>
        <a:lstStyle/>
        <a:p>
          <a:r>
            <a:rPr lang="en-US" b="1"/>
            <a:t>Closing Remarks:</a:t>
          </a:r>
          <a:endParaRPr lang="en-US"/>
        </a:p>
      </dgm:t>
    </dgm:pt>
    <dgm:pt modelId="{90F562E6-3910-431B-BD0A-082C0E510CE8}" type="parTrans" cxnId="{FC8F9B75-5035-4A54-8692-0A07385BD52C}">
      <dgm:prSet/>
      <dgm:spPr/>
      <dgm:t>
        <a:bodyPr/>
        <a:lstStyle/>
        <a:p>
          <a:endParaRPr lang="en-US"/>
        </a:p>
      </dgm:t>
    </dgm:pt>
    <dgm:pt modelId="{7AC94876-7522-478B-86E0-0AD5B1465034}" type="sibTrans" cxnId="{FC8F9B75-5035-4A54-8692-0A07385BD52C}">
      <dgm:prSet/>
      <dgm:spPr/>
      <dgm:t>
        <a:bodyPr/>
        <a:lstStyle/>
        <a:p>
          <a:endParaRPr lang="en-US"/>
        </a:p>
      </dgm:t>
    </dgm:pt>
    <dgm:pt modelId="{E0F19D91-7A17-48BE-9C78-BBDCD03A7109}">
      <dgm:prSet/>
      <dgm:spPr/>
      <dgm:t>
        <a:bodyPr/>
        <a:lstStyle/>
        <a:p>
          <a:r>
            <a:rPr lang="en-US" b="1"/>
            <a:t>Marian W. A. Kpakpah</a:t>
          </a:r>
          <a:r>
            <a:rPr lang="en-US"/>
            <a:t>, Chief Director, MLGDRD</a:t>
          </a:r>
        </a:p>
      </dgm:t>
    </dgm:pt>
    <dgm:pt modelId="{A76DD648-31AB-403A-AF08-70698FEA5A53}" type="parTrans" cxnId="{90124585-108E-4F29-A98F-CF6A7A8DC9BB}">
      <dgm:prSet/>
      <dgm:spPr/>
      <dgm:t>
        <a:bodyPr/>
        <a:lstStyle/>
        <a:p>
          <a:endParaRPr lang="en-US"/>
        </a:p>
      </dgm:t>
    </dgm:pt>
    <dgm:pt modelId="{3824ECA4-F8B0-4B29-B09F-6100C96E55E0}" type="sibTrans" cxnId="{90124585-108E-4F29-A98F-CF6A7A8DC9BB}">
      <dgm:prSet/>
      <dgm:spPr/>
      <dgm:t>
        <a:bodyPr/>
        <a:lstStyle/>
        <a:p>
          <a:endParaRPr lang="en-US"/>
        </a:p>
      </dgm:t>
    </dgm:pt>
    <dgm:pt modelId="{E0DF1801-E27A-43AA-8128-62F632D82E21}" type="pres">
      <dgm:prSet presAssocID="{33B4B23F-3580-46B0-BB45-693B0F11E07A}" presName="linear" presStyleCnt="0">
        <dgm:presLayoutVars>
          <dgm:animLvl val="lvl"/>
          <dgm:resizeHandles val="exact"/>
        </dgm:presLayoutVars>
      </dgm:prSet>
      <dgm:spPr/>
    </dgm:pt>
    <dgm:pt modelId="{3843323A-485E-4275-BE5C-97AC2945DC45}" type="pres">
      <dgm:prSet presAssocID="{BC176B5B-C011-4099-980D-96BA0DAABE50}" presName="parentText" presStyleLbl="node1" presStyleIdx="0" presStyleCnt="5">
        <dgm:presLayoutVars>
          <dgm:chMax val="0"/>
          <dgm:bulletEnabled val="1"/>
        </dgm:presLayoutVars>
      </dgm:prSet>
      <dgm:spPr/>
    </dgm:pt>
    <dgm:pt modelId="{86D5B834-0D3D-47F3-AF9D-6880D7F1FCF7}" type="pres">
      <dgm:prSet presAssocID="{BC176B5B-C011-4099-980D-96BA0DAABE50}" presName="childText" presStyleLbl="revTx" presStyleIdx="0" presStyleCnt="5">
        <dgm:presLayoutVars>
          <dgm:bulletEnabled val="1"/>
        </dgm:presLayoutVars>
      </dgm:prSet>
      <dgm:spPr/>
    </dgm:pt>
    <dgm:pt modelId="{3DF66464-121E-403D-A002-61BFA91FDC50}" type="pres">
      <dgm:prSet presAssocID="{B6443F4C-551C-466C-949B-EA647CA7F5A2}" presName="parentText" presStyleLbl="node1" presStyleIdx="1" presStyleCnt="5">
        <dgm:presLayoutVars>
          <dgm:chMax val="0"/>
          <dgm:bulletEnabled val="1"/>
        </dgm:presLayoutVars>
      </dgm:prSet>
      <dgm:spPr/>
    </dgm:pt>
    <dgm:pt modelId="{F97FB71C-8128-4E58-BF73-474F6EF99E6A}" type="pres">
      <dgm:prSet presAssocID="{B6443F4C-551C-466C-949B-EA647CA7F5A2}" presName="childText" presStyleLbl="revTx" presStyleIdx="1" presStyleCnt="5">
        <dgm:presLayoutVars>
          <dgm:bulletEnabled val="1"/>
        </dgm:presLayoutVars>
      </dgm:prSet>
      <dgm:spPr/>
    </dgm:pt>
    <dgm:pt modelId="{DD33B09F-6835-42DF-B86B-6B1C213E9509}" type="pres">
      <dgm:prSet presAssocID="{CEE79E1A-C320-421F-83C5-8374937E69A7}" presName="parentText" presStyleLbl="node1" presStyleIdx="2" presStyleCnt="5">
        <dgm:presLayoutVars>
          <dgm:chMax val="0"/>
          <dgm:bulletEnabled val="1"/>
        </dgm:presLayoutVars>
      </dgm:prSet>
      <dgm:spPr/>
    </dgm:pt>
    <dgm:pt modelId="{DE8D2C4A-77F9-45AA-A095-44544DC5B44E}" type="pres">
      <dgm:prSet presAssocID="{CEE79E1A-C320-421F-83C5-8374937E69A7}" presName="childText" presStyleLbl="revTx" presStyleIdx="2" presStyleCnt="5">
        <dgm:presLayoutVars>
          <dgm:bulletEnabled val="1"/>
        </dgm:presLayoutVars>
      </dgm:prSet>
      <dgm:spPr/>
    </dgm:pt>
    <dgm:pt modelId="{8AD25B60-C016-4D6F-B094-5408E2B5610D}" type="pres">
      <dgm:prSet presAssocID="{BBEDCE19-9A65-4692-A064-3581EC8BF704}" presName="parentText" presStyleLbl="node1" presStyleIdx="3" presStyleCnt="5">
        <dgm:presLayoutVars>
          <dgm:chMax val="0"/>
          <dgm:bulletEnabled val="1"/>
        </dgm:presLayoutVars>
      </dgm:prSet>
      <dgm:spPr/>
    </dgm:pt>
    <dgm:pt modelId="{2A25FD89-3C6F-4DA7-A8F4-4A1EC6905A46}" type="pres">
      <dgm:prSet presAssocID="{BBEDCE19-9A65-4692-A064-3581EC8BF704}" presName="childText" presStyleLbl="revTx" presStyleIdx="3" presStyleCnt="5">
        <dgm:presLayoutVars>
          <dgm:bulletEnabled val="1"/>
        </dgm:presLayoutVars>
      </dgm:prSet>
      <dgm:spPr/>
    </dgm:pt>
    <dgm:pt modelId="{A4A0AF37-4B12-4367-9687-2318E4AD11AA}" type="pres">
      <dgm:prSet presAssocID="{1CCDD5DF-F665-492C-A973-151204DC8F41}" presName="parentText" presStyleLbl="node1" presStyleIdx="4" presStyleCnt="5">
        <dgm:presLayoutVars>
          <dgm:chMax val="0"/>
          <dgm:bulletEnabled val="1"/>
        </dgm:presLayoutVars>
      </dgm:prSet>
      <dgm:spPr/>
    </dgm:pt>
    <dgm:pt modelId="{3C0C8709-8E44-4F96-89AA-55CF8A56A6EA}" type="pres">
      <dgm:prSet presAssocID="{1CCDD5DF-F665-492C-A973-151204DC8F41}" presName="childText" presStyleLbl="revTx" presStyleIdx="4" presStyleCnt="5">
        <dgm:presLayoutVars>
          <dgm:bulletEnabled val="1"/>
        </dgm:presLayoutVars>
      </dgm:prSet>
      <dgm:spPr/>
    </dgm:pt>
  </dgm:ptLst>
  <dgm:cxnLst>
    <dgm:cxn modelId="{5F944500-29B3-43D0-9C94-BC51D669A431}" srcId="{BBEDCE19-9A65-4692-A064-3581EC8BF704}" destId="{24AF860E-3EAF-4DC1-B610-2E5C1A8BF6AC}" srcOrd="3" destOrd="0" parTransId="{BE9DDFEE-1EA2-4BB8-AA7F-47FDFE454263}" sibTransId="{23B7A0D5-BB72-45DD-A4B0-033187ABC9D4}"/>
    <dgm:cxn modelId="{F319BB03-13E7-4E8F-9A4D-50E47D7BB48D}" type="presOf" srcId="{02948BA1-CFC0-491C-A2BA-DA87B32EA740}" destId="{2A25FD89-3C6F-4DA7-A8F4-4A1EC6905A46}" srcOrd="0" destOrd="4" presId="urn:microsoft.com/office/officeart/2005/8/layout/vList2"/>
    <dgm:cxn modelId="{0E012F1F-0A8D-4125-9634-2F518CCFEE53}" type="presOf" srcId="{0A35F022-5DC2-4022-958D-95BCCA8C83EF}" destId="{2A25FD89-3C6F-4DA7-A8F4-4A1EC6905A46}" srcOrd="0" destOrd="1" presId="urn:microsoft.com/office/officeart/2005/8/layout/vList2"/>
    <dgm:cxn modelId="{9A2A202D-BBCC-4AA3-A510-D9AB5D4B5732}" type="presOf" srcId="{1CCDD5DF-F665-492C-A973-151204DC8F41}" destId="{A4A0AF37-4B12-4367-9687-2318E4AD11AA}" srcOrd="0" destOrd="0" presId="urn:microsoft.com/office/officeart/2005/8/layout/vList2"/>
    <dgm:cxn modelId="{3DEA835E-86E9-430A-9341-278A0665FFA0}" srcId="{CEE79E1A-C320-421F-83C5-8374937E69A7}" destId="{DC0D5D6A-D099-40C1-91DB-502577C81444}" srcOrd="1" destOrd="0" parTransId="{C7116C75-3CF7-4637-BAE2-1FF495C959FE}" sibTransId="{2BFF5D10-D35B-42B8-A4E6-86A49A057F96}"/>
    <dgm:cxn modelId="{F5D90D61-7E8E-4854-B388-CBE77B274017}" srcId="{B6443F4C-551C-466C-949B-EA647CA7F5A2}" destId="{E951CFDA-142B-425E-B319-A9E4E52F714E}" srcOrd="0" destOrd="0" parTransId="{182C4E63-5D02-45BD-9CAC-5D6686531A20}" sibTransId="{1B74E4E7-0668-48F7-9309-565691E5A349}"/>
    <dgm:cxn modelId="{ECFA3D63-9D7E-4C0C-A2DF-1BC8DAF5F093}" type="presOf" srcId="{E0F19D91-7A17-48BE-9C78-BBDCD03A7109}" destId="{3C0C8709-8E44-4F96-89AA-55CF8A56A6EA}" srcOrd="0" destOrd="0" presId="urn:microsoft.com/office/officeart/2005/8/layout/vList2"/>
    <dgm:cxn modelId="{771E2C67-6923-4F9B-A9ED-A3F5EFAAF75E}" type="presOf" srcId="{33B4B23F-3580-46B0-BB45-693B0F11E07A}" destId="{E0DF1801-E27A-43AA-8128-62F632D82E21}" srcOrd="0" destOrd="0" presId="urn:microsoft.com/office/officeart/2005/8/layout/vList2"/>
    <dgm:cxn modelId="{ACA94670-88E9-47BA-8602-999B66863F35}" type="presOf" srcId="{DC0D5D6A-D099-40C1-91DB-502577C81444}" destId="{DE8D2C4A-77F9-45AA-A095-44544DC5B44E}" srcOrd="0" destOrd="1" presId="urn:microsoft.com/office/officeart/2005/8/layout/vList2"/>
    <dgm:cxn modelId="{0B55F670-EED3-4635-8D4E-CADE0B8363A4}" type="presOf" srcId="{90F4EB14-E419-4CB9-9570-A4AE798270B2}" destId="{86D5B834-0D3D-47F3-AF9D-6880D7F1FCF7}" srcOrd="0" destOrd="0" presId="urn:microsoft.com/office/officeart/2005/8/layout/vList2"/>
    <dgm:cxn modelId="{FE6F1E71-3178-4970-9C8B-8BD38B8118E4}" srcId="{BBEDCE19-9A65-4692-A064-3581EC8BF704}" destId="{660AEC1D-A698-4E9F-B00F-C0D45B5E93BD}" srcOrd="2" destOrd="0" parTransId="{F40E808F-339C-489E-A982-42D0E1BC5788}" sibTransId="{3E055CCA-57EA-485C-BABE-B6CA74329FA9}"/>
    <dgm:cxn modelId="{B6396D72-3E90-4F2F-8897-C8847BEE7198}" srcId="{33B4B23F-3580-46B0-BB45-693B0F11E07A}" destId="{B6443F4C-551C-466C-949B-EA647CA7F5A2}" srcOrd="1" destOrd="0" parTransId="{3A514B4E-8856-424D-AAD1-26C62833F09D}" sibTransId="{D7EED68C-767B-4444-BE53-B5077EB5246E}"/>
    <dgm:cxn modelId="{26317E73-3B2D-40B1-BFFD-62A98F0542FA}" srcId="{BBEDCE19-9A65-4692-A064-3581EC8BF704}" destId="{0A35F022-5DC2-4022-958D-95BCCA8C83EF}" srcOrd="1" destOrd="0" parTransId="{7F3A42D6-2D02-41EE-AEF1-85F4042DF5F9}" sibTransId="{F7F57362-FDA2-4695-A049-EB0361EC2628}"/>
    <dgm:cxn modelId="{FC8F9B75-5035-4A54-8692-0A07385BD52C}" srcId="{33B4B23F-3580-46B0-BB45-693B0F11E07A}" destId="{1CCDD5DF-F665-492C-A973-151204DC8F41}" srcOrd="4" destOrd="0" parTransId="{90F562E6-3910-431B-BD0A-082C0E510CE8}" sibTransId="{7AC94876-7522-478B-86E0-0AD5B1465034}"/>
    <dgm:cxn modelId="{4B88FF7B-78C8-4A36-850E-530895168A45}" type="presOf" srcId="{CEE79E1A-C320-421F-83C5-8374937E69A7}" destId="{DD33B09F-6835-42DF-B86B-6B1C213E9509}" srcOrd="0" destOrd="0" presId="urn:microsoft.com/office/officeart/2005/8/layout/vList2"/>
    <dgm:cxn modelId="{2BF5F97D-60B1-44AF-9FDC-0435816B9148}" type="presOf" srcId="{93CBBAF5-F1AC-4198-9740-B47444179A9F}" destId="{DE8D2C4A-77F9-45AA-A095-44544DC5B44E}" srcOrd="0" destOrd="0" presId="urn:microsoft.com/office/officeart/2005/8/layout/vList2"/>
    <dgm:cxn modelId="{90124585-108E-4F29-A98F-CF6A7A8DC9BB}" srcId="{1CCDD5DF-F665-492C-A973-151204DC8F41}" destId="{E0F19D91-7A17-48BE-9C78-BBDCD03A7109}" srcOrd="0" destOrd="0" parTransId="{A76DD648-31AB-403A-AF08-70698FEA5A53}" sibTransId="{3824ECA4-F8B0-4B29-B09F-6100C96E55E0}"/>
    <dgm:cxn modelId="{F637A797-0B9A-40F4-8C6D-6ED2F9D3CDF2}" srcId="{33B4B23F-3580-46B0-BB45-693B0F11E07A}" destId="{BBEDCE19-9A65-4692-A064-3581EC8BF704}" srcOrd="3" destOrd="0" parTransId="{BA694B7F-83D2-48AC-B509-7892F0D70DFE}" sibTransId="{4BB308DA-3C86-4DCA-98A2-50716013DC60}"/>
    <dgm:cxn modelId="{8D5EF39B-61A4-413A-8239-8F42A5818189}" type="presOf" srcId="{BBEDCE19-9A65-4692-A064-3581EC8BF704}" destId="{8AD25B60-C016-4D6F-B094-5408E2B5610D}" srcOrd="0" destOrd="0" presId="urn:microsoft.com/office/officeart/2005/8/layout/vList2"/>
    <dgm:cxn modelId="{7DF044A7-494A-4846-999E-B7F09ABA09BF}" srcId="{33B4B23F-3580-46B0-BB45-693B0F11E07A}" destId="{BC176B5B-C011-4099-980D-96BA0DAABE50}" srcOrd="0" destOrd="0" parTransId="{0659AC19-3BDC-4C64-B693-8C5E2672A951}" sibTransId="{E5C437D3-0D82-45F3-907D-8FF59AF05B4E}"/>
    <dgm:cxn modelId="{1538D5A9-2F2E-44E2-A7E6-D5E7DED07ACD}" type="presOf" srcId="{E951CFDA-142B-425E-B319-A9E4E52F714E}" destId="{F97FB71C-8128-4E58-BF73-474F6EF99E6A}" srcOrd="0" destOrd="0" presId="urn:microsoft.com/office/officeart/2005/8/layout/vList2"/>
    <dgm:cxn modelId="{2CB510AF-0846-4C1C-87DF-25A6DDE98F97}" srcId="{BBEDCE19-9A65-4692-A064-3581EC8BF704}" destId="{9B776D16-4804-42BF-936F-23E6538FF860}" srcOrd="5" destOrd="0" parTransId="{7FCE0BD0-052A-4BBA-90B5-B51DEA4C6447}" sibTransId="{947C8BDB-B833-4345-BA68-2417511A2C39}"/>
    <dgm:cxn modelId="{129779B4-E758-4039-9F59-8C7E0B64B493}" type="presOf" srcId="{B4A16338-EE4B-495E-A417-EDF46B38DDE4}" destId="{2A25FD89-3C6F-4DA7-A8F4-4A1EC6905A46}" srcOrd="0" destOrd="0" presId="urn:microsoft.com/office/officeart/2005/8/layout/vList2"/>
    <dgm:cxn modelId="{44C710B8-078F-4603-902D-82D609C4817C}" type="presOf" srcId="{BC176B5B-C011-4099-980D-96BA0DAABE50}" destId="{3843323A-485E-4275-BE5C-97AC2945DC45}" srcOrd="0" destOrd="0" presId="urn:microsoft.com/office/officeart/2005/8/layout/vList2"/>
    <dgm:cxn modelId="{B49D23CC-B332-4DFF-A293-C2213AA6002F}" type="presOf" srcId="{9B776D16-4804-42BF-936F-23E6538FF860}" destId="{2A25FD89-3C6F-4DA7-A8F4-4A1EC6905A46}" srcOrd="0" destOrd="5" presId="urn:microsoft.com/office/officeart/2005/8/layout/vList2"/>
    <dgm:cxn modelId="{7E6C01D1-64C7-4837-8A14-B104ECAD4916}" srcId="{CEE79E1A-C320-421F-83C5-8374937E69A7}" destId="{93CBBAF5-F1AC-4198-9740-B47444179A9F}" srcOrd="0" destOrd="0" parTransId="{3AC117BB-2A43-4A32-A6BA-72B3A226C240}" sibTransId="{A0318A47-3C1A-4C1B-A2C7-44FA83DDE9B3}"/>
    <dgm:cxn modelId="{2B58FCDD-E49A-472A-8E8A-1E6DD11DE7AB}" srcId="{BBEDCE19-9A65-4692-A064-3581EC8BF704}" destId="{02948BA1-CFC0-491C-A2BA-DA87B32EA740}" srcOrd="4" destOrd="0" parTransId="{10966F7D-DE70-43E7-9BE3-4E9BF916F664}" sibTransId="{34E3C0CE-5F0B-4E73-90E4-BD38738AD39C}"/>
    <dgm:cxn modelId="{1C77ABDE-C6BA-46A4-8598-E0F2B66D530A}" srcId="{33B4B23F-3580-46B0-BB45-693B0F11E07A}" destId="{CEE79E1A-C320-421F-83C5-8374937E69A7}" srcOrd="2" destOrd="0" parTransId="{9C00F5D7-ECAA-44F5-9963-A3A46429EFEE}" sibTransId="{1D41B5B8-8E6D-484F-9709-D5485A0B0308}"/>
    <dgm:cxn modelId="{DDFF39E9-E1DA-4B5E-8052-0E28302E913D}" srcId="{BBEDCE19-9A65-4692-A064-3581EC8BF704}" destId="{B4A16338-EE4B-495E-A417-EDF46B38DDE4}" srcOrd="0" destOrd="0" parTransId="{CCD38DB4-D9F8-48A0-821A-E44C7374B5E8}" sibTransId="{CB58036C-83E6-478C-A815-036DEA4F71EE}"/>
    <dgm:cxn modelId="{6BAE52EE-19FC-4E9F-AC41-8A8418DB3012}" type="presOf" srcId="{660AEC1D-A698-4E9F-B00F-C0D45B5E93BD}" destId="{2A25FD89-3C6F-4DA7-A8F4-4A1EC6905A46}" srcOrd="0" destOrd="2" presId="urn:microsoft.com/office/officeart/2005/8/layout/vList2"/>
    <dgm:cxn modelId="{4C1018F4-BDA8-498E-A560-E9665B4FBD3B}" type="presOf" srcId="{B6443F4C-551C-466C-949B-EA647CA7F5A2}" destId="{3DF66464-121E-403D-A002-61BFA91FDC50}" srcOrd="0" destOrd="0" presId="urn:microsoft.com/office/officeart/2005/8/layout/vList2"/>
    <dgm:cxn modelId="{B47BB5F5-15FF-4747-A7F2-D61D4A981E7A}" type="presOf" srcId="{24AF860E-3EAF-4DC1-B610-2E5C1A8BF6AC}" destId="{2A25FD89-3C6F-4DA7-A8F4-4A1EC6905A46}" srcOrd="0" destOrd="3" presId="urn:microsoft.com/office/officeart/2005/8/layout/vList2"/>
    <dgm:cxn modelId="{4319EAFE-7CAA-4CE6-9822-E2D273B32020}" srcId="{BC176B5B-C011-4099-980D-96BA0DAABE50}" destId="{90F4EB14-E419-4CB9-9570-A4AE798270B2}" srcOrd="0" destOrd="0" parTransId="{7A755DFE-0479-46EB-B944-EAF629FBD490}" sibTransId="{51233E5A-90F0-4190-9604-96F6EF6925DA}"/>
    <dgm:cxn modelId="{8C313952-47A5-4CFB-8F0F-95140029DDFF}" type="presParOf" srcId="{E0DF1801-E27A-43AA-8128-62F632D82E21}" destId="{3843323A-485E-4275-BE5C-97AC2945DC45}" srcOrd="0" destOrd="0" presId="urn:microsoft.com/office/officeart/2005/8/layout/vList2"/>
    <dgm:cxn modelId="{C4785F19-E363-4992-86D0-7506498D0327}" type="presParOf" srcId="{E0DF1801-E27A-43AA-8128-62F632D82E21}" destId="{86D5B834-0D3D-47F3-AF9D-6880D7F1FCF7}" srcOrd="1" destOrd="0" presId="urn:microsoft.com/office/officeart/2005/8/layout/vList2"/>
    <dgm:cxn modelId="{FD0016B8-43A1-4196-B38D-D24CE6664B11}" type="presParOf" srcId="{E0DF1801-E27A-43AA-8128-62F632D82E21}" destId="{3DF66464-121E-403D-A002-61BFA91FDC50}" srcOrd="2" destOrd="0" presId="urn:microsoft.com/office/officeart/2005/8/layout/vList2"/>
    <dgm:cxn modelId="{3555F1EE-8ED2-45CA-AE7A-A9614FBA92A0}" type="presParOf" srcId="{E0DF1801-E27A-43AA-8128-62F632D82E21}" destId="{F97FB71C-8128-4E58-BF73-474F6EF99E6A}" srcOrd="3" destOrd="0" presId="urn:microsoft.com/office/officeart/2005/8/layout/vList2"/>
    <dgm:cxn modelId="{33DCD3F6-BECE-4CD8-8A3E-EA088D1FD67E}" type="presParOf" srcId="{E0DF1801-E27A-43AA-8128-62F632D82E21}" destId="{DD33B09F-6835-42DF-B86B-6B1C213E9509}" srcOrd="4" destOrd="0" presId="urn:microsoft.com/office/officeart/2005/8/layout/vList2"/>
    <dgm:cxn modelId="{B8C51FA8-FC29-4461-80AA-ACA9C0E176C5}" type="presParOf" srcId="{E0DF1801-E27A-43AA-8128-62F632D82E21}" destId="{DE8D2C4A-77F9-45AA-A095-44544DC5B44E}" srcOrd="5" destOrd="0" presId="urn:microsoft.com/office/officeart/2005/8/layout/vList2"/>
    <dgm:cxn modelId="{5F7C1EBF-40E1-480B-A2DB-3ED6AD0D30A6}" type="presParOf" srcId="{E0DF1801-E27A-43AA-8128-62F632D82E21}" destId="{8AD25B60-C016-4D6F-B094-5408E2B5610D}" srcOrd="6" destOrd="0" presId="urn:microsoft.com/office/officeart/2005/8/layout/vList2"/>
    <dgm:cxn modelId="{D50B6FB7-D0CE-42CD-B598-2351A6BBF123}" type="presParOf" srcId="{E0DF1801-E27A-43AA-8128-62F632D82E21}" destId="{2A25FD89-3C6F-4DA7-A8F4-4A1EC6905A46}" srcOrd="7" destOrd="0" presId="urn:microsoft.com/office/officeart/2005/8/layout/vList2"/>
    <dgm:cxn modelId="{74ECBE41-1DCE-4A3D-BA68-66475D17ABBA}" type="presParOf" srcId="{E0DF1801-E27A-43AA-8128-62F632D82E21}" destId="{A4A0AF37-4B12-4367-9687-2318E4AD11AA}" srcOrd="8" destOrd="0" presId="urn:microsoft.com/office/officeart/2005/8/layout/vList2"/>
    <dgm:cxn modelId="{C5224E86-F065-44BA-90E7-729D36E8210B}" type="presParOf" srcId="{E0DF1801-E27A-43AA-8128-62F632D82E21}" destId="{3C0C8709-8E44-4F96-89AA-55CF8A56A6EA}"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91D653-2729-452F-B990-91208110701B}"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0456640D-6D9A-4443-9FF2-96A3F5541866}">
      <dgm:prSet/>
      <dgm:spPr/>
      <dgm:t>
        <a:bodyPr/>
        <a:lstStyle/>
        <a:p>
          <a:r>
            <a:rPr lang="en-US" b="1"/>
            <a:t>Opening Remarks:</a:t>
          </a:r>
          <a:endParaRPr lang="en-US"/>
        </a:p>
      </dgm:t>
    </dgm:pt>
    <dgm:pt modelId="{1A7CFC78-8753-4938-8337-DBA9AA68807D}" type="parTrans" cxnId="{F97343D4-C634-44C5-9BD1-757D08AEA01A}">
      <dgm:prSet/>
      <dgm:spPr/>
      <dgm:t>
        <a:bodyPr/>
        <a:lstStyle/>
        <a:p>
          <a:endParaRPr lang="en-US"/>
        </a:p>
      </dgm:t>
    </dgm:pt>
    <dgm:pt modelId="{2B73BCAE-2D58-4519-B8B5-9F55C1ED60F9}" type="sibTrans" cxnId="{F97343D4-C634-44C5-9BD1-757D08AEA01A}">
      <dgm:prSet/>
      <dgm:spPr/>
      <dgm:t>
        <a:bodyPr/>
        <a:lstStyle/>
        <a:p>
          <a:endParaRPr lang="en-US"/>
        </a:p>
      </dgm:t>
    </dgm:pt>
    <dgm:pt modelId="{8BFAE1BB-BD66-4B4D-A53E-49418CD3A39B}">
      <dgm:prSet/>
      <dgm:spPr/>
      <dgm:t>
        <a:bodyPr/>
        <a:lstStyle/>
        <a:p>
          <a:r>
            <a:rPr lang="en-US" b="1"/>
            <a:t>Pierre Laporte, </a:t>
          </a:r>
          <a:r>
            <a:rPr lang="en-US"/>
            <a:t>Country Director, World Bank, Ghana CMU</a:t>
          </a:r>
        </a:p>
      </dgm:t>
    </dgm:pt>
    <dgm:pt modelId="{87DCE218-DD0C-44A6-8342-D4220800EBEB}" type="parTrans" cxnId="{2C8C13F1-051D-4A63-B782-2903DFDCA6EA}">
      <dgm:prSet/>
      <dgm:spPr/>
      <dgm:t>
        <a:bodyPr/>
        <a:lstStyle/>
        <a:p>
          <a:endParaRPr lang="en-US"/>
        </a:p>
      </dgm:t>
    </dgm:pt>
    <dgm:pt modelId="{4E357E82-4FB0-4531-AB97-5BD1800ABF57}" type="sibTrans" cxnId="{2C8C13F1-051D-4A63-B782-2903DFDCA6EA}">
      <dgm:prSet/>
      <dgm:spPr/>
      <dgm:t>
        <a:bodyPr/>
        <a:lstStyle/>
        <a:p>
          <a:endParaRPr lang="en-US"/>
        </a:p>
      </dgm:t>
    </dgm:pt>
    <dgm:pt modelId="{5A0FE4DB-CC22-4160-BCA9-2950A442B7A6}" type="pres">
      <dgm:prSet presAssocID="{3491D653-2729-452F-B990-91208110701B}" presName="linear" presStyleCnt="0">
        <dgm:presLayoutVars>
          <dgm:animLvl val="lvl"/>
          <dgm:resizeHandles val="exact"/>
        </dgm:presLayoutVars>
      </dgm:prSet>
      <dgm:spPr/>
    </dgm:pt>
    <dgm:pt modelId="{0BE6CCE4-0585-4427-9EA6-FC3C43E092A0}" type="pres">
      <dgm:prSet presAssocID="{0456640D-6D9A-4443-9FF2-96A3F5541866}" presName="parentText" presStyleLbl="node1" presStyleIdx="0" presStyleCnt="1">
        <dgm:presLayoutVars>
          <dgm:chMax val="0"/>
          <dgm:bulletEnabled val="1"/>
        </dgm:presLayoutVars>
      </dgm:prSet>
      <dgm:spPr/>
    </dgm:pt>
    <dgm:pt modelId="{F07CAB93-1128-46BF-9972-59F76526926A}" type="pres">
      <dgm:prSet presAssocID="{0456640D-6D9A-4443-9FF2-96A3F5541866}" presName="childText" presStyleLbl="revTx" presStyleIdx="0" presStyleCnt="1">
        <dgm:presLayoutVars>
          <dgm:bulletEnabled val="1"/>
        </dgm:presLayoutVars>
      </dgm:prSet>
      <dgm:spPr/>
    </dgm:pt>
  </dgm:ptLst>
  <dgm:cxnLst>
    <dgm:cxn modelId="{9A7AA516-1B93-4237-A836-7855CD0DBC27}" type="presOf" srcId="{8BFAE1BB-BD66-4B4D-A53E-49418CD3A39B}" destId="{F07CAB93-1128-46BF-9972-59F76526926A}" srcOrd="0" destOrd="0" presId="urn:microsoft.com/office/officeart/2005/8/layout/vList2"/>
    <dgm:cxn modelId="{5D7DC366-A25D-4762-8983-6EEA79ED88D8}" type="presOf" srcId="{3491D653-2729-452F-B990-91208110701B}" destId="{5A0FE4DB-CC22-4160-BCA9-2950A442B7A6}" srcOrd="0" destOrd="0" presId="urn:microsoft.com/office/officeart/2005/8/layout/vList2"/>
    <dgm:cxn modelId="{DD9B2A8D-E1D8-4E66-937E-F768B2DE7756}" type="presOf" srcId="{0456640D-6D9A-4443-9FF2-96A3F5541866}" destId="{0BE6CCE4-0585-4427-9EA6-FC3C43E092A0}" srcOrd="0" destOrd="0" presId="urn:microsoft.com/office/officeart/2005/8/layout/vList2"/>
    <dgm:cxn modelId="{F97343D4-C634-44C5-9BD1-757D08AEA01A}" srcId="{3491D653-2729-452F-B990-91208110701B}" destId="{0456640D-6D9A-4443-9FF2-96A3F5541866}" srcOrd="0" destOrd="0" parTransId="{1A7CFC78-8753-4938-8337-DBA9AA68807D}" sibTransId="{2B73BCAE-2D58-4519-B8B5-9F55C1ED60F9}"/>
    <dgm:cxn modelId="{2C8C13F1-051D-4A63-B782-2903DFDCA6EA}" srcId="{0456640D-6D9A-4443-9FF2-96A3F5541866}" destId="{8BFAE1BB-BD66-4B4D-A53E-49418CD3A39B}" srcOrd="0" destOrd="0" parTransId="{87DCE218-DD0C-44A6-8342-D4220800EBEB}" sibTransId="{4E357E82-4FB0-4531-AB97-5BD1800ABF57}"/>
    <dgm:cxn modelId="{86C6E316-61E3-4DDA-9890-07B4CA015860}" type="presParOf" srcId="{5A0FE4DB-CC22-4160-BCA9-2950A442B7A6}" destId="{0BE6CCE4-0585-4427-9EA6-FC3C43E092A0}" srcOrd="0" destOrd="0" presId="urn:microsoft.com/office/officeart/2005/8/layout/vList2"/>
    <dgm:cxn modelId="{BE4D21A8-C730-4B9A-84B0-1010538380CA}" type="presParOf" srcId="{5A0FE4DB-CC22-4160-BCA9-2950A442B7A6}" destId="{F07CAB93-1128-46BF-9972-59F76526926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7CBAC3-93DF-4F57-BF7C-2A2EC7590E5B}"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A1804ECC-89C8-41BE-A6F7-24D6250CF2F4}">
      <dgm:prSet/>
      <dgm:spPr/>
      <dgm:t>
        <a:bodyPr/>
        <a:lstStyle/>
        <a:p>
          <a:r>
            <a:rPr lang="en-US" b="1"/>
            <a:t>Speakers: </a:t>
          </a:r>
          <a:endParaRPr lang="en-US"/>
        </a:p>
      </dgm:t>
    </dgm:pt>
    <dgm:pt modelId="{5D3CF38F-8251-4567-AE86-8FAD33D91EAE}" type="parTrans" cxnId="{4FF6E00B-EA3F-4A39-B0F4-5F233F382116}">
      <dgm:prSet/>
      <dgm:spPr/>
      <dgm:t>
        <a:bodyPr/>
        <a:lstStyle/>
        <a:p>
          <a:endParaRPr lang="en-US"/>
        </a:p>
      </dgm:t>
    </dgm:pt>
    <dgm:pt modelId="{1BD0FF99-0217-4264-A7BE-2AA839818E9D}" type="sibTrans" cxnId="{4FF6E00B-EA3F-4A39-B0F4-5F233F382116}">
      <dgm:prSet/>
      <dgm:spPr/>
      <dgm:t>
        <a:bodyPr/>
        <a:lstStyle/>
        <a:p>
          <a:endParaRPr lang="en-US"/>
        </a:p>
      </dgm:t>
    </dgm:pt>
    <dgm:pt modelId="{4A189D2A-4EE7-4D69-B3DD-0E2FC66D2688}">
      <dgm:prSet/>
      <dgm:spPr/>
      <dgm:t>
        <a:bodyPr/>
        <a:lstStyle/>
        <a:p>
          <a:r>
            <a:rPr lang="en-US" b="1"/>
            <a:t>Miriam Nana Ama Amoah, </a:t>
          </a:r>
          <a:r>
            <a:rPr lang="en-US"/>
            <a:t>Head of Decentralisation Unit, MLGDRD</a:t>
          </a:r>
        </a:p>
      </dgm:t>
    </dgm:pt>
    <dgm:pt modelId="{3545E9B6-2D1C-40E7-BFEB-6666981627CE}" type="parTrans" cxnId="{61A236FB-D397-437B-8B94-43B5EDACCC9C}">
      <dgm:prSet/>
      <dgm:spPr/>
      <dgm:t>
        <a:bodyPr/>
        <a:lstStyle/>
        <a:p>
          <a:endParaRPr lang="en-US"/>
        </a:p>
      </dgm:t>
    </dgm:pt>
    <dgm:pt modelId="{7A49B5B5-F672-41A7-92DC-88DB1D70F7C6}" type="sibTrans" cxnId="{61A236FB-D397-437B-8B94-43B5EDACCC9C}">
      <dgm:prSet/>
      <dgm:spPr/>
      <dgm:t>
        <a:bodyPr/>
        <a:lstStyle/>
        <a:p>
          <a:endParaRPr lang="en-US"/>
        </a:p>
      </dgm:t>
    </dgm:pt>
    <dgm:pt modelId="{48310C70-8D42-476C-813E-AE5F4919B969}">
      <dgm:prSet/>
      <dgm:spPr/>
      <dgm:t>
        <a:bodyPr/>
        <a:lstStyle/>
        <a:p>
          <a:r>
            <a:rPr lang="en-US" b="1"/>
            <a:t>Ashutosh Raina</a:t>
          </a:r>
          <a:r>
            <a:rPr lang="en-US"/>
            <a:t>, World Bank, Task Team Leader Ghana SOCO Project</a:t>
          </a:r>
        </a:p>
      </dgm:t>
    </dgm:pt>
    <dgm:pt modelId="{8A9E1382-483D-4395-AFAE-36EF312D9F15}" type="parTrans" cxnId="{AC05EBF1-B7B8-47FD-87B8-3203FD2EA928}">
      <dgm:prSet/>
      <dgm:spPr/>
      <dgm:t>
        <a:bodyPr/>
        <a:lstStyle/>
        <a:p>
          <a:endParaRPr lang="en-US"/>
        </a:p>
      </dgm:t>
    </dgm:pt>
    <dgm:pt modelId="{46FA2B79-C83C-4291-9901-274A695808A5}" type="sibTrans" cxnId="{AC05EBF1-B7B8-47FD-87B8-3203FD2EA928}">
      <dgm:prSet/>
      <dgm:spPr/>
      <dgm:t>
        <a:bodyPr/>
        <a:lstStyle/>
        <a:p>
          <a:endParaRPr lang="en-US"/>
        </a:p>
      </dgm:t>
    </dgm:pt>
    <dgm:pt modelId="{B88C7A4F-BC56-4058-B64A-242935C62ACC}" type="pres">
      <dgm:prSet presAssocID="{9B7CBAC3-93DF-4F57-BF7C-2A2EC7590E5B}" presName="linear" presStyleCnt="0">
        <dgm:presLayoutVars>
          <dgm:animLvl val="lvl"/>
          <dgm:resizeHandles val="exact"/>
        </dgm:presLayoutVars>
      </dgm:prSet>
      <dgm:spPr/>
    </dgm:pt>
    <dgm:pt modelId="{66A6489C-68C2-4E47-B635-D31FA8147AF6}" type="pres">
      <dgm:prSet presAssocID="{A1804ECC-89C8-41BE-A6F7-24D6250CF2F4}" presName="parentText" presStyleLbl="node1" presStyleIdx="0" presStyleCnt="1">
        <dgm:presLayoutVars>
          <dgm:chMax val="0"/>
          <dgm:bulletEnabled val="1"/>
        </dgm:presLayoutVars>
      </dgm:prSet>
      <dgm:spPr/>
    </dgm:pt>
    <dgm:pt modelId="{EB782191-0C28-4A3C-AE1D-F3419C42F572}" type="pres">
      <dgm:prSet presAssocID="{A1804ECC-89C8-41BE-A6F7-24D6250CF2F4}" presName="childText" presStyleLbl="revTx" presStyleIdx="0" presStyleCnt="1">
        <dgm:presLayoutVars>
          <dgm:bulletEnabled val="1"/>
        </dgm:presLayoutVars>
      </dgm:prSet>
      <dgm:spPr/>
    </dgm:pt>
  </dgm:ptLst>
  <dgm:cxnLst>
    <dgm:cxn modelId="{4FF6E00B-EA3F-4A39-B0F4-5F233F382116}" srcId="{9B7CBAC3-93DF-4F57-BF7C-2A2EC7590E5B}" destId="{A1804ECC-89C8-41BE-A6F7-24D6250CF2F4}" srcOrd="0" destOrd="0" parTransId="{5D3CF38F-8251-4567-AE86-8FAD33D91EAE}" sibTransId="{1BD0FF99-0217-4264-A7BE-2AA839818E9D}"/>
    <dgm:cxn modelId="{81187321-6788-4AEC-8FF1-BD806CB56C85}" type="presOf" srcId="{48310C70-8D42-476C-813E-AE5F4919B969}" destId="{EB782191-0C28-4A3C-AE1D-F3419C42F572}" srcOrd="0" destOrd="1" presId="urn:microsoft.com/office/officeart/2005/8/layout/vList2"/>
    <dgm:cxn modelId="{00EE31AF-D28A-4BCD-B7D4-5869DE4CE440}" type="presOf" srcId="{4A189D2A-4EE7-4D69-B3DD-0E2FC66D2688}" destId="{EB782191-0C28-4A3C-AE1D-F3419C42F572}" srcOrd="0" destOrd="0" presId="urn:microsoft.com/office/officeart/2005/8/layout/vList2"/>
    <dgm:cxn modelId="{5CC2D3C6-EEDD-42BF-97AD-76EA62AB6F03}" type="presOf" srcId="{A1804ECC-89C8-41BE-A6F7-24D6250CF2F4}" destId="{66A6489C-68C2-4E47-B635-D31FA8147AF6}" srcOrd="0" destOrd="0" presId="urn:microsoft.com/office/officeart/2005/8/layout/vList2"/>
    <dgm:cxn modelId="{457BD7C6-E122-478E-94D6-929E0D296CF7}" type="presOf" srcId="{9B7CBAC3-93DF-4F57-BF7C-2A2EC7590E5B}" destId="{B88C7A4F-BC56-4058-B64A-242935C62ACC}" srcOrd="0" destOrd="0" presId="urn:microsoft.com/office/officeart/2005/8/layout/vList2"/>
    <dgm:cxn modelId="{AC05EBF1-B7B8-47FD-87B8-3203FD2EA928}" srcId="{A1804ECC-89C8-41BE-A6F7-24D6250CF2F4}" destId="{48310C70-8D42-476C-813E-AE5F4919B969}" srcOrd="1" destOrd="0" parTransId="{8A9E1382-483D-4395-AFAE-36EF312D9F15}" sibTransId="{46FA2B79-C83C-4291-9901-274A695808A5}"/>
    <dgm:cxn modelId="{61A236FB-D397-437B-8B94-43B5EDACCC9C}" srcId="{A1804ECC-89C8-41BE-A6F7-24D6250CF2F4}" destId="{4A189D2A-4EE7-4D69-B3DD-0E2FC66D2688}" srcOrd="0" destOrd="0" parTransId="{3545E9B6-2D1C-40E7-BFEB-6666981627CE}" sibTransId="{7A49B5B5-F672-41A7-92DC-88DB1D70F7C6}"/>
    <dgm:cxn modelId="{6614A404-2B90-4D1D-8674-1C6008460E73}" type="presParOf" srcId="{B88C7A4F-BC56-4058-B64A-242935C62ACC}" destId="{66A6489C-68C2-4E47-B635-D31FA8147AF6}" srcOrd="0" destOrd="0" presId="urn:microsoft.com/office/officeart/2005/8/layout/vList2"/>
    <dgm:cxn modelId="{8781DF4A-087A-4C42-B42A-FE25D5E4E40C}" type="presParOf" srcId="{B88C7A4F-BC56-4058-B64A-242935C62ACC}" destId="{EB782191-0C28-4A3C-AE1D-F3419C42F57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192796-1D7D-404A-83E1-3C03741D8846}" type="doc">
      <dgm:prSet loTypeId="urn:microsoft.com/office/officeart/2016/7/layout/VerticalHollowActionList" loCatId="List" qsTypeId="urn:microsoft.com/office/officeart/2005/8/quickstyle/simple2" qsCatId="simple" csTypeId="urn:microsoft.com/office/officeart/2005/8/colors/accent3_2" csCatId="accent3" phldr="1"/>
      <dgm:spPr/>
      <dgm:t>
        <a:bodyPr/>
        <a:lstStyle/>
        <a:p>
          <a:endParaRPr lang="en-US"/>
        </a:p>
      </dgm:t>
    </dgm:pt>
    <dgm:pt modelId="{B13F81EA-66DD-450D-9136-94C9B8796309}">
      <dgm:prSet custT="1"/>
      <dgm:spPr/>
      <dgm:t>
        <a:bodyPr/>
        <a:lstStyle/>
        <a:p>
          <a:r>
            <a:rPr lang="en-US" sz="1800" dirty="0">
              <a:latin typeface="Poppins" pitchFamily="2" charset="77"/>
              <a:cs typeface="Poppins" pitchFamily="2" charset="77"/>
            </a:rPr>
            <a:t>OBJECTIVE 1: </a:t>
          </a:r>
        </a:p>
      </dgm:t>
    </dgm:pt>
    <dgm:pt modelId="{AE72BA71-4418-41DB-A751-A8F63474F60E}" type="parTrans" cxnId="{CADA1A64-8FCF-4A63-AA29-355264C9041C}">
      <dgm:prSet/>
      <dgm:spPr/>
      <dgm:t>
        <a:bodyPr/>
        <a:lstStyle/>
        <a:p>
          <a:endParaRPr lang="en-US" sz="1800">
            <a:latin typeface="Poppins" pitchFamily="2" charset="77"/>
            <a:cs typeface="Poppins" pitchFamily="2" charset="77"/>
          </a:endParaRPr>
        </a:p>
      </dgm:t>
    </dgm:pt>
    <dgm:pt modelId="{04212EE0-1FDA-4932-B536-0B50B3B4BBF0}" type="sibTrans" cxnId="{CADA1A64-8FCF-4A63-AA29-355264C9041C}">
      <dgm:prSet/>
      <dgm:spPr/>
      <dgm:t>
        <a:bodyPr/>
        <a:lstStyle/>
        <a:p>
          <a:endParaRPr lang="en-US" sz="1800">
            <a:latin typeface="Poppins" pitchFamily="2" charset="77"/>
            <a:cs typeface="Poppins" pitchFamily="2" charset="77"/>
          </a:endParaRPr>
        </a:p>
      </dgm:t>
    </dgm:pt>
    <dgm:pt modelId="{77FF42A4-B9BA-42A8-8967-26672FDB743E}">
      <dgm:prSet custT="1"/>
      <dgm:spPr/>
      <dgm:t>
        <a:bodyPr/>
        <a:lstStyle/>
        <a:p>
          <a:r>
            <a:rPr lang="en-US" sz="1800" dirty="0">
              <a:latin typeface="Poppins" pitchFamily="2" charset="77"/>
              <a:cs typeface="Poppins" pitchFamily="2" charset="77"/>
            </a:rPr>
            <a:t>ENSURE EFFECTIVE LED COORDINATION AT ALL LEVELS</a:t>
          </a:r>
        </a:p>
      </dgm:t>
    </dgm:pt>
    <dgm:pt modelId="{C5C5E3D4-83E2-4555-9693-8C7CE6CF20A1}" type="parTrans" cxnId="{6DC4EC51-17C4-46BF-A80C-6406567E77BA}">
      <dgm:prSet/>
      <dgm:spPr/>
      <dgm:t>
        <a:bodyPr/>
        <a:lstStyle/>
        <a:p>
          <a:endParaRPr lang="en-US" sz="1800">
            <a:latin typeface="Poppins" pitchFamily="2" charset="77"/>
            <a:cs typeface="Poppins" pitchFamily="2" charset="77"/>
          </a:endParaRPr>
        </a:p>
      </dgm:t>
    </dgm:pt>
    <dgm:pt modelId="{06C4049D-2764-4220-BD4A-A7907A6F7018}" type="sibTrans" cxnId="{6DC4EC51-17C4-46BF-A80C-6406567E77BA}">
      <dgm:prSet/>
      <dgm:spPr/>
      <dgm:t>
        <a:bodyPr/>
        <a:lstStyle/>
        <a:p>
          <a:endParaRPr lang="en-US" sz="1800">
            <a:latin typeface="Poppins" pitchFamily="2" charset="77"/>
            <a:cs typeface="Poppins" pitchFamily="2" charset="77"/>
          </a:endParaRPr>
        </a:p>
      </dgm:t>
    </dgm:pt>
    <dgm:pt modelId="{E3B89320-E72E-4C11-8121-A2B5445F290F}">
      <dgm:prSet custT="1"/>
      <dgm:spPr/>
      <dgm:t>
        <a:bodyPr/>
        <a:lstStyle/>
        <a:p>
          <a:r>
            <a:rPr lang="en-US" sz="1800" dirty="0">
              <a:latin typeface="Poppins" pitchFamily="2" charset="77"/>
              <a:cs typeface="Poppins" pitchFamily="2" charset="77"/>
            </a:rPr>
            <a:t>OBJECTIVE 2: </a:t>
          </a:r>
        </a:p>
      </dgm:t>
    </dgm:pt>
    <dgm:pt modelId="{C9467C94-C53F-473D-9125-90722C6C199B}" type="parTrans" cxnId="{506EA5F2-4E89-4E9A-B7A1-031933C484E3}">
      <dgm:prSet/>
      <dgm:spPr/>
      <dgm:t>
        <a:bodyPr/>
        <a:lstStyle/>
        <a:p>
          <a:endParaRPr lang="en-US" sz="1800">
            <a:latin typeface="Poppins" pitchFamily="2" charset="77"/>
            <a:cs typeface="Poppins" pitchFamily="2" charset="77"/>
          </a:endParaRPr>
        </a:p>
      </dgm:t>
    </dgm:pt>
    <dgm:pt modelId="{8695484E-A933-49F0-AA3E-0EBDDA25F59A}" type="sibTrans" cxnId="{506EA5F2-4E89-4E9A-B7A1-031933C484E3}">
      <dgm:prSet/>
      <dgm:spPr/>
      <dgm:t>
        <a:bodyPr/>
        <a:lstStyle/>
        <a:p>
          <a:endParaRPr lang="en-US" sz="1800">
            <a:latin typeface="Poppins" pitchFamily="2" charset="77"/>
            <a:cs typeface="Poppins" pitchFamily="2" charset="77"/>
          </a:endParaRPr>
        </a:p>
      </dgm:t>
    </dgm:pt>
    <dgm:pt modelId="{66D3DDA2-D54C-4FA6-9833-C845D14A3A40}">
      <dgm:prSet custT="1"/>
      <dgm:spPr/>
      <dgm:t>
        <a:bodyPr/>
        <a:lstStyle/>
        <a:p>
          <a:r>
            <a:rPr lang="en-US" sz="1800" dirty="0">
              <a:latin typeface="Poppins" pitchFamily="2" charset="77"/>
              <a:cs typeface="Poppins" pitchFamily="2" charset="77"/>
            </a:rPr>
            <a:t>STRENGTHEN CAPACITIES AT MMDA LEVEL EFFECTIVEFOR LED GOVERNANCE</a:t>
          </a:r>
        </a:p>
      </dgm:t>
    </dgm:pt>
    <dgm:pt modelId="{A94DB1F4-39F5-48BE-B525-1776E7A4063C}" type="parTrans" cxnId="{A74D0342-2A5B-421A-BFA2-216969B5480D}">
      <dgm:prSet/>
      <dgm:spPr/>
      <dgm:t>
        <a:bodyPr/>
        <a:lstStyle/>
        <a:p>
          <a:endParaRPr lang="en-US" sz="1800">
            <a:latin typeface="Poppins" pitchFamily="2" charset="77"/>
            <a:cs typeface="Poppins" pitchFamily="2" charset="77"/>
          </a:endParaRPr>
        </a:p>
      </dgm:t>
    </dgm:pt>
    <dgm:pt modelId="{D9FE7A6C-5486-43E8-83AD-9FAC546529D5}" type="sibTrans" cxnId="{A74D0342-2A5B-421A-BFA2-216969B5480D}">
      <dgm:prSet/>
      <dgm:spPr/>
      <dgm:t>
        <a:bodyPr/>
        <a:lstStyle/>
        <a:p>
          <a:endParaRPr lang="en-US" sz="1800">
            <a:latin typeface="Poppins" pitchFamily="2" charset="77"/>
            <a:cs typeface="Poppins" pitchFamily="2" charset="77"/>
          </a:endParaRPr>
        </a:p>
      </dgm:t>
    </dgm:pt>
    <dgm:pt modelId="{D27A3AC3-6DCE-4AB9-A3C9-DCF2077CDFFB}">
      <dgm:prSet custT="1"/>
      <dgm:spPr/>
      <dgm:t>
        <a:bodyPr/>
        <a:lstStyle/>
        <a:p>
          <a:r>
            <a:rPr lang="en-US" sz="1800" dirty="0">
              <a:latin typeface="Poppins" pitchFamily="2" charset="77"/>
              <a:cs typeface="Poppins" pitchFamily="2" charset="77"/>
            </a:rPr>
            <a:t>OBJECTIVE 3: </a:t>
          </a:r>
        </a:p>
      </dgm:t>
    </dgm:pt>
    <dgm:pt modelId="{DDC9D2A8-E5FD-411A-8FD2-A1F819347A61}" type="parTrans" cxnId="{56575184-2CAD-4C79-8DA6-2B5BFC0E6786}">
      <dgm:prSet/>
      <dgm:spPr/>
      <dgm:t>
        <a:bodyPr/>
        <a:lstStyle/>
        <a:p>
          <a:endParaRPr lang="en-US" sz="1800">
            <a:latin typeface="Poppins" pitchFamily="2" charset="77"/>
            <a:cs typeface="Poppins" pitchFamily="2" charset="77"/>
          </a:endParaRPr>
        </a:p>
      </dgm:t>
    </dgm:pt>
    <dgm:pt modelId="{9EC94AE0-1BE8-42E2-85F7-FA647757479A}" type="sibTrans" cxnId="{56575184-2CAD-4C79-8DA6-2B5BFC0E6786}">
      <dgm:prSet/>
      <dgm:spPr/>
      <dgm:t>
        <a:bodyPr/>
        <a:lstStyle/>
        <a:p>
          <a:endParaRPr lang="en-US" sz="1800">
            <a:latin typeface="Poppins" pitchFamily="2" charset="77"/>
            <a:cs typeface="Poppins" pitchFamily="2" charset="77"/>
          </a:endParaRPr>
        </a:p>
      </dgm:t>
    </dgm:pt>
    <dgm:pt modelId="{6C7105E1-2D36-41F2-A836-977608186E1D}">
      <dgm:prSet custT="1"/>
      <dgm:spPr/>
      <dgm:t>
        <a:bodyPr/>
        <a:lstStyle/>
        <a:p>
          <a:r>
            <a:rPr lang="en-US" sz="1800" dirty="0">
              <a:latin typeface="Poppins" pitchFamily="2" charset="77"/>
              <a:cs typeface="Poppins" pitchFamily="2" charset="77"/>
            </a:rPr>
            <a:t>IMPROVE ACCESS TO ADMINISTRATIVE AND TARGETED FISCAL INCENTIVES</a:t>
          </a:r>
        </a:p>
      </dgm:t>
    </dgm:pt>
    <dgm:pt modelId="{6E6570C3-6FDD-4760-A028-27E1F06441FF}" type="parTrans" cxnId="{A1144EFE-D7C6-4008-9288-16E13BBAC5C4}">
      <dgm:prSet/>
      <dgm:spPr/>
      <dgm:t>
        <a:bodyPr/>
        <a:lstStyle/>
        <a:p>
          <a:endParaRPr lang="en-US" sz="1800">
            <a:latin typeface="Poppins" pitchFamily="2" charset="77"/>
            <a:cs typeface="Poppins" pitchFamily="2" charset="77"/>
          </a:endParaRPr>
        </a:p>
      </dgm:t>
    </dgm:pt>
    <dgm:pt modelId="{A653A8F5-C5AC-4B70-91D2-9A4F6C423823}" type="sibTrans" cxnId="{A1144EFE-D7C6-4008-9288-16E13BBAC5C4}">
      <dgm:prSet/>
      <dgm:spPr/>
      <dgm:t>
        <a:bodyPr/>
        <a:lstStyle/>
        <a:p>
          <a:endParaRPr lang="en-US" sz="1800">
            <a:latin typeface="Poppins" pitchFamily="2" charset="77"/>
            <a:cs typeface="Poppins" pitchFamily="2" charset="77"/>
          </a:endParaRPr>
        </a:p>
      </dgm:t>
    </dgm:pt>
    <dgm:pt modelId="{32F8A8B1-E9E6-4D8E-92DB-A66894899AB5}">
      <dgm:prSet custT="1"/>
      <dgm:spPr/>
      <dgm:t>
        <a:bodyPr/>
        <a:lstStyle/>
        <a:p>
          <a:r>
            <a:rPr lang="en-US" sz="1800" dirty="0">
              <a:latin typeface="Poppins" pitchFamily="2" charset="77"/>
              <a:cs typeface="Poppins" pitchFamily="2" charset="77"/>
            </a:rPr>
            <a:t>OBJECTIVE 4: </a:t>
          </a:r>
        </a:p>
      </dgm:t>
    </dgm:pt>
    <dgm:pt modelId="{B91A9AF3-B731-4944-8DDB-977AEE46267C}" type="parTrans" cxnId="{85C797EB-0058-495F-A0CF-6EB393F5141B}">
      <dgm:prSet/>
      <dgm:spPr/>
      <dgm:t>
        <a:bodyPr/>
        <a:lstStyle/>
        <a:p>
          <a:endParaRPr lang="en-US" sz="1800">
            <a:latin typeface="Poppins" pitchFamily="2" charset="77"/>
            <a:cs typeface="Poppins" pitchFamily="2" charset="77"/>
          </a:endParaRPr>
        </a:p>
      </dgm:t>
    </dgm:pt>
    <dgm:pt modelId="{29D262CF-AD4A-4606-B10D-4E63557D80D3}" type="sibTrans" cxnId="{85C797EB-0058-495F-A0CF-6EB393F5141B}">
      <dgm:prSet/>
      <dgm:spPr/>
      <dgm:t>
        <a:bodyPr/>
        <a:lstStyle/>
        <a:p>
          <a:endParaRPr lang="en-US" sz="1800">
            <a:latin typeface="Poppins" pitchFamily="2" charset="77"/>
            <a:cs typeface="Poppins" pitchFamily="2" charset="77"/>
          </a:endParaRPr>
        </a:p>
      </dgm:t>
    </dgm:pt>
    <dgm:pt modelId="{34079E42-E64F-4F1C-8EA7-68C81E135BB8}">
      <dgm:prSet custT="1"/>
      <dgm:spPr/>
      <dgm:t>
        <a:bodyPr/>
        <a:lstStyle/>
        <a:p>
          <a:r>
            <a:rPr lang="en-US" sz="1800" dirty="0">
              <a:latin typeface="Poppins" pitchFamily="2" charset="77"/>
              <a:cs typeface="Poppins" pitchFamily="2" charset="77"/>
            </a:rPr>
            <a:t>PROMOTE THE LOCAL AREA TO ATTRACT BUSINESSES AND INVESTORS AND TO FACILITATE ACCESS TO INFORMATION</a:t>
          </a:r>
        </a:p>
      </dgm:t>
    </dgm:pt>
    <dgm:pt modelId="{FBEA578D-9A46-4E19-ABDB-55FFB006A428}" type="parTrans" cxnId="{CC0604EF-446D-4D32-89B5-FC1D3D122522}">
      <dgm:prSet/>
      <dgm:spPr/>
      <dgm:t>
        <a:bodyPr/>
        <a:lstStyle/>
        <a:p>
          <a:endParaRPr lang="en-US" sz="1800">
            <a:latin typeface="Poppins" pitchFamily="2" charset="77"/>
            <a:cs typeface="Poppins" pitchFamily="2" charset="77"/>
          </a:endParaRPr>
        </a:p>
      </dgm:t>
    </dgm:pt>
    <dgm:pt modelId="{B26B8824-1B14-44BA-A574-786256581CA7}" type="sibTrans" cxnId="{CC0604EF-446D-4D32-89B5-FC1D3D122522}">
      <dgm:prSet/>
      <dgm:spPr/>
      <dgm:t>
        <a:bodyPr/>
        <a:lstStyle/>
        <a:p>
          <a:endParaRPr lang="en-US" sz="1800">
            <a:latin typeface="Poppins" pitchFamily="2" charset="77"/>
            <a:cs typeface="Poppins" pitchFamily="2" charset="77"/>
          </a:endParaRPr>
        </a:p>
      </dgm:t>
    </dgm:pt>
    <dgm:pt modelId="{9903DAFC-8FA1-4395-9A70-44AD189CEB93}">
      <dgm:prSet custT="1"/>
      <dgm:spPr/>
      <dgm:t>
        <a:bodyPr/>
        <a:lstStyle/>
        <a:p>
          <a:r>
            <a:rPr lang="en-US" sz="1800" dirty="0">
              <a:latin typeface="Poppins" pitchFamily="2" charset="77"/>
              <a:cs typeface="Poppins" pitchFamily="2" charset="77"/>
            </a:rPr>
            <a:t>OBJECTIVE 5: </a:t>
          </a:r>
        </a:p>
      </dgm:t>
    </dgm:pt>
    <dgm:pt modelId="{E9B594F2-6E77-40A7-A0C3-335F895D9688}" type="parTrans" cxnId="{DAE9E5DE-C382-46CD-A13F-F4EABCCCAD8F}">
      <dgm:prSet/>
      <dgm:spPr/>
      <dgm:t>
        <a:bodyPr/>
        <a:lstStyle/>
        <a:p>
          <a:endParaRPr lang="en-US" sz="1800">
            <a:latin typeface="Poppins" pitchFamily="2" charset="77"/>
            <a:cs typeface="Poppins" pitchFamily="2" charset="77"/>
          </a:endParaRPr>
        </a:p>
      </dgm:t>
    </dgm:pt>
    <dgm:pt modelId="{9A06B657-79E0-4319-8327-0631550A3325}" type="sibTrans" cxnId="{DAE9E5DE-C382-46CD-A13F-F4EABCCCAD8F}">
      <dgm:prSet/>
      <dgm:spPr/>
      <dgm:t>
        <a:bodyPr/>
        <a:lstStyle/>
        <a:p>
          <a:endParaRPr lang="en-US" sz="1800">
            <a:latin typeface="Poppins" pitchFamily="2" charset="77"/>
            <a:cs typeface="Poppins" pitchFamily="2" charset="77"/>
          </a:endParaRPr>
        </a:p>
      </dgm:t>
    </dgm:pt>
    <dgm:pt modelId="{96EFE8D0-2092-4C13-842D-3C6D7279BE7F}">
      <dgm:prSet custT="1"/>
      <dgm:spPr/>
      <dgm:t>
        <a:bodyPr/>
        <a:lstStyle/>
        <a:p>
          <a:r>
            <a:rPr lang="en-US" sz="1800" dirty="0">
              <a:latin typeface="Poppins" pitchFamily="2" charset="77"/>
              <a:cs typeface="Poppins" pitchFamily="2" charset="77"/>
            </a:rPr>
            <a:t>IMPROVE ACCESS TO ECONOMIC INFRASTRUCTURE AND SUPPORT INDUSTRIALISATION</a:t>
          </a:r>
        </a:p>
      </dgm:t>
    </dgm:pt>
    <dgm:pt modelId="{CBC165F9-DDD1-473E-BB9B-65F2432D1C5C}" type="parTrans" cxnId="{646A7376-6D6B-45D2-8D4E-5C7EA8475FA4}">
      <dgm:prSet/>
      <dgm:spPr/>
      <dgm:t>
        <a:bodyPr/>
        <a:lstStyle/>
        <a:p>
          <a:endParaRPr lang="en-US" sz="1800">
            <a:latin typeface="Poppins" pitchFamily="2" charset="77"/>
            <a:cs typeface="Poppins" pitchFamily="2" charset="77"/>
          </a:endParaRPr>
        </a:p>
      </dgm:t>
    </dgm:pt>
    <dgm:pt modelId="{F9793FD5-2A99-4BC7-9AD5-556C6D83C7CF}" type="sibTrans" cxnId="{646A7376-6D6B-45D2-8D4E-5C7EA8475FA4}">
      <dgm:prSet/>
      <dgm:spPr/>
      <dgm:t>
        <a:bodyPr/>
        <a:lstStyle/>
        <a:p>
          <a:endParaRPr lang="en-US" sz="1800">
            <a:latin typeface="Poppins" pitchFamily="2" charset="77"/>
            <a:cs typeface="Poppins" pitchFamily="2" charset="77"/>
          </a:endParaRPr>
        </a:p>
      </dgm:t>
    </dgm:pt>
    <dgm:pt modelId="{8B202267-391C-4A01-89D2-F2399043F7DB}">
      <dgm:prSet custT="1"/>
      <dgm:spPr/>
      <dgm:t>
        <a:bodyPr/>
        <a:lstStyle/>
        <a:p>
          <a:r>
            <a:rPr lang="en-US" sz="1800" dirty="0">
              <a:latin typeface="Poppins" pitchFamily="2" charset="77"/>
              <a:cs typeface="Poppins" pitchFamily="2" charset="77"/>
            </a:rPr>
            <a:t>OBJECTIVE 6: </a:t>
          </a:r>
        </a:p>
      </dgm:t>
    </dgm:pt>
    <dgm:pt modelId="{0431E4C8-98E5-4A6F-8A8D-80858667BD68}" type="parTrans" cxnId="{7FC7CE71-C18D-4EA1-8ED2-42C0EE389DAB}">
      <dgm:prSet/>
      <dgm:spPr/>
      <dgm:t>
        <a:bodyPr/>
        <a:lstStyle/>
        <a:p>
          <a:endParaRPr lang="en-US" sz="1800">
            <a:latin typeface="Poppins" pitchFamily="2" charset="77"/>
            <a:cs typeface="Poppins" pitchFamily="2" charset="77"/>
          </a:endParaRPr>
        </a:p>
      </dgm:t>
    </dgm:pt>
    <dgm:pt modelId="{45CEFB32-25B4-4B0A-889F-D6C75A337AAD}" type="sibTrans" cxnId="{7FC7CE71-C18D-4EA1-8ED2-42C0EE389DAB}">
      <dgm:prSet/>
      <dgm:spPr/>
      <dgm:t>
        <a:bodyPr/>
        <a:lstStyle/>
        <a:p>
          <a:endParaRPr lang="en-US" sz="1800">
            <a:latin typeface="Poppins" pitchFamily="2" charset="77"/>
            <a:cs typeface="Poppins" pitchFamily="2" charset="77"/>
          </a:endParaRPr>
        </a:p>
      </dgm:t>
    </dgm:pt>
    <dgm:pt modelId="{C38892CB-9800-4F24-A08C-CE521B36B2B8}">
      <dgm:prSet custT="1"/>
      <dgm:spPr/>
      <dgm:t>
        <a:bodyPr/>
        <a:lstStyle/>
        <a:p>
          <a:r>
            <a:rPr lang="en-US" sz="1800" dirty="0">
              <a:latin typeface="Poppins" pitchFamily="2" charset="77"/>
              <a:cs typeface="Poppins" pitchFamily="2" charset="77"/>
            </a:rPr>
            <a:t>FACILITATE ACCESS TO PRODUCTIVE ASSETS SUCH AS LAND, WATER AND OTHER NATURAL RESOURCES</a:t>
          </a:r>
        </a:p>
      </dgm:t>
    </dgm:pt>
    <dgm:pt modelId="{E8541B22-ADD8-4FF4-9C25-C9A06DD7D81C}" type="parTrans" cxnId="{A6782982-CC60-4A28-9C81-E1E5F68E9664}">
      <dgm:prSet/>
      <dgm:spPr/>
      <dgm:t>
        <a:bodyPr/>
        <a:lstStyle/>
        <a:p>
          <a:endParaRPr lang="en-US" sz="1800">
            <a:latin typeface="Poppins" pitchFamily="2" charset="77"/>
            <a:cs typeface="Poppins" pitchFamily="2" charset="77"/>
          </a:endParaRPr>
        </a:p>
      </dgm:t>
    </dgm:pt>
    <dgm:pt modelId="{D726B5E5-09C3-4FD0-B19A-A1E31B595B93}" type="sibTrans" cxnId="{A6782982-CC60-4A28-9C81-E1E5F68E9664}">
      <dgm:prSet/>
      <dgm:spPr/>
      <dgm:t>
        <a:bodyPr/>
        <a:lstStyle/>
        <a:p>
          <a:endParaRPr lang="en-US" sz="1800">
            <a:latin typeface="Poppins" pitchFamily="2" charset="77"/>
            <a:cs typeface="Poppins" pitchFamily="2" charset="77"/>
          </a:endParaRPr>
        </a:p>
      </dgm:t>
    </dgm:pt>
    <dgm:pt modelId="{3D7F2A1B-DFA9-4CC0-82E9-FF0A21C7652D}">
      <dgm:prSet custT="1"/>
      <dgm:spPr/>
      <dgm:t>
        <a:bodyPr/>
        <a:lstStyle/>
        <a:p>
          <a:r>
            <a:rPr lang="en-US" sz="1800" dirty="0">
              <a:latin typeface="Poppins" pitchFamily="2" charset="77"/>
              <a:cs typeface="Poppins" pitchFamily="2" charset="77"/>
            </a:rPr>
            <a:t>OBJECTIVE 7: </a:t>
          </a:r>
        </a:p>
      </dgm:t>
    </dgm:pt>
    <dgm:pt modelId="{53F2FDCE-E0EA-4293-8B0B-DEF1FA17B09F}" type="parTrans" cxnId="{2C090893-AA22-426D-A154-477D3C7C1A5D}">
      <dgm:prSet/>
      <dgm:spPr/>
      <dgm:t>
        <a:bodyPr/>
        <a:lstStyle/>
        <a:p>
          <a:endParaRPr lang="en-US" sz="1800">
            <a:latin typeface="Poppins" pitchFamily="2" charset="77"/>
            <a:cs typeface="Poppins" pitchFamily="2" charset="77"/>
          </a:endParaRPr>
        </a:p>
      </dgm:t>
    </dgm:pt>
    <dgm:pt modelId="{3C495030-A473-4E34-9030-BBDB425FB700}" type="sibTrans" cxnId="{2C090893-AA22-426D-A154-477D3C7C1A5D}">
      <dgm:prSet/>
      <dgm:spPr/>
      <dgm:t>
        <a:bodyPr/>
        <a:lstStyle/>
        <a:p>
          <a:endParaRPr lang="en-US" sz="1800">
            <a:latin typeface="Poppins" pitchFamily="2" charset="77"/>
            <a:cs typeface="Poppins" pitchFamily="2" charset="77"/>
          </a:endParaRPr>
        </a:p>
      </dgm:t>
    </dgm:pt>
    <dgm:pt modelId="{0BBE0359-6AA7-4DE4-B535-E784DF9D39C8}">
      <dgm:prSet custT="1"/>
      <dgm:spPr/>
      <dgm:t>
        <a:bodyPr/>
        <a:lstStyle/>
        <a:p>
          <a:r>
            <a:rPr lang="en-US" sz="1800" dirty="0">
              <a:latin typeface="Poppins" pitchFamily="2" charset="77"/>
              <a:cs typeface="Poppins" pitchFamily="2" charset="77"/>
            </a:rPr>
            <a:t>SUPPORT ACCESS TO FINANCE FOR BUSINESSES, COOPERATIVES AND VULNERABLE GROUPS</a:t>
          </a:r>
        </a:p>
      </dgm:t>
    </dgm:pt>
    <dgm:pt modelId="{CE19EF65-8F4C-48C4-B04D-3ACA8D6E6AF6}" type="parTrans" cxnId="{91435BD8-FF27-4832-B855-594600D5036C}">
      <dgm:prSet/>
      <dgm:spPr/>
      <dgm:t>
        <a:bodyPr/>
        <a:lstStyle/>
        <a:p>
          <a:endParaRPr lang="en-US" sz="1800">
            <a:latin typeface="Poppins" pitchFamily="2" charset="77"/>
            <a:cs typeface="Poppins" pitchFamily="2" charset="77"/>
          </a:endParaRPr>
        </a:p>
      </dgm:t>
    </dgm:pt>
    <dgm:pt modelId="{4ADED543-E48D-4BC2-BEB1-B4CAA35B7E3D}" type="sibTrans" cxnId="{91435BD8-FF27-4832-B855-594600D5036C}">
      <dgm:prSet/>
      <dgm:spPr/>
      <dgm:t>
        <a:bodyPr/>
        <a:lstStyle/>
        <a:p>
          <a:endParaRPr lang="en-US" sz="1800">
            <a:latin typeface="Poppins" pitchFamily="2" charset="77"/>
            <a:cs typeface="Poppins" pitchFamily="2" charset="77"/>
          </a:endParaRPr>
        </a:p>
      </dgm:t>
    </dgm:pt>
    <dgm:pt modelId="{1A327456-E0E6-4F53-BE25-8E555B50C26B}">
      <dgm:prSet custT="1"/>
      <dgm:spPr/>
      <dgm:t>
        <a:bodyPr/>
        <a:lstStyle/>
        <a:p>
          <a:r>
            <a:rPr lang="en-US" sz="1800">
              <a:latin typeface="Poppins" pitchFamily="2" charset="77"/>
              <a:cs typeface="Poppins" pitchFamily="2" charset="77"/>
            </a:rPr>
            <a:t>OBJECTIVE 8: </a:t>
          </a:r>
          <a:endParaRPr lang="en-US" sz="1800" dirty="0">
            <a:latin typeface="Poppins" pitchFamily="2" charset="77"/>
            <a:cs typeface="Poppins" pitchFamily="2" charset="77"/>
          </a:endParaRPr>
        </a:p>
      </dgm:t>
    </dgm:pt>
    <dgm:pt modelId="{F2272828-B6FF-4185-84F6-D5C024785191}" type="parTrans" cxnId="{175B45DE-45BB-4622-9AA9-2A21D5EB032B}">
      <dgm:prSet/>
      <dgm:spPr/>
      <dgm:t>
        <a:bodyPr/>
        <a:lstStyle/>
        <a:p>
          <a:endParaRPr lang="en-US" sz="1800">
            <a:latin typeface="Poppins" pitchFamily="2" charset="77"/>
            <a:cs typeface="Poppins" pitchFamily="2" charset="77"/>
          </a:endParaRPr>
        </a:p>
      </dgm:t>
    </dgm:pt>
    <dgm:pt modelId="{2499F6C5-B472-42E8-B006-FBB6B3AFCE39}" type="sibTrans" cxnId="{175B45DE-45BB-4622-9AA9-2A21D5EB032B}">
      <dgm:prSet/>
      <dgm:spPr/>
      <dgm:t>
        <a:bodyPr/>
        <a:lstStyle/>
        <a:p>
          <a:endParaRPr lang="en-US" sz="1800">
            <a:latin typeface="Poppins" pitchFamily="2" charset="77"/>
            <a:cs typeface="Poppins" pitchFamily="2" charset="77"/>
          </a:endParaRPr>
        </a:p>
      </dgm:t>
    </dgm:pt>
    <dgm:pt modelId="{18382C1B-9742-43D7-B87E-C4EA479BDBCA}">
      <dgm:prSet custT="1"/>
      <dgm:spPr/>
      <dgm:t>
        <a:bodyPr/>
        <a:lstStyle/>
        <a:p>
          <a:r>
            <a:rPr lang="en-US" sz="1800" dirty="0">
              <a:latin typeface="Poppins" pitchFamily="2" charset="77"/>
              <a:cs typeface="Poppins" pitchFamily="2" charset="77"/>
            </a:rPr>
            <a:t>SUPPORT ACCESS TO TRAINING AND ENTREPRENEURIAL SKILLS DEVELOPMENT</a:t>
          </a:r>
        </a:p>
      </dgm:t>
    </dgm:pt>
    <dgm:pt modelId="{0C8CB22A-CE28-4AAF-B1E5-0B7A66FDC80D}" type="parTrans" cxnId="{2F37FF15-1185-4785-9349-D7B7F9C98990}">
      <dgm:prSet/>
      <dgm:spPr/>
      <dgm:t>
        <a:bodyPr/>
        <a:lstStyle/>
        <a:p>
          <a:endParaRPr lang="en-US" sz="1800">
            <a:latin typeface="Poppins" pitchFamily="2" charset="77"/>
            <a:cs typeface="Poppins" pitchFamily="2" charset="77"/>
          </a:endParaRPr>
        </a:p>
      </dgm:t>
    </dgm:pt>
    <dgm:pt modelId="{ED878A8E-13BC-41CD-887B-C32375BDF9F5}" type="sibTrans" cxnId="{2F37FF15-1185-4785-9349-D7B7F9C98990}">
      <dgm:prSet/>
      <dgm:spPr/>
      <dgm:t>
        <a:bodyPr/>
        <a:lstStyle/>
        <a:p>
          <a:endParaRPr lang="en-US" sz="1800">
            <a:latin typeface="Poppins" pitchFamily="2" charset="77"/>
            <a:cs typeface="Poppins" pitchFamily="2" charset="77"/>
          </a:endParaRPr>
        </a:p>
      </dgm:t>
    </dgm:pt>
    <dgm:pt modelId="{9B93AA0B-A4E7-F94C-8A9A-55F69BD8A463}" type="pres">
      <dgm:prSet presAssocID="{C5192796-1D7D-404A-83E1-3C03741D8846}" presName="Name0" presStyleCnt="0">
        <dgm:presLayoutVars>
          <dgm:dir/>
          <dgm:animLvl val="lvl"/>
          <dgm:resizeHandles val="exact"/>
        </dgm:presLayoutVars>
      </dgm:prSet>
      <dgm:spPr/>
    </dgm:pt>
    <dgm:pt modelId="{D528FC58-B813-FB4E-ADB4-876F3603E42D}" type="pres">
      <dgm:prSet presAssocID="{B13F81EA-66DD-450D-9136-94C9B8796309}" presName="linNode" presStyleCnt="0"/>
      <dgm:spPr/>
    </dgm:pt>
    <dgm:pt modelId="{6D81A3B9-9C4A-3947-9BE9-823AFF428CA3}" type="pres">
      <dgm:prSet presAssocID="{B13F81EA-66DD-450D-9136-94C9B8796309}" presName="parentText" presStyleLbl="solidFgAcc1" presStyleIdx="0" presStyleCnt="8">
        <dgm:presLayoutVars>
          <dgm:chMax val="1"/>
          <dgm:bulletEnabled/>
        </dgm:presLayoutVars>
      </dgm:prSet>
      <dgm:spPr/>
    </dgm:pt>
    <dgm:pt modelId="{A9E62023-A65A-AF4B-9FDB-8F31D89C0047}" type="pres">
      <dgm:prSet presAssocID="{B13F81EA-66DD-450D-9136-94C9B8796309}" presName="descendantText" presStyleLbl="alignNode1" presStyleIdx="0" presStyleCnt="8">
        <dgm:presLayoutVars>
          <dgm:bulletEnabled/>
        </dgm:presLayoutVars>
      </dgm:prSet>
      <dgm:spPr/>
    </dgm:pt>
    <dgm:pt modelId="{E8833570-7DFB-7343-AE9C-8B028FAF5F42}" type="pres">
      <dgm:prSet presAssocID="{04212EE0-1FDA-4932-B536-0B50B3B4BBF0}" presName="sp" presStyleCnt="0"/>
      <dgm:spPr/>
    </dgm:pt>
    <dgm:pt modelId="{0190107C-E5A2-B945-888E-E16889A1D36D}" type="pres">
      <dgm:prSet presAssocID="{E3B89320-E72E-4C11-8121-A2B5445F290F}" presName="linNode" presStyleCnt="0"/>
      <dgm:spPr/>
    </dgm:pt>
    <dgm:pt modelId="{836C32EE-7A7C-3543-AF7F-7E4E59C2DC52}" type="pres">
      <dgm:prSet presAssocID="{E3B89320-E72E-4C11-8121-A2B5445F290F}" presName="parentText" presStyleLbl="solidFgAcc1" presStyleIdx="1" presStyleCnt="8">
        <dgm:presLayoutVars>
          <dgm:chMax val="1"/>
          <dgm:bulletEnabled/>
        </dgm:presLayoutVars>
      </dgm:prSet>
      <dgm:spPr/>
    </dgm:pt>
    <dgm:pt modelId="{292DF6EA-7D89-9747-B0D2-9FA2BEA71241}" type="pres">
      <dgm:prSet presAssocID="{E3B89320-E72E-4C11-8121-A2B5445F290F}" presName="descendantText" presStyleLbl="alignNode1" presStyleIdx="1" presStyleCnt="8">
        <dgm:presLayoutVars>
          <dgm:bulletEnabled/>
        </dgm:presLayoutVars>
      </dgm:prSet>
      <dgm:spPr/>
    </dgm:pt>
    <dgm:pt modelId="{13122FB1-51F6-B74C-9528-23E0693A7E32}" type="pres">
      <dgm:prSet presAssocID="{8695484E-A933-49F0-AA3E-0EBDDA25F59A}" presName="sp" presStyleCnt="0"/>
      <dgm:spPr/>
    </dgm:pt>
    <dgm:pt modelId="{25E82246-17CC-494C-B97E-48F89AADE758}" type="pres">
      <dgm:prSet presAssocID="{D27A3AC3-6DCE-4AB9-A3C9-DCF2077CDFFB}" presName="linNode" presStyleCnt="0"/>
      <dgm:spPr/>
    </dgm:pt>
    <dgm:pt modelId="{1BD11992-0BBE-3F46-8105-7CFB6BE56092}" type="pres">
      <dgm:prSet presAssocID="{D27A3AC3-6DCE-4AB9-A3C9-DCF2077CDFFB}" presName="parentText" presStyleLbl="solidFgAcc1" presStyleIdx="2" presStyleCnt="8">
        <dgm:presLayoutVars>
          <dgm:chMax val="1"/>
          <dgm:bulletEnabled/>
        </dgm:presLayoutVars>
      </dgm:prSet>
      <dgm:spPr/>
    </dgm:pt>
    <dgm:pt modelId="{56DEFF15-4D65-F242-A89F-296BC44F5197}" type="pres">
      <dgm:prSet presAssocID="{D27A3AC3-6DCE-4AB9-A3C9-DCF2077CDFFB}" presName="descendantText" presStyleLbl="alignNode1" presStyleIdx="2" presStyleCnt="8">
        <dgm:presLayoutVars>
          <dgm:bulletEnabled/>
        </dgm:presLayoutVars>
      </dgm:prSet>
      <dgm:spPr/>
    </dgm:pt>
    <dgm:pt modelId="{9C0725B9-84B0-D94E-82FA-0502192399AA}" type="pres">
      <dgm:prSet presAssocID="{9EC94AE0-1BE8-42E2-85F7-FA647757479A}" presName="sp" presStyleCnt="0"/>
      <dgm:spPr/>
    </dgm:pt>
    <dgm:pt modelId="{1E1B7832-382F-2844-86E6-E26139BAB050}" type="pres">
      <dgm:prSet presAssocID="{32F8A8B1-E9E6-4D8E-92DB-A66894899AB5}" presName="linNode" presStyleCnt="0"/>
      <dgm:spPr/>
    </dgm:pt>
    <dgm:pt modelId="{9D61780A-A407-B640-86E9-A17819CCA3AC}" type="pres">
      <dgm:prSet presAssocID="{32F8A8B1-E9E6-4D8E-92DB-A66894899AB5}" presName="parentText" presStyleLbl="solidFgAcc1" presStyleIdx="3" presStyleCnt="8">
        <dgm:presLayoutVars>
          <dgm:chMax val="1"/>
          <dgm:bulletEnabled/>
        </dgm:presLayoutVars>
      </dgm:prSet>
      <dgm:spPr/>
    </dgm:pt>
    <dgm:pt modelId="{6DC959F4-F00C-C44D-8826-4B285A72F314}" type="pres">
      <dgm:prSet presAssocID="{32F8A8B1-E9E6-4D8E-92DB-A66894899AB5}" presName="descendantText" presStyleLbl="alignNode1" presStyleIdx="3" presStyleCnt="8">
        <dgm:presLayoutVars>
          <dgm:bulletEnabled/>
        </dgm:presLayoutVars>
      </dgm:prSet>
      <dgm:spPr/>
    </dgm:pt>
    <dgm:pt modelId="{FA9C6F50-1480-7241-9CB6-05D5E559CF40}" type="pres">
      <dgm:prSet presAssocID="{29D262CF-AD4A-4606-B10D-4E63557D80D3}" presName="sp" presStyleCnt="0"/>
      <dgm:spPr/>
    </dgm:pt>
    <dgm:pt modelId="{7FB4BCCD-DE50-4B41-8F5A-AEBF6A6C09E9}" type="pres">
      <dgm:prSet presAssocID="{9903DAFC-8FA1-4395-9A70-44AD189CEB93}" presName="linNode" presStyleCnt="0"/>
      <dgm:spPr/>
    </dgm:pt>
    <dgm:pt modelId="{4AF8AE0E-6E38-8648-9E6B-EEF998BB56BE}" type="pres">
      <dgm:prSet presAssocID="{9903DAFC-8FA1-4395-9A70-44AD189CEB93}" presName="parentText" presStyleLbl="solidFgAcc1" presStyleIdx="4" presStyleCnt="8">
        <dgm:presLayoutVars>
          <dgm:chMax val="1"/>
          <dgm:bulletEnabled/>
        </dgm:presLayoutVars>
      </dgm:prSet>
      <dgm:spPr/>
    </dgm:pt>
    <dgm:pt modelId="{4D310A09-E07B-9B47-BD5D-60B1694BB5F5}" type="pres">
      <dgm:prSet presAssocID="{9903DAFC-8FA1-4395-9A70-44AD189CEB93}" presName="descendantText" presStyleLbl="alignNode1" presStyleIdx="4" presStyleCnt="8">
        <dgm:presLayoutVars>
          <dgm:bulletEnabled/>
        </dgm:presLayoutVars>
      </dgm:prSet>
      <dgm:spPr/>
    </dgm:pt>
    <dgm:pt modelId="{A2C290E9-189D-944A-9E2E-AB67A24784DF}" type="pres">
      <dgm:prSet presAssocID="{9A06B657-79E0-4319-8327-0631550A3325}" presName="sp" presStyleCnt="0"/>
      <dgm:spPr/>
    </dgm:pt>
    <dgm:pt modelId="{C98DCB82-0A49-3046-890D-5C675DC4A551}" type="pres">
      <dgm:prSet presAssocID="{8B202267-391C-4A01-89D2-F2399043F7DB}" presName="linNode" presStyleCnt="0"/>
      <dgm:spPr/>
    </dgm:pt>
    <dgm:pt modelId="{7CF9A03C-2FE7-7141-AF05-4BD640FABC32}" type="pres">
      <dgm:prSet presAssocID="{8B202267-391C-4A01-89D2-F2399043F7DB}" presName="parentText" presStyleLbl="solidFgAcc1" presStyleIdx="5" presStyleCnt="8">
        <dgm:presLayoutVars>
          <dgm:chMax val="1"/>
          <dgm:bulletEnabled/>
        </dgm:presLayoutVars>
      </dgm:prSet>
      <dgm:spPr/>
    </dgm:pt>
    <dgm:pt modelId="{C6974542-3C91-EE4E-A5AE-4201F2B56352}" type="pres">
      <dgm:prSet presAssocID="{8B202267-391C-4A01-89D2-F2399043F7DB}" presName="descendantText" presStyleLbl="alignNode1" presStyleIdx="5" presStyleCnt="8">
        <dgm:presLayoutVars>
          <dgm:bulletEnabled/>
        </dgm:presLayoutVars>
      </dgm:prSet>
      <dgm:spPr/>
    </dgm:pt>
    <dgm:pt modelId="{243E3D34-4592-2143-A73E-79B869F4D9D6}" type="pres">
      <dgm:prSet presAssocID="{45CEFB32-25B4-4B0A-889F-D6C75A337AAD}" presName="sp" presStyleCnt="0"/>
      <dgm:spPr/>
    </dgm:pt>
    <dgm:pt modelId="{BD0F8855-9389-6541-941F-6548138E66B7}" type="pres">
      <dgm:prSet presAssocID="{3D7F2A1B-DFA9-4CC0-82E9-FF0A21C7652D}" presName="linNode" presStyleCnt="0"/>
      <dgm:spPr/>
    </dgm:pt>
    <dgm:pt modelId="{2FEC6D93-C3E5-FA4A-A9DE-9D4DABE4C0F5}" type="pres">
      <dgm:prSet presAssocID="{3D7F2A1B-DFA9-4CC0-82E9-FF0A21C7652D}" presName="parentText" presStyleLbl="solidFgAcc1" presStyleIdx="6" presStyleCnt="8">
        <dgm:presLayoutVars>
          <dgm:chMax val="1"/>
          <dgm:bulletEnabled/>
        </dgm:presLayoutVars>
      </dgm:prSet>
      <dgm:spPr/>
    </dgm:pt>
    <dgm:pt modelId="{6A66CAE0-6E0F-AA40-8A4E-F19C6BC976CD}" type="pres">
      <dgm:prSet presAssocID="{3D7F2A1B-DFA9-4CC0-82E9-FF0A21C7652D}" presName="descendantText" presStyleLbl="alignNode1" presStyleIdx="6" presStyleCnt="8">
        <dgm:presLayoutVars>
          <dgm:bulletEnabled/>
        </dgm:presLayoutVars>
      </dgm:prSet>
      <dgm:spPr/>
    </dgm:pt>
    <dgm:pt modelId="{B05922C3-2C58-7443-ABCD-7DE1ACD32794}" type="pres">
      <dgm:prSet presAssocID="{3C495030-A473-4E34-9030-BBDB425FB700}" presName="sp" presStyleCnt="0"/>
      <dgm:spPr/>
    </dgm:pt>
    <dgm:pt modelId="{ACCCE191-F0B1-9A4F-AD4C-FD706ADB6D5F}" type="pres">
      <dgm:prSet presAssocID="{1A327456-E0E6-4F53-BE25-8E555B50C26B}" presName="linNode" presStyleCnt="0"/>
      <dgm:spPr/>
    </dgm:pt>
    <dgm:pt modelId="{DA21F6F7-95FD-A04F-AF3A-AB79713F10B5}" type="pres">
      <dgm:prSet presAssocID="{1A327456-E0E6-4F53-BE25-8E555B50C26B}" presName="parentText" presStyleLbl="solidFgAcc1" presStyleIdx="7" presStyleCnt="8">
        <dgm:presLayoutVars>
          <dgm:chMax val="1"/>
          <dgm:bulletEnabled/>
        </dgm:presLayoutVars>
      </dgm:prSet>
      <dgm:spPr/>
    </dgm:pt>
    <dgm:pt modelId="{C0AB0378-08B7-A342-99E1-170132CCCCD0}" type="pres">
      <dgm:prSet presAssocID="{1A327456-E0E6-4F53-BE25-8E555B50C26B}" presName="descendantText" presStyleLbl="alignNode1" presStyleIdx="7" presStyleCnt="8">
        <dgm:presLayoutVars>
          <dgm:bulletEnabled/>
        </dgm:presLayoutVars>
      </dgm:prSet>
      <dgm:spPr/>
    </dgm:pt>
  </dgm:ptLst>
  <dgm:cxnLst>
    <dgm:cxn modelId="{2F37FF15-1185-4785-9349-D7B7F9C98990}" srcId="{1A327456-E0E6-4F53-BE25-8E555B50C26B}" destId="{18382C1B-9742-43D7-B87E-C4EA479BDBCA}" srcOrd="0" destOrd="0" parTransId="{0C8CB22A-CE28-4AAF-B1E5-0B7A66FDC80D}" sibTransId="{ED878A8E-13BC-41CD-887B-C32375BDF9F5}"/>
    <dgm:cxn modelId="{DD4BE728-3A0A-3942-AF9D-1E0DC2E551F8}" type="presOf" srcId="{C5192796-1D7D-404A-83E1-3C03741D8846}" destId="{9B93AA0B-A4E7-F94C-8A9A-55F69BD8A463}" srcOrd="0" destOrd="0" presId="urn:microsoft.com/office/officeart/2016/7/layout/VerticalHollowActionList"/>
    <dgm:cxn modelId="{BEE2F928-2DBF-8749-8749-50E5FB2E312E}" type="presOf" srcId="{6C7105E1-2D36-41F2-A836-977608186E1D}" destId="{56DEFF15-4D65-F242-A89F-296BC44F5197}" srcOrd="0" destOrd="0" presId="urn:microsoft.com/office/officeart/2016/7/layout/VerticalHollowActionList"/>
    <dgm:cxn modelId="{48489A29-EB84-714A-8C19-DFFF4A5D0C4E}" type="presOf" srcId="{96EFE8D0-2092-4C13-842D-3C6D7279BE7F}" destId="{4D310A09-E07B-9B47-BD5D-60B1694BB5F5}" srcOrd="0" destOrd="0" presId="urn:microsoft.com/office/officeart/2016/7/layout/VerticalHollowActionList"/>
    <dgm:cxn modelId="{EECE763E-8C69-0A47-8920-27101CAAE831}" type="presOf" srcId="{3D7F2A1B-DFA9-4CC0-82E9-FF0A21C7652D}" destId="{2FEC6D93-C3E5-FA4A-A9DE-9D4DABE4C0F5}" srcOrd="0" destOrd="0" presId="urn:microsoft.com/office/officeart/2016/7/layout/VerticalHollowActionList"/>
    <dgm:cxn modelId="{4F23EA60-9F92-6A48-AC17-2EAAFC59FB10}" type="presOf" srcId="{D27A3AC3-6DCE-4AB9-A3C9-DCF2077CDFFB}" destId="{1BD11992-0BBE-3F46-8105-7CFB6BE56092}" srcOrd="0" destOrd="0" presId="urn:microsoft.com/office/officeart/2016/7/layout/VerticalHollowActionList"/>
    <dgm:cxn modelId="{A74D0342-2A5B-421A-BFA2-216969B5480D}" srcId="{E3B89320-E72E-4C11-8121-A2B5445F290F}" destId="{66D3DDA2-D54C-4FA6-9833-C845D14A3A40}" srcOrd="0" destOrd="0" parTransId="{A94DB1F4-39F5-48BE-B525-1776E7A4063C}" sibTransId="{D9FE7A6C-5486-43E8-83AD-9FAC546529D5}"/>
    <dgm:cxn modelId="{CADA1A64-8FCF-4A63-AA29-355264C9041C}" srcId="{C5192796-1D7D-404A-83E1-3C03741D8846}" destId="{B13F81EA-66DD-450D-9136-94C9B8796309}" srcOrd="0" destOrd="0" parTransId="{AE72BA71-4418-41DB-A751-A8F63474F60E}" sibTransId="{04212EE0-1FDA-4932-B536-0B50B3B4BBF0}"/>
    <dgm:cxn modelId="{29392349-F085-BB4F-BA2E-CBECFEF89565}" type="presOf" srcId="{8B202267-391C-4A01-89D2-F2399043F7DB}" destId="{7CF9A03C-2FE7-7141-AF05-4BD640FABC32}" srcOrd="0" destOrd="0" presId="urn:microsoft.com/office/officeart/2016/7/layout/VerticalHollowActionList"/>
    <dgm:cxn modelId="{FE0E1C4A-6318-4641-A884-3AE3AC568952}" type="presOf" srcId="{18382C1B-9742-43D7-B87E-C4EA479BDBCA}" destId="{C0AB0378-08B7-A342-99E1-170132CCCCD0}" srcOrd="0" destOrd="0" presId="urn:microsoft.com/office/officeart/2016/7/layout/VerticalHollowActionList"/>
    <dgm:cxn modelId="{B50F124F-C347-984A-AF2F-F8243D3BF005}" type="presOf" srcId="{66D3DDA2-D54C-4FA6-9833-C845D14A3A40}" destId="{292DF6EA-7D89-9747-B0D2-9FA2BEA71241}" srcOrd="0" destOrd="0" presId="urn:microsoft.com/office/officeart/2016/7/layout/VerticalHollowActionList"/>
    <dgm:cxn modelId="{7FC7CE71-C18D-4EA1-8ED2-42C0EE389DAB}" srcId="{C5192796-1D7D-404A-83E1-3C03741D8846}" destId="{8B202267-391C-4A01-89D2-F2399043F7DB}" srcOrd="5" destOrd="0" parTransId="{0431E4C8-98E5-4A6F-8A8D-80858667BD68}" sibTransId="{45CEFB32-25B4-4B0A-889F-D6C75A337AAD}"/>
    <dgm:cxn modelId="{6DC4EC51-17C4-46BF-A80C-6406567E77BA}" srcId="{B13F81EA-66DD-450D-9136-94C9B8796309}" destId="{77FF42A4-B9BA-42A8-8967-26672FDB743E}" srcOrd="0" destOrd="0" parTransId="{C5C5E3D4-83E2-4555-9693-8C7CE6CF20A1}" sibTransId="{06C4049D-2764-4220-BD4A-A7907A6F7018}"/>
    <dgm:cxn modelId="{E8112752-9226-AD49-9B7D-34253E0554FF}" type="presOf" srcId="{1A327456-E0E6-4F53-BE25-8E555B50C26B}" destId="{DA21F6F7-95FD-A04F-AF3A-AB79713F10B5}" srcOrd="0" destOrd="0" presId="urn:microsoft.com/office/officeart/2016/7/layout/VerticalHollowActionList"/>
    <dgm:cxn modelId="{53693473-0AE6-104C-A6B4-A2FD2BDCB77F}" type="presOf" srcId="{E3B89320-E72E-4C11-8121-A2B5445F290F}" destId="{836C32EE-7A7C-3543-AF7F-7E4E59C2DC52}" srcOrd="0" destOrd="0" presId="urn:microsoft.com/office/officeart/2016/7/layout/VerticalHollowActionList"/>
    <dgm:cxn modelId="{646A7376-6D6B-45D2-8D4E-5C7EA8475FA4}" srcId="{9903DAFC-8FA1-4395-9A70-44AD189CEB93}" destId="{96EFE8D0-2092-4C13-842D-3C6D7279BE7F}" srcOrd="0" destOrd="0" parTransId="{CBC165F9-DDD1-473E-BB9B-65F2432D1C5C}" sibTransId="{F9793FD5-2A99-4BC7-9AD5-556C6D83C7CF}"/>
    <dgm:cxn modelId="{61AF727E-0B8F-2B43-8F4A-10AF95A5B8A3}" type="presOf" srcId="{77FF42A4-B9BA-42A8-8967-26672FDB743E}" destId="{A9E62023-A65A-AF4B-9FDB-8F31D89C0047}" srcOrd="0" destOrd="0" presId="urn:microsoft.com/office/officeart/2016/7/layout/VerticalHollowActionList"/>
    <dgm:cxn modelId="{A6782982-CC60-4A28-9C81-E1E5F68E9664}" srcId="{8B202267-391C-4A01-89D2-F2399043F7DB}" destId="{C38892CB-9800-4F24-A08C-CE521B36B2B8}" srcOrd="0" destOrd="0" parTransId="{E8541B22-ADD8-4FF4-9C25-C9A06DD7D81C}" sibTransId="{D726B5E5-09C3-4FD0-B19A-A1E31B595B93}"/>
    <dgm:cxn modelId="{56575184-2CAD-4C79-8DA6-2B5BFC0E6786}" srcId="{C5192796-1D7D-404A-83E1-3C03741D8846}" destId="{D27A3AC3-6DCE-4AB9-A3C9-DCF2077CDFFB}" srcOrd="2" destOrd="0" parTransId="{DDC9D2A8-E5FD-411A-8FD2-A1F819347A61}" sibTransId="{9EC94AE0-1BE8-42E2-85F7-FA647757479A}"/>
    <dgm:cxn modelId="{2C090893-AA22-426D-A154-477D3C7C1A5D}" srcId="{C5192796-1D7D-404A-83E1-3C03741D8846}" destId="{3D7F2A1B-DFA9-4CC0-82E9-FF0A21C7652D}" srcOrd="6" destOrd="0" parTransId="{53F2FDCE-E0EA-4293-8B0B-DEF1FA17B09F}" sibTransId="{3C495030-A473-4E34-9030-BBDB425FB700}"/>
    <dgm:cxn modelId="{A32CF2AD-731B-7843-8016-53A0778C32F1}" type="presOf" srcId="{C38892CB-9800-4F24-A08C-CE521B36B2B8}" destId="{C6974542-3C91-EE4E-A5AE-4201F2B56352}" srcOrd="0" destOrd="0" presId="urn:microsoft.com/office/officeart/2016/7/layout/VerticalHollowActionList"/>
    <dgm:cxn modelId="{017F79B8-B349-6E4E-A23B-F2CF9D390A2D}" type="presOf" srcId="{B13F81EA-66DD-450D-9136-94C9B8796309}" destId="{6D81A3B9-9C4A-3947-9BE9-823AFF428CA3}" srcOrd="0" destOrd="0" presId="urn:microsoft.com/office/officeart/2016/7/layout/VerticalHollowActionList"/>
    <dgm:cxn modelId="{8DE084C2-958B-A441-8F79-4FECC5008806}" type="presOf" srcId="{34079E42-E64F-4F1C-8EA7-68C81E135BB8}" destId="{6DC959F4-F00C-C44D-8826-4B285A72F314}" srcOrd="0" destOrd="0" presId="urn:microsoft.com/office/officeart/2016/7/layout/VerticalHollowActionList"/>
    <dgm:cxn modelId="{53041ACA-9D29-A944-80BB-A89069EB2117}" type="presOf" srcId="{32F8A8B1-E9E6-4D8E-92DB-A66894899AB5}" destId="{9D61780A-A407-B640-86E9-A17819CCA3AC}" srcOrd="0" destOrd="0" presId="urn:microsoft.com/office/officeart/2016/7/layout/VerticalHollowActionList"/>
    <dgm:cxn modelId="{91435BD8-FF27-4832-B855-594600D5036C}" srcId="{3D7F2A1B-DFA9-4CC0-82E9-FF0A21C7652D}" destId="{0BBE0359-6AA7-4DE4-B535-E784DF9D39C8}" srcOrd="0" destOrd="0" parTransId="{CE19EF65-8F4C-48C4-B04D-3ACA8D6E6AF6}" sibTransId="{4ADED543-E48D-4BC2-BEB1-B4CAA35B7E3D}"/>
    <dgm:cxn modelId="{175B45DE-45BB-4622-9AA9-2A21D5EB032B}" srcId="{C5192796-1D7D-404A-83E1-3C03741D8846}" destId="{1A327456-E0E6-4F53-BE25-8E555B50C26B}" srcOrd="7" destOrd="0" parTransId="{F2272828-B6FF-4185-84F6-D5C024785191}" sibTransId="{2499F6C5-B472-42E8-B006-FBB6B3AFCE39}"/>
    <dgm:cxn modelId="{DAE9E5DE-C382-46CD-A13F-F4EABCCCAD8F}" srcId="{C5192796-1D7D-404A-83E1-3C03741D8846}" destId="{9903DAFC-8FA1-4395-9A70-44AD189CEB93}" srcOrd="4" destOrd="0" parTransId="{E9B594F2-6E77-40A7-A0C3-335F895D9688}" sibTransId="{9A06B657-79E0-4319-8327-0631550A3325}"/>
    <dgm:cxn modelId="{AC8D4BE9-6C20-0346-A79C-51E60BFDE36D}" type="presOf" srcId="{0BBE0359-6AA7-4DE4-B535-E784DF9D39C8}" destId="{6A66CAE0-6E0F-AA40-8A4E-F19C6BC976CD}" srcOrd="0" destOrd="0" presId="urn:microsoft.com/office/officeart/2016/7/layout/VerticalHollowActionList"/>
    <dgm:cxn modelId="{85C797EB-0058-495F-A0CF-6EB393F5141B}" srcId="{C5192796-1D7D-404A-83E1-3C03741D8846}" destId="{32F8A8B1-E9E6-4D8E-92DB-A66894899AB5}" srcOrd="3" destOrd="0" parTransId="{B91A9AF3-B731-4944-8DDB-977AEE46267C}" sibTransId="{29D262CF-AD4A-4606-B10D-4E63557D80D3}"/>
    <dgm:cxn modelId="{CC0604EF-446D-4D32-89B5-FC1D3D122522}" srcId="{32F8A8B1-E9E6-4D8E-92DB-A66894899AB5}" destId="{34079E42-E64F-4F1C-8EA7-68C81E135BB8}" srcOrd="0" destOrd="0" parTransId="{FBEA578D-9A46-4E19-ABDB-55FFB006A428}" sibTransId="{B26B8824-1B14-44BA-A574-786256581CA7}"/>
    <dgm:cxn modelId="{506EA5F2-4E89-4E9A-B7A1-031933C484E3}" srcId="{C5192796-1D7D-404A-83E1-3C03741D8846}" destId="{E3B89320-E72E-4C11-8121-A2B5445F290F}" srcOrd="1" destOrd="0" parTransId="{C9467C94-C53F-473D-9125-90722C6C199B}" sibTransId="{8695484E-A933-49F0-AA3E-0EBDDA25F59A}"/>
    <dgm:cxn modelId="{FC2F83F5-B7F1-8142-BB0D-5F6FB8587455}" type="presOf" srcId="{9903DAFC-8FA1-4395-9A70-44AD189CEB93}" destId="{4AF8AE0E-6E38-8648-9E6B-EEF998BB56BE}" srcOrd="0" destOrd="0" presId="urn:microsoft.com/office/officeart/2016/7/layout/VerticalHollowActionList"/>
    <dgm:cxn modelId="{A1144EFE-D7C6-4008-9288-16E13BBAC5C4}" srcId="{D27A3AC3-6DCE-4AB9-A3C9-DCF2077CDFFB}" destId="{6C7105E1-2D36-41F2-A836-977608186E1D}" srcOrd="0" destOrd="0" parTransId="{6E6570C3-6FDD-4760-A028-27E1F06441FF}" sibTransId="{A653A8F5-C5AC-4B70-91D2-9A4F6C423823}"/>
    <dgm:cxn modelId="{BE13EABD-AF64-D644-962C-A5FF6EC4D77C}" type="presParOf" srcId="{9B93AA0B-A4E7-F94C-8A9A-55F69BD8A463}" destId="{D528FC58-B813-FB4E-ADB4-876F3603E42D}" srcOrd="0" destOrd="0" presId="urn:microsoft.com/office/officeart/2016/7/layout/VerticalHollowActionList"/>
    <dgm:cxn modelId="{EC4A2CEF-0E3B-7445-9269-20B772CC3E24}" type="presParOf" srcId="{D528FC58-B813-FB4E-ADB4-876F3603E42D}" destId="{6D81A3B9-9C4A-3947-9BE9-823AFF428CA3}" srcOrd="0" destOrd="0" presId="urn:microsoft.com/office/officeart/2016/7/layout/VerticalHollowActionList"/>
    <dgm:cxn modelId="{0DFF0492-7601-944F-A8DA-3ABFB6DCB1A1}" type="presParOf" srcId="{D528FC58-B813-FB4E-ADB4-876F3603E42D}" destId="{A9E62023-A65A-AF4B-9FDB-8F31D89C0047}" srcOrd="1" destOrd="0" presId="urn:microsoft.com/office/officeart/2016/7/layout/VerticalHollowActionList"/>
    <dgm:cxn modelId="{CF9940B0-9B49-5847-B0F1-D2BC866FA132}" type="presParOf" srcId="{9B93AA0B-A4E7-F94C-8A9A-55F69BD8A463}" destId="{E8833570-7DFB-7343-AE9C-8B028FAF5F42}" srcOrd="1" destOrd="0" presId="urn:microsoft.com/office/officeart/2016/7/layout/VerticalHollowActionList"/>
    <dgm:cxn modelId="{BA46023C-C55B-D345-832E-286372B74ED2}" type="presParOf" srcId="{9B93AA0B-A4E7-F94C-8A9A-55F69BD8A463}" destId="{0190107C-E5A2-B945-888E-E16889A1D36D}" srcOrd="2" destOrd="0" presId="urn:microsoft.com/office/officeart/2016/7/layout/VerticalHollowActionList"/>
    <dgm:cxn modelId="{11D058B5-D8D3-394B-9801-B899B660F2D0}" type="presParOf" srcId="{0190107C-E5A2-B945-888E-E16889A1D36D}" destId="{836C32EE-7A7C-3543-AF7F-7E4E59C2DC52}" srcOrd="0" destOrd="0" presId="urn:microsoft.com/office/officeart/2016/7/layout/VerticalHollowActionList"/>
    <dgm:cxn modelId="{48847278-7F58-DD4F-8B3D-051E2F5D049D}" type="presParOf" srcId="{0190107C-E5A2-B945-888E-E16889A1D36D}" destId="{292DF6EA-7D89-9747-B0D2-9FA2BEA71241}" srcOrd="1" destOrd="0" presId="urn:microsoft.com/office/officeart/2016/7/layout/VerticalHollowActionList"/>
    <dgm:cxn modelId="{C4A9B315-025E-4348-84C5-150626F34C71}" type="presParOf" srcId="{9B93AA0B-A4E7-F94C-8A9A-55F69BD8A463}" destId="{13122FB1-51F6-B74C-9528-23E0693A7E32}" srcOrd="3" destOrd="0" presId="urn:microsoft.com/office/officeart/2016/7/layout/VerticalHollowActionList"/>
    <dgm:cxn modelId="{BABE84BA-F380-8149-8BB4-09252C113E41}" type="presParOf" srcId="{9B93AA0B-A4E7-F94C-8A9A-55F69BD8A463}" destId="{25E82246-17CC-494C-B97E-48F89AADE758}" srcOrd="4" destOrd="0" presId="urn:microsoft.com/office/officeart/2016/7/layout/VerticalHollowActionList"/>
    <dgm:cxn modelId="{AB534ABB-638A-614B-8B2F-60056CDFDDFF}" type="presParOf" srcId="{25E82246-17CC-494C-B97E-48F89AADE758}" destId="{1BD11992-0BBE-3F46-8105-7CFB6BE56092}" srcOrd="0" destOrd="0" presId="urn:microsoft.com/office/officeart/2016/7/layout/VerticalHollowActionList"/>
    <dgm:cxn modelId="{57247E47-D2C5-E440-BAB1-06ECA00C96F2}" type="presParOf" srcId="{25E82246-17CC-494C-B97E-48F89AADE758}" destId="{56DEFF15-4D65-F242-A89F-296BC44F5197}" srcOrd="1" destOrd="0" presId="urn:microsoft.com/office/officeart/2016/7/layout/VerticalHollowActionList"/>
    <dgm:cxn modelId="{F9C79295-4C3B-744F-A510-524CB6970408}" type="presParOf" srcId="{9B93AA0B-A4E7-F94C-8A9A-55F69BD8A463}" destId="{9C0725B9-84B0-D94E-82FA-0502192399AA}" srcOrd="5" destOrd="0" presId="urn:microsoft.com/office/officeart/2016/7/layout/VerticalHollowActionList"/>
    <dgm:cxn modelId="{6CFE2D41-9C52-7D4A-8BED-BD75AF4F9EB1}" type="presParOf" srcId="{9B93AA0B-A4E7-F94C-8A9A-55F69BD8A463}" destId="{1E1B7832-382F-2844-86E6-E26139BAB050}" srcOrd="6" destOrd="0" presId="urn:microsoft.com/office/officeart/2016/7/layout/VerticalHollowActionList"/>
    <dgm:cxn modelId="{542E82A6-8E58-704F-98BE-1728CEB73985}" type="presParOf" srcId="{1E1B7832-382F-2844-86E6-E26139BAB050}" destId="{9D61780A-A407-B640-86E9-A17819CCA3AC}" srcOrd="0" destOrd="0" presId="urn:microsoft.com/office/officeart/2016/7/layout/VerticalHollowActionList"/>
    <dgm:cxn modelId="{3A15AD30-4BCF-B846-ABCE-B922BA69479C}" type="presParOf" srcId="{1E1B7832-382F-2844-86E6-E26139BAB050}" destId="{6DC959F4-F00C-C44D-8826-4B285A72F314}" srcOrd="1" destOrd="0" presId="urn:microsoft.com/office/officeart/2016/7/layout/VerticalHollowActionList"/>
    <dgm:cxn modelId="{C57D6B2E-409D-D844-AEF0-683B2D131C4A}" type="presParOf" srcId="{9B93AA0B-A4E7-F94C-8A9A-55F69BD8A463}" destId="{FA9C6F50-1480-7241-9CB6-05D5E559CF40}" srcOrd="7" destOrd="0" presId="urn:microsoft.com/office/officeart/2016/7/layout/VerticalHollowActionList"/>
    <dgm:cxn modelId="{326791EF-CA53-F848-BC57-A2E84729F1FB}" type="presParOf" srcId="{9B93AA0B-A4E7-F94C-8A9A-55F69BD8A463}" destId="{7FB4BCCD-DE50-4B41-8F5A-AEBF6A6C09E9}" srcOrd="8" destOrd="0" presId="urn:microsoft.com/office/officeart/2016/7/layout/VerticalHollowActionList"/>
    <dgm:cxn modelId="{699A00F9-2656-754F-B6E1-EAD07EF80927}" type="presParOf" srcId="{7FB4BCCD-DE50-4B41-8F5A-AEBF6A6C09E9}" destId="{4AF8AE0E-6E38-8648-9E6B-EEF998BB56BE}" srcOrd="0" destOrd="0" presId="urn:microsoft.com/office/officeart/2016/7/layout/VerticalHollowActionList"/>
    <dgm:cxn modelId="{701A8FD7-7C47-4140-8975-7A61B246C575}" type="presParOf" srcId="{7FB4BCCD-DE50-4B41-8F5A-AEBF6A6C09E9}" destId="{4D310A09-E07B-9B47-BD5D-60B1694BB5F5}" srcOrd="1" destOrd="0" presId="urn:microsoft.com/office/officeart/2016/7/layout/VerticalHollowActionList"/>
    <dgm:cxn modelId="{E9C23938-1F30-8548-B68F-9AD85B5A26AF}" type="presParOf" srcId="{9B93AA0B-A4E7-F94C-8A9A-55F69BD8A463}" destId="{A2C290E9-189D-944A-9E2E-AB67A24784DF}" srcOrd="9" destOrd="0" presId="urn:microsoft.com/office/officeart/2016/7/layout/VerticalHollowActionList"/>
    <dgm:cxn modelId="{4CCC263B-205D-1045-A59D-2D52FEBC946B}" type="presParOf" srcId="{9B93AA0B-A4E7-F94C-8A9A-55F69BD8A463}" destId="{C98DCB82-0A49-3046-890D-5C675DC4A551}" srcOrd="10" destOrd="0" presId="urn:microsoft.com/office/officeart/2016/7/layout/VerticalHollowActionList"/>
    <dgm:cxn modelId="{4F7684F1-D86E-E445-8AA9-F8E4B988E2C8}" type="presParOf" srcId="{C98DCB82-0A49-3046-890D-5C675DC4A551}" destId="{7CF9A03C-2FE7-7141-AF05-4BD640FABC32}" srcOrd="0" destOrd="0" presId="urn:microsoft.com/office/officeart/2016/7/layout/VerticalHollowActionList"/>
    <dgm:cxn modelId="{B1990CDE-5DBC-684E-95B1-C9281B875EFD}" type="presParOf" srcId="{C98DCB82-0A49-3046-890D-5C675DC4A551}" destId="{C6974542-3C91-EE4E-A5AE-4201F2B56352}" srcOrd="1" destOrd="0" presId="urn:microsoft.com/office/officeart/2016/7/layout/VerticalHollowActionList"/>
    <dgm:cxn modelId="{46341E20-4659-B142-8522-C42778623E3E}" type="presParOf" srcId="{9B93AA0B-A4E7-F94C-8A9A-55F69BD8A463}" destId="{243E3D34-4592-2143-A73E-79B869F4D9D6}" srcOrd="11" destOrd="0" presId="urn:microsoft.com/office/officeart/2016/7/layout/VerticalHollowActionList"/>
    <dgm:cxn modelId="{2A6DD40D-6DE2-5147-90A8-1CCE2B56C0ED}" type="presParOf" srcId="{9B93AA0B-A4E7-F94C-8A9A-55F69BD8A463}" destId="{BD0F8855-9389-6541-941F-6548138E66B7}" srcOrd="12" destOrd="0" presId="urn:microsoft.com/office/officeart/2016/7/layout/VerticalHollowActionList"/>
    <dgm:cxn modelId="{B3B13C02-F250-8D4A-B823-AC7E699F96F5}" type="presParOf" srcId="{BD0F8855-9389-6541-941F-6548138E66B7}" destId="{2FEC6D93-C3E5-FA4A-A9DE-9D4DABE4C0F5}" srcOrd="0" destOrd="0" presId="urn:microsoft.com/office/officeart/2016/7/layout/VerticalHollowActionList"/>
    <dgm:cxn modelId="{BCC07D2A-BEB9-D644-ABA2-A2603919DD6E}" type="presParOf" srcId="{BD0F8855-9389-6541-941F-6548138E66B7}" destId="{6A66CAE0-6E0F-AA40-8A4E-F19C6BC976CD}" srcOrd="1" destOrd="0" presId="urn:microsoft.com/office/officeart/2016/7/layout/VerticalHollowActionList"/>
    <dgm:cxn modelId="{89D78837-DFCB-E146-9625-6A89AC694B10}" type="presParOf" srcId="{9B93AA0B-A4E7-F94C-8A9A-55F69BD8A463}" destId="{B05922C3-2C58-7443-ABCD-7DE1ACD32794}" srcOrd="13" destOrd="0" presId="urn:microsoft.com/office/officeart/2016/7/layout/VerticalHollowActionList"/>
    <dgm:cxn modelId="{4C0B75EC-755D-6249-9077-2A9221FCF5BE}" type="presParOf" srcId="{9B93AA0B-A4E7-F94C-8A9A-55F69BD8A463}" destId="{ACCCE191-F0B1-9A4F-AD4C-FD706ADB6D5F}" srcOrd="14" destOrd="0" presId="urn:microsoft.com/office/officeart/2016/7/layout/VerticalHollowActionList"/>
    <dgm:cxn modelId="{53348894-057B-164C-BE1F-835BC2CAEB65}" type="presParOf" srcId="{ACCCE191-F0B1-9A4F-AD4C-FD706ADB6D5F}" destId="{DA21F6F7-95FD-A04F-AF3A-AB79713F10B5}" srcOrd="0" destOrd="0" presId="urn:microsoft.com/office/officeart/2016/7/layout/VerticalHollowActionList"/>
    <dgm:cxn modelId="{B38424B7-1414-1149-B1EC-0AB7CC000FAF}" type="presParOf" srcId="{ACCCE191-F0B1-9A4F-AD4C-FD706ADB6D5F}" destId="{C0AB0378-08B7-A342-99E1-170132CCCCD0}"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9FEDBE-4424-E243-BB50-72D45ABFD1C6}" type="doc">
      <dgm:prSet loTypeId="urn:microsoft.com/office/officeart/2005/8/layout/lProcess2" loCatId="cycle" qsTypeId="urn:microsoft.com/office/officeart/2005/8/quickstyle/simple1" qsCatId="simple" csTypeId="urn:microsoft.com/office/officeart/2005/8/colors/colorful5" csCatId="colorful" phldr="1"/>
      <dgm:spPr/>
      <dgm:t>
        <a:bodyPr/>
        <a:lstStyle/>
        <a:p>
          <a:endParaRPr lang="en-US"/>
        </a:p>
      </dgm:t>
    </dgm:pt>
    <dgm:pt modelId="{BBBBE7BE-32DD-E747-BC78-690049241D66}">
      <dgm:prSet custT="1"/>
      <dgm:spPr/>
      <dgm:t>
        <a:bodyPr/>
        <a:lstStyle/>
        <a:p>
          <a:r>
            <a:rPr lang="en-US" sz="2400" b="1" dirty="0"/>
            <a:t>Component 1: </a:t>
          </a:r>
          <a:r>
            <a:rPr lang="en-US" sz="2400" b="1" i="0" dirty="0"/>
            <a:t>Investing in Community Resiliency and Inclusion </a:t>
          </a:r>
          <a:r>
            <a:rPr lang="en-US" sz="2400" b="1" dirty="0"/>
            <a:t>(</a:t>
          </a:r>
          <a:r>
            <a:rPr lang="en-US" sz="2400" b="1" dirty="0">
              <a:solidFill>
                <a:srgbClr val="FF0000"/>
              </a:solidFill>
            </a:rPr>
            <a:t>USD 112.5M, 75%</a:t>
          </a:r>
          <a:r>
            <a:rPr lang="en-US" sz="2400" b="1" dirty="0"/>
            <a:t>)</a:t>
          </a:r>
          <a:endParaRPr lang="en-US" sz="2400" dirty="0"/>
        </a:p>
      </dgm:t>
    </dgm:pt>
    <dgm:pt modelId="{E768CB6B-B40E-3844-8A43-583EFBB8321A}" type="parTrans" cxnId="{D5052626-42A5-A94C-944E-B89108D73E36}">
      <dgm:prSet/>
      <dgm:spPr/>
      <dgm:t>
        <a:bodyPr/>
        <a:lstStyle/>
        <a:p>
          <a:endParaRPr lang="en-US"/>
        </a:p>
      </dgm:t>
    </dgm:pt>
    <dgm:pt modelId="{72F46DEA-BD56-F74D-A37D-D1E2F03D1B56}" type="sibTrans" cxnId="{D5052626-42A5-A94C-944E-B89108D73E36}">
      <dgm:prSet/>
      <dgm:spPr/>
      <dgm:t>
        <a:bodyPr/>
        <a:lstStyle/>
        <a:p>
          <a:endParaRPr lang="en-US"/>
        </a:p>
      </dgm:t>
    </dgm:pt>
    <dgm:pt modelId="{D44ECD22-9A5A-CD48-B93F-058B8C9B88A4}">
      <dgm:prSet/>
      <dgm:spPr/>
      <dgm:t>
        <a:bodyPr/>
        <a:lstStyle/>
        <a:p>
          <a:r>
            <a:rPr lang="en-US" dirty="0"/>
            <a:t>Sub-Component 1.1 </a:t>
          </a:r>
        </a:p>
        <a:p>
          <a:r>
            <a:rPr lang="en-US" dirty="0"/>
            <a:t>(USD 84M): </a:t>
          </a:r>
        </a:p>
        <a:p>
          <a:r>
            <a:rPr lang="en-US" dirty="0"/>
            <a:t>Community investments for strengthening local resilience and inclusion</a:t>
          </a:r>
        </a:p>
      </dgm:t>
    </dgm:pt>
    <dgm:pt modelId="{19B7DA66-9188-7346-921C-95FEABF9B82B}" type="parTrans" cxnId="{34394EC5-35A8-604F-BC1D-3ABDDD163E6A}">
      <dgm:prSet/>
      <dgm:spPr/>
      <dgm:t>
        <a:bodyPr/>
        <a:lstStyle/>
        <a:p>
          <a:endParaRPr lang="en-US"/>
        </a:p>
      </dgm:t>
    </dgm:pt>
    <dgm:pt modelId="{63C98551-D33C-7B41-B714-557B3BAEB3FB}" type="sibTrans" cxnId="{34394EC5-35A8-604F-BC1D-3ABDDD163E6A}">
      <dgm:prSet/>
      <dgm:spPr/>
      <dgm:t>
        <a:bodyPr/>
        <a:lstStyle/>
        <a:p>
          <a:endParaRPr lang="en-US"/>
        </a:p>
      </dgm:t>
    </dgm:pt>
    <dgm:pt modelId="{11774CD0-1A97-0745-BDC2-927F51DE818D}">
      <dgm:prSet/>
      <dgm:spPr/>
      <dgm:t>
        <a:bodyPr/>
        <a:lstStyle/>
        <a:p>
          <a:r>
            <a:rPr lang="en-US" dirty="0"/>
            <a:t>Sub-Component 1.2 </a:t>
          </a:r>
        </a:p>
        <a:p>
          <a:r>
            <a:rPr lang="en-US" dirty="0"/>
            <a:t>(USD 22.5M):</a:t>
          </a:r>
        </a:p>
        <a:p>
          <a:r>
            <a:rPr lang="en-US" dirty="0"/>
            <a:t> Strategic economic investments for climate-resilient economic development</a:t>
          </a:r>
        </a:p>
      </dgm:t>
    </dgm:pt>
    <dgm:pt modelId="{A502EAA6-0F81-B544-80E5-A851F995E466}" type="parTrans" cxnId="{37743860-776D-7D4D-8C35-B1B313C9851A}">
      <dgm:prSet/>
      <dgm:spPr/>
      <dgm:t>
        <a:bodyPr/>
        <a:lstStyle/>
        <a:p>
          <a:endParaRPr lang="en-US"/>
        </a:p>
      </dgm:t>
    </dgm:pt>
    <dgm:pt modelId="{59132058-9E20-CC44-BBF1-11BF7C250B3D}" type="sibTrans" cxnId="{37743860-776D-7D4D-8C35-B1B313C9851A}">
      <dgm:prSet/>
      <dgm:spPr/>
      <dgm:t>
        <a:bodyPr/>
        <a:lstStyle/>
        <a:p>
          <a:endParaRPr lang="en-US"/>
        </a:p>
      </dgm:t>
    </dgm:pt>
    <dgm:pt modelId="{FF9E76DC-AE76-6944-AFC1-C187452E5444}" type="pres">
      <dgm:prSet presAssocID="{D69FEDBE-4424-E243-BB50-72D45ABFD1C6}" presName="theList" presStyleCnt="0">
        <dgm:presLayoutVars>
          <dgm:dir/>
          <dgm:animLvl val="lvl"/>
          <dgm:resizeHandles val="exact"/>
        </dgm:presLayoutVars>
      </dgm:prSet>
      <dgm:spPr/>
    </dgm:pt>
    <dgm:pt modelId="{00DFB712-1885-6F45-835D-3E05177BF53D}" type="pres">
      <dgm:prSet presAssocID="{BBBBE7BE-32DD-E747-BC78-690049241D66}" presName="compNode" presStyleCnt="0"/>
      <dgm:spPr/>
    </dgm:pt>
    <dgm:pt modelId="{5A0B22E7-9ECE-7748-A681-5C8D3FB0A0A5}" type="pres">
      <dgm:prSet presAssocID="{BBBBE7BE-32DD-E747-BC78-690049241D66}" presName="aNode" presStyleLbl="bgShp" presStyleIdx="0" presStyleCnt="1" custLinFactNeighborX="2284" custLinFactNeighborY="-10057"/>
      <dgm:spPr/>
    </dgm:pt>
    <dgm:pt modelId="{F1EBEC65-5DBE-A644-B05F-BD553B2A6460}" type="pres">
      <dgm:prSet presAssocID="{BBBBE7BE-32DD-E747-BC78-690049241D66}" presName="textNode" presStyleLbl="bgShp" presStyleIdx="0" presStyleCnt="1"/>
      <dgm:spPr/>
    </dgm:pt>
    <dgm:pt modelId="{9FE29315-7B22-1240-8FF7-1F1D1C7A65B5}" type="pres">
      <dgm:prSet presAssocID="{BBBBE7BE-32DD-E747-BC78-690049241D66}" presName="compChildNode" presStyleCnt="0"/>
      <dgm:spPr/>
    </dgm:pt>
    <dgm:pt modelId="{28D63071-EB9E-DD46-BE8C-50B1B1385AE9}" type="pres">
      <dgm:prSet presAssocID="{BBBBE7BE-32DD-E747-BC78-690049241D66}" presName="theInnerList" presStyleCnt="0"/>
      <dgm:spPr/>
    </dgm:pt>
    <dgm:pt modelId="{0AD2D535-F3CE-4B4C-8BE1-66FE96B7BD75}" type="pres">
      <dgm:prSet presAssocID="{D44ECD22-9A5A-CD48-B93F-058B8C9B88A4}" presName="childNode" presStyleLbl="node1" presStyleIdx="0" presStyleCnt="2" custScaleX="93046" custScaleY="29948" custLinFactNeighborX="1847" custLinFactNeighborY="-47677">
        <dgm:presLayoutVars>
          <dgm:bulletEnabled val="1"/>
        </dgm:presLayoutVars>
      </dgm:prSet>
      <dgm:spPr/>
    </dgm:pt>
    <dgm:pt modelId="{F1C467A2-8DFE-674D-9CCC-E469D4FAB32E}" type="pres">
      <dgm:prSet presAssocID="{D44ECD22-9A5A-CD48-B93F-058B8C9B88A4}" presName="aSpace2" presStyleCnt="0"/>
      <dgm:spPr/>
    </dgm:pt>
    <dgm:pt modelId="{208B8269-B469-CF49-8817-3F0AB14ED303}" type="pres">
      <dgm:prSet presAssocID="{11774CD0-1A97-0745-BDC2-927F51DE818D}" presName="childNode" presStyleLbl="node1" presStyleIdx="1" presStyleCnt="2" custScaleY="39531" custLinFactY="-2983" custLinFactNeighborX="2297" custLinFactNeighborY="-100000">
        <dgm:presLayoutVars>
          <dgm:bulletEnabled val="1"/>
        </dgm:presLayoutVars>
      </dgm:prSet>
      <dgm:spPr/>
    </dgm:pt>
  </dgm:ptLst>
  <dgm:cxnLst>
    <dgm:cxn modelId="{4B94AE1E-08D6-7E47-A577-0A6AE070AB3C}" type="presOf" srcId="{D44ECD22-9A5A-CD48-B93F-058B8C9B88A4}" destId="{0AD2D535-F3CE-4B4C-8BE1-66FE96B7BD75}" srcOrd="0" destOrd="0" presId="urn:microsoft.com/office/officeart/2005/8/layout/lProcess2"/>
    <dgm:cxn modelId="{D5052626-42A5-A94C-944E-B89108D73E36}" srcId="{D69FEDBE-4424-E243-BB50-72D45ABFD1C6}" destId="{BBBBE7BE-32DD-E747-BC78-690049241D66}" srcOrd="0" destOrd="0" parTransId="{E768CB6B-B40E-3844-8A43-583EFBB8321A}" sibTransId="{72F46DEA-BD56-F74D-A37D-D1E2F03D1B56}"/>
    <dgm:cxn modelId="{BE304C32-8024-3348-A8A1-2D40BA43C654}" type="presOf" srcId="{11774CD0-1A97-0745-BDC2-927F51DE818D}" destId="{208B8269-B469-CF49-8817-3F0AB14ED303}" srcOrd="0" destOrd="0" presId="urn:microsoft.com/office/officeart/2005/8/layout/lProcess2"/>
    <dgm:cxn modelId="{37743860-776D-7D4D-8C35-B1B313C9851A}" srcId="{BBBBE7BE-32DD-E747-BC78-690049241D66}" destId="{11774CD0-1A97-0745-BDC2-927F51DE818D}" srcOrd="1" destOrd="0" parTransId="{A502EAA6-0F81-B544-80E5-A851F995E466}" sibTransId="{59132058-9E20-CC44-BBF1-11BF7C250B3D}"/>
    <dgm:cxn modelId="{ADAE6684-D2FB-9440-8C19-3C39BD65DB1E}" type="presOf" srcId="{BBBBE7BE-32DD-E747-BC78-690049241D66}" destId="{5A0B22E7-9ECE-7748-A681-5C8D3FB0A0A5}" srcOrd="0" destOrd="0" presId="urn:microsoft.com/office/officeart/2005/8/layout/lProcess2"/>
    <dgm:cxn modelId="{98FB4D88-F615-C442-AF09-FD966B04B260}" type="presOf" srcId="{BBBBE7BE-32DD-E747-BC78-690049241D66}" destId="{F1EBEC65-5DBE-A644-B05F-BD553B2A6460}" srcOrd="1" destOrd="0" presId="urn:microsoft.com/office/officeart/2005/8/layout/lProcess2"/>
    <dgm:cxn modelId="{18C390BB-66A2-4944-9861-C262B24739EE}" type="presOf" srcId="{D69FEDBE-4424-E243-BB50-72D45ABFD1C6}" destId="{FF9E76DC-AE76-6944-AFC1-C187452E5444}" srcOrd="0" destOrd="0" presId="urn:microsoft.com/office/officeart/2005/8/layout/lProcess2"/>
    <dgm:cxn modelId="{34394EC5-35A8-604F-BC1D-3ABDDD163E6A}" srcId="{BBBBE7BE-32DD-E747-BC78-690049241D66}" destId="{D44ECD22-9A5A-CD48-B93F-058B8C9B88A4}" srcOrd="0" destOrd="0" parTransId="{19B7DA66-9188-7346-921C-95FEABF9B82B}" sibTransId="{63C98551-D33C-7B41-B714-557B3BAEB3FB}"/>
    <dgm:cxn modelId="{4A5156C9-11B8-2145-B4E6-27AD7F5EBF64}" type="presParOf" srcId="{FF9E76DC-AE76-6944-AFC1-C187452E5444}" destId="{00DFB712-1885-6F45-835D-3E05177BF53D}" srcOrd="0" destOrd="0" presId="urn:microsoft.com/office/officeart/2005/8/layout/lProcess2"/>
    <dgm:cxn modelId="{60029BFC-509A-F84D-A700-7CCF4E487978}" type="presParOf" srcId="{00DFB712-1885-6F45-835D-3E05177BF53D}" destId="{5A0B22E7-9ECE-7748-A681-5C8D3FB0A0A5}" srcOrd="0" destOrd="0" presId="urn:microsoft.com/office/officeart/2005/8/layout/lProcess2"/>
    <dgm:cxn modelId="{4E791581-18C8-024B-B706-FF788E055C9A}" type="presParOf" srcId="{00DFB712-1885-6F45-835D-3E05177BF53D}" destId="{F1EBEC65-5DBE-A644-B05F-BD553B2A6460}" srcOrd="1" destOrd="0" presId="urn:microsoft.com/office/officeart/2005/8/layout/lProcess2"/>
    <dgm:cxn modelId="{4221A2A4-3E8D-9146-8EF0-EDFE99E4C09C}" type="presParOf" srcId="{00DFB712-1885-6F45-835D-3E05177BF53D}" destId="{9FE29315-7B22-1240-8FF7-1F1D1C7A65B5}" srcOrd="2" destOrd="0" presId="urn:microsoft.com/office/officeart/2005/8/layout/lProcess2"/>
    <dgm:cxn modelId="{58353E05-74CF-6C4B-8F2E-DF20F391C3B8}" type="presParOf" srcId="{9FE29315-7B22-1240-8FF7-1F1D1C7A65B5}" destId="{28D63071-EB9E-DD46-BE8C-50B1B1385AE9}" srcOrd="0" destOrd="0" presId="urn:microsoft.com/office/officeart/2005/8/layout/lProcess2"/>
    <dgm:cxn modelId="{24B7ACB6-6404-DA4E-9921-E91CDC89FEF5}" type="presParOf" srcId="{28D63071-EB9E-DD46-BE8C-50B1B1385AE9}" destId="{0AD2D535-F3CE-4B4C-8BE1-66FE96B7BD75}" srcOrd="0" destOrd="0" presId="urn:microsoft.com/office/officeart/2005/8/layout/lProcess2"/>
    <dgm:cxn modelId="{2D211E76-0A97-8E4B-B317-94C79C5A9033}" type="presParOf" srcId="{28D63071-EB9E-DD46-BE8C-50B1B1385AE9}" destId="{F1C467A2-8DFE-674D-9CCC-E469D4FAB32E}" srcOrd="1" destOrd="0" presId="urn:microsoft.com/office/officeart/2005/8/layout/lProcess2"/>
    <dgm:cxn modelId="{D383143C-F006-1342-838C-556170FE061F}" type="presParOf" srcId="{28D63071-EB9E-DD46-BE8C-50B1B1385AE9}" destId="{208B8269-B469-CF49-8817-3F0AB14ED30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3323A-485E-4275-BE5C-97AC2945DC45}">
      <dsp:nvSpPr>
        <dsp:cNvPr id="0" name=""/>
        <dsp:cNvSpPr/>
      </dsp:nvSpPr>
      <dsp:spPr>
        <a:xfrm>
          <a:off x="0" y="6220"/>
          <a:ext cx="7047022"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Welcome and webinar overview by Chair &amp; Moderator: </a:t>
          </a:r>
          <a:endParaRPr lang="en-US" sz="2000" kern="1200" dirty="0"/>
        </a:p>
      </dsp:txBody>
      <dsp:txXfrm>
        <a:off x="33812" y="40032"/>
        <a:ext cx="6979398" cy="625016"/>
      </dsp:txXfrm>
    </dsp:sp>
    <dsp:sp modelId="{86D5B834-0D3D-47F3-AF9D-6880D7F1FCF7}">
      <dsp:nvSpPr>
        <dsp:cNvPr id="0" name=""/>
        <dsp:cNvSpPr/>
      </dsp:nvSpPr>
      <dsp:spPr>
        <a:xfrm>
          <a:off x="0" y="698860"/>
          <a:ext cx="7047022"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74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Dr. </a:t>
          </a:r>
          <a:r>
            <a:rPr lang="en-US" sz="2000" b="1" kern="1200" dirty="0" err="1"/>
            <a:t>Kodjo</a:t>
          </a:r>
          <a:r>
            <a:rPr lang="en-US" sz="2000" b="1" kern="1200" dirty="0"/>
            <a:t> E. Mensah-</a:t>
          </a:r>
          <a:r>
            <a:rPr lang="en-US" sz="2000" b="1" kern="1200" dirty="0" err="1"/>
            <a:t>Abrampa</a:t>
          </a:r>
          <a:r>
            <a:rPr lang="en-US" sz="2000" b="1" kern="1200" dirty="0"/>
            <a:t>,</a:t>
          </a:r>
          <a:r>
            <a:rPr lang="en-US" sz="2000" kern="1200" dirty="0"/>
            <a:t> Director-General, National Development Planning Commission, Government of Ghana</a:t>
          </a:r>
        </a:p>
      </dsp:txBody>
      <dsp:txXfrm>
        <a:off x="0" y="698860"/>
        <a:ext cx="7047022" cy="842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3323A-485E-4275-BE5C-97AC2945DC45}">
      <dsp:nvSpPr>
        <dsp:cNvPr id="0" name=""/>
        <dsp:cNvSpPr/>
      </dsp:nvSpPr>
      <dsp:spPr>
        <a:xfrm>
          <a:off x="0" y="682"/>
          <a:ext cx="773436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Chair &amp; Moderator: </a:t>
          </a:r>
          <a:endParaRPr lang="en-US" sz="2100" kern="1200"/>
        </a:p>
      </dsp:txBody>
      <dsp:txXfrm>
        <a:off x="24588" y="25270"/>
        <a:ext cx="7685189" cy="454509"/>
      </dsp:txXfrm>
    </dsp:sp>
    <dsp:sp modelId="{86D5B834-0D3D-47F3-AF9D-6880D7F1FCF7}">
      <dsp:nvSpPr>
        <dsp:cNvPr id="0" name=""/>
        <dsp:cNvSpPr/>
      </dsp:nvSpPr>
      <dsp:spPr>
        <a:xfrm>
          <a:off x="0" y="504367"/>
          <a:ext cx="773436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6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Dr. Kodjo E. Mensah-Abrampa,</a:t>
          </a:r>
          <a:r>
            <a:rPr lang="en-US" sz="1600" kern="1200"/>
            <a:t> Director-General, National Development Planning Commission, Government of Ghana</a:t>
          </a:r>
        </a:p>
      </dsp:txBody>
      <dsp:txXfrm>
        <a:off x="0" y="504367"/>
        <a:ext cx="7734365" cy="499904"/>
      </dsp:txXfrm>
    </dsp:sp>
    <dsp:sp modelId="{3DF66464-121E-403D-A002-61BFA91FDC50}">
      <dsp:nvSpPr>
        <dsp:cNvPr id="0" name=""/>
        <dsp:cNvSpPr/>
      </dsp:nvSpPr>
      <dsp:spPr>
        <a:xfrm>
          <a:off x="0" y="1004272"/>
          <a:ext cx="773436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Opening Remarks:</a:t>
          </a:r>
          <a:endParaRPr lang="en-US" sz="2100" kern="1200"/>
        </a:p>
      </dsp:txBody>
      <dsp:txXfrm>
        <a:off x="24588" y="1028860"/>
        <a:ext cx="7685189" cy="454509"/>
      </dsp:txXfrm>
    </dsp:sp>
    <dsp:sp modelId="{F97FB71C-8128-4E58-BF73-474F6EF99E6A}">
      <dsp:nvSpPr>
        <dsp:cNvPr id="0" name=""/>
        <dsp:cNvSpPr/>
      </dsp:nvSpPr>
      <dsp:spPr>
        <a:xfrm>
          <a:off x="0" y="1507957"/>
          <a:ext cx="773436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6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Pierre Laporte, </a:t>
          </a:r>
          <a:r>
            <a:rPr lang="en-US" sz="1600" kern="1200"/>
            <a:t>Country Director, World Bank, Ghana CMU</a:t>
          </a:r>
        </a:p>
      </dsp:txBody>
      <dsp:txXfrm>
        <a:off x="0" y="1507957"/>
        <a:ext cx="7734365" cy="347760"/>
      </dsp:txXfrm>
    </dsp:sp>
    <dsp:sp modelId="{DD33B09F-6835-42DF-B86B-6B1C213E9509}">
      <dsp:nvSpPr>
        <dsp:cNvPr id="0" name=""/>
        <dsp:cNvSpPr/>
      </dsp:nvSpPr>
      <dsp:spPr>
        <a:xfrm>
          <a:off x="0" y="1855717"/>
          <a:ext cx="773436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Speakers: </a:t>
          </a:r>
          <a:endParaRPr lang="en-US" sz="2100" kern="1200"/>
        </a:p>
      </dsp:txBody>
      <dsp:txXfrm>
        <a:off x="24588" y="1880305"/>
        <a:ext cx="7685189" cy="454509"/>
      </dsp:txXfrm>
    </dsp:sp>
    <dsp:sp modelId="{DE8D2C4A-77F9-45AA-A095-44544DC5B44E}">
      <dsp:nvSpPr>
        <dsp:cNvPr id="0" name=""/>
        <dsp:cNvSpPr/>
      </dsp:nvSpPr>
      <dsp:spPr>
        <a:xfrm>
          <a:off x="0" y="2359402"/>
          <a:ext cx="7734365"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6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Miriam Nana Ama Amoah, </a:t>
          </a:r>
          <a:r>
            <a:rPr lang="en-US" sz="1600" kern="1200"/>
            <a:t>Head of Decentralisation Unit, MLGDRD</a:t>
          </a:r>
        </a:p>
        <a:p>
          <a:pPr marL="171450" lvl="1" indent="-171450" algn="l" defTabSz="711200">
            <a:lnSpc>
              <a:spcPct val="90000"/>
            </a:lnSpc>
            <a:spcBef>
              <a:spcPct val="0"/>
            </a:spcBef>
            <a:spcAft>
              <a:spcPct val="20000"/>
            </a:spcAft>
            <a:buChar char="•"/>
          </a:pPr>
          <a:r>
            <a:rPr lang="en-US" sz="1600" b="1" kern="1200"/>
            <a:t>Ashutosh Raina</a:t>
          </a:r>
          <a:r>
            <a:rPr lang="en-US" sz="1600" kern="1200"/>
            <a:t>, World Bank, Task Team Leader Ghana SOCO Project</a:t>
          </a:r>
        </a:p>
      </dsp:txBody>
      <dsp:txXfrm>
        <a:off x="0" y="2359402"/>
        <a:ext cx="7734365" cy="554242"/>
      </dsp:txXfrm>
    </dsp:sp>
    <dsp:sp modelId="{8AD25B60-C016-4D6F-B094-5408E2B5610D}">
      <dsp:nvSpPr>
        <dsp:cNvPr id="0" name=""/>
        <dsp:cNvSpPr/>
      </dsp:nvSpPr>
      <dsp:spPr>
        <a:xfrm>
          <a:off x="0" y="2913645"/>
          <a:ext cx="773436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Fireside Chat with Panelists:  </a:t>
          </a:r>
          <a:endParaRPr lang="en-US" sz="2100" kern="1200" dirty="0"/>
        </a:p>
      </dsp:txBody>
      <dsp:txXfrm>
        <a:off x="24588" y="2938233"/>
        <a:ext cx="7685189" cy="454509"/>
      </dsp:txXfrm>
    </dsp:sp>
    <dsp:sp modelId="{2A25FD89-3C6F-4DA7-A8F4-4A1EC6905A46}">
      <dsp:nvSpPr>
        <dsp:cNvPr id="0" name=""/>
        <dsp:cNvSpPr/>
      </dsp:nvSpPr>
      <dsp:spPr>
        <a:xfrm>
          <a:off x="0" y="3417330"/>
          <a:ext cx="7734365" cy="186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6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Dr. Kwadwo Ohene Sarfoh,</a:t>
          </a:r>
          <a:r>
            <a:rPr lang="en-US" sz="1600" kern="1200"/>
            <a:t> LED Consultant</a:t>
          </a:r>
        </a:p>
        <a:p>
          <a:pPr marL="171450" lvl="1" indent="-171450" algn="l" defTabSz="711200">
            <a:lnSpc>
              <a:spcPct val="90000"/>
            </a:lnSpc>
            <a:spcBef>
              <a:spcPct val="0"/>
            </a:spcBef>
            <a:spcAft>
              <a:spcPct val="20000"/>
            </a:spcAft>
            <a:buChar char="•"/>
          </a:pPr>
          <a:r>
            <a:rPr lang="en-US" sz="1600" b="1" kern="1200"/>
            <a:t>Issifu Salifu,</a:t>
          </a:r>
          <a:r>
            <a:rPr lang="en-US" sz="1600" kern="1200"/>
            <a:t> Development Planning Officer, East Mamprusi Municipal District Assembly </a:t>
          </a:r>
        </a:p>
        <a:p>
          <a:pPr marL="171450" lvl="1" indent="-171450" algn="l" defTabSz="711200">
            <a:lnSpc>
              <a:spcPct val="90000"/>
            </a:lnSpc>
            <a:spcBef>
              <a:spcPct val="0"/>
            </a:spcBef>
            <a:spcAft>
              <a:spcPct val="20000"/>
            </a:spcAft>
            <a:buChar char="•"/>
          </a:pPr>
          <a:r>
            <a:rPr lang="en-US" sz="1600" b="1" kern="1200"/>
            <a:t>Desmond Duametu,</a:t>
          </a:r>
          <a:r>
            <a:rPr lang="en-US" sz="1600" kern="1200"/>
            <a:t> Productive Inclusion Specialist, Ghana Productive Safety Net Project</a:t>
          </a:r>
        </a:p>
        <a:p>
          <a:pPr marL="171450" lvl="1" indent="-171450" algn="l" defTabSz="711200">
            <a:lnSpc>
              <a:spcPct val="90000"/>
            </a:lnSpc>
            <a:spcBef>
              <a:spcPct val="0"/>
            </a:spcBef>
            <a:spcAft>
              <a:spcPct val="20000"/>
            </a:spcAft>
            <a:buChar char="•"/>
          </a:pPr>
          <a:r>
            <a:rPr lang="en-US" sz="1600" b="1" kern="1200"/>
            <a:t>Dr. James Kwame Mensah,</a:t>
          </a:r>
          <a:r>
            <a:rPr lang="en-US" sz="1600" kern="1200"/>
            <a:t> University of Ghana Business School</a:t>
          </a:r>
        </a:p>
        <a:p>
          <a:pPr marL="171450" lvl="1" indent="-171450" algn="l" defTabSz="711200">
            <a:lnSpc>
              <a:spcPct val="90000"/>
            </a:lnSpc>
            <a:spcBef>
              <a:spcPct val="0"/>
            </a:spcBef>
            <a:spcAft>
              <a:spcPct val="20000"/>
            </a:spcAft>
            <a:buChar char="•"/>
          </a:pPr>
          <a:r>
            <a:rPr lang="en-US" sz="1600" b="1" kern="1200"/>
            <a:t>Moritz Mang, </a:t>
          </a:r>
          <a:r>
            <a:rPr lang="en-US" sz="1600" kern="1200"/>
            <a:t>Advisor, Digital Transformation, GIZ</a:t>
          </a:r>
        </a:p>
        <a:p>
          <a:pPr marL="171450" lvl="1" indent="-171450" algn="l" defTabSz="711200">
            <a:lnSpc>
              <a:spcPct val="90000"/>
            </a:lnSpc>
            <a:spcBef>
              <a:spcPct val="0"/>
            </a:spcBef>
            <a:spcAft>
              <a:spcPct val="20000"/>
            </a:spcAft>
            <a:buChar char="•"/>
          </a:pPr>
          <a:r>
            <a:rPr lang="en-US" sz="1600" b="1" kern="1200"/>
            <a:t>Humu-Hani Adam</a:t>
          </a:r>
          <a:r>
            <a:rPr lang="en-US" sz="1600" kern="1200"/>
            <a:t>, Representative</a:t>
          </a:r>
          <a:r>
            <a:rPr lang="en-US" sz="1600" b="1" kern="1200"/>
            <a:t>,</a:t>
          </a:r>
          <a:r>
            <a:rPr lang="en-US" sz="1600" kern="1200"/>
            <a:t> WEE-North Alinea</a:t>
          </a:r>
        </a:p>
      </dsp:txBody>
      <dsp:txXfrm>
        <a:off x="0" y="3417330"/>
        <a:ext cx="7734365" cy="1869210"/>
      </dsp:txXfrm>
    </dsp:sp>
    <dsp:sp modelId="{A4A0AF37-4B12-4367-9687-2318E4AD11AA}">
      <dsp:nvSpPr>
        <dsp:cNvPr id="0" name=""/>
        <dsp:cNvSpPr/>
      </dsp:nvSpPr>
      <dsp:spPr>
        <a:xfrm>
          <a:off x="0" y="5286540"/>
          <a:ext cx="773436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Closing Remarks:</a:t>
          </a:r>
          <a:endParaRPr lang="en-US" sz="2100" kern="1200"/>
        </a:p>
      </dsp:txBody>
      <dsp:txXfrm>
        <a:off x="24588" y="5311128"/>
        <a:ext cx="7685189" cy="454509"/>
      </dsp:txXfrm>
    </dsp:sp>
    <dsp:sp modelId="{3C0C8709-8E44-4F96-89AA-55CF8A56A6EA}">
      <dsp:nvSpPr>
        <dsp:cNvPr id="0" name=""/>
        <dsp:cNvSpPr/>
      </dsp:nvSpPr>
      <dsp:spPr>
        <a:xfrm>
          <a:off x="0" y="5790225"/>
          <a:ext cx="773436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56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Marian W. A. Kpakpah</a:t>
          </a:r>
          <a:r>
            <a:rPr lang="en-US" sz="1600" kern="1200"/>
            <a:t>, Chief Director, MLGDRD</a:t>
          </a:r>
        </a:p>
      </dsp:txBody>
      <dsp:txXfrm>
        <a:off x="0" y="5790225"/>
        <a:ext cx="7734365" cy="34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6CCE4-0585-4427-9EA6-FC3C43E092A0}">
      <dsp:nvSpPr>
        <dsp:cNvPr id="0" name=""/>
        <dsp:cNvSpPr/>
      </dsp:nvSpPr>
      <dsp:spPr>
        <a:xfrm>
          <a:off x="0" y="229672"/>
          <a:ext cx="5715001" cy="8874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Opening Remarks:</a:t>
          </a:r>
          <a:endParaRPr lang="en-US" sz="3700" kern="1200"/>
        </a:p>
      </dsp:txBody>
      <dsp:txXfrm>
        <a:off x="43321" y="272993"/>
        <a:ext cx="5628359" cy="800803"/>
      </dsp:txXfrm>
    </dsp:sp>
    <dsp:sp modelId="{F07CAB93-1128-46BF-9972-59F76526926A}">
      <dsp:nvSpPr>
        <dsp:cNvPr id="0" name=""/>
        <dsp:cNvSpPr/>
      </dsp:nvSpPr>
      <dsp:spPr>
        <a:xfrm>
          <a:off x="0" y="1117118"/>
          <a:ext cx="5715001"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b="1" kern="1200"/>
            <a:t>Pierre Laporte, </a:t>
          </a:r>
          <a:r>
            <a:rPr lang="en-US" sz="2900" kern="1200"/>
            <a:t>Country Director, World Bank, Ghana CMU</a:t>
          </a:r>
        </a:p>
      </dsp:txBody>
      <dsp:txXfrm>
        <a:off x="0" y="1117118"/>
        <a:ext cx="5715001" cy="919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6489C-68C2-4E47-B635-D31FA8147AF6}">
      <dsp:nvSpPr>
        <dsp:cNvPr id="0" name=""/>
        <dsp:cNvSpPr/>
      </dsp:nvSpPr>
      <dsp:spPr>
        <a:xfrm>
          <a:off x="0" y="7170"/>
          <a:ext cx="5715001" cy="7435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Speakers: </a:t>
          </a:r>
          <a:endParaRPr lang="en-US" sz="3100" kern="1200"/>
        </a:p>
      </dsp:txBody>
      <dsp:txXfrm>
        <a:off x="36296" y="43466"/>
        <a:ext cx="5642409" cy="670943"/>
      </dsp:txXfrm>
    </dsp:sp>
    <dsp:sp modelId="{EB782191-0C28-4A3C-AE1D-F3419C42F572}">
      <dsp:nvSpPr>
        <dsp:cNvPr id="0" name=""/>
        <dsp:cNvSpPr/>
      </dsp:nvSpPr>
      <dsp:spPr>
        <a:xfrm>
          <a:off x="0" y="750705"/>
          <a:ext cx="5715001" cy="150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45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a:t>Miriam Nana Ama Amoah, </a:t>
          </a:r>
          <a:r>
            <a:rPr lang="en-US" sz="2400" kern="1200"/>
            <a:t>Head of Decentralisation Unit, MLGDRD</a:t>
          </a:r>
        </a:p>
        <a:p>
          <a:pPr marL="228600" lvl="1" indent="-228600" algn="l" defTabSz="1066800">
            <a:lnSpc>
              <a:spcPct val="90000"/>
            </a:lnSpc>
            <a:spcBef>
              <a:spcPct val="0"/>
            </a:spcBef>
            <a:spcAft>
              <a:spcPct val="20000"/>
            </a:spcAft>
            <a:buChar char="•"/>
          </a:pPr>
          <a:r>
            <a:rPr lang="en-US" sz="2400" b="1" kern="1200"/>
            <a:t>Ashutosh Raina</a:t>
          </a:r>
          <a:r>
            <a:rPr lang="en-US" sz="2400" kern="1200"/>
            <a:t>, World Bank, Task Team Leader Ghana SOCO Project</a:t>
          </a:r>
        </a:p>
      </dsp:txBody>
      <dsp:txXfrm>
        <a:off x="0" y="750705"/>
        <a:ext cx="5715001" cy="1507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62023-A65A-AF4B-9FDB-8F31D89C0047}">
      <dsp:nvSpPr>
        <dsp:cNvPr id="0" name=""/>
        <dsp:cNvSpPr/>
      </dsp:nvSpPr>
      <dsp:spPr>
        <a:xfrm>
          <a:off x="1711518" y="2589"/>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ENSURE EFFECTIVE LED COORDINATION AT ALL LEVELS</a:t>
          </a:r>
        </a:p>
      </dsp:txBody>
      <dsp:txXfrm>
        <a:off x="1711518" y="2589"/>
        <a:ext cx="6846073" cy="648738"/>
      </dsp:txXfrm>
    </dsp:sp>
    <dsp:sp modelId="{6D81A3B9-9C4A-3947-9BE9-823AFF428CA3}">
      <dsp:nvSpPr>
        <dsp:cNvPr id="0" name=""/>
        <dsp:cNvSpPr/>
      </dsp:nvSpPr>
      <dsp:spPr>
        <a:xfrm>
          <a:off x="0" y="2589"/>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1: </a:t>
          </a:r>
        </a:p>
      </dsp:txBody>
      <dsp:txXfrm>
        <a:off x="0" y="2589"/>
        <a:ext cx="1711518" cy="648738"/>
      </dsp:txXfrm>
    </dsp:sp>
    <dsp:sp modelId="{292DF6EA-7D89-9747-B0D2-9FA2BEA71241}">
      <dsp:nvSpPr>
        <dsp:cNvPr id="0" name=""/>
        <dsp:cNvSpPr/>
      </dsp:nvSpPr>
      <dsp:spPr>
        <a:xfrm>
          <a:off x="1711518" y="690252"/>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STRENGTHEN CAPACITIES AT MMDA LEVEL EFFECTIVEFOR LED GOVERNANCE</a:t>
          </a:r>
        </a:p>
      </dsp:txBody>
      <dsp:txXfrm>
        <a:off x="1711518" y="690252"/>
        <a:ext cx="6846073" cy="648738"/>
      </dsp:txXfrm>
    </dsp:sp>
    <dsp:sp modelId="{836C32EE-7A7C-3543-AF7F-7E4E59C2DC52}">
      <dsp:nvSpPr>
        <dsp:cNvPr id="0" name=""/>
        <dsp:cNvSpPr/>
      </dsp:nvSpPr>
      <dsp:spPr>
        <a:xfrm>
          <a:off x="0" y="690252"/>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2: </a:t>
          </a:r>
        </a:p>
      </dsp:txBody>
      <dsp:txXfrm>
        <a:off x="0" y="690252"/>
        <a:ext cx="1711518" cy="648738"/>
      </dsp:txXfrm>
    </dsp:sp>
    <dsp:sp modelId="{56DEFF15-4D65-F242-A89F-296BC44F5197}">
      <dsp:nvSpPr>
        <dsp:cNvPr id="0" name=""/>
        <dsp:cNvSpPr/>
      </dsp:nvSpPr>
      <dsp:spPr>
        <a:xfrm>
          <a:off x="1711518" y="1377915"/>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IMPROVE ACCESS TO ADMINISTRATIVE AND TARGETED FISCAL INCENTIVES</a:t>
          </a:r>
        </a:p>
      </dsp:txBody>
      <dsp:txXfrm>
        <a:off x="1711518" y="1377915"/>
        <a:ext cx="6846073" cy="648738"/>
      </dsp:txXfrm>
    </dsp:sp>
    <dsp:sp modelId="{1BD11992-0BBE-3F46-8105-7CFB6BE56092}">
      <dsp:nvSpPr>
        <dsp:cNvPr id="0" name=""/>
        <dsp:cNvSpPr/>
      </dsp:nvSpPr>
      <dsp:spPr>
        <a:xfrm>
          <a:off x="0" y="1377915"/>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3: </a:t>
          </a:r>
        </a:p>
      </dsp:txBody>
      <dsp:txXfrm>
        <a:off x="0" y="1377915"/>
        <a:ext cx="1711518" cy="648738"/>
      </dsp:txXfrm>
    </dsp:sp>
    <dsp:sp modelId="{6DC959F4-F00C-C44D-8826-4B285A72F314}">
      <dsp:nvSpPr>
        <dsp:cNvPr id="0" name=""/>
        <dsp:cNvSpPr/>
      </dsp:nvSpPr>
      <dsp:spPr>
        <a:xfrm>
          <a:off x="1711518" y="2065577"/>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PROMOTE THE LOCAL AREA TO ATTRACT BUSINESSES AND INVESTORS AND TO FACILITATE ACCESS TO INFORMATION</a:t>
          </a:r>
        </a:p>
      </dsp:txBody>
      <dsp:txXfrm>
        <a:off x="1711518" y="2065577"/>
        <a:ext cx="6846073" cy="648738"/>
      </dsp:txXfrm>
    </dsp:sp>
    <dsp:sp modelId="{9D61780A-A407-B640-86E9-A17819CCA3AC}">
      <dsp:nvSpPr>
        <dsp:cNvPr id="0" name=""/>
        <dsp:cNvSpPr/>
      </dsp:nvSpPr>
      <dsp:spPr>
        <a:xfrm>
          <a:off x="0" y="2065577"/>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4: </a:t>
          </a:r>
        </a:p>
      </dsp:txBody>
      <dsp:txXfrm>
        <a:off x="0" y="2065577"/>
        <a:ext cx="1711518" cy="648738"/>
      </dsp:txXfrm>
    </dsp:sp>
    <dsp:sp modelId="{4D310A09-E07B-9B47-BD5D-60B1694BB5F5}">
      <dsp:nvSpPr>
        <dsp:cNvPr id="0" name=""/>
        <dsp:cNvSpPr/>
      </dsp:nvSpPr>
      <dsp:spPr>
        <a:xfrm>
          <a:off x="1711518" y="2753240"/>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IMPROVE ACCESS TO ECONOMIC INFRASTRUCTURE AND SUPPORT INDUSTRIALISATION</a:t>
          </a:r>
        </a:p>
      </dsp:txBody>
      <dsp:txXfrm>
        <a:off x="1711518" y="2753240"/>
        <a:ext cx="6846073" cy="648738"/>
      </dsp:txXfrm>
    </dsp:sp>
    <dsp:sp modelId="{4AF8AE0E-6E38-8648-9E6B-EEF998BB56BE}">
      <dsp:nvSpPr>
        <dsp:cNvPr id="0" name=""/>
        <dsp:cNvSpPr/>
      </dsp:nvSpPr>
      <dsp:spPr>
        <a:xfrm>
          <a:off x="0" y="2753240"/>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5: </a:t>
          </a:r>
        </a:p>
      </dsp:txBody>
      <dsp:txXfrm>
        <a:off x="0" y="2753240"/>
        <a:ext cx="1711518" cy="648738"/>
      </dsp:txXfrm>
    </dsp:sp>
    <dsp:sp modelId="{C6974542-3C91-EE4E-A5AE-4201F2B56352}">
      <dsp:nvSpPr>
        <dsp:cNvPr id="0" name=""/>
        <dsp:cNvSpPr/>
      </dsp:nvSpPr>
      <dsp:spPr>
        <a:xfrm>
          <a:off x="1711518" y="3440903"/>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FACILITATE ACCESS TO PRODUCTIVE ASSETS SUCH AS LAND, WATER AND OTHER NATURAL RESOURCES</a:t>
          </a:r>
        </a:p>
      </dsp:txBody>
      <dsp:txXfrm>
        <a:off x="1711518" y="3440903"/>
        <a:ext cx="6846073" cy="648738"/>
      </dsp:txXfrm>
    </dsp:sp>
    <dsp:sp modelId="{7CF9A03C-2FE7-7141-AF05-4BD640FABC32}">
      <dsp:nvSpPr>
        <dsp:cNvPr id="0" name=""/>
        <dsp:cNvSpPr/>
      </dsp:nvSpPr>
      <dsp:spPr>
        <a:xfrm>
          <a:off x="0" y="3440903"/>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6: </a:t>
          </a:r>
        </a:p>
      </dsp:txBody>
      <dsp:txXfrm>
        <a:off x="0" y="3440903"/>
        <a:ext cx="1711518" cy="648738"/>
      </dsp:txXfrm>
    </dsp:sp>
    <dsp:sp modelId="{6A66CAE0-6E0F-AA40-8A4E-F19C6BC976CD}">
      <dsp:nvSpPr>
        <dsp:cNvPr id="0" name=""/>
        <dsp:cNvSpPr/>
      </dsp:nvSpPr>
      <dsp:spPr>
        <a:xfrm>
          <a:off x="1711518" y="4128566"/>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SUPPORT ACCESS TO FINANCE FOR BUSINESSES, COOPERATIVES AND VULNERABLE GROUPS</a:t>
          </a:r>
        </a:p>
      </dsp:txBody>
      <dsp:txXfrm>
        <a:off x="1711518" y="4128566"/>
        <a:ext cx="6846073" cy="648738"/>
      </dsp:txXfrm>
    </dsp:sp>
    <dsp:sp modelId="{2FEC6D93-C3E5-FA4A-A9DE-9D4DABE4C0F5}">
      <dsp:nvSpPr>
        <dsp:cNvPr id="0" name=""/>
        <dsp:cNvSpPr/>
      </dsp:nvSpPr>
      <dsp:spPr>
        <a:xfrm>
          <a:off x="0" y="4128566"/>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oppins" pitchFamily="2" charset="77"/>
              <a:cs typeface="Poppins" pitchFamily="2" charset="77"/>
            </a:rPr>
            <a:t>OBJECTIVE 7: </a:t>
          </a:r>
        </a:p>
      </dsp:txBody>
      <dsp:txXfrm>
        <a:off x="0" y="4128566"/>
        <a:ext cx="1711518" cy="648738"/>
      </dsp:txXfrm>
    </dsp:sp>
    <dsp:sp modelId="{C0AB0378-08B7-A342-99E1-170132CCCCD0}">
      <dsp:nvSpPr>
        <dsp:cNvPr id="0" name=""/>
        <dsp:cNvSpPr/>
      </dsp:nvSpPr>
      <dsp:spPr>
        <a:xfrm>
          <a:off x="1711518" y="4816228"/>
          <a:ext cx="6846073" cy="6487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2833" tIns="164780" rIns="132833" bIns="1647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SUPPORT ACCESS TO TRAINING AND ENTREPRENEURIAL SKILLS DEVELOPMENT</a:t>
          </a:r>
        </a:p>
      </dsp:txBody>
      <dsp:txXfrm>
        <a:off x="1711518" y="4816228"/>
        <a:ext cx="6846073" cy="648738"/>
      </dsp:txXfrm>
    </dsp:sp>
    <dsp:sp modelId="{DA21F6F7-95FD-A04F-AF3A-AB79713F10B5}">
      <dsp:nvSpPr>
        <dsp:cNvPr id="0" name=""/>
        <dsp:cNvSpPr/>
      </dsp:nvSpPr>
      <dsp:spPr>
        <a:xfrm>
          <a:off x="0" y="4816228"/>
          <a:ext cx="1711518" cy="64873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568" tIns="64081" rIns="90568" bIns="64081" numCol="1" spcCol="1270" anchor="ctr" anchorCtr="0">
          <a:noAutofit/>
        </a:bodyPr>
        <a:lstStyle/>
        <a:p>
          <a:pPr marL="0" lvl="0" indent="0" algn="ctr" defTabSz="800100">
            <a:lnSpc>
              <a:spcPct val="90000"/>
            </a:lnSpc>
            <a:spcBef>
              <a:spcPct val="0"/>
            </a:spcBef>
            <a:spcAft>
              <a:spcPct val="35000"/>
            </a:spcAft>
            <a:buNone/>
          </a:pPr>
          <a:r>
            <a:rPr lang="en-US" sz="1800" kern="1200">
              <a:latin typeface="Poppins" pitchFamily="2" charset="77"/>
              <a:cs typeface="Poppins" pitchFamily="2" charset="77"/>
            </a:rPr>
            <a:t>OBJECTIVE 8: </a:t>
          </a:r>
          <a:endParaRPr lang="en-US" sz="1800" kern="1200" dirty="0">
            <a:latin typeface="Poppins" pitchFamily="2" charset="77"/>
            <a:cs typeface="Poppins" pitchFamily="2" charset="77"/>
          </a:endParaRPr>
        </a:p>
      </dsp:txBody>
      <dsp:txXfrm>
        <a:off x="0" y="4816228"/>
        <a:ext cx="1711518" cy="648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B22E7-9ECE-7748-A681-5C8D3FB0A0A5}">
      <dsp:nvSpPr>
        <dsp:cNvPr id="0" name=""/>
        <dsp:cNvSpPr/>
      </dsp:nvSpPr>
      <dsp:spPr>
        <a:xfrm>
          <a:off x="3178" y="0"/>
          <a:ext cx="3251854" cy="416410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Component 1: </a:t>
          </a:r>
          <a:r>
            <a:rPr lang="en-US" sz="2400" b="1" i="0" kern="1200" dirty="0"/>
            <a:t>Investing in Community Resiliency and Inclusion </a:t>
          </a:r>
          <a:r>
            <a:rPr lang="en-US" sz="2400" b="1" kern="1200" dirty="0"/>
            <a:t>(</a:t>
          </a:r>
          <a:r>
            <a:rPr lang="en-US" sz="2400" b="1" kern="1200" dirty="0">
              <a:solidFill>
                <a:srgbClr val="FF0000"/>
              </a:solidFill>
            </a:rPr>
            <a:t>USD 112.5M, 75%</a:t>
          </a:r>
          <a:r>
            <a:rPr lang="en-US" sz="2400" b="1" kern="1200" dirty="0"/>
            <a:t>)</a:t>
          </a:r>
          <a:endParaRPr lang="en-US" sz="2400" kern="1200" dirty="0"/>
        </a:p>
      </dsp:txBody>
      <dsp:txXfrm>
        <a:off x="3178" y="0"/>
        <a:ext cx="3251854" cy="1249231"/>
      </dsp:txXfrm>
    </dsp:sp>
    <dsp:sp modelId="{0AD2D535-F3CE-4B4C-8BE1-66FE96B7BD75}">
      <dsp:nvSpPr>
        <dsp:cNvPr id="0" name=""/>
        <dsp:cNvSpPr/>
      </dsp:nvSpPr>
      <dsp:spPr>
        <a:xfrm>
          <a:off x="465277" y="1255545"/>
          <a:ext cx="2420576" cy="8105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Sub-Component 1.1 </a:t>
          </a:r>
        </a:p>
        <a:p>
          <a:pPr marL="0" lvl="0" indent="0" algn="ctr" defTabSz="444500">
            <a:lnSpc>
              <a:spcPct val="90000"/>
            </a:lnSpc>
            <a:spcBef>
              <a:spcPct val="0"/>
            </a:spcBef>
            <a:spcAft>
              <a:spcPct val="35000"/>
            </a:spcAft>
            <a:buNone/>
          </a:pPr>
          <a:r>
            <a:rPr lang="en-US" sz="1000" kern="1200" dirty="0"/>
            <a:t>(USD 84M): </a:t>
          </a:r>
        </a:p>
        <a:p>
          <a:pPr marL="0" lvl="0" indent="0" algn="ctr" defTabSz="444500">
            <a:lnSpc>
              <a:spcPct val="90000"/>
            </a:lnSpc>
            <a:spcBef>
              <a:spcPct val="0"/>
            </a:spcBef>
            <a:spcAft>
              <a:spcPct val="35000"/>
            </a:spcAft>
            <a:buNone/>
          </a:pPr>
          <a:r>
            <a:rPr lang="en-US" sz="1000" kern="1200" dirty="0"/>
            <a:t>Community investments for strengthening local resilience and inclusion</a:t>
          </a:r>
        </a:p>
      </dsp:txBody>
      <dsp:txXfrm>
        <a:off x="489018" y="1279286"/>
        <a:ext cx="2373094" cy="763111"/>
      </dsp:txXfrm>
    </dsp:sp>
    <dsp:sp modelId="{208B8269-B469-CF49-8817-3F0AB14ED303}">
      <dsp:nvSpPr>
        <dsp:cNvPr id="0" name=""/>
        <dsp:cNvSpPr/>
      </dsp:nvSpPr>
      <dsp:spPr>
        <a:xfrm>
          <a:off x="386530" y="2183930"/>
          <a:ext cx="2601483" cy="106997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Sub-Component 1.2 </a:t>
          </a:r>
        </a:p>
        <a:p>
          <a:pPr marL="0" lvl="0" indent="0" algn="ctr" defTabSz="444500">
            <a:lnSpc>
              <a:spcPct val="90000"/>
            </a:lnSpc>
            <a:spcBef>
              <a:spcPct val="0"/>
            </a:spcBef>
            <a:spcAft>
              <a:spcPct val="35000"/>
            </a:spcAft>
            <a:buNone/>
          </a:pPr>
          <a:r>
            <a:rPr lang="en-US" sz="1000" kern="1200" dirty="0"/>
            <a:t>(USD 22.5M):</a:t>
          </a:r>
        </a:p>
        <a:p>
          <a:pPr marL="0" lvl="0" indent="0" algn="ctr" defTabSz="444500">
            <a:lnSpc>
              <a:spcPct val="90000"/>
            </a:lnSpc>
            <a:spcBef>
              <a:spcPct val="0"/>
            </a:spcBef>
            <a:spcAft>
              <a:spcPct val="35000"/>
            </a:spcAft>
            <a:buNone/>
          </a:pPr>
          <a:r>
            <a:rPr lang="en-US" sz="1000" kern="1200" dirty="0"/>
            <a:t> Strategic economic investments for climate-resilient economic development</a:t>
          </a:r>
        </a:p>
      </dsp:txBody>
      <dsp:txXfrm>
        <a:off x="417868" y="2215268"/>
        <a:ext cx="2538807" cy="10072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DD673638-2A90-475B-9C8A-11A635ED6C87}" type="datetimeFigureOut">
              <a:rPr lang="en-US" smtClean="0"/>
              <a:t>3/20/2023</a:t>
            </a:fld>
            <a:endParaRPr lang="en-US"/>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08BFAA1E-A0E4-4F86-8A7E-BA67E0EBD18D}" type="slidenum">
              <a:rPr lang="en-US" smtClean="0"/>
              <a:t>‹#›</a:t>
            </a:fld>
            <a:endParaRPr lang="en-US"/>
          </a:p>
        </p:txBody>
      </p:sp>
    </p:spTree>
    <p:extLst>
      <p:ext uri="{BB962C8B-B14F-4D97-AF65-F5344CB8AC3E}">
        <p14:creationId xmlns:p14="http://schemas.microsoft.com/office/powerpoint/2010/main" val="3722858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8"/>
            <a:ext cx="5588000" cy="4177665"/>
          </a:xfrm>
          <a:prstGeom prst="rect">
            <a:avLst/>
          </a:prstGeom>
          <a:noFill/>
          <a:ln>
            <a:noFill/>
          </a:ln>
        </p:spPr>
        <p:txBody>
          <a:bodyPr spcFirstLastPara="1" wrap="square" lIns="92938" tIns="92938" rIns="92938" bIns="9293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05681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701CF-BC91-4FE7-B4FC-70B4646302E6}" type="slidenum">
              <a:rPr lang="en-US" smtClean="0"/>
              <a:t>13</a:t>
            </a:fld>
            <a:endParaRPr lang="en-US"/>
          </a:p>
        </p:txBody>
      </p:sp>
    </p:spTree>
    <p:extLst>
      <p:ext uri="{BB962C8B-B14F-4D97-AF65-F5344CB8AC3E}">
        <p14:creationId xmlns:p14="http://schemas.microsoft.com/office/powerpoint/2010/main" val="295803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375350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5123FF3C-574F-40EE-A6A8-846858209253}" type="slidenum">
              <a:rPr lang="en-US" smtClean="0"/>
              <a:t>15</a:t>
            </a:fld>
            <a:endParaRPr lang="en-US"/>
          </a:p>
        </p:txBody>
      </p:sp>
    </p:spTree>
    <p:extLst>
      <p:ext uri="{BB962C8B-B14F-4D97-AF65-F5344CB8AC3E}">
        <p14:creationId xmlns:p14="http://schemas.microsoft.com/office/powerpoint/2010/main" val="383951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5123FF3C-574F-40EE-A6A8-846858209253}" type="slidenum">
              <a:rPr lang="en-US" smtClean="0"/>
              <a:t>16</a:t>
            </a:fld>
            <a:endParaRPr lang="en-US"/>
          </a:p>
        </p:txBody>
      </p:sp>
    </p:spTree>
    <p:extLst>
      <p:ext uri="{BB962C8B-B14F-4D97-AF65-F5344CB8AC3E}">
        <p14:creationId xmlns:p14="http://schemas.microsoft.com/office/powerpoint/2010/main" val="32948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c64e3775f_0_2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c64e3775f_0_27:notes"/>
          <p:cNvSpPr txBox="1">
            <a:spLocks noGrp="1"/>
          </p:cNvSpPr>
          <p:nvPr>
            <p:ph type="body" idx="1"/>
          </p:nvPr>
        </p:nvSpPr>
        <p:spPr>
          <a:xfrm>
            <a:off x="698500" y="4409758"/>
            <a:ext cx="5588000" cy="4177665"/>
          </a:xfrm>
          <a:prstGeom prst="rect">
            <a:avLst/>
          </a:prstGeom>
        </p:spPr>
        <p:txBody>
          <a:bodyPr spcFirstLastPara="1" wrap="square" lIns="92938" tIns="92938" rIns="92938" bIns="92938" anchor="t" anchorCtr="0">
            <a:noAutofit/>
          </a:bodyPr>
          <a:lstStyle/>
          <a:p>
            <a:pPr marL="0" indent="0">
              <a:buNone/>
            </a:pPr>
            <a:endParaRPr dirty="0"/>
          </a:p>
        </p:txBody>
      </p:sp>
    </p:spTree>
    <p:extLst>
      <p:ext uri="{BB962C8B-B14F-4D97-AF65-F5344CB8AC3E}">
        <p14:creationId xmlns:p14="http://schemas.microsoft.com/office/powerpoint/2010/main" val="391895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37" name="Google Shape;37;p9"/>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on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D28E21-C916-4CB0-8288-F701D03CDE51}"/>
              </a:ext>
            </a:extLst>
          </p:cNvPr>
          <p:cNvSpPr>
            <a:spLocks noGrp="1"/>
          </p:cNvSpPr>
          <p:nvPr>
            <p:ph type="pic" sz="quarter" idx="10"/>
          </p:nvPr>
        </p:nvSpPr>
        <p:spPr>
          <a:xfrm>
            <a:off x="584750" y="1699846"/>
            <a:ext cx="7974501" cy="2461847"/>
          </a:xfrm>
          <a:custGeom>
            <a:avLst/>
            <a:gdLst>
              <a:gd name="connsiteX0" fmla="*/ 0 w 21259798"/>
              <a:gd name="connsiteY0" fmla="*/ 0 h 4923693"/>
              <a:gd name="connsiteX1" fmla="*/ 21259798 w 21259798"/>
              <a:gd name="connsiteY1" fmla="*/ 0 h 4923693"/>
              <a:gd name="connsiteX2" fmla="*/ 21259798 w 21259798"/>
              <a:gd name="connsiteY2" fmla="*/ 4923693 h 4923693"/>
              <a:gd name="connsiteX3" fmla="*/ 0 w 21259798"/>
              <a:gd name="connsiteY3" fmla="*/ 4923693 h 4923693"/>
            </a:gdLst>
            <a:ahLst/>
            <a:cxnLst>
              <a:cxn ang="0">
                <a:pos x="connsiteX0" y="connsiteY0"/>
              </a:cxn>
              <a:cxn ang="0">
                <a:pos x="connsiteX1" y="connsiteY1"/>
              </a:cxn>
              <a:cxn ang="0">
                <a:pos x="connsiteX2" y="connsiteY2"/>
              </a:cxn>
              <a:cxn ang="0">
                <a:pos x="connsiteX3" y="connsiteY3"/>
              </a:cxn>
            </a:cxnLst>
            <a:rect l="l" t="t" r="r" b="b"/>
            <a:pathLst>
              <a:path w="21259798" h="4923693">
                <a:moveTo>
                  <a:pt x="0" y="0"/>
                </a:moveTo>
                <a:lnTo>
                  <a:pt x="21259798" y="0"/>
                </a:lnTo>
                <a:lnTo>
                  <a:pt x="21259798" y="4923693"/>
                </a:lnTo>
                <a:lnTo>
                  <a:pt x="0" y="4923693"/>
                </a:ln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63842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on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4C8A70B-2541-4D47-AC0D-7CE2F542BADC}"/>
              </a:ext>
            </a:extLst>
          </p:cNvPr>
          <p:cNvSpPr>
            <a:spLocks noGrp="1"/>
          </p:cNvSpPr>
          <p:nvPr>
            <p:ph type="pic" sz="quarter" idx="10"/>
          </p:nvPr>
        </p:nvSpPr>
        <p:spPr>
          <a:xfrm>
            <a:off x="3809281" y="832453"/>
            <a:ext cx="4080523" cy="5439280"/>
          </a:xfrm>
          <a:custGeom>
            <a:avLst/>
            <a:gdLst>
              <a:gd name="connsiteX0" fmla="*/ 5439281 w 10878562"/>
              <a:gd name="connsiteY0" fmla="*/ 0 h 10878560"/>
              <a:gd name="connsiteX1" fmla="*/ 6443933 w 10878562"/>
              <a:gd name="connsiteY1" fmla="*/ 416140 h 10878560"/>
              <a:gd name="connsiteX2" fmla="*/ 10462422 w 10878562"/>
              <a:gd name="connsiteY2" fmla="*/ 4434628 h 10878560"/>
              <a:gd name="connsiteX3" fmla="*/ 10462422 w 10878562"/>
              <a:gd name="connsiteY3" fmla="*/ 6443933 h 10878560"/>
              <a:gd name="connsiteX4" fmla="*/ 6443933 w 10878562"/>
              <a:gd name="connsiteY4" fmla="*/ 10462420 h 10878560"/>
              <a:gd name="connsiteX5" fmla="*/ 4434629 w 10878562"/>
              <a:gd name="connsiteY5" fmla="*/ 10462420 h 10878560"/>
              <a:gd name="connsiteX6" fmla="*/ 416141 w 10878562"/>
              <a:gd name="connsiteY6" fmla="*/ 6443933 h 10878560"/>
              <a:gd name="connsiteX7" fmla="*/ 416141 w 10878562"/>
              <a:gd name="connsiteY7" fmla="*/ 4434628 h 10878560"/>
              <a:gd name="connsiteX8" fmla="*/ 4434629 w 10878562"/>
              <a:gd name="connsiteY8" fmla="*/ 416140 h 10878560"/>
              <a:gd name="connsiteX9" fmla="*/ 5439281 w 10878562"/>
              <a:gd name="connsiteY9" fmla="*/ 0 h 1087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8562" h="10878560">
                <a:moveTo>
                  <a:pt x="5439281" y="0"/>
                </a:moveTo>
                <a:cubicBezTo>
                  <a:pt x="5802894" y="0"/>
                  <a:pt x="6166506" y="138713"/>
                  <a:pt x="6443933" y="416140"/>
                </a:cubicBezTo>
                <a:lnTo>
                  <a:pt x="10462422" y="4434628"/>
                </a:lnTo>
                <a:cubicBezTo>
                  <a:pt x="11017276" y="4989482"/>
                  <a:pt x="11017276" y="5889079"/>
                  <a:pt x="10462422" y="6443933"/>
                </a:cubicBezTo>
                <a:lnTo>
                  <a:pt x="6443933" y="10462420"/>
                </a:lnTo>
                <a:cubicBezTo>
                  <a:pt x="5889079" y="11017274"/>
                  <a:pt x="4989483" y="11017274"/>
                  <a:pt x="4434629" y="10462420"/>
                </a:cubicBezTo>
                <a:lnTo>
                  <a:pt x="416141" y="6443933"/>
                </a:lnTo>
                <a:cubicBezTo>
                  <a:pt x="-138713" y="5889079"/>
                  <a:pt x="-138713" y="4989482"/>
                  <a:pt x="416141" y="4434628"/>
                </a:cubicBezTo>
                <a:lnTo>
                  <a:pt x="4434629" y="416140"/>
                </a:lnTo>
                <a:cubicBezTo>
                  <a:pt x="4712056" y="138713"/>
                  <a:pt x="5075669" y="0"/>
                  <a:pt x="5439281"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33215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9">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E5A70B-3347-4468-BCA4-B7FF5225A196}"/>
              </a:ext>
            </a:extLst>
          </p:cNvPr>
          <p:cNvSpPr>
            <a:spLocks noGrp="1"/>
          </p:cNvSpPr>
          <p:nvPr>
            <p:ph type="pic" sz="quarter" idx="10"/>
          </p:nvPr>
        </p:nvSpPr>
        <p:spPr>
          <a:xfrm>
            <a:off x="3054892" y="2259477"/>
            <a:ext cx="3345289" cy="3650780"/>
          </a:xfrm>
          <a:custGeom>
            <a:avLst/>
            <a:gdLst>
              <a:gd name="connsiteX0" fmla="*/ 5108219 w 8918448"/>
              <a:gd name="connsiteY0" fmla="*/ 3718560 h 7301560"/>
              <a:gd name="connsiteX1" fmla="*/ 8321269 w 8918448"/>
              <a:gd name="connsiteY1" fmla="*/ 3718560 h 7301560"/>
              <a:gd name="connsiteX2" fmla="*/ 8918448 w 8918448"/>
              <a:gd name="connsiteY2" fmla="*/ 4315739 h 7301560"/>
              <a:gd name="connsiteX3" fmla="*/ 8918448 w 8918448"/>
              <a:gd name="connsiteY3" fmla="*/ 6704381 h 7301560"/>
              <a:gd name="connsiteX4" fmla="*/ 8321269 w 8918448"/>
              <a:gd name="connsiteY4" fmla="*/ 7301560 h 7301560"/>
              <a:gd name="connsiteX5" fmla="*/ 5108219 w 8918448"/>
              <a:gd name="connsiteY5" fmla="*/ 7301560 h 7301560"/>
              <a:gd name="connsiteX6" fmla="*/ 4511040 w 8918448"/>
              <a:gd name="connsiteY6" fmla="*/ 6704381 h 7301560"/>
              <a:gd name="connsiteX7" fmla="*/ 4511040 w 8918448"/>
              <a:gd name="connsiteY7" fmla="*/ 4315739 h 7301560"/>
              <a:gd name="connsiteX8" fmla="*/ 5108219 w 8918448"/>
              <a:gd name="connsiteY8" fmla="*/ 3718560 h 7301560"/>
              <a:gd name="connsiteX9" fmla="*/ 597179 w 8918448"/>
              <a:gd name="connsiteY9" fmla="*/ 3718560 h 7301560"/>
              <a:gd name="connsiteX10" fmla="*/ 3810229 w 8918448"/>
              <a:gd name="connsiteY10" fmla="*/ 3718560 h 7301560"/>
              <a:gd name="connsiteX11" fmla="*/ 4407408 w 8918448"/>
              <a:gd name="connsiteY11" fmla="*/ 4315739 h 7301560"/>
              <a:gd name="connsiteX12" fmla="*/ 4407408 w 8918448"/>
              <a:gd name="connsiteY12" fmla="*/ 6704381 h 7301560"/>
              <a:gd name="connsiteX13" fmla="*/ 3810229 w 8918448"/>
              <a:gd name="connsiteY13" fmla="*/ 7301560 h 7301560"/>
              <a:gd name="connsiteX14" fmla="*/ 597179 w 8918448"/>
              <a:gd name="connsiteY14" fmla="*/ 7301560 h 7301560"/>
              <a:gd name="connsiteX15" fmla="*/ 0 w 8918448"/>
              <a:gd name="connsiteY15" fmla="*/ 6704381 h 7301560"/>
              <a:gd name="connsiteX16" fmla="*/ 0 w 8918448"/>
              <a:gd name="connsiteY16" fmla="*/ 4315739 h 7301560"/>
              <a:gd name="connsiteX17" fmla="*/ 597179 w 8918448"/>
              <a:gd name="connsiteY17" fmla="*/ 3718560 h 7301560"/>
              <a:gd name="connsiteX18" fmla="*/ 5108219 w 8918448"/>
              <a:gd name="connsiteY18" fmla="*/ 0 h 7301560"/>
              <a:gd name="connsiteX19" fmla="*/ 8321269 w 8918448"/>
              <a:gd name="connsiteY19" fmla="*/ 0 h 7301560"/>
              <a:gd name="connsiteX20" fmla="*/ 8918448 w 8918448"/>
              <a:gd name="connsiteY20" fmla="*/ 597179 h 7301560"/>
              <a:gd name="connsiteX21" fmla="*/ 8918448 w 8918448"/>
              <a:gd name="connsiteY21" fmla="*/ 2985821 h 7301560"/>
              <a:gd name="connsiteX22" fmla="*/ 8321269 w 8918448"/>
              <a:gd name="connsiteY22" fmla="*/ 3583000 h 7301560"/>
              <a:gd name="connsiteX23" fmla="*/ 5108219 w 8918448"/>
              <a:gd name="connsiteY23" fmla="*/ 3583000 h 7301560"/>
              <a:gd name="connsiteX24" fmla="*/ 4511040 w 8918448"/>
              <a:gd name="connsiteY24" fmla="*/ 2985821 h 7301560"/>
              <a:gd name="connsiteX25" fmla="*/ 4511040 w 8918448"/>
              <a:gd name="connsiteY25" fmla="*/ 597179 h 7301560"/>
              <a:gd name="connsiteX26" fmla="*/ 5108219 w 8918448"/>
              <a:gd name="connsiteY26" fmla="*/ 0 h 730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18448" h="7301560">
                <a:moveTo>
                  <a:pt x="5108219" y="3718560"/>
                </a:moveTo>
                <a:lnTo>
                  <a:pt x="8321269" y="3718560"/>
                </a:lnTo>
                <a:cubicBezTo>
                  <a:pt x="8651082" y="3718560"/>
                  <a:pt x="8918448" y="3985926"/>
                  <a:pt x="8918448" y="4315739"/>
                </a:cubicBezTo>
                <a:lnTo>
                  <a:pt x="8918448" y="6704381"/>
                </a:lnTo>
                <a:cubicBezTo>
                  <a:pt x="8918448" y="7034194"/>
                  <a:pt x="8651082" y="7301560"/>
                  <a:pt x="8321269" y="7301560"/>
                </a:cubicBezTo>
                <a:lnTo>
                  <a:pt x="5108219" y="7301560"/>
                </a:lnTo>
                <a:cubicBezTo>
                  <a:pt x="4778406" y="7301560"/>
                  <a:pt x="4511040" y="7034194"/>
                  <a:pt x="4511040" y="6704381"/>
                </a:cubicBezTo>
                <a:lnTo>
                  <a:pt x="4511040" y="4315739"/>
                </a:lnTo>
                <a:cubicBezTo>
                  <a:pt x="4511040" y="3985926"/>
                  <a:pt x="4778406" y="3718560"/>
                  <a:pt x="5108219" y="3718560"/>
                </a:cubicBezTo>
                <a:close/>
                <a:moveTo>
                  <a:pt x="597179" y="3718560"/>
                </a:moveTo>
                <a:lnTo>
                  <a:pt x="3810229" y="3718560"/>
                </a:lnTo>
                <a:cubicBezTo>
                  <a:pt x="4140042" y="3718560"/>
                  <a:pt x="4407408" y="3985926"/>
                  <a:pt x="4407408" y="4315739"/>
                </a:cubicBezTo>
                <a:lnTo>
                  <a:pt x="4407408" y="6704381"/>
                </a:lnTo>
                <a:cubicBezTo>
                  <a:pt x="4407408" y="7034194"/>
                  <a:pt x="4140042" y="7301560"/>
                  <a:pt x="3810229" y="7301560"/>
                </a:cubicBezTo>
                <a:lnTo>
                  <a:pt x="597179" y="7301560"/>
                </a:lnTo>
                <a:cubicBezTo>
                  <a:pt x="267366" y="7301560"/>
                  <a:pt x="0" y="7034194"/>
                  <a:pt x="0" y="6704381"/>
                </a:cubicBezTo>
                <a:lnTo>
                  <a:pt x="0" y="4315739"/>
                </a:lnTo>
                <a:cubicBezTo>
                  <a:pt x="0" y="3985926"/>
                  <a:pt x="267366" y="3718560"/>
                  <a:pt x="597179" y="3718560"/>
                </a:cubicBezTo>
                <a:close/>
                <a:moveTo>
                  <a:pt x="5108219" y="0"/>
                </a:moveTo>
                <a:lnTo>
                  <a:pt x="8321269" y="0"/>
                </a:lnTo>
                <a:cubicBezTo>
                  <a:pt x="8651082" y="0"/>
                  <a:pt x="8918448" y="267366"/>
                  <a:pt x="8918448" y="597179"/>
                </a:cubicBezTo>
                <a:lnTo>
                  <a:pt x="8918448" y="2985821"/>
                </a:lnTo>
                <a:cubicBezTo>
                  <a:pt x="8918448" y="3315634"/>
                  <a:pt x="8651082" y="3583000"/>
                  <a:pt x="8321269" y="3583000"/>
                </a:cubicBezTo>
                <a:lnTo>
                  <a:pt x="5108219" y="3583000"/>
                </a:lnTo>
                <a:cubicBezTo>
                  <a:pt x="4778406" y="3583000"/>
                  <a:pt x="4511040" y="3315634"/>
                  <a:pt x="4511040" y="2985821"/>
                </a:cubicBezTo>
                <a:lnTo>
                  <a:pt x="4511040" y="597179"/>
                </a:lnTo>
                <a:cubicBezTo>
                  <a:pt x="4511040" y="267366"/>
                  <a:pt x="4778406" y="0"/>
                  <a:pt x="5108219"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06518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on 10">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EB6A032-AC5B-41DD-8D42-E3374420F6B8}"/>
              </a:ext>
            </a:extLst>
          </p:cNvPr>
          <p:cNvSpPr>
            <a:spLocks noGrp="1"/>
          </p:cNvSpPr>
          <p:nvPr>
            <p:ph type="pic" sz="quarter" idx="10"/>
          </p:nvPr>
        </p:nvSpPr>
        <p:spPr>
          <a:xfrm>
            <a:off x="1" y="0"/>
            <a:ext cx="9144000" cy="6858000"/>
          </a:xfrm>
          <a:custGeom>
            <a:avLst/>
            <a:gdLst>
              <a:gd name="connsiteX0" fmla="*/ 0 w 24377651"/>
              <a:gd name="connsiteY0" fmla="*/ 0 h 13716000"/>
              <a:gd name="connsiteX1" fmla="*/ 24377651 w 24377651"/>
              <a:gd name="connsiteY1" fmla="*/ 0 h 13716000"/>
              <a:gd name="connsiteX2" fmla="*/ 24377651 w 24377651"/>
              <a:gd name="connsiteY2" fmla="*/ 13716000 h 13716000"/>
              <a:gd name="connsiteX3" fmla="*/ 0 w 2437765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1" h="13716000">
                <a:moveTo>
                  <a:pt x="0" y="0"/>
                </a:moveTo>
                <a:lnTo>
                  <a:pt x="24377651" y="0"/>
                </a:lnTo>
                <a:lnTo>
                  <a:pt x="24377651" y="13716000"/>
                </a:lnTo>
                <a:lnTo>
                  <a:pt x="0" y="13716000"/>
                </a:ln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351852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ion 1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CBFEBC5-97F1-417D-A2BB-A711DE26DFC8}"/>
              </a:ext>
            </a:extLst>
          </p:cNvPr>
          <p:cNvSpPr>
            <a:spLocks noGrp="1"/>
          </p:cNvSpPr>
          <p:nvPr>
            <p:ph type="pic" sz="quarter" idx="10"/>
          </p:nvPr>
        </p:nvSpPr>
        <p:spPr>
          <a:xfrm>
            <a:off x="429227" y="0"/>
            <a:ext cx="3401537" cy="5597488"/>
          </a:xfrm>
          <a:custGeom>
            <a:avLst/>
            <a:gdLst>
              <a:gd name="connsiteX0" fmla="*/ 2013 w 9068403"/>
              <a:gd name="connsiteY0" fmla="*/ 0 h 11194976"/>
              <a:gd name="connsiteX1" fmla="*/ 9066391 w 9068403"/>
              <a:gd name="connsiteY1" fmla="*/ 0 h 11194976"/>
              <a:gd name="connsiteX2" fmla="*/ 9066391 w 9068403"/>
              <a:gd name="connsiteY2" fmla="*/ 6639788 h 11194976"/>
              <a:gd name="connsiteX3" fmla="*/ 9068403 w 9068403"/>
              <a:gd name="connsiteY3" fmla="*/ 6660775 h 11194976"/>
              <a:gd name="connsiteX4" fmla="*/ 8830327 w 9068403"/>
              <a:gd name="connsiteY4" fmla="*/ 7235541 h 11194976"/>
              <a:gd name="connsiteX5" fmla="*/ 5108967 w 9068403"/>
              <a:gd name="connsiteY5" fmla="*/ 10956901 h 11194976"/>
              <a:gd name="connsiteX6" fmla="*/ 3959437 w 9068403"/>
              <a:gd name="connsiteY6" fmla="*/ 10956901 h 11194976"/>
              <a:gd name="connsiteX7" fmla="*/ 238076 w 9068403"/>
              <a:gd name="connsiteY7" fmla="*/ 7235541 h 11194976"/>
              <a:gd name="connsiteX8" fmla="*/ 0 w 9068403"/>
              <a:gd name="connsiteY8" fmla="*/ 6660775 h 11194976"/>
              <a:gd name="connsiteX9" fmla="*/ 2013 w 9068403"/>
              <a:gd name="connsiteY9" fmla="*/ 6639770 h 1119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8403" h="11194976">
                <a:moveTo>
                  <a:pt x="2013" y="0"/>
                </a:moveTo>
                <a:lnTo>
                  <a:pt x="9066391" y="0"/>
                </a:lnTo>
                <a:lnTo>
                  <a:pt x="9066391" y="6639788"/>
                </a:lnTo>
                <a:lnTo>
                  <a:pt x="9068403" y="6660775"/>
                </a:lnTo>
                <a:cubicBezTo>
                  <a:pt x="9068403" y="6868799"/>
                  <a:pt x="8989044" y="7076823"/>
                  <a:pt x="8830327" y="7235541"/>
                </a:cubicBezTo>
                <a:lnTo>
                  <a:pt x="5108967" y="10956901"/>
                </a:lnTo>
                <a:cubicBezTo>
                  <a:pt x="4791532" y="11274335"/>
                  <a:pt x="4276870" y="11274335"/>
                  <a:pt x="3959437" y="10956901"/>
                </a:cubicBezTo>
                <a:lnTo>
                  <a:pt x="238076" y="7235541"/>
                </a:lnTo>
                <a:cubicBezTo>
                  <a:pt x="79359" y="7076823"/>
                  <a:pt x="0" y="6868799"/>
                  <a:pt x="0" y="6660775"/>
                </a:cubicBezTo>
                <a:lnTo>
                  <a:pt x="2013" y="6639770"/>
                </a:ln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2110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 1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3433E8-F342-4CE1-9947-1B579CE41398}"/>
              </a:ext>
            </a:extLst>
          </p:cNvPr>
          <p:cNvSpPr>
            <a:spLocks noGrp="1"/>
          </p:cNvSpPr>
          <p:nvPr>
            <p:ph type="pic" sz="quarter" idx="10"/>
          </p:nvPr>
        </p:nvSpPr>
        <p:spPr>
          <a:xfrm>
            <a:off x="5018383" y="1588477"/>
            <a:ext cx="3667347" cy="4888523"/>
          </a:xfrm>
          <a:custGeom>
            <a:avLst/>
            <a:gdLst>
              <a:gd name="connsiteX0" fmla="*/ 1629540 w 9777046"/>
              <a:gd name="connsiteY0" fmla="*/ 0 h 9777046"/>
              <a:gd name="connsiteX1" fmla="*/ 8147506 w 9777046"/>
              <a:gd name="connsiteY1" fmla="*/ 0 h 9777046"/>
              <a:gd name="connsiteX2" fmla="*/ 9777046 w 9777046"/>
              <a:gd name="connsiteY2" fmla="*/ 1629540 h 9777046"/>
              <a:gd name="connsiteX3" fmla="*/ 9777046 w 9777046"/>
              <a:gd name="connsiteY3" fmla="*/ 8147506 h 9777046"/>
              <a:gd name="connsiteX4" fmla="*/ 8147506 w 9777046"/>
              <a:gd name="connsiteY4" fmla="*/ 9777046 h 9777046"/>
              <a:gd name="connsiteX5" fmla="*/ 1629540 w 9777046"/>
              <a:gd name="connsiteY5" fmla="*/ 9777046 h 9777046"/>
              <a:gd name="connsiteX6" fmla="*/ 0 w 9777046"/>
              <a:gd name="connsiteY6" fmla="*/ 8147506 h 9777046"/>
              <a:gd name="connsiteX7" fmla="*/ 0 w 9777046"/>
              <a:gd name="connsiteY7" fmla="*/ 1629540 h 9777046"/>
              <a:gd name="connsiteX8" fmla="*/ 1629540 w 9777046"/>
              <a:gd name="connsiteY8" fmla="*/ 0 h 977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77046" h="9777046">
                <a:moveTo>
                  <a:pt x="1629540" y="0"/>
                </a:moveTo>
                <a:lnTo>
                  <a:pt x="8147506" y="0"/>
                </a:lnTo>
                <a:cubicBezTo>
                  <a:pt x="9047476" y="0"/>
                  <a:pt x="9777046" y="729570"/>
                  <a:pt x="9777046" y="1629540"/>
                </a:cubicBezTo>
                <a:lnTo>
                  <a:pt x="9777046" y="8147506"/>
                </a:lnTo>
                <a:cubicBezTo>
                  <a:pt x="9777046" y="9047476"/>
                  <a:pt x="9047476" y="9777046"/>
                  <a:pt x="8147506" y="9777046"/>
                </a:cubicBezTo>
                <a:lnTo>
                  <a:pt x="1629540" y="9777046"/>
                </a:lnTo>
                <a:cubicBezTo>
                  <a:pt x="729570" y="9777046"/>
                  <a:pt x="0" y="9047476"/>
                  <a:pt x="0" y="8147506"/>
                </a:cubicBezTo>
                <a:lnTo>
                  <a:pt x="0" y="1629540"/>
                </a:lnTo>
                <a:cubicBezTo>
                  <a:pt x="0" y="729570"/>
                  <a:pt x="729570" y="0"/>
                  <a:pt x="1629540"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4090014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on 1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DE4B67-50D6-4F2F-9F85-758574D3E370}"/>
              </a:ext>
            </a:extLst>
          </p:cNvPr>
          <p:cNvSpPr>
            <a:spLocks noGrp="1"/>
          </p:cNvSpPr>
          <p:nvPr>
            <p:ph type="pic" sz="quarter" idx="10"/>
          </p:nvPr>
        </p:nvSpPr>
        <p:spPr>
          <a:xfrm>
            <a:off x="800173" y="980343"/>
            <a:ext cx="4445760" cy="4897316"/>
          </a:xfrm>
          <a:custGeom>
            <a:avLst/>
            <a:gdLst>
              <a:gd name="connsiteX0" fmla="*/ 111355 w 11852272"/>
              <a:gd name="connsiteY0" fmla="*/ 9061937 h 9794631"/>
              <a:gd name="connsiteX1" fmla="*/ 6741023 w 11852272"/>
              <a:gd name="connsiteY1" fmla="*/ 9061937 h 9794631"/>
              <a:gd name="connsiteX2" fmla="*/ 6852378 w 11852272"/>
              <a:gd name="connsiteY2" fmla="*/ 9173292 h 9794631"/>
              <a:gd name="connsiteX3" fmla="*/ 6852378 w 11852272"/>
              <a:gd name="connsiteY3" fmla="*/ 9683275 h 9794631"/>
              <a:gd name="connsiteX4" fmla="*/ 6741023 w 11852272"/>
              <a:gd name="connsiteY4" fmla="*/ 9794630 h 9794631"/>
              <a:gd name="connsiteX5" fmla="*/ 111355 w 11852272"/>
              <a:gd name="connsiteY5" fmla="*/ 9794630 h 9794631"/>
              <a:gd name="connsiteX6" fmla="*/ 0 w 11852272"/>
              <a:gd name="connsiteY6" fmla="*/ 9683275 h 9794631"/>
              <a:gd name="connsiteX7" fmla="*/ 0 w 11852272"/>
              <a:gd name="connsiteY7" fmla="*/ 9173292 h 9794631"/>
              <a:gd name="connsiteX8" fmla="*/ 111355 w 11852272"/>
              <a:gd name="connsiteY8" fmla="*/ 9061937 h 9794631"/>
              <a:gd name="connsiteX9" fmla="*/ 7248796 w 11852272"/>
              <a:gd name="connsiteY9" fmla="*/ 4999893 h 9794631"/>
              <a:gd name="connsiteX10" fmla="*/ 11661010 w 11852272"/>
              <a:gd name="connsiteY10" fmla="*/ 4999893 h 9794631"/>
              <a:gd name="connsiteX11" fmla="*/ 11852272 w 11852272"/>
              <a:gd name="connsiteY11" fmla="*/ 5191155 h 9794631"/>
              <a:gd name="connsiteX12" fmla="*/ 11852272 w 11852272"/>
              <a:gd name="connsiteY12" fmla="*/ 9603369 h 9794631"/>
              <a:gd name="connsiteX13" fmla="*/ 11661010 w 11852272"/>
              <a:gd name="connsiteY13" fmla="*/ 9794631 h 9794631"/>
              <a:gd name="connsiteX14" fmla="*/ 7248796 w 11852272"/>
              <a:gd name="connsiteY14" fmla="*/ 9794631 h 9794631"/>
              <a:gd name="connsiteX15" fmla="*/ 7057534 w 11852272"/>
              <a:gd name="connsiteY15" fmla="*/ 9603369 h 9794631"/>
              <a:gd name="connsiteX16" fmla="*/ 7057534 w 11852272"/>
              <a:gd name="connsiteY16" fmla="*/ 5191155 h 9794631"/>
              <a:gd name="connsiteX17" fmla="*/ 7248796 w 11852272"/>
              <a:gd name="connsiteY17" fmla="*/ 4999893 h 9794631"/>
              <a:gd name="connsiteX18" fmla="*/ 135403 w 11852272"/>
              <a:gd name="connsiteY18" fmla="*/ 934915 h 9794631"/>
              <a:gd name="connsiteX19" fmla="*/ 6716975 w 11852272"/>
              <a:gd name="connsiteY19" fmla="*/ 934915 h 9794631"/>
              <a:gd name="connsiteX20" fmla="*/ 6852378 w 11852272"/>
              <a:gd name="connsiteY20" fmla="*/ 1070318 h 9794631"/>
              <a:gd name="connsiteX21" fmla="*/ 6852378 w 11852272"/>
              <a:gd name="connsiteY21" fmla="*/ 8724312 h 9794631"/>
              <a:gd name="connsiteX22" fmla="*/ 6716975 w 11852272"/>
              <a:gd name="connsiteY22" fmla="*/ 8859715 h 9794631"/>
              <a:gd name="connsiteX23" fmla="*/ 135403 w 11852272"/>
              <a:gd name="connsiteY23" fmla="*/ 8859715 h 9794631"/>
              <a:gd name="connsiteX24" fmla="*/ 0 w 11852272"/>
              <a:gd name="connsiteY24" fmla="*/ 8724312 h 9794631"/>
              <a:gd name="connsiteX25" fmla="*/ 0 w 11852272"/>
              <a:gd name="connsiteY25" fmla="*/ 1070318 h 9794631"/>
              <a:gd name="connsiteX26" fmla="*/ 135403 w 11852272"/>
              <a:gd name="connsiteY26" fmla="*/ 934915 h 9794631"/>
              <a:gd name="connsiteX27" fmla="*/ 7248796 w 11852272"/>
              <a:gd name="connsiteY27" fmla="*/ 0 h 9794631"/>
              <a:gd name="connsiteX28" fmla="*/ 11661010 w 11852272"/>
              <a:gd name="connsiteY28" fmla="*/ 0 h 9794631"/>
              <a:gd name="connsiteX29" fmla="*/ 11852272 w 11852272"/>
              <a:gd name="connsiteY29" fmla="*/ 191262 h 9794631"/>
              <a:gd name="connsiteX30" fmla="*/ 11852272 w 11852272"/>
              <a:gd name="connsiteY30" fmla="*/ 4603476 h 9794631"/>
              <a:gd name="connsiteX31" fmla="*/ 11661010 w 11852272"/>
              <a:gd name="connsiteY31" fmla="*/ 4794738 h 9794631"/>
              <a:gd name="connsiteX32" fmla="*/ 7248796 w 11852272"/>
              <a:gd name="connsiteY32" fmla="*/ 4794738 h 9794631"/>
              <a:gd name="connsiteX33" fmla="*/ 7057534 w 11852272"/>
              <a:gd name="connsiteY33" fmla="*/ 4603476 h 9794631"/>
              <a:gd name="connsiteX34" fmla="*/ 7057534 w 11852272"/>
              <a:gd name="connsiteY34" fmla="*/ 191262 h 9794631"/>
              <a:gd name="connsiteX35" fmla="*/ 7248796 w 11852272"/>
              <a:gd name="connsiteY35" fmla="*/ 0 h 9794631"/>
              <a:gd name="connsiteX36" fmla="*/ 111354 w 11852272"/>
              <a:gd name="connsiteY36" fmla="*/ 0 h 9794631"/>
              <a:gd name="connsiteX37" fmla="*/ 6741023 w 11852272"/>
              <a:gd name="connsiteY37" fmla="*/ 0 h 9794631"/>
              <a:gd name="connsiteX38" fmla="*/ 6852378 w 11852272"/>
              <a:gd name="connsiteY38" fmla="*/ 111355 h 9794631"/>
              <a:gd name="connsiteX39" fmla="*/ 6852378 w 11852272"/>
              <a:gd name="connsiteY39" fmla="*/ 621338 h 9794631"/>
              <a:gd name="connsiteX40" fmla="*/ 6741023 w 11852272"/>
              <a:gd name="connsiteY40" fmla="*/ 732693 h 9794631"/>
              <a:gd name="connsiteX41" fmla="*/ 111354 w 11852272"/>
              <a:gd name="connsiteY41" fmla="*/ 732693 h 9794631"/>
              <a:gd name="connsiteX42" fmla="*/ 0 w 11852272"/>
              <a:gd name="connsiteY42" fmla="*/ 621338 h 9794631"/>
              <a:gd name="connsiteX43" fmla="*/ 0 w 11852272"/>
              <a:gd name="connsiteY43" fmla="*/ 111355 h 9794631"/>
              <a:gd name="connsiteX44" fmla="*/ 111354 w 11852272"/>
              <a:gd name="connsiteY44" fmla="*/ 0 h 979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52272" h="9794631">
                <a:moveTo>
                  <a:pt x="111355" y="9061937"/>
                </a:moveTo>
                <a:lnTo>
                  <a:pt x="6741023" y="9061937"/>
                </a:lnTo>
                <a:cubicBezTo>
                  <a:pt x="6802523" y="9061937"/>
                  <a:pt x="6852378" y="9111792"/>
                  <a:pt x="6852378" y="9173292"/>
                </a:cubicBezTo>
                <a:lnTo>
                  <a:pt x="6852378" y="9683275"/>
                </a:lnTo>
                <a:cubicBezTo>
                  <a:pt x="6852378" y="9744775"/>
                  <a:pt x="6802523" y="9794630"/>
                  <a:pt x="6741023" y="9794630"/>
                </a:cubicBezTo>
                <a:lnTo>
                  <a:pt x="111355" y="9794630"/>
                </a:lnTo>
                <a:cubicBezTo>
                  <a:pt x="49855" y="9794630"/>
                  <a:pt x="0" y="9744775"/>
                  <a:pt x="0" y="9683275"/>
                </a:cubicBezTo>
                <a:lnTo>
                  <a:pt x="0" y="9173292"/>
                </a:lnTo>
                <a:cubicBezTo>
                  <a:pt x="0" y="9111792"/>
                  <a:pt x="49855" y="9061937"/>
                  <a:pt x="111355" y="9061937"/>
                </a:cubicBezTo>
                <a:close/>
                <a:moveTo>
                  <a:pt x="7248796" y="4999893"/>
                </a:moveTo>
                <a:lnTo>
                  <a:pt x="11661010" y="4999893"/>
                </a:lnTo>
                <a:cubicBezTo>
                  <a:pt x="11766641" y="4999893"/>
                  <a:pt x="11852272" y="5085524"/>
                  <a:pt x="11852272" y="5191155"/>
                </a:cubicBezTo>
                <a:lnTo>
                  <a:pt x="11852272" y="9603369"/>
                </a:lnTo>
                <a:cubicBezTo>
                  <a:pt x="11852272" y="9709000"/>
                  <a:pt x="11766641" y="9794631"/>
                  <a:pt x="11661010" y="9794631"/>
                </a:cubicBezTo>
                <a:lnTo>
                  <a:pt x="7248796" y="9794631"/>
                </a:lnTo>
                <a:cubicBezTo>
                  <a:pt x="7143165" y="9794631"/>
                  <a:pt x="7057534" y="9709000"/>
                  <a:pt x="7057534" y="9603369"/>
                </a:cubicBezTo>
                <a:lnTo>
                  <a:pt x="7057534" y="5191155"/>
                </a:lnTo>
                <a:cubicBezTo>
                  <a:pt x="7057534" y="5085524"/>
                  <a:pt x="7143165" y="4999893"/>
                  <a:pt x="7248796" y="4999893"/>
                </a:cubicBezTo>
                <a:close/>
                <a:moveTo>
                  <a:pt x="135403" y="934915"/>
                </a:moveTo>
                <a:lnTo>
                  <a:pt x="6716975" y="934915"/>
                </a:lnTo>
                <a:cubicBezTo>
                  <a:pt x="6791756" y="934915"/>
                  <a:pt x="6852378" y="995537"/>
                  <a:pt x="6852378" y="1070318"/>
                </a:cubicBezTo>
                <a:lnTo>
                  <a:pt x="6852378" y="8724312"/>
                </a:lnTo>
                <a:cubicBezTo>
                  <a:pt x="6852378" y="8799093"/>
                  <a:pt x="6791756" y="8859715"/>
                  <a:pt x="6716975" y="8859715"/>
                </a:cubicBezTo>
                <a:lnTo>
                  <a:pt x="135403" y="8859715"/>
                </a:lnTo>
                <a:cubicBezTo>
                  <a:pt x="60622" y="8859715"/>
                  <a:pt x="0" y="8799093"/>
                  <a:pt x="0" y="8724312"/>
                </a:cubicBezTo>
                <a:lnTo>
                  <a:pt x="0" y="1070318"/>
                </a:lnTo>
                <a:cubicBezTo>
                  <a:pt x="0" y="995537"/>
                  <a:pt x="60622" y="934915"/>
                  <a:pt x="135403" y="934915"/>
                </a:cubicBezTo>
                <a:close/>
                <a:moveTo>
                  <a:pt x="7248796" y="0"/>
                </a:moveTo>
                <a:lnTo>
                  <a:pt x="11661010" y="0"/>
                </a:lnTo>
                <a:cubicBezTo>
                  <a:pt x="11766641" y="0"/>
                  <a:pt x="11852272" y="85631"/>
                  <a:pt x="11852272" y="191262"/>
                </a:cubicBezTo>
                <a:lnTo>
                  <a:pt x="11852272" y="4603476"/>
                </a:lnTo>
                <a:cubicBezTo>
                  <a:pt x="11852272" y="4709107"/>
                  <a:pt x="11766641" y="4794738"/>
                  <a:pt x="11661010" y="4794738"/>
                </a:cubicBezTo>
                <a:lnTo>
                  <a:pt x="7248796" y="4794738"/>
                </a:lnTo>
                <a:cubicBezTo>
                  <a:pt x="7143165" y="4794738"/>
                  <a:pt x="7057534" y="4709107"/>
                  <a:pt x="7057534" y="4603476"/>
                </a:cubicBezTo>
                <a:lnTo>
                  <a:pt x="7057534" y="191262"/>
                </a:lnTo>
                <a:cubicBezTo>
                  <a:pt x="7057534" y="85631"/>
                  <a:pt x="7143165" y="0"/>
                  <a:pt x="7248796" y="0"/>
                </a:cubicBezTo>
                <a:close/>
                <a:moveTo>
                  <a:pt x="111354" y="0"/>
                </a:moveTo>
                <a:lnTo>
                  <a:pt x="6741023" y="0"/>
                </a:lnTo>
                <a:cubicBezTo>
                  <a:pt x="6802523" y="0"/>
                  <a:pt x="6852378" y="49855"/>
                  <a:pt x="6852378" y="111355"/>
                </a:cubicBezTo>
                <a:lnTo>
                  <a:pt x="6852378" y="621338"/>
                </a:lnTo>
                <a:cubicBezTo>
                  <a:pt x="6852378" y="682838"/>
                  <a:pt x="6802523" y="732693"/>
                  <a:pt x="6741023" y="732693"/>
                </a:cubicBezTo>
                <a:lnTo>
                  <a:pt x="111354" y="732693"/>
                </a:lnTo>
                <a:cubicBezTo>
                  <a:pt x="49855" y="732693"/>
                  <a:pt x="0" y="682838"/>
                  <a:pt x="0" y="621338"/>
                </a:cubicBezTo>
                <a:lnTo>
                  <a:pt x="0" y="111355"/>
                </a:lnTo>
                <a:cubicBezTo>
                  <a:pt x="0" y="49855"/>
                  <a:pt x="49855" y="0"/>
                  <a:pt x="111354" y="0"/>
                </a:cubicBez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2431301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011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A727-39A9-4563-BE2E-E949B758E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E27CC-E32F-40ED-9E8B-CB4986F44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E1EA4-3406-447D-B0FD-2A928B887E43}"/>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DD40EB70-BEF3-4E2A-9229-C25A647C0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41CBB-0A2A-408E-BDF6-590C9F5E3114}"/>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59152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6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1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45" name="Google Shape;45;p11"/>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11"/>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440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E618-C4D4-4FC1-855F-39527B8820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0628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04034AD-C8AA-4E61-ABD6-49DBE55A930A}"/>
              </a:ext>
            </a:extLst>
          </p:cNvPr>
          <p:cNvSpPr>
            <a:spLocks noGrp="1"/>
          </p:cNvSpPr>
          <p:nvPr>
            <p:ph type="pic" sz="quarter" idx="10"/>
          </p:nvPr>
        </p:nvSpPr>
        <p:spPr>
          <a:xfrm>
            <a:off x="0" y="0"/>
            <a:ext cx="9144000" cy="6858000"/>
          </a:xfrm>
          <a:custGeom>
            <a:avLst/>
            <a:gdLst>
              <a:gd name="connsiteX0" fmla="*/ 0 w 24377650"/>
              <a:gd name="connsiteY0" fmla="*/ 0 h 13716000"/>
              <a:gd name="connsiteX1" fmla="*/ 24377650 w 24377650"/>
              <a:gd name="connsiteY1" fmla="*/ 0 h 13716000"/>
              <a:gd name="connsiteX2" fmla="*/ 24377650 w 24377650"/>
              <a:gd name="connsiteY2" fmla="*/ 13716000 h 13716000"/>
              <a:gd name="connsiteX3" fmla="*/ 0 w 243776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77650" h="13716000">
                <a:moveTo>
                  <a:pt x="0" y="0"/>
                </a:moveTo>
                <a:lnTo>
                  <a:pt x="24377650" y="0"/>
                </a:lnTo>
                <a:lnTo>
                  <a:pt x="24377650" y="13716000"/>
                </a:lnTo>
                <a:lnTo>
                  <a:pt x="0" y="13716000"/>
                </a:lnTo>
                <a:close/>
              </a:path>
            </a:pathLst>
          </a:custGeom>
          <a:solidFill>
            <a:schemeClr val="bg1">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409440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B6E990-4645-47DF-9679-0EF8B079FC88}"/>
              </a:ext>
            </a:extLst>
          </p:cNvPr>
          <p:cNvSpPr>
            <a:spLocks noGrp="1"/>
          </p:cNvSpPr>
          <p:nvPr>
            <p:ph type="pic" sz="quarter" idx="10"/>
          </p:nvPr>
        </p:nvSpPr>
        <p:spPr>
          <a:xfrm>
            <a:off x="5176757" y="921979"/>
            <a:ext cx="3967243" cy="5936021"/>
          </a:xfrm>
          <a:custGeom>
            <a:avLst/>
            <a:gdLst>
              <a:gd name="connsiteX0" fmla="*/ 7444300 w 10576560"/>
              <a:gd name="connsiteY0" fmla="*/ 0 h 11872042"/>
              <a:gd name="connsiteX1" fmla="*/ 8315304 w 10576560"/>
              <a:gd name="connsiteY1" fmla="*/ 238144 h 11872042"/>
              <a:gd name="connsiteX2" fmla="*/ 10576560 w 10576560"/>
              <a:gd name="connsiteY2" fmla="*/ 1544500 h 11872042"/>
              <a:gd name="connsiteX3" fmla="*/ 10576560 w 10576560"/>
              <a:gd name="connsiteY3" fmla="*/ 11872042 h 11872042"/>
              <a:gd name="connsiteX4" fmla="*/ 22320 w 10576560"/>
              <a:gd name="connsiteY4" fmla="*/ 11872042 h 11872042"/>
              <a:gd name="connsiteX5" fmla="*/ 15453 w 10576560"/>
              <a:gd name="connsiteY5" fmla="*/ 11838367 h 11872042"/>
              <a:gd name="connsiteX6" fmla="*/ 0 w 10576560"/>
              <a:gd name="connsiteY6" fmla="*/ 11609088 h 11872042"/>
              <a:gd name="connsiteX7" fmla="*/ 0 w 10576560"/>
              <a:gd name="connsiteY7" fmla="*/ 5035398 h 11872042"/>
              <a:gd name="connsiteX8" fmla="*/ 883877 w 10576560"/>
              <a:gd name="connsiteY8" fmla="*/ 3524993 h 11872042"/>
              <a:gd name="connsiteX9" fmla="*/ 6573296 w 10576560"/>
              <a:gd name="connsiteY9" fmla="*/ 238144 h 11872042"/>
              <a:gd name="connsiteX10" fmla="*/ 7444300 w 10576560"/>
              <a:gd name="connsiteY10" fmla="*/ 0 h 118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6560" h="11872042">
                <a:moveTo>
                  <a:pt x="7444300" y="0"/>
                </a:moveTo>
                <a:cubicBezTo>
                  <a:pt x="7746792" y="0"/>
                  <a:pt x="8049284" y="79380"/>
                  <a:pt x="8315304" y="238144"/>
                </a:cubicBezTo>
                <a:lnTo>
                  <a:pt x="10576560" y="1544500"/>
                </a:lnTo>
                <a:lnTo>
                  <a:pt x="10576560" y="11872042"/>
                </a:lnTo>
                <a:lnTo>
                  <a:pt x="22320" y="11872042"/>
                </a:lnTo>
                <a:lnTo>
                  <a:pt x="15453" y="11838367"/>
                </a:lnTo>
                <a:cubicBezTo>
                  <a:pt x="5229" y="11762891"/>
                  <a:pt x="0" y="11686325"/>
                  <a:pt x="0" y="11609088"/>
                </a:cubicBezTo>
                <a:lnTo>
                  <a:pt x="0" y="5035398"/>
                </a:lnTo>
                <a:cubicBezTo>
                  <a:pt x="0" y="4408922"/>
                  <a:pt x="334671" y="3825359"/>
                  <a:pt x="883877" y="3524993"/>
                </a:cubicBezTo>
                <a:lnTo>
                  <a:pt x="6573296" y="238144"/>
                </a:lnTo>
                <a:cubicBezTo>
                  <a:pt x="6839318" y="79380"/>
                  <a:pt x="7141808" y="0"/>
                  <a:pt x="7444300"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456945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1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5350363-5003-496A-9D88-E66D1A1659AC}"/>
              </a:ext>
            </a:extLst>
          </p:cNvPr>
          <p:cNvSpPr>
            <a:spLocks noGrp="1"/>
          </p:cNvSpPr>
          <p:nvPr>
            <p:ph type="pic" sz="quarter" idx="10"/>
          </p:nvPr>
        </p:nvSpPr>
        <p:spPr>
          <a:xfrm>
            <a:off x="837851" y="596173"/>
            <a:ext cx="2786112" cy="5665657"/>
          </a:xfrm>
          <a:custGeom>
            <a:avLst/>
            <a:gdLst>
              <a:gd name="connsiteX0" fmla="*/ 1227873 w 7427696"/>
              <a:gd name="connsiteY0" fmla="*/ 7700758 h 11331313"/>
              <a:gd name="connsiteX1" fmla="*/ 2830855 w 7427696"/>
              <a:gd name="connsiteY1" fmla="*/ 7700758 h 11331313"/>
              <a:gd name="connsiteX2" fmla="*/ 3199165 w 7427696"/>
              <a:gd name="connsiteY2" fmla="*/ 7916290 h 11331313"/>
              <a:gd name="connsiteX3" fmla="*/ 4000656 w 7427696"/>
              <a:gd name="connsiteY3" fmla="*/ 9303643 h 11331313"/>
              <a:gd name="connsiteX4" fmla="*/ 4000656 w 7427696"/>
              <a:gd name="connsiteY4" fmla="*/ 9728428 h 11331313"/>
              <a:gd name="connsiteX5" fmla="*/ 3199165 w 7427696"/>
              <a:gd name="connsiteY5" fmla="*/ 11115782 h 11331313"/>
              <a:gd name="connsiteX6" fmla="*/ 2830855 w 7427696"/>
              <a:gd name="connsiteY6" fmla="*/ 11331313 h 11331313"/>
              <a:gd name="connsiteX7" fmla="*/ 1227873 w 7427696"/>
              <a:gd name="connsiteY7" fmla="*/ 11331313 h 11331313"/>
              <a:gd name="connsiteX8" fmla="*/ 859563 w 7427696"/>
              <a:gd name="connsiteY8" fmla="*/ 11115782 h 11331313"/>
              <a:gd name="connsiteX9" fmla="*/ 58072 w 7427696"/>
              <a:gd name="connsiteY9" fmla="*/ 9728428 h 11331313"/>
              <a:gd name="connsiteX10" fmla="*/ 58072 w 7427696"/>
              <a:gd name="connsiteY10" fmla="*/ 9303643 h 11331313"/>
              <a:gd name="connsiteX11" fmla="*/ 859563 w 7427696"/>
              <a:gd name="connsiteY11" fmla="*/ 7916290 h 11331313"/>
              <a:gd name="connsiteX12" fmla="*/ 1227873 w 7427696"/>
              <a:gd name="connsiteY12" fmla="*/ 7700758 h 11331313"/>
              <a:gd name="connsiteX13" fmla="*/ 4596842 w 7427696"/>
              <a:gd name="connsiteY13" fmla="*/ 5838206 h 11331313"/>
              <a:gd name="connsiteX14" fmla="*/ 6199824 w 7427696"/>
              <a:gd name="connsiteY14" fmla="*/ 5838206 h 11331313"/>
              <a:gd name="connsiteX15" fmla="*/ 6568134 w 7427696"/>
              <a:gd name="connsiteY15" fmla="*/ 6053739 h 11331313"/>
              <a:gd name="connsiteX16" fmla="*/ 7369625 w 7427696"/>
              <a:gd name="connsiteY16" fmla="*/ 7441091 h 11331313"/>
              <a:gd name="connsiteX17" fmla="*/ 7369625 w 7427696"/>
              <a:gd name="connsiteY17" fmla="*/ 7865876 h 11331313"/>
              <a:gd name="connsiteX18" fmla="*/ 6568134 w 7427696"/>
              <a:gd name="connsiteY18" fmla="*/ 9253230 h 11331313"/>
              <a:gd name="connsiteX19" fmla="*/ 6199824 w 7427696"/>
              <a:gd name="connsiteY19" fmla="*/ 9468761 h 11331313"/>
              <a:gd name="connsiteX20" fmla="*/ 4596842 w 7427696"/>
              <a:gd name="connsiteY20" fmla="*/ 9468761 h 11331313"/>
              <a:gd name="connsiteX21" fmla="*/ 4228532 w 7427696"/>
              <a:gd name="connsiteY21" fmla="*/ 9253230 h 11331313"/>
              <a:gd name="connsiteX22" fmla="*/ 3427041 w 7427696"/>
              <a:gd name="connsiteY22" fmla="*/ 7865876 h 11331313"/>
              <a:gd name="connsiteX23" fmla="*/ 3427041 w 7427696"/>
              <a:gd name="connsiteY23" fmla="*/ 7441091 h 11331313"/>
              <a:gd name="connsiteX24" fmla="*/ 4228532 w 7427696"/>
              <a:gd name="connsiteY24" fmla="*/ 6053739 h 11331313"/>
              <a:gd name="connsiteX25" fmla="*/ 4596842 w 7427696"/>
              <a:gd name="connsiteY25" fmla="*/ 5838206 h 11331313"/>
              <a:gd name="connsiteX26" fmla="*/ 1227873 w 7427696"/>
              <a:gd name="connsiteY26" fmla="*/ 3826742 h 11331313"/>
              <a:gd name="connsiteX27" fmla="*/ 2830855 w 7427696"/>
              <a:gd name="connsiteY27" fmla="*/ 3826742 h 11331313"/>
              <a:gd name="connsiteX28" fmla="*/ 3199165 w 7427696"/>
              <a:gd name="connsiteY28" fmla="*/ 4042273 h 11331313"/>
              <a:gd name="connsiteX29" fmla="*/ 4000656 w 7427696"/>
              <a:gd name="connsiteY29" fmla="*/ 5429627 h 11331313"/>
              <a:gd name="connsiteX30" fmla="*/ 4000656 w 7427696"/>
              <a:gd name="connsiteY30" fmla="*/ 5854411 h 11331313"/>
              <a:gd name="connsiteX31" fmla="*/ 3199165 w 7427696"/>
              <a:gd name="connsiteY31" fmla="*/ 7241764 h 11331313"/>
              <a:gd name="connsiteX32" fmla="*/ 2830855 w 7427696"/>
              <a:gd name="connsiteY32" fmla="*/ 7457296 h 11331313"/>
              <a:gd name="connsiteX33" fmla="*/ 1227873 w 7427696"/>
              <a:gd name="connsiteY33" fmla="*/ 7457296 h 11331313"/>
              <a:gd name="connsiteX34" fmla="*/ 859563 w 7427696"/>
              <a:gd name="connsiteY34" fmla="*/ 7241764 h 11331313"/>
              <a:gd name="connsiteX35" fmla="*/ 58072 w 7427696"/>
              <a:gd name="connsiteY35" fmla="*/ 5854411 h 11331313"/>
              <a:gd name="connsiteX36" fmla="*/ 58072 w 7427696"/>
              <a:gd name="connsiteY36" fmla="*/ 5429627 h 11331313"/>
              <a:gd name="connsiteX37" fmla="*/ 859563 w 7427696"/>
              <a:gd name="connsiteY37" fmla="*/ 4042273 h 11331313"/>
              <a:gd name="connsiteX38" fmla="*/ 1227873 w 7427696"/>
              <a:gd name="connsiteY38" fmla="*/ 3826742 h 11331313"/>
              <a:gd name="connsiteX39" fmla="*/ 4596842 w 7427696"/>
              <a:gd name="connsiteY39" fmla="*/ 1964189 h 11331313"/>
              <a:gd name="connsiteX40" fmla="*/ 6199824 w 7427696"/>
              <a:gd name="connsiteY40" fmla="*/ 1964189 h 11331313"/>
              <a:gd name="connsiteX41" fmla="*/ 6568134 w 7427696"/>
              <a:gd name="connsiteY41" fmla="*/ 2179721 h 11331313"/>
              <a:gd name="connsiteX42" fmla="*/ 7369625 w 7427696"/>
              <a:gd name="connsiteY42" fmla="*/ 3567074 h 11331313"/>
              <a:gd name="connsiteX43" fmla="*/ 7369625 w 7427696"/>
              <a:gd name="connsiteY43" fmla="*/ 3991860 h 11331313"/>
              <a:gd name="connsiteX44" fmla="*/ 6568134 w 7427696"/>
              <a:gd name="connsiteY44" fmla="*/ 5379213 h 11331313"/>
              <a:gd name="connsiteX45" fmla="*/ 6199824 w 7427696"/>
              <a:gd name="connsiteY45" fmla="*/ 5594745 h 11331313"/>
              <a:gd name="connsiteX46" fmla="*/ 4596842 w 7427696"/>
              <a:gd name="connsiteY46" fmla="*/ 5594745 h 11331313"/>
              <a:gd name="connsiteX47" fmla="*/ 4228532 w 7427696"/>
              <a:gd name="connsiteY47" fmla="*/ 5379213 h 11331313"/>
              <a:gd name="connsiteX48" fmla="*/ 3427041 w 7427696"/>
              <a:gd name="connsiteY48" fmla="*/ 3991860 h 11331313"/>
              <a:gd name="connsiteX49" fmla="*/ 3427041 w 7427696"/>
              <a:gd name="connsiteY49" fmla="*/ 3567074 h 11331313"/>
              <a:gd name="connsiteX50" fmla="*/ 4228532 w 7427696"/>
              <a:gd name="connsiteY50" fmla="*/ 2179721 h 11331313"/>
              <a:gd name="connsiteX51" fmla="*/ 4596842 w 7427696"/>
              <a:gd name="connsiteY51" fmla="*/ 1964189 h 11331313"/>
              <a:gd name="connsiteX52" fmla="*/ 1227873 w 7427696"/>
              <a:gd name="connsiteY52" fmla="*/ 0 h 11331313"/>
              <a:gd name="connsiteX53" fmla="*/ 2830855 w 7427696"/>
              <a:gd name="connsiteY53" fmla="*/ 0 h 11331313"/>
              <a:gd name="connsiteX54" fmla="*/ 3199165 w 7427696"/>
              <a:gd name="connsiteY54" fmla="*/ 215531 h 11331313"/>
              <a:gd name="connsiteX55" fmla="*/ 4000656 w 7427696"/>
              <a:gd name="connsiteY55" fmla="*/ 1602885 h 11331313"/>
              <a:gd name="connsiteX56" fmla="*/ 4000656 w 7427696"/>
              <a:gd name="connsiteY56" fmla="*/ 2027670 h 11331313"/>
              <a:gd name="connsiteX57" fmla="*/ 3199165 w 7427696"/>
              <a:gd name="connsiteY57" fmla="*/ 3415022 h 11331313"/>
              <a:gd name="connsiteX58" fmla="*/ 2830855 w 7427696"/>
              <a:gd name="connsiteY58" fmla="*/ 3630554 h 11331313"/>
              <a:gd name="connsiteX59" fmla="*/ 1227873 w 7427696"/>
              <a:gd name="connsiteY59" fmla="*/ 3630554 h 11331313"/>
              <a:gd name="connsiteX60" fmla="*/ 859563 w 7427696"/>
              <a:gd name="connsiteY60" fmla="*/ 3415022 h 11331313"/>
              <a:gd name="connsiteX61" fmla="*/ 58072 w 7427696"/>
              <a:gd name="connsiteY61" fmla="*/ 2027670 h 11331313"/>
              <a:gd name="connsiteX62" fmla="*/ 58072 w 7427696"/>
              <a:gd name="connsiteY62" fmla="*/ 1602885 h 11331313"/>
              <a:gd name="connsiteX63" fmla="*/ 859563 w 7427696"/>
              <a:gd name="connsiteY63" fmla="*/ 215531 h 11331313"/>
              <a:gd name="connsiteX64" fmla="*/ 1227873 w 7427696"/>
              <a:gd name="connsiteY64" fmla="*/ 0 h 1133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427696" h="11331313">
                <a:moveTo>
                  <a:pt x="1227873" y="7700758"/>
                </a:moveTo>
                <a:lnTo>
                  <a:pt x="2830855" y="7700758"/>
                </a:lnTo>
                <a:cubicBezTo>
                  <a:pt x="2981527" y="7700758"/>
                  <a:pt x="3121736" y="7782367"/>
                  <a:pt x="3199165" y="7916290"/>
                </a:cubicBezTo>
                <a:lnTo>
                  <a:pt x="4000656" y="9303643"/>
                </a:lnTo>
                <a:cubicBezTo>
                  <a:pt x="4078085" y="9433380"/>
                  <a:pt x="4078085" y="9598691"/>
                  <a:pt x="4000656" y="9728428"/>
                </a:cubicBezTo>
                <a:lnTo>
                  <a:pt x="3199165" y="11115782"/>
                </a:lnTo>
                <a:cubicBezTo>
                  <a:pt x="3121736" y="11247612"/>
                  <a:pt x="2981527" y="11331313"/>
                  <a:pt x="2830855" y="11331313"/>
                </a:cubicBezTo>
                <a:lnTo>
                  <a:pt x="1227873" y="11331313"/>
                </a:lnTo>
                <a:cubicBezTo>
                  <a:pt x="1075108" y="11331313"/>
                  <a:pt x="932807" y="11247612"/>
                  <a:pt x="859563" y="11115782"/>
                </a:cubicBezTo>
                <a:lnTo>
                  <a:pt x="58072" y="9728428"/>
                </a:lnTo>
                <a:cubicBezTo>
                  <a:pt x="-19357" y="9598691"/>
                  <a:pt x="-19357" y="9433380"/>
                  <a:pt x="58072" y="9303643"/>
                </a:cubicBezTo>
                <a:lnTo>
                  <a:pt x="859563" y="7916290"/>
                </a:lnTo>
                <a:cubicBezTo>
                  <a:pt x="932807" y="7782367"/>
                  <a:pt x="1075108" y="7700758"/>
                  <a:pt x="1227873" y="7700758"/>
                </a:cubicBezTo>
                <a:close/>
                <a:moveTo>
                  <a:pt x="4596842" y="5838206"/>
                </a:moveTo>
                <a:lnTo>
                  <a:pt x="6199824" y="5838206"/>
                </a:lnTo>
                <a:cubicBezTo>
                  <a:pt x="6350496" y="5838206"/>
                  <a:pt x="6490705" y="5919816"/>
                  <a:pt x="6568134" y="6053739"/>
                </a:cubicBezTo>
                <a:lnTo>
                  <a:pt x="7369625" y="7441091"/>
                </a:lnTo>
                <a:cubicBezTo>
                  <a:pt x="7447054" y="7570828"/>
                  <a:pt x="7447054" y="7736139"/>
                  <a:pt x="7369625" y="7865876"/>
                </a:cubicBezTo>
                <a:lnTo>
                  <a:pt x="6568134" y="9253230"/>
                </a:lnTo>
                <a:cubicBezTo>
                  <a:pt x="6490705" y="9385060"/>
                  <a:pt x="6350496" y="9468761"/>
                  <a:pt x="6199824" y="9468761"/>
                </a:cubicBezTo>
                <a:lnTo>
                  <a:pt x="4596842" y="9468761"/>
                </a:lnTo>
                <a:cubicBezTo>
                  <a:pt x="4444077" y="9468761"/>
                  <a:pt x="4301776" y="9385060"/>
                  <a:pt x="4228532" y="9253230"/>
                </a:cubicBezTo>
                <a:lnTo>
                  <a:pt x="3427041" y="7865876"/>
                </a:lnTo>
                <a:cubicBezTo>
                  <a:pt x="3349612" y="7736139"/>
                  <a:pt x="3349612" y="7570828"/>
                  <a:pt x="3427041" y="7441091"/>
                </a:cubicBezTo>
                <a:lnTo>
                  <a:pt x="4228532" y="6053739"/>
                </a:lnTo>
                <a:cubicBezTo>
                  <a:pt x="4301776" y="5919816"/>
                  <a:pt x="4444077" y="5838206"/>
                  <a:pt x="4596842" y="5838206"/>
                </a:cubicBezTo>
                <a:close/>
                <a:moveTo>
                  <a:pt x="1227873" y="3826742"/>
                </a:moveTo>
                <a:lnTo>
                  <a:pt x="2830855" y="3826742"/>
                </a:lnTo>
                <a:cubicBezTo>
                  <a:pt x="2981527" y="3826742"/>
                  <a:pt x="3121736" y="3908351"/>
                  <a:pt x="3199165" y="4042273"/>
                </a:cubicBezTo>
                <a:lnTo>
                  <a:pt x="4000656" y="5429627"/>
                </a:lnTo>
                <a:cubicBezTo>
                  <a:pt x="4078085" y="5559364"/>
                  <a:pt x="4078085" y="5724675"/>
                  <a:pt x="4000656" y="5854411"/>
                </a:cubicBezTo>
                <a:lnTo>
                  <a:pt x="3199165" y="7241764"/>
                </a:lnTo>
                <a:cubicBezTo>
                  <a:pt x="3121736" y="7373594"/>
                  <a:pt x="2981527" y="7457296"/>
                  <a:pt x="2830855" y="7457296"/>
                </a:cubicBezTo>
                <a:lnTo>
                  <a:pt x="1227873" y="7457296"/>
                </a:lnTo>
                <a:cubicBezTo>
                  <a:pt x="1075108" y="7457296"/>
                  <a:pt x="932807" y="7373594"/>
                  <a:pt x="859563" y="7241764"/>
                </a:cubicBezTo>
                <a:lnTo>
                  <a:pt x="58072" y="5854411"/>
                </a:lnTo>
                <a:cubicBezTo>
                  <a:pt x="-19357" y="5724675"/>
                  <a:pt x="-19357" y="5559364"/>
                  <a:pt x="58072" y="5429627"/>
                </a:cubicBezTo>
                <a:lnTo>
                  <a:pt x="859563" y="4042273"/>
                </a:lnTo>
                <a:cubicBezTo>
                  <a:pt x="932807" y="3908351"/>
                  <a:pt x="1075108" y="3826742"/>
                  <a:pt x="1227873" y="3826742"/>
                </a:cubicBezTo>
                <a:close/>
                <a:moveTo>
                  <a:pt x="4596842" y="1964189"/>
                </a:moveTo>
                <a:lnTo>
                  <a:pt x="6199824" y="1964189"/>
                </a:lnTo>
                <a:cubicBezTo>
                  <a:pt x="6350496" y="1964189"/>
                  <a:pt x="6490705" y="2045798"/>
                  <a:pt x="6568134" y="2179721"/>
                </a:cubicBezTo>
                <a:lnTo>
                  <a:pt x="7369625" y="3567074"/>
                </a:lnTo>
                <a:cubicBezTo>
                  <a:pt x="7447054" y="3696812"/>
                  <a:pt x="7447054" y="3862123"/>
                  <a:pt x="7369625" y="3991860"/>
                </a:cubicBezTo>
                <a:lnTo>
                  <a:pt x="6568134" y="5379213"/>
                </a:lnTo>
                <a:cubicBezTo>
                  <a:pt x="6490705" y="5511044"/>
                  <a:pt x="6350496" y="5594745"/>
                  <a:pt x="6199824" y="5594745"/>
                </a:cubicBezTo>
                <a:lnTo>
                  <a:pt x="4596842" y="5594745"/>
                </a:lnTo>
                <a:cubicBezTo>
                  <a:pt x="4444077" y="5594745"/>
                  <a:pt x="4301776" y="5511044"/>
                  <a:pt x="4228532" y="5379213"/>
                </a:cubicBezTo>
                <a:lnTo>
                  <a:pt x="3427041" y="3991860"/>
                </a:lnTo>
                <a:cubicBezTo>
                  <a:pt x="3349612" y="3862123"/>
                  <a:pt x="3349612" y="3696812"/>
                  <a:pt x="3427041" y="3567074"/>
                </a:cubicBezTo>
                <a:lnTo>
                  <a:pt x="4228532" y="2179721"/>
                </a:lnTo>
                <a:cubicBezTo>
                  <a:pt x="4301776" y="2045798"/>
                  <a:pt x="4444077" y="1964189"/>
                  <a:pt x="4596842" y="1964189"/>
                </a:cubicBezTo>
                <a:close/>
                <a:moveTo>
                  <a:pt x="1227873" y="0"/>
                </a:moveTo>
                <a:lnTo>
                  <a:pt x="2830855" y="0"/>
                </a:lnTo>
                <a:cubicBezTo>
                  <a:pt x="2981527" y="0"/>
                  <a:pt x="3121736" y="81609"/>
                  <a:pt x="3199165" y="215531"/>
                </a:cubicBezTo>
                <a:lnTo>
                  <a:pt x="4000656" y="1602885"/>
                </a:lnTo>
                <a:cubicBezTo>
                  <a:pt x="4078085" y="1732622"/>
                  <a:pt x="4078085" y="1897932"/>
                  <a:pt x="4000656" y="2027670"/>
                </a:cubicBezTo>
                <a:lnTo>
                  <a:pt x="3199165" y="3415022"/>
                </a:lnTo>
                <a:cubicBezTo>
                  <a:pt x="3121736" y="3546853"/>
                  <a:pt x="2981527" y="3630554"/>
                  <a:pt x="2830855" y="3630554"/>
                </a:cubicBezTo>
                <a:lnTo>
                  <a:pt x="1227873" y="3630554"/>
                </a:lnTo>
                <a:cubicBezTo>
                  <a:pt x="1075108" y="3630554"/>
                  <a:pt x="932807" y="3546853"/>
                  <a:pt x="859563" y="3415022"/>
                </a:cubicBezTo>
                <a:lnTo>
                  <a:pt x="58072" y="2027670"/>
                </a:lnTo>
                <a:cubicBezTo>
                  <a:pt x="-19357" y="1897932"/>
                  <a:pt x="-19357" y="1732622"/>
                  <a:pt x="58072" y="1602885"/>
                </a:cubicBezTo>
                <a:lnTo>
                  <a:pt x="859563" y="215531"/>
                </a:lnTo>
                <a:cubicBezTo>
                  <a:pt x="932807" y="81609"/>
                  <a:pt x="1075108" y="0"/>
                  <a:pt x="1227873"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792569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15">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936B6C2-EC6B-4E03-AEBD-78E64C25EE76}"/>
              </a:ext>
            </a:extLst>
          </p:cNvPr>
          <p:cNvSpPr>
            <a:spLocks noGrp="1"/>
          </p:cNvSpPr>
          <p:nvPr>
            <p:ph type="pic" sz="quarter" idx="10"/>
          </p:nvPr>
        </p:nvSpPr>
        <p:spPr>
          <a:xfrm>
            <a:off x="2790638" y="1859684"/>
            <a:ext cx="3564563" cy="4250256"/>
          </a:xfrm>
          <a:custGeom>
            <a:avLst/>
            <a:gdLst>
              <a:gd name="connsiteX0" fmla="*/ 2874916 w 9503025"/>
              <a:gd name="connsiteY0" fmla="*/ 0 h 8500512"/>
              <a:gd name="connsiteX1" fmla="*/ 6628110 w 9503025"/>
              <a:gd name="connsiteY1" fmla="*/ 0 h 8500512"/>
              <a:gd name="connsiteX2" fmla="*/ 7490462 w 9503025"/>
              <a:gd name="connsiteY2" fmla="*/ 504642 h 8500512"/>
              <a:gd name="connsiteX3" fmla="*/ 9367058 w 9503025"/>
              <a:gd name="connsiteY3" fmla="*/ 3752964 h 8500512"/>
              <a:gd name="connsiteX4" fmla="*/ 9367058 w 9503025"/>
              <a:gd name="connsiteY4" fmla="*/ 4747548 h 8500512"/>
              <a:gd name="connsiteX5" fmla="*/ 7490462 w 9503025"/>
              <a:gd name="connsiteY5" fmla="*/ 7995871 h 8500512"/>
              <a:gd name="connsiteX6" fmla="*/ 6628110 w 9503025"/>
              <a:gd name="connsiteY6" fmla="*/ 8500512 h 8500512"/>
              <a:gd name="connsiteX7" fmla="*/ 2874916 w 9503025"/>
              <a:gd name="connsiteY7" fmla="*/ 8500512 h 8500512"/>
              <a:gd name="connsiteX8" fmla="*/ 2012564 w 9503025"/>
              <a:gd name="connsiteY8" fmla="*/ 7995871 h 8500512"/>
              <a:gd name="connsiteX9" fmla="*/ 135968 w 9503025"/>
              <a:gd name="connsiteY9" fmla="*/ 4747548 h 8500512"/>
              <a:gd name="connsiteX10" fmla="*/ 135968 w 9503025"/>
              <a:gd name="connsiteY10" fmla="*/ 3752964 h 8500512"/>
              <a:gd name="connsiteX11" fmla="*/ 2012564 w 9503025"/>
              <a:gd name="connsiteY11" fmla="*/ 504642 h 8500512"/>
              <a:gd name="connsiteX12" fmla="*/ 2874916 w 9503025"/>
              <a:gd name="connsiteY12" fmla="*/ 0 h 850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3025" h="8500512">
                <a:moveTo>
                  <a:pt x="2874916" y="0"/>
                </a:moveTo>
                <a:lnTo>
                  <a:pt x="6628110" y="0"/>
                </a:lnTo>
                <a:cubicBezTo>
                  <a:pt x="6980890" y="0"/>
                  <a:pt x="7309172" y="191078"/>
                  <a:pt x="7490462" y="504642"/>
                </a:cubicBezTo>
                <a:lnTo>
                  <a:pt x="9367058" y="3752964"/>
                </a:lnTo>
                <a:cubicBezTo>
                  <a:pt x="9548348" y="4056729"/>
                  <a:pt x="9548348" y="4443784"/>
                  <a:pt x="9367058" y="4747548"/>
                </a:cubicBezTo>
                <a:lnTo>
                  <a:pt x="7490462" y="7995871"/>
                </a:lnTo>
                <a:cubicBezTo>
                  <a:pt x="7309172" y="8304535"/>
                  <a:pt x="6980890" y="8500512"/>
                  <a:pt x="6628110" y="8500512"/>
                </a:cubicBezTo>
                <a:lnTo>
                  <a:pt x="2874916" y="8500512"/>
                </a:lnTo>
                <a:cubicBezTo>
                  <a:pt x="2517236" y="8500512"/>
                  <a:pt x="2184054" y="8304535"/>
                  <a:pt x="2012564" y="7995871"/>
                </a:cubicBezTo>
                <a:lnTo>
                  <a:pt x="135968" y="4747548"/>
                </a:lnTo>
                <a:cubicBezTo>
                  <a:pt x="-45322" y="4443784"/>
                  <a:pt x="-45322" y="4056729"/>
                  <a:pt x="135968" y="3752964"/>
                </a:cubicBezTo>
                <a:lnTo>
                  <a:pt x="2012564" y="504642"/>
                </a:lnTo>
                <a:cubicBezTo>
                  <a:pt x="2184054" y="191078"/>
                  <a:pt x="2517236" y="0"/>
                  <a:pt x="2874916"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443086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mmary 17">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2724A9-C0AD-47BF-936F-E0ED4B679236}"/>
              </a:ext>
            </a:extLst>
          </p:cNvPr>
          <p:cNvSpPr>
            <a:spLocks noGrp="1"/>
          </p:cNvSpPr>
          <p:nvPr>
            <p:ph type="pic" sz="quarter" idx="10"/>
          </p:nvPr>
        </p:nvSpPr>
        <p:spPr>
          <a:xfrm>
            <a:off x="5460713" y="1268236"/>
            <a:ext cx="3098538" cy="5208764"/>
          </a:xfrm>
          <a:custGeom>
            <a:avLst/>
            <a:gdLst>
              <a:gd name="connsiteX0" fmla="*/ 1365564 w 8260616"/>
              <a:gd name="connsiteY0" fmla="*/ 6379852 h 10417528"/>
              <a:gd name="connsiteX1" fmla="*/ 3148298 w 8260616"/>
              <a:gd name="connsiteY1" fmla="*/ 6379852 h 10417528"/>
              <a:gd name="connsiteX2" fmla="*/ 3557910 w 8260616"/>
              <a:gd name="connsiteY2" fmla="*/ 6619553 h 10417528"/>
              <a:gd name="connsiteX3" fmla="*/ 4449278 w 8260616"/>
              <a:gd name="connsiteY3" fmla="*/ 8162481 h 10417528"/>
              <a:gd name="connsiteX4" fmla="*/ 4449278 w 8260616"/>
              <a:gd name="connsiteY4" fmla="*/ 8634900 h 10417528"/>
              <a:gd name="connsiteX5" fmla="*/ 3557910 w 8260616"/>
              <a:gd name="connsiteY5" fmla="*/ 10177827 h 10417528"/>
              <a:gd name="connsiteX6" fmla="*/ 3148298 w 8260616"/>
              <a:gd name="connsiteY6" fmla="*/ 10417528 h 10417528"/>
              <a:gd name="connsiteX7" fmla="*/ 1365564 w 8260616"/>
              <a:gd name="connsiteY7" fmla="*/ 10417528 h 10417528"/>
              <a:gd name="connsiteX8" fmla="*/ 955953 w 8260616"/>
              <a:gd name="connsiteY8" fmla="*/ 10177827 h 10417528"/>
              <a:gd name="connsiteX9" fmla="*/ 64584 w 8260616"/>
              <a:gd name="connsiteY9" fmla="*/ 8634900 h 10417528"/>
              <a:gd name="connsiteX10" fmla="*/ 64584 w 8260616"/>
              <a:gd name="connsiteY10" fmla="*/ 8162481 h 10417528"/>
              <a:gd name="connsiteX11" fmla="*/ 955953 w 8260616"/>
              <a:gd name="connsiteY11" fmla="*/ 6619553 h 10417528"/>
              <a:gd name="connsiteX12" fmla="*/ 1365564 w 8260616"/>
              <a:gd name="connsiteY12" fmla="*/ 6379852 h 10417528"/>
              <a:gd name="connsiteX13" fmla="*/ 5112318 w 8260616"/>
              <a:gd name="connsiteY13" fmla="*/ 4308439 h 10417528"/>
              <a:gd name="connsiteX14" fmla="*/ 6895056 w 8260616"/>
              <a:gd name="connsiteY14" fmla="*/ 4308439 h 10417528"/>
              <a:gd name="connsiteX15" fmla="*/ 7304666 w 8260616"/>
              <a:gd name="connsiteY15" fmla="*/ 4548140 h 10417528"/>
              <a:gd name="connsiteX16" fmla="*/ 8196032 w 8260616"/>
              <a:gd name="connsiteY16" fmla="*/ 6091067 h 10417528"/>
              <a:gd name="connsiteX17" fmla="*/ 8196032 w 8260616"/>
              <a:gd name="connsiteY17" fmla="*/ 6563486 h 10417528"/>
              <a:gd name="connsiteX18" fmla="*/ 7304666 w 8260616"/>
              <a:gd name="connsiteY18" fmla="*/ 8106414 h 10417528"/>
              <a:gd name="connsiteX19" fmla="*/ 6895056 w 8260616"/>
              <a:gd name="connsiteY19" fmla="*/ 8346114 h 10417528"/>
              <a:gd name="connsiteX20" fmla="*/ 5112318 w 8260616"/>
              <a:gd name="connsiteY20" fmla="*/ 8346114 h 10417528"/>
              <a:gd name="connsiteX21" fmla="*/ 4702706 w 8260616"/>
              <a:gd name="connsiteY21" fmla="*/ 8106414 h 10417528"/>
              <a:gd name="connsiteX22" fmla="*/ 3811340 w 8260616"/>
              <a:gd name="connsiteY22" fmla="*/ 6563486 h 10417528"/>
              <a:gd name="connsiteX23" fmla="*/ 3811340 w 8260616"/>
              <a:gd name="connsiteY23" fmla="*/ 6091067 h 10417528"/>
              <a:gd name="connsiteX24" fmla="*/ 4702706 w 8260616"/>
              <a:gd name="connsiteY24" fmla="*/ 4548140 h 10417528"/>
              <a:gd name="connsiteX25" fmla="*/ 5112318 w 8260616"/>
              <a:gd name="connsiteY25" fmla="*/ 4308439 h 10417528"/>
              <a:gd name="connsiteX26" fmla="*/ 1365564 w 8260616"/>
              <a:gd name="connsiteY26" fmla="*/ 2071414 h 10417528"/>
              <a:gd name="connsiteX27" fmla="*/ 3148298 w 8260616"/>
              <a:gd name="connsiteY27" fmla="*/ 2071414 h 10417528"/>
              <a:gd name="connsiteX28" fmla="*/ 3557910 w 8260616"/>
              <a:gd name="connsiteY28" fmla="*/ 2311114 h 10417528"/>
              <a:gd name="connsiteX29" fmla="*/ 4449278 w 8260616"/>
              <a:gd name="connsiteY29" fmla="*/ 3854042 h 10417528"/>
              <a:gd name="connsiteX30" fmla="*/ 4449278 w 8260616"/>
              <a:gd name="connsiteY30" fmla="*/ 4326462 h 10417528"/>
              <a:gd name="connsiteX31" fmla="*/ 3557910 w 8260616"/>
              <a:gd name="connsiteY31" fmla="*/ 5869388 h 10417528"/>
              <a:gd name="connsiteX32" fmla="*/ 3148298 w 8260616"/>
              <a:gd name="connsiteY32" fmla="*/ 6109090 h 10417528"/>
              <a:gd name="connsiteX33" fmla="*/ 1365564 w 8260616"/>
              <a:gd name="connsiteY33" fmla="*/ 6109090 h 10417528"/>
              <a:gd name="connsiteX34" fmla="*/ 955953 w 8260616"/>
              <a:gd name="connsiteY34" fmla="*/ 5869388 h 10417528"/>
              <a:gd name="connsiteX35" fmla="*/ 64584 w 8260616"/>
              <a:gd name="connsiteY35" fmla="*/ 4326462 h 10417528"/>
              <a:gd name="connsiteX36" fmla="*/ 64584 w 8260616"/>
              <a:gd name="connsiteY36" fmla="*/ 3854042 h 10417528"/>
              <a:gd name="connsiteX37" fmla="*/ 955953 w 8260616"/>
              <a:gd name="connsiteY37" fmla="*/ 2311114 h 10417528"/>
              <a:gd name="connsiteX38" fmla="*/ 1365564 w 8260616"/>
              <a:gd name="connsiteY38" fmla="*/ 2071414 h 10417528"/>
              <a:gd name="connsiteX39" fmla="*/ 5112318 w 8260616"/>
              <a:gd name="connsiteY39" fmla="*/ 0 h 10417528"/>
              <a:gd name="connsiteX40" fmla="*/ 6895056 w 8260616"/>
              <a:gd name="connsiteY40" fmla="*/ 0 h 10417528"/>
              <a:gd name="connsiteX41" fmla="*/ 7304666 w 8260616"/>
              <a:gd name="connsiteY41" fmla="*/ 239701 h 10417528"/>
              <a:gd name="connsiteX42" fmla="*/ 8196032 w 8260616"/>
              <a:gd name="connsiteY42" fmla="*/ 1782627 h 10417528"/>
              <a:gd name="connsiteX43" fmla="*/ 8196032 w 8260616"/>
              <a:gd name="connsiteY43" fmla="*/ 2255047 h 10417528"/>
              <a:gd name="connsiteX44" fmla="*/ 7304666 w 8260616"/>
              <a:gd name="connsiteY44" fmla="*/ 3797975 h 10417528"/>
              <a:gd name="connsiteX45" fmla="*/ 6895056 w 8260616"/>
              <a:gd name="connsiteY45" fmla="*/ 4037676 h 10417528"/>
              <a:gd name="connsiteX46" fmla="*/ 5112318 w 8260616"/>
              <a:gd name="connsiteY46" fmla="*/ 4037676 h 10417528"/>
              <a:gd name="connsiteX47" fmla="*/ 4702706 w 8260616"/>
              <a:gd name="connsiteY47" fmla="*/ 3797975 h 10417528"/>
              <a:gd name="connsiteX48" fmla="*/ 3811340 w 8260616"/>
              <a:gd name="connsiteY48" fmla="*/ 2255047 h 10417528"/>
              <a:gd name="connsiteX49" fmla="*/ 3811340 w 8260616"/>
              <a:gd name="connsiteY49" fmla="*/ 1782627 h 10417528"/>
              <a:gd name="connsiteX50" fmla="*/ 4702706 w 8260616"/>
              <a:gd name="connsiteY50" fmla="*/ 239701 h 10417528"/>
              <a:gd name="connsiteX51" fmla="*/ 5112318 w 8260616"/>
              <a:gd name="connsiteY51" fmla="*/ 0 h 104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260616" h="10417528">
                <a:moveTo>
                  <a:pt x="1365564" y="6379852"/>
                </a:moveTo>
                <a:lnTo>
                  <a:pt x="3148298" y="6379852"/>
                </a:lnTo>
                <a:cubicBezTo>
                  <a:pt x="3315866" y="6379852"/>
                  <a:pt x="3471800" y="6470613"/>
                  <a:pt x="3557910" y="6619553"/>
                </a:cubicBezTo>
                <a:lnTo>
                  <a:pt x="4449278" y="8162481"/>
                </a:lnTo>
                <a:cubicBezTo>
                  <a:pt x="4535388" y="8306766"/>
                  <a:pt x="4535388" y="8490615"/>
                  <a:pt x="4449278" y="8634900"/>
                </a:cubicBezTo>
                <a:lnTo>
                  <a:pt x="3557910" y="10177827"/>
                </a:lnTo>
                <a:cubicBezTo>
                  <a:pt x="3471800" y="10324440"/>
                  <a:pt x="3315866" y="10417528"/>
                  <a:pt x="3148298" y="10417528"/>
                </a:cubicBezTo>
                <a:lnTo>
                  <a:pt x="1365564" y="10417528"/>
                </a:lnTo>
                <a:cubicBezTo>
                  <a:pt x="1195668" y="10417528"/>
                  <a:pt x="1037408" y="10324440"/>
                  <a:pt x="955953" y="10177827"/>
                </a:cubicBezTo>
                <a:lnTo>
                  <a:pt x="64584" y="8634900"/>
                </a:lnTo>
                <a:cubicBezTo>
                  <a:pt x="-21528" y="8490615"/>
                  <a:pt x="-21528" y="8306766"/>
                  <a:pt x="64584" y="8162481"/>
                </a:cubicBezTo>
                <a:lnTo>
                  <a:pt x="955953" y="6619553"/>
                </a:lnTo>
                <a:cubicBezTo>
                  <a:pt x="1037408" y="6470613"/>
                  <a:pt x="1195668" y="6379852"/>
                  <a:pt x="1365564" y="6379852"/>
                </a:cubicBezTo>
                <a:close/>
                <a:moveTo>
                  <a:pt x="5112318" y="4308439"/>
                </a:moveTo>
                <a:lnTo>
                  <a:pt x="6895056" y="4308439"/>
                </a:lnTo>
                <a:cubicBezTo>
                  <a:pt x="7062624" y="4308439"/>
                  <a:pt x="7218554" y="4399200"/>
                  <a:pt x="7304666" y="4548140"/>
                </a:cubicBezTo>
                <a:lnTo>
                  <a:pt x="8196032" y="6091067"/>
                </a:lnTo>
                <a:cubicBezTo>
                  <a:pt x="8282144" y="6235352"/>
                  <a:pt x="8282144" y="6419201"/>
                  <a:pt x="8196032" y="6563486"/>
                </a:cubicBezTo>
                <a:lnTo>
                  <a:pt x="7304666" y="8106414"/>
                </a:lnTo>
                <a:cubicBezTo>
                  <a:pt x="7218554" y="8253026"/>
                  <a:pt x="7062624" y="8346114"/>
                  <a:pt x="6895056" y="8346114"/>
                </a:cubicBezTo>
                <a:lnTo>
                  <a:pt x="5112318" y="8346114"/>
                </a:lnTo>
                <a:cubicBezTo>
                  <a:pt x="4942422" y="8346114"/>
                  <a:pt x="4784164" y="8253026"/>
                  <a:pt x="4702706" y="8106414"/>
                </a:cubicBezTo>
                <a:lnTo>
                  <a:pt x="3811340" y="6563486"/>
                </a:lnTo>
                <a:cubicBezTo>
                  <a:pt x="3725228" y="6419201"/>
                  <a:pt x="3725228" y="6235352"/>
                  <a:pt x="3811340" y="6091067"/>
                </a:cubicBezTo>
                <a:lnTo>
                  <a:pt x="4702706" y="4548140"/>
                </a:lnTo>
                <a:cubicBezTo>
                  <a:pt x="4784164" y="4399200"/>
                  <a:pt x="4942422" y="4308439"/>
                  <a:pt x="5112318" y="4308439"/>
                </a:cubicBezTo>
                <a:close/>
                <a:moveTo>
                  <a:pt x="1365564" y="2071414"/>
                </a:moveTo>
                <a:lnTo>
                  <a:pt x="3148298" y="2071414"/>
                </a:lnTo>
                <a:cubicBezTo>
                  <a:pt x="3315866" y="2071414"/>
                  <a:pt x="3471800" y="2162174"/>
                  <a:pt x="3557910" y="2311114"/>
                </a:cubicBezTo>
                <a:lnTo>
                  <a:pt x="4449278" y="3854042"/>
                </a:lnTo>
                <a:cubicBezTo>
                  <a:pt x="4535388" y="3998327"/>
                  <a:pt x="4535388" y="4182176"/>
                  <a:pt x="4449278" y="4326462"/>
                </a:cubicBezTo>
                <a:lnTo>
                  <a:pt x="3557910" y="5869388"/>
                </a:lnTo>
                <a:cubicBezTo>
                  <a:pt x="3471800" y="6016001"/>
                  <a:pt x="3315866" y="6109090"/>
                  <a:pt x="3148298" y="6109090"/>
                </a:cubicBezTo>
                <a:lnTo>
                  <a:pt x="1365564" y="6109090"/>
                </a:lnTo>
                <a:cubicBezTo>
                  <a:pt x="1195668" y="6109090"/>
                  <a:pt x="1037408" y="6016001"/>
                  <a:pt x="955953" y="5869388"/>
                </a:cubicBezTo>
                <a:lnTo>
                  <a:pt x="64584" y="4326462"/>
                </a:lnTo>
                <a:cubicBezTo>
                  <a:pt x="-21528" y="4182176"/>
                  <a:pt x="-21528" y="3998327"/>
                  <a:pt x="64584" y="3854042"/>
                </a:cubicBezTo>
                <a:lnTo>
                  <a:pt x="955953" y="2311114"/>
                </a:lnTo>
                <a:cubicBezTo>
                  <a:pt x="1037408" y="2162174"/>
                  <a:pt x="1195668" y="2071414"/>
                  <a:pt x="1365564" y="2071414"/>
                </a:cubicBezTo>
                <a:close/>
                <a:moveTo>
                  <a:pt x="5112318" y="0"/>
                </a:moveTo>
                <a:lnTo>
                  <a:pt x="6895056" y="0"/>
                </a:lnTo>
                <a:cubicBezTo>
                  <a:pt x="7062624" y="0"/>
                  <a:pt x="7218554" y="90761"/>
                  <a:pt x="7304666" y="239701"/>
                </a:cubicBezTo>
                <a:lnTo>
                  <a:pt x="8196032" y="1782627"/>
                </a:lnTo>
                <a:cubicBezTo>
                  <a:pt x="8282144" y="1926914"/>
                  <a:pt x="8282144" y="2110763"/>
                  <a:pt x="8196032" y="2255047"/>
                </a:cubicBezTo>
                <a:lnTo>
                  <a:pt x="7304666" y="3797975"/>
                </a:lnTo>
                <a:cubicBezTo>
                  <a:pt x="7218554" y="3944588"/>
                  <a:pt x="7062624" y="4037676"/>
                  <a:pt x="6895056" y="4037676"/>
                </a:cubicBezTo>
                <a:lnTo>
                  <a:pt x="5112318" y="4037676"/>
                </a:lnTo>
                <a:cubicBezTo>
                  <a:pt x="4942422" y="4037676"/>
                  <a:pt x="4784164" y="3944588"/>
                  <a:pt x="4702706" y="3797975"/>
                </a:cubicBezTo>
                <a:lnTo>
                  <a:pt x="3811340" y="2255047"/>
                </a:lnTo>
                <a:cubicBezTo>
                  <a:pt x="3725228" y="2110763"/>
                  <a:pt x="3725228" y="1926914"/>
                  <a:pt x="3811340" y="1782627"/>
                </a:cubicBezTo>
                <a:lnTo>
                  <a:pt x="4702706" y="239701"/>
                </a:lnTo>
                <a:cubicBezTo>
                  <a:pt x="4784164" y="90761"/>
                  <a:pt x="4942422" y="0"/>
                  <a:pt x="5112318"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078513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20">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6DF881-5BD0-4A50-992E-53AA78ADEA06}"/>
              </a:ext>
            </a:extLst>
          </p:cNvPr>
          <p:cNvSpPr>
            <a:spLocks noGrp="1"/>
          </p:cNvSpPr>
          <p:nvPr>
            <p:ph type="pic" sz="quarter" idx="10"/>
          </p:nvPr>
        </p:nvSpPr>
        <p:spPr>
          <a:xfrm>
            <a:off x="2138992" y="3429000"/>
            <a:ext cx="4868527" cy="3429000"/>
          </a:xfrm>
          <a:custGeom>
            <a:avLst/>
            <a:gdLst>
              <a:gd name="connsiteX0" fmla="*/ 3926598 w 12979357"/>
              <a:gd name="connsiteY0" fmla="*/ 0 h 6858000"/>
              <a:gd name="connsiteX1" fmla="*/ 9052758 w 12979357"/>
              <a:gd name="connsiteY1" fmla="*/ 0 h 6858000"/>
              <a:gd name="connsiteX2" fmla="*/ 10230570 w 12979357"/>
              <a:gd name="connsiteY2" fmla="*/ 689246 h 6858000"/>
              <a:gd name="connsiteX3" fmla="*/ 12793651 w 12979357"/>
              <a:gd name="connsiteY3" fmla="*/ 5125847 h 6858000"/>
              <a:gd name="connsiteX4" fmla="*/ 12793651 w 12979357"/>
              <a:gd name="connsiteY4" fmla="*/ 6484263 h 6858000"/>
              <a:gd name="connsiteX5" fmla="*/ 12577739 w 12979357"/>
              <a:gd name="connsiteY5" fmla="*/ 6858000 h 6858000"/>
              <a:gd name="connsiteX6" fmla="*/ 401619 w 12979357"/>
              <a:gd name="connsiteY6" fmla="*/ 6858000 h 6858000"/>
              <a:gd name="connsiteX7" fmla="*/ 185706 w 12979357"/>
              <a:gd name="connsiteY7" fmla="*/ 6484263 h 6858000"/>
              <a:gd name="connsiteX8" fmla="*/ 185706 w 12979357"/>
              <a:gd name="connsiteY8" fmla="*/ 5125847 h 6858000"/>
              <a:gd name="connsiteX9" fmla="*/ 2748786 w 12979357"/>
              <a:gd name="connsiteY9" fmla="*/ 689246 h 6858000"/>
              <a:gd name="connsiteX10" fmla="*/ 3926598 w 1297935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79357" h="6858000">
                <a:moveTo>
                  <a:pt x="3926598" y="0"/>
                </a:moveTo>
                <a:lnTo>
                  <a:pt x="9052758" y="0"/>
                </a:lnTo>
                <a:cubicBezTo>
                  <a:pt x="9534590" y="0"/>
                  <a:pt x="9982962" y="260977"/>
                  <a:pt x="10230570" y="689246"/>
                </a:cubicBezTo>
                <a:lnTo>
                  <a:pt x="12793651" y="5125847"/>
                </a:lnTo>
                <a:cubicBezTo>
                  <a:pt x="13041259" y="5540732"/>
                  <a:pt x="13041259" y="6069378"/>
                  <a:pt x="12793651" y="6484263"/>
                </a:cubicBezTo>
                <a:lnTo>
                  <a:pt x="12577739" y="6858000"/>
                </a:lnTo>
                <a:lnTo>
                  <a:pt x="401619" y="6858000"/>
                </a:lnTo>
                <a:lnTo>
                  <a:pt x="185706" y="6484263"/>
                </a:lnTo>
                <a:cubicBezTo>
                  <a:pt x="-61902" y="6069378"/>
                  <a:pt x="-61902" y="5540732"/>
                  <a:pt x="185706" y="5125847"/>
                </a:cubicBezTo>
                <a:lnTo>
                  <a:pt x="2748786" y="689246"/>
                </a:lnTo>
                <a:cubicBezTo>
                  <a:pt x="2983010" y="260977"/>
                  <a:pt x="3438074" y="0"/>
                  <a:pt x="3926598" y="0"/>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948922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551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3C3466-A340-C048-A3A8-E65D4BA9682B}"/>
              </a:ext>
            </a:extLst>
          </p:cNvPr>
          <p:cNvSpPr>
            <a:spLocks noGrp="1"/>
          </p:cNvSpPr>
          <p:nvPr>
            <p:ph type="pic" sz="quarter" idx="10"/>
          </p:nvPr>
        </p:nvSpPr>
        <p:spPr>
          <a:xfrm>
            <a:off x="0" y="0"/>
            <a:ext cx="9143999" cy="4243379"/>
          </a:xfrm>
          <a:solidFill>
            <a:schemeClr val="bg2">
              <a:lumMod val="95000"/>
            </a:schemeClr>
          </a:solidFill>
        </p:spPr>
        <p:txBody>
          <a:bodyPr anchor="ctr">
            <a:normAutofit/>
          </a:bodyPr>
          <a:lstStyle>
            <a:lvl1pPr marL="0" indent="0" algn="ctr">
              <a:buNone/>
              <a:defRPr sz="900"/>
            </a:lvl1pPr>
          </a:lstStyle>
          <a:p>
            <a:endParaRPr lang="en-US"/>
          </a:p>
        </p:txBody>
      </p:sp>
    </p:spTree>
    <p:extLst>
      <p:ext uri="{BB962C8B-B14F-4D97-AF65-F5344CB8AC3E}">
        <p14:creationId xmlns:p14="http://schemas.microsoft.com/office/powerpoint/2010/main" val="340735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3"/>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53" name="Google Shape;53;p13"/>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4" name="Google Shape;54;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0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80CE5C-28C2-724A-9812-D925EADA5CC2}"/>
              </a:ext>
            </a:extLst>
          </p:cNvPr>
          <p:cNvSpPr>
            <a:spLocks noGrp="1"/>
          </p:cNvSpPr>
          <p:nvPr>
            <p:ph type="pic" sz="quarter" idx="10"/>
          </p:nvPr>
        </p:nvSpPr>
        <p:spPr>
          <a:xfrm>
            <a:off x="762343" y="1341"/>
            <a:ext cx="1901270" cy="3179851"/>
          </a:xfrm>
          <a:custGeom>
            <a:avLst/>
            <a:gdLst>
              <a:gd name="connsiteX0" fmla="*/ 0 w 5068733"/>
              <a:gd name="connsiteY0" fmla="*/ 0 h 6359701"/>
              <a:gd name="connsiteX1" fmla="*/ 5068733 w 5068733"/>
              <a:gd name="connsiteY1" fmla="*/ 0 h 6359701"/>
              <a:gd name="connsiteX2" fmla="*/ 5068733 w 5068733"/>
              <a:gd name="connsiteY2" fmla="*/ 6359701 h 6359701"/>
              <a:gd name="connsiteX3" fmla="*/ 0 w 5068733"/>
              <a:gd name="connsiteY3" fmla="*/ 6359701 h 6359701"/>
            </a:gdLst>
            <a:ahLst/>
            <a:cxnLst>
              <a:cxn ang="0">
                <a:pos x="connsiteX0" y="connsiteY0"/>
              </a:cxn>
              <a:cxn ang="0">
                <a:pos x="connsiteX1" y="connsiteY1"/>
              </a:cxn>
              <a:cxn ang="0">
                <a:pos x="connsiteX2" y="connsiteY2"/>
              </a:cxn>
              <a:cxn ang="0">
                <a:pos x="connsiteX3" y="connsiteY3"/>
              </a:cxn>
            </a:cxnLst>
            <a:rect l="l" t="t" r="r" b="b"/>
            <a:pathLst>
              <a:path w="5068733" h="6359701">
                <a:moveTo>
                  <a:pt x="0" y="0"/>
                </a:moveTo>
                <a:lnTo>
                  <a:pt x="5068733" y="0"/>
                </a:lnTo>
                <a:lnTo>
                  <a:pt x="5068733" y="6359701"/>
                </a:lnTo>
                <a:lnTo>
                  <a:pt x="0" y="6359701"/>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7" name="Picture Placeholder 6">
            <a:extLst>
              <a:ext uri="{FF2B5EF4-FFF2-40B4-BE49-F238E27FC236}">
                <a16:creationId xmlns:a16="http://schemas.microsoft.com/office/drawing/2014/main" id="{3CB118D2-B319-B445-BF7E-237A62AED899}"/>
              </a:ext>
            </a:extLst>
          </p:cNvPr>
          <p:cNvSpPr>
            <a:spLocks noGrp="1"/>
          </p:cNvSpPr>
          <p:nvPr>
            <p:ph type="pic" sz="quarter" idx="11"/>
          </p:nvPr>
        </p:nvSpPr>
        <p:spPr>
          <a:xfrm>
            <a:off x="2437439" y="1839075"/>
            <a:ext cx="1901270" cy="3179851"/>
          </a:xfrm>
          <a:custGeom>
            <a:avLst/>
            <a:gdLst>
              <a:gd name="connsiteX0" fmla="*/ 0 w 5068733"/>
              <a:gd name="connsiteY0" fmla="*/ 0 h 6359701"/>
              <a:gd name="connsiteX1" fmla="*/ 5068733 w 5068733"/>
              <a:gd name="connsiteY1" fmla="*/ 0 h 6359701"/>
              <a:gd name="connsiteX2" fmla="*/ 5068733 w 5068733"/>
              <a:gd name="connsiteY2" fmla="*/ 6359701 h 6359701"/>
              <a:gd name="connsiteX3" fmla="*/ 0 w 5068733"/>
              <a:gd name="connsiteY3" fmla="*/ 6359701 h 6359701"/>
            </a:gdLst>
            <a:ahLst/>
            <a:cxnLst>
              <a:cxn ang="0">
                <a:pos x="connsiteX0" y="connsiteY0"/>
              </a:cxn>
              <a:cxn ang="0">
                <a:pos x="connsiteX1" y="connsiteY1"/>
              </a:cxn>
              <a:cxn ang="0">
                <a:pos x="connsiteX2" y="connsiteY2"/>
              </a:cxn>
              <a:cxn ang="0">
                <a:pos x="connsiteX3" y="connsiteY3"/>
              </a:cxn>
            </a:cxnLst>
            <a:rect l="l" t="t" r="r" b="b"/>
            <a:pathLst>
              <a:path w="5068733" h="6359701">
                <a:moveTo>
                  <a:pt x="0" y="0"/>
                </a:moveTo>
                <a:lnTo>
                  <a:pt x="5068733" y="0"/>
                </a:lnTo>
                <a:lnTo>
                  <a:pt x="5068733" y="6359701"/>
                </a:lnTo>
                <a:lnTo>
                  <a:pt x="0" y="6359701"/>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780569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0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869C43-F66A-D049-BFFE-59C10221E548}"/>
              </a:ext>
            </a:extLst>
          </p:cNvPr>
          <p:cNvSpPr>
            <a:spLocks noGrp="1"/>
          </p:cNvSpPr>
          <p:nvPr>
            <p:ph type="pic" sz="quarter" idx="11"/>
          </p:nvPr>
        </p:nvSpPr>
        <p:spPr>
          <a:xfrm>
            <a:off x="5093075" y="619060"/>
            <a:ext cx="3210424" cy="4279493"/>
          </a:xfrm>
          <a:custGeom>
            <a:avLst/>
            <a:gdLst>
              <a:gd name="connsiteX0" fmla="*/ 4280072 w 8558900"/>
              <a:gd name="connsiteY0" fmla="*/ 0 h 8558985"/>
              <a:gd name="connsiteX1" fmla="*/ 8558900 w 8558900"/>
              <a:gd name="connsiteY1" fmla="*/ 4280115 h 8558985"/>
              <a:gd name="connsiteX2" fmla="*/ 4280072 w 8558900"/>
              <a:gd name="connsiteY2" fmla="*/ 8558985 h 8558985"/>
              <a:gd name="connsiteX3" fmla="*/ 0 w 8558900"/>
              <a:gd name="connsiteY3" fmla="*/ 4280115 h 8558985"/>
              <a:gd name="connsiteX4" fmla="*/ 4280072 w 8558900"/>
              <a:gd name="connsiteY4" fmla="*/ 0 h 855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8900" h="8558985">
                <a:moveTo>
                  <a:pt x="4280072" y="0"/>
                </a:moveTo>
                <a:cubicBezTo>
                  <a:pt x="6643638" y="0"/>
                  <a:pt x="8558900" y="1916525"/>
                  <a:pt x="8558900" y="4280115"/>
                </a:cubicBezTo>
                <a:cubicBezTo>
                  <a:pt x="8558900" y="6642460"/>
                  <a:pt x="6643638" y="8558985"/>
                  <a:pt x="4280072" y="8558985"/>
                </a:cubicBezTo>
                <a:cubicBezTo>
                  <a:pt x="1916506" y="8558985"/>
                  <a:pt x="0" y="6642460"/>
                  <a:pt x="0" y="4280115"/>
                </a:cubicBezTo>
                <a:cubicBezTo>
                  <a:pt x="0" y="1916525"/>
                  <a:pt x="1916506" y="0"/>
                  <a:pt x="4280072"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2241212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Slide 0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D95A2B-6277-BF46-8C95-E4E539FF623C}"/>
              </a:ext>
            </a:extLst>
          </p:cNvPr>
          <p:cNvSpPr>
            <a:spLocks noGrp="1"/>
          </p:cNvSpPr>
          <p:nvPr>
            <p:ph type="pic" sz="quarter" idx="11"/>
          </p:nvPr>
        </p:nvSpPr>
        <p:spPr>
          <a:xfrm>
            <a:off x="5488515" y="1340"/>
            <a:ext cx="3653232" cy="6851953"/>
          </a:xfrm>
          <a:custGeom>
            <a:avLst/>
            <a:gdLst>
              <a:gd name="connsiteX0" fmla="*/ 0 w 9739416"/>
              <a:gd name="connsiteY0" fmla="*/ 0 h 13703906"/>
              <a:gd name="connsiteX1" fmla="*/ 9739416 w 9739416"/>
              <a:gd name="connsiteY1" fmla="*/ 0 h 13703906"/>
              <a:gd name="connsiteX2" fmla="*/ 9739416 w 9739416"/>
              <a:gd name="connsiteY2" fmla="*/ 13703906 h 13703906"/>
              <a:gd name="connsiteX3" fmla="*/ 0 w 9739416"/>
              <a:gd name="connsiteY3" fmla="*/ 13703906 h 13703906"/>
            </a:gdLst>
            <a:ahLst/>
            <a:cxnLst>
              <a:cxn ang="0">
                <a:pos x="connsiteX0" y="connsiteY0"/>
              </a:cxn>
              <a:cxn ang="0">
                <a:pos x="connsiteX1" y="connsiteY1"/>
              </a:cxn>
              <a:cxn ang="0">
                <a:pos x="connsiteX2" y="connsiteY2"/>
              </a:cxn>
              <a:cxn ang="0">
                <a:pos x="connsiteX3" y="connsiteY3"/>
              </a:cxn>
            </a:cxnLst>
            <a:rect l="l" t="t" r="r" b="b"/>
            <a:pathLst>
              <a:path w="9739416" h="13703906">
                <a:moveTo>
                  <a:pt x="0" y="0"/>
                </a:moveTo>
                <a:lnTo>
                  <a:pt x="9739416" y="0"/>
                </a:lnTo>
                <a:lnTo>
                  <a:pt x="9739416" y="13703906"/>
                </a:lnTo>
                <a:lnTo>
                  <a:pt x="0" y="13703906"/>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7" name="Picture Placeholder 6">
            <a:extLst>
              <a:ext uri="{FF2B5EF4-FFF2-40B4-BE49-F238E27FC236}">
                <a16:creationId xmlns:a16="http://schemas.microsoft.com/office/drawing/2014/main" id="{FBCA196D-1B2F-754C-B25C-B053626615F4}"/>
              </a:ext>
            </a:extLst>
          </p:cNvPr>
          <p:cNvSpPr>
            <a:spLocks noGrp="1"/>
          </p:cNvSpPr>
          <p:nvPr>
            <p:ph type="pic" sz="quarter" idx="12"/>
          </p:nvPr>
        </p:nvSpPr>
        <p:spPr>
          <a:xfrm>
            <a:off x="364273" y="2977378"/>
            <a:ext cx="2500334" cy="3880622"/>
          </a:xfrm>
          <a:custGeom>
            <a:avLst/>
            <a:gdLst>
              <a:gd name="connsiteX0" fmla="*/ 0 w 9739416"/>
              <a:gd name="connsiteY0" fmla="*/ 0 h 13703906"/>
              <a:gd name="connsiteX1" fmla="*/ 9739416 w 9739416"/>
              <a:gd name="connsiteY1" fmla="*/ 0 h 13703906"/>
              <a:gd name="connsiteX2" fmla="*/ 9739416 w 9739416"/>
              <a:gd name="connsiteY2" fmla="*/ 13703906 h 13703906"/>
              <a:gd name="connsiteX3" fmla="*/ 0 w 9739416"/>
              <a:gd name="connsiteY3" fmla="*/ 13703906 h 13703906"/>
            </a:gdLst>
            <a:ahLst/>
            <a:cxnLst>
              <a:cxn ang="0">
                <a:pos x="connsiteX0" y="connsiteY0"/>
              </a:cxn>
              <a:cxn ang="0">
                <a:pos x="connsiteX1" y="connsiteY1"/>
              </a:cxn>
              <a:cxn ang="0">
                <a:pos x="connsiteX2" y="connsiteY2"/>
              </a:cxn>
              <a:cxn ang="0">
                <a:pos x="connsiteX3" y="connsiteY3"/>
              </a:cxn>
            </a:cxnLst>
            <a:rect l="l" t="t" r="r" b="b"/>
            <a:pathLst>
              <a:path w="9739416" h="13703906">
                <a:moveTo>
                  <a:pt x="0" y="0"/>
                </a:moveTo>
                <a:lnTo>
                  <a:pt x="9739416" y="0"/>
                </a:lnTo>
                <a:lnTo>
                  <a:pt x="9739416" y="13703906"/>
                </a:lnTo>
                <a:lnTo>
                  <a:pt x="0" y="13703906"/>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3977556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Slide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D95A2B-6277-BF46-8C95-E4E539FF623C}"/>
              </a:ext>
            </a:extLst>
          </p:cNvPr>
          <p:cNvSpPr>
            <a:spLocks noGrp="1"/>
          </p:cNvSpPr>
          <p:nvPr>
            <p:ph type="pic" sz="quarter" idx="11"/>
          </p:nvPr>
        </p:nvSpPr>
        <p:spPr>
          <a:xfrm>
            <a:off x="0" y="1340"/>
            <a:ext cx="3070837" cy="6851953"/>
          </a:xfrm>
          <a:custGeom>
            <a:avLst/>
            <a:gdLst>
              <a:gd name="connsiteX0" fmla="*/ 0 w 9739416"/>
              <a:gd name="connsiteY0" fmla="*/ 0 h 13703906"/>
              <a:gd name="connsiteX1" fmla="*/ 9739416 w 9739416"/>
              <a:gd name="connsiteY1" fmla="*/ 0 h 13703906"/>
              <a:gd name="connsiteX2" fmla="*/ 9739416 w 9739416"/>
              <a:gd name="connsiteY2" fmla="*/ 13703906 h 13703906"/>
              <a:gd name="connsiteX3" fmla="*/ 0 w 9739416"/>
              <a:gd name="connsiteY3" fmla="*/ 13703906 h 13703906"/>
            </a:gdLst>
            <a:ahLst/>
            <a:cxnLst>
              <a:cxn ang="0">
                <a:pos x="connsiteX0" y="connsiteY0"/>
              </a:cxn>
              <a:cxn ang="0">
                <a:pos x="connsiteX1" y="connsiteY1"/>
              </a:cxn>
              <a:cxn ang="0">
                <a:pos x="connsiteX2" y="connsiteY2"/>
              </a:cxn>
              <a:cxn ang="0">
                <a:pos x="connsiteX3" y="connsiteY3"/>
              </a:cxn>
            </a:cxnLst>
            <a:rect l="l" t="t" r="r" b="b"/>
            <a:pathLst>
              <a:path w="9739416" h="13703906">
                <a:moveTo>
                  <a:pt x="0" y="0"/>
                </a:moveTo>
                <a:lnTo>
                  <a:pt x="9739416" y="0"/>
                </a:lnTo>
                <a:lnTo>
                  <a:pt x="9739416" y="13703906"/>
                </a:lnTo>
                <a:lnTo>
                  <a:pt x="0" y="13703906"/>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8" name="Picture Placeholder 7">
            <a:extLst>
              <a:ext uri="{FF2B5EF4-FFF2-40B4-BE49-F238E27FC236}">
                <a16:creationId xmlns:a16="http://schemas.microsoft.com/office/drawing/2014/main" id="{52865805-7F07-7348-B978-31F4368F78BD}"/>
              </a:ext>
            </a:extLst>
          </p:cNvPr>
          <p:cNvSpPr>
            <a:spLocks noGrp="1"/>
          </p:cNvSpPr>
          <p:nvPr>
            <p:ph type="pic" sz="quarter" idx="12"/>
          </p:nvPr>
        </p:nvSpPr>
        <p:spPr>
          <a:xfrm>
            <a:off x="3653427" y="3175049"/>
            <a:ext cx="1216747" cy="1621924"/>
          </a:xfrm>
          <a:custGeom>
            <a:avLst/>
            <a:gdLst>
              <a:gd name="connsiteX0" fmla="*/ 1622530 w 3243815"/>
              <a:gd name="connsiteY0" fmla="*/ 0 h 3243848"/>
              <a:gd name="connsiteX1" fmla="*/ 3243815 w 3243815"/>
              <a:gd name="connsiteY1" fmla="*/ 1621302 h 3243848"/>
              <a:gd name="connsiteX2" fmla="*/ 1622530 w 3243815"/>
              <a:gd name="connsiteY2" fmla="*/ 3243848 h 3243848"/>
              <a:gd name="connsiteX3" fmla="*/ 0 w 3243815"/>
              <a:gd name="connsiteY3" fmla="*/ 1621302 h 3243848"/>
              <a:gd name="connsiteX4" fmla="*/ 1622530 w 3243815"/>
              <a:gd name="connsiteY4" fmla="*/ 0 h 324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815" h="3243848">
                <a:moveTo>
                  <a:pt x="1622530" y="0"/>
                </a:moveTo>
                <a:cubicBezTo>
                  <a:pt x="2517160" y="0"/>
                  <a:pt x="3243815" y="724173"/>
                  <a:pt x="3243815" y="1621302"/>
                </a:cubicBezTo>
                <a:cubicBezTo>
                  <a:pt x="3243815" y="2517186"/>
                  <a:pt x="2517160" y="3243848"/>
                  <a:pt x="1622530" y="3243848"/>
                </a:cubicBezTo>
                <a:cubicBezTo>
                  <a:pt x="726654" y="3243848"/>
                  <a:pt x="0" y="2517186"/>
                  <a:pt x="0" y="1621302"/>
                </a:cubicBezTo>
                <a:cubicBezTo>
                  <a:pt x="0" y="724173"/>
                  <a:pt x="726654" y="0"/>
                  <a:pt x="1622530"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1787102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Slide 0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AEA7F8-4AB3-E241-A4B8-7B08C5F56CB7}"/>
              </a:ext>
            </a:extLst>
          </p:cNvPr>
          <p:cNvSpPr>
            <a:spLocks noGrp="1"/>
          </p:cNvSpPr>
          <p:nvPr>
            <p:ph type="pic" sz="quarter" idx="11"/>
          </p:nvPr>
        </p:nvSpPr>
        <p:spPr>
          <a:xfrm>
            <a:off x="4297968" y="1342"/>
            <a:ext cx="4845564" cy="6478426"/>
          </a:xfrm>
          <a:custGeom>
            <a:avLst/>
            <a:gdLst>
              <a:gd name="connsiteX0" fmla="*/ 1815913 w 12918140"/>
              <a:gd name="connsiteY0" fmla="*/ 0 h 12956852"/>
              <a:gd name="connsiteX1" fmla="*/ 12918140 w 12918140"/>
              <a:gd name="connsiteY1" fmla="*/ 0 h 12956852"/>
              <a:gd name="connsiteX2" fmla="*/ 12918140 w 12918140"/>
              <a:gd name="connsiteY2" fmla="*/ 11173307 h 12956852"/>
              <a:gd name="connsiteX3" fmla="*/ 7912548 w 12918140"/>
              <a:gd name="connsiteY3" fmla="*/ 12956852 h 12956852"/>
              <a:gd name="connsiteX4" fmla="*/ 0 w 12918140"/>
              <a:gd name="connsiteY4" fmla="*/ 5044243 h 12956852"/>
              <a:gd name="connsiteX5" fmla="*/ 1815913 w 12918140"/>
              <a:gd name="connsiteY5" fmla="*/ 0 h 129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8140" h="12956852">
                <a:moveTo>
                  <a:pt x="1815913" y="0"/>
                </a:moveTo>
                <a:lnTo>
                  <a:pt x="12918140" y="0"/>
                </a:lnTo>
                <a:lnTo>
                  <a:pt x="12918140" y="11173307"/>
                </a:lnTo>
                <a:cubicBezTo>
                  <a:pt x="11554336" y="12288022"/>
                  <a:pt x="9811908" y="12956852"/>
                  <a:pt x="7912548" y="12956852"/>
                </a:cubicBezTo>
                <a:cubicBezTo>
                  <a:pt x="3542151" y="12956852"/>
                  <a:pt x="0" y="9413427"/>
                  <a:pt x="0" y="5044243"/>
                </a:cubicBezTo>
                <a:cubicBezTo>
                  <a:pt x="0" y="3127430"/>
                  <a:pt x="682524" y="1370041"/>
                  <a:pt x="1815913"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4029801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0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D23510-CAA2-9B4C-9CB1-8DDC63613FCE}"/>
              </a:ext>
            </a:extLst>
          </p:cNvPr>
          <p:cNvSpPr>
            <a:spLocks noGrp="1"/>
          </p:cNvSpPr>
          <p:nvPr>
            <p:ph type="pic" sz="quarter" idx="11"/>
          </p:nvPr>
        </p:nvSpPr>
        <p:spPr>
          <a:xfrm>
            <a:off x="1427849" y="446278"/>
            <a:ext cx="3720592" cy="4959597"/>
          </a:xfrm>
          <a:custGeom>
            <a:avLst/>
            <a:gdLst>
              <a:gd name="connsiteX0" fmla="*/ 4959498 w 9918996"/>
              <a:gd name="connsiteY0" fmla="*/ 0 h 9919193"/>
              <a:gd name="connsiteX1" fmla="*/ 9918996 w 9918996"/>
              <a:gd name="connsiteY1" fmla="*/ 4959597 h 9919193"/>
              <a:gd name="connsiteX2" fmla="*/ 4959498 w 9918996"/>
              <a:gd name="connsiteY2" fmla="*/ 9919193 h 9919193"/>
              <a:gd name="connsiteX3" fmla="*/ 0 w 9918996"/>
              <a:gd name="connsiteY3" fmla="*/ 4959597 h 9919193"/>
              <a:gd name="connsiteX4" fmla="*/ 4959498 w 9918996"/>
              <a:gd name="connsiteY4" fmla="*/ 0 h 9919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996" h="9919193">
                <a:moveTo>
                  <a:pt x="4959498" y="0"/>
                </a:moveTo>
                <a:cubicBezTo>
                  <a:pt x="7698995" y="0"/>
                  <a:pt x="9918996" y="2220734"/>
                  <a:pt x="9918996" y="4959597"/>
                </a:cubicBezTo>
                <a:cubicBezTo>
                  <a:pt x="9918996" y="7698460"/>
                  <a:pt x="7698995" y="9919193"/>
                  <a:pt x="4959498" y="9919193"/>
                </a:cubicBezTo>
                <a:cubicBezTo>
                  <a:pt x="2220002" y="9919193"/>
                  <a:pt x="0" y="7698460"/>
                  <a:pt x="0" y="4959597"/>
                </a:cubicBezTo>
                <a:cubicBezTo>
                  <a:pt x="0" y="2220734"/>
                  <a:pt x="2220002" y="0"/>
                  <a:pt x="4959498"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2910053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0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5980A94-5C06-8146-84A9-7FBE6E62E9EC}"/>
              </a:ext>
            </a:extLst>
          </p:cNvPr>
          <p:cNvSpPr>
            <a:spLocks noGrp="1"/>
          </p:cNvSpPr>
          <p:nvPr>
            <p:ph type="pic" sz="quarter" idx="11"/>
          </p:nvPr>
        </p:nvSpPr>
        <p:spPr>
          <a:xfrm>
            <a:off x="956020" y="1509183"/>
            <a:ext cx="4919738" cy="3839017"/>
          </a:xfrm>
          <a:custGeom>
            <a:avLst/>
            <a:gdLst>
              <a:gd name="connsiteX0" fmla="*/ 0 w 13115885"/>
              <a:gd name="connsiteY0" fmla="*/ 0 h 7678033"/>
              <a:gd name="connsiteX1" fmla="*/ 13115885 w 13115885"/>
              <a:gd name="connsiteY1" fmla="*/ 0 h 7678033"/>
              <a:gd name="connsiteX2" fmla="*/ 13115885 w 13115885"/>
              <a:gd name="connsiteY2" fmla="*/ 7678033 h 7678033"/>
              <a:gd name="connsiteX3" fmla="*/ 0 w 13115885"/>
              <a:gd name="connsiteY3" fmla="*/ 7678033 h 7678033"/>
            </a:gdLst>
            <a:ahLst/>
            <a:cxnLst>
              <a:cxn ang="0">
                <a:pos x="connsiteX0" y="connsiteY0"/>
              </a:cxn>
              <a:cxn ang="0">
                <a:pos x="connsiteX1" y="connsiteY1"/>
              </a:cxn>
              <a:cxn ang="0">
                <a:pos x="connsiteX2" y="connsiteY2"/>
              </a:cxn>
              <a:cxn ang="0">
                <a:pos x="connsiteX3" y="connsiteY3"/>
              </a:cxn>
            </a:cxnLst>
            <a:rect l="l" t="t" r="r" b="b"/>
            <a:pathLst>
              <a:path w="13115885" h="7678033">
                <a:moveTo>
                  <a:pt x="0" y="0"/>
                </a:moveTo>
                <a:lnTo>
                  <a:pt x="13115885" y="0"/>
                </a:lnTo>
                <a:lnTo>
                  <a:pt x="13115885" y="7678033"/>
                </a:lnTo>
                <a:lnTo>
                  <a:pt x="0" y="7678033"/>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4109901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10">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8AC2DF6-9EFA-B245-B08B-C32F142D25E1}"/>
              </a:ext>
            </a:extLst>
          </p:cNvPr>
          <p:cNvSpPr>
            <a:spLocks noGrp="1"/>
          </p:cNvSpPr>
          <p:nvPr>
            <p:ph type="pic" sz="quarter" idx="11"/>
          </p:nvPr>
        </p:nvSpPr>
        <p:spPr>
          <a:xfrm>
            <a:off x="4120775" y="1341"/>
            <a:ext cx="2799599" cy="5843978"/>
          </a:xfrm>
          <a:custGeom>
            <a:avLst/>
            <a:gdLst>
              <a:gd name="connsiteX0" fmla="*/ 0 w 7463652"/>
              <a:gd name="connsiteY0" fmla="*/ 0 h 11687955"/>
              <a:gd name="connsiteX1" fmla="*/ 6153278 w 7463652"/>
              <a:gd name="connsiteY1" fmla="*/ 0 h 11687955"/>
              <a:gd name="connsiteX2" fmla="*/ 7463652 w 7463652"/>
              <a:gd name="connsiteY2" fmla="*/ 4224803 h 11687955"/>
              <a:gd name="connsiteX3" fmla="*/ 0 w 7463652"/>
              <a:gd name="connsiteY3" fmla="*/ 11687955 h 11687955"/>
            </a:gdLst>
            <a:ahLst/>
            <a:cxnLst>
              <a:cxn ang="0">
                <a:pos x="connsiteX0" y="connsiteY0"/>
              </a:cxn>
              <a:cxn ang="0">
                <a:pos x="connsiteX1" y="connsiteY1"/>
              </a:cxn>
              <a:cxn ang="0">
                <a:pos x="connsiteX2" y="connsiteY2"/>
              </a:cxn>
              <a:cxn ang="0">
                <a:pos x="connsiteX3" y="connsiteY3"/>
              </a:cxn>
            </a:cxnLst>
            <a:rect l="l" t="t" r="r" b="b"/>
            <a:pathLst>
              <a:path w="7463652" h="11687955">
                <a:moveTo>
                  <a:pt x="0" y="0"/>
                </a:moveTo>
                <a:lnTo>
                  <a:pt x="6153278" y="0"/>
                </a:lnTo>
                <a:cubicBezTo>
                  <a:pt x="6979112" y="1200681"/>
                  <a:pt x="7463652" y="2656694"/>
                  <a:pt x="7463652" y="4224803"/>
                </a:cubicBezTo>
                <a:cubicBezTo>
                  <a:pt x="7463652" y="8346227"/>
                  <a:pt x="4121700" y="11687955"/>
                  <a:pt x="0" y="11687955"/>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2216006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74E558-5A37-1347-B392-1CCD419DAA66}"/>
              </a:ext>
            </a:extLst>
          </p:cNvPr>
          <p:cNvSpPr>
            <a:spLocks noGrp="1"/>
          </p:cNvSpPr>
          <p:nvPr>
            <p:ph type="pic" sz="quarter" idx="11"/>
          </p:nvPr>
        </p:nvSpPr>
        <p:spPr>
          <a:xfrm>
            <a:off x="1351615" y="1340"/>
            <a:ext cx="2426669" cy="6854699"/>
          </a:xfrm>
          <a:custGeom>
            <a:avLst/>
            <a:gdLst>
              <a:gd name="connsiteX0" fmla="*/ 0 w 6469432"/>
              <a:gd name="connsiteY0" fmla="*/ 0 h 13709397"/>
              <a:gd name="connsiteX1" fmla="*/ 6469432 w 6469432"/>
              <a:gd name="connsiteY1" fmla="*/ 0 h 13709397"/>
              <a:gd name="connsiteX2" fmla="*/ 6469432 w 6469432"/>
              <a:gd name="connsiteY2" fmla="*/ 13709397 h 13709397"/>
              <a:gd name="connsiteX3" fmla="*/ 0 w 6469432"/>
              <a:gd name="connsiteY3" fmla="*/ 13709397 h 13709397"/>
            </a:gdLst>
            <a:ahLst/>
            <a:cxnLst>
              <a:cxn ang="0">
                <a:pos x="connsiteX0" y="connsiteY0"/>
              </a:cxn>
              <a:cxn ang="0">
                <a:pos x="connsiteX1" y="connsiteY1"/>
              </a:cxn>
              <a:cxn ang="0">
                <a:pos x="connsiteX2" y="connsiteY2"/>
              </a:cxn>
              <a:cxn ang="0">
                <a:pos x="connsiteX3" y="connsiteY3"/>
              </a:cxn>
            </a:cxnLst>
            <a:rect l="l" t="t" r="r" b="b"/>
            <a:pathLst>
              <a:path w="6469432" h="13709397">
                <a:moveTo>
                  <a:pt x="0" y="0"/>
                </a:moveTo>
                <a:lnTo>
                  <a:pt x="6469432" y="0"/>
                </a:lnTo>
                <a:lnTo>
                  <a:pt x="6469432" y="13709397"/>
                </a:lnTo>
                <a:lnTo>
                  <a:pt x="0" y="13709397"/>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2156027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1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876DF-E95F-914B-83DA-9F6E8DFF3385}"/>
              </a:ext>
            </a:extLst>
          </p:cNvPr>
          <p:cNvSpPr>
            <a:spLocks noGrp="1"/>
          </p:cNvSpPr>
          <p:nvPr>
            <p:ph type="pic" sz="quarter" idx="11"/>
          </p:nvPr>
        </p:nvSpPr>
        <p:spPr>
          <a:xfrm>
            <a:off x="1801862" y="3243685"/>
            <a:ext cx="1799608" cy="1805865"/>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8" name="Picture Placeholder 7">
            <a:extLst>
              <a:ext uri="{FF2B5EF4-FFF2-40B4-BE49-F238E27FC236}">
                <a16:creationId xmlns:a16="http://schemas.microsoft.com/office/drawing/2014/main" id="{8C7B7003-500E-5149-AAC9-33A678512AB3}"/>
              </a:ext>
            </a:extLst>
          </p:cNvPr>
          <p:cNvSpPr>
            <a:spLocks noGrp="1"/>
          </p:cNvSpPr>
          <p:nvPr>
            <p:ph type="pic" sz="quarter" idx="12"/>
          </p:nvPr>
        </p:nvSpPr>
        <p:spPr>
          <a:xfrm>
            <a:off x="0" y="5052135"/>
            <a:ext cx="1799608" cy="1805865"/>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9" name="Picture Placeholder 8">
            <a:extLst>
              <a:ext uri="{FF2B5EF4-FFF2-40B4-BE49-F238E27FC236}">
                <a16:creationId xmlns:a16="http://schemas.microsoft.com/office/drawing/2014/main" id="{1F1F9C06-B987-184E-AFDC-DCD13541FB93}"/>
              </a:ext>
            </a:extLst>
          </p:cNvPr>
          <p:cNvSpPr>
            <a:spLocks noGrp="1"/>
          </p:cNvSpPr>
          <p:nvPr>
            <p:ph type="pic" sz="quarter" idx="13"/>
          </p:nvPr>
        </p:nvSpPr>
        <p:spPr>
          <a:xfrm>
            <a:off x="0" y="4708"/>
            <a:ext cx="1799608" cy="3238977"/>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131380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92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1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876DF-E95F-914B-83DA-9F6E8DFF3385}"/>
              </a:ext>
            </a:extLst>
          </p:cNvPr>
          <p:cNvSpPr>
            <a:spLocks noGrp="1"/>
          </p:cNvSpPr>
          <p:nvPr>
            <p:ph type="pic" sz="quarter" idx="11"/>
          </p:nvPr>
        </p:nvSpPr>
        <p:spPr>
          <a:xfrm>
            <a:off x="3560350" y="2986811"/>
            <a:ext cx="1749268" cy="3871189"/>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9" name="Picture Placeholder 8">
            <a:extLst>
              <a:ext uri="{FF2B5EF4-FFF2-40B4-BE49-F238E27FC236}">
                <a16:creationId xmlns:a16="http://schemas.microsoft.com/office/drawing/2014/main" id="{1F1F9C06-B987-184E-AFDC-DCD13541FB93}"/>
              </a:ext>
            </a:extLst>
          </p:cNvPr>
          <p:cNvSpPr>
            <a:spLocks noGrp="1"/>
          </p:cNvSpPr>
          <p:nvPr>
            <p:ph type="pic" sz="quarter" idx="13"/>
          </p:nvPr>
        </p:nvSpPr>
        <p:spPr>
          <a:xfrm>
            <a:off x="5309618" y="0"/>
            <a:ext cx="1749268" cy="2985473"/>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4077066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Slide 1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478F488-1B67-3041-BFDB-3EC9F7BBE054}"/>
              </a:ext>
            </a:extLst>
          </p:cNvPr>
          <p:cNvSpPr>
            <a:spLocks noGrp="1"/>
          </p:cNvSpPr>
          <p:nvPr>
            <p:ph type="pic" sz="quarter" idx="11"/>
          </p:nvPr>
        </p:nvSpPr>
        <p:spPr>
          <a:xfrm>
            <a:off x="2523974" y="1945879"/>
            <a:ext cx="4482936" cy="3407813"/>
          </a:xfrm>
          <a:custGeom>
            <a:avLst/>
            <a:gdLst>
              <a:gd name="connsiteX0" fmla="*/ 0 w 11951382"/>
              <a:gd name="connsiteY0" fmla="*/ 0 h 6815625"/>
              <a:gd name="connsiteX1" fmla="*/ 11951382 w 11951382"/>
              <a:gd name="connsiteY1" fmla="*/ 0 h 6815625"/>
              <a:gd name="connsiteX2" fmla="*/ 11951382 w 11951382"/>
              <a:gd name="connsiteY2" fmla="*/ 6815625 h 6815625"/>
              <a:gd name="connsiteX3" fmla="*/ 0 w 11951382"/>
              <a:gd name="connsiteY3" fmla="*/ 6815625 h 6815625"/>
            </a:gdLst>
            <a:ahLst/>
            <a:cxnLst>
              <a:cxn ang="0">
                <a:pos x="connsiteX0" y="connsiteY0"/>
              </a:cxn>
              <a:cxn ang="0">
                <a:pos x="connsiteX1" y="connsiteY1"/>
              </a:cxn>
              <a:cxn ang="0">
                <a:pos x="connsiteX2" y="connsiteY2"/>
              </a:cxn>
              <a:cxn ang="0">
                <a:pos x="connsiteX3" y="connsiteY3"/>
              </a:cxn>
            </a:cxnLst>
            <a:rect l="l" t="t" r="r" b="b"/>
            <a:pathLst>
              <a:path w="11951382" h="6815625">
                <a:moveTo>
                  <a:pt x="0" y="0"/>
                </a:moveTo>
                <a:lnTo>
                  <a:pt x="11951382" y="0"/>
                </a:lnTo>
                <a:lnTo>
                  <a:pt x="11951382" y="6815625"/>
                </a:lnTo>
                <a:lnTo>
                  <a:pt x="0" y="6815625"/>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9" name="Picture Placeholder 8">
            <a:extLst>
              <a:ext uri="{FF2B5EF4-FFF2-40B4-BE49-F238E27FC236}">
                <a16:creationId xmlns:a16="http://schemas.microsoft.com/office/drawing/2014/main" id="{1F1F9C06-B987-184E-AFDC-DCD13541FB93}"/>
              </a:ext>
            </a:extLst>
          </p:cNvPr>
          <p:cNvSpPr>
            <a:spLocks noGrp="1"/>
          </p:cNvSpPr>
          <p:nvPr>
            <p:ph type="pic" sz="quarter" idx="13"/>
          </p:nvPr>
        </p:nvSpPr>
        <p:spPr>
          <a:xfrm>
            <a:off x="7442121" y="1945879"/>
            <a:ext cx="1701880" cy="3407813"/>
          </a:xfrm>
          <a:custGeom>
            <a:avLst/>
            <a:gdLst>
              <a:gd name="connsiteX0" fmla="*/ 0 w 4797705"/>
              <a:gd name="connsiteY0" fmla="*/ 0 h 3611730"/>
              <a:gd name="connsiteX1" fmla="*/ 4797705 w 4797705"/>
              <a:gd name="connsiteY1" fmla="*/ 0 h 3611730"/>
              <a:gd name="connsiteX2" fmla="*/ 4797705 w 4797705"/>
              <a:gd name="connsiteY2" fmla="*/ 3611730 h 3611730"/>
              <a:gd name="connsiteX3" fmla="*/ 0 w 4797705"/>
              <a:gd name="connsiteY3" fmla="*/ 3611730 h 3611730"/>
            </a:gdLst>
            <a:ahLst/>
            <a:cxnLst>
              <a:cxn ang="0">
                <a:pos x="connsiteX0" y="connsiteY0"/>
              </a:cxn>
              <a:cxn ang="0">
                <a:pos x="connsiteX1" y="connsiteY1"/>
              </a:cxn>
              <a:cxn ang="0">
                <a:pos x="connsiteX2" y="connsiteY2"/>
              </a:cxn>
              <a:cxn ang="0">
                <a:pos x="connsiteX3" y="connsiteY3"/>
              </a:cxn>
            </a:cxnLst>
            <a:rect l="l" t="t" r="r" b="b"/>
            <a:pathLst>
              <a:path w="4797705" h="3611730">
                <a:moveTo>
                  <a:pt x="0" y="0"/>
                </a:moveTo>
                <a:lnTo>
                  <a:pt x="4797705" y="0"/>
                </a:lnTo>
                <a:lnTo>
                  <a:pt x="4797705" y="3611730"/>
                </a:lnTo>
                <a:lnTo>
                  <a:pt x="0" y="361173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3527529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1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47EC7AF-637F-B744-911D-E2902E546EEA}"/>
              </a:ext>
            </a:extLst>
          </p:cNvPr>
          <p:cNvSpPr>
            <a:spLocks noGrp="1"/>
          </p:cNvSpPr>
          <p:nvPr>
            <p:ph type="pic" sz="quarter" idx="11"/>
          </p:nvPr>
        </p:nvSpPr>
        <p:spPr>
          <a:xfrm>
            <a:off x="0" y="5019239"/>
            <a:ext cx="5603787" cy="1836800"/>
          </a:xfrm>
          <a:custGeom>
            <a:avLst/>
            <a:gdLst>
              <a:gd name="connsiteX0" fmla="*/ 0 w 14939540"/>
              <a:gd name="connsiteY0" fmla="*/ 0 h 3673600"/>
              <a:gd name="connsiteX1" fmla="*/ 14939540 w 14939540"/>
              <a:gd name="connsiteY1" fmla="*/ 0 h 3673600"/>
              <a:gd name="connsiteX2" fmla="*/ 14939540 w 14939540"/>
              <a:gd name="connsiteY2" fmla="*/ 3673600 h 3673600"/>
              <a:gd name="connsiteX3" fmla="*/ 0 w 14939540"/>
              <a:gd name="connsiteY3" fmla="*/ 3673600 h 3673600"/>
            </a:gdLst>
            <a:ahLst/>
            <a:cxnLst>
              <a:cxn ang="0">
                <a:pos x="connsiteX0" y="connsiteY0"/>
              </a:cxn>
              <a:cxn ang="0">
                <a:pos x="connsiteX1" y="connsiteY1"/>
              </a:cxn>
              <a:cxn ang="0">
                <a:pos x="connsiteX2" y="connsiteY2"/>
              </a:cxn>
              <a:cxn ang="0">
                <a:pos x="connsiteX3" y="connsiteY3"/>
              </a:cxn>
            </a:cxnLst>
            <a:rect l="l" t="t" r="r" b="b"/>
            <a:pathLst>
              <a:path w="14939540" h="3673600">
                <a:moveTo>
                  <a:pt x="0" y="0"/>
                </a:moveTo>
                <a:lnTo>
                  <a:pt x="14939540" y="0"/>
                </a:lnTo>
                <a:lnTo>
                  <a:pt x="14939540" y="3673600"/>
                </a:lnTo>
                <a:lnTo>
                  <a:pt x="0" y="3673600"/>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7" name="Picture Placeholder 6">
            <a:extLst>
              <a:ext uri="{FF2B5EF4-FFF2-40B4-BE49-F238E27FC236}">
                <a16:creationId xmlns:a16="http://schemas.microsoft.com/office/drawing/2014/main" id="{2A180056-9DD1-C942-ACC4-5AFE07848C58}"/>
              </a:ext>
            </a:extLst>
          </p:cNvPr>
          <p:cNvSpPr>
            <a:spLocks noGrp="1"/>
          </p:cNvSpPr>
          <p:nvPr>
            <p:ph type="pic" sz="quarter" idx="13"/>
          </p:nvPr>
        </p:nvSpPr>
        <p:spPr>
          <a:xfrm>
            <a:off x="5604255" y="1342"/>
            <a:ext cx="3539278" cy="5017275"/>
          </a:xfrm>
          <a:custGeom>
            <a:avLst/>
            <a:gdLst>
              <a:gd name="connsiteX0" fmla="*/ 0 w 9435617"/>
              <a:gd name="connsiteY0" fmla="*/ 0 h 10034549"/>
              <a:gd name="connsiteX1" fmla="*/ 9435617 w 9435617"/>
              <a:gd name="connsiteY1" fmla="*/ 0 h 10034549"/>
              <a:gd name="connsiteX2" fmla="*/ 9435617 w 9435617"/>
              <a:gd name="connsiteY2" fmla="*/ 10034549 h 10034549"/>
              <a:gd name="connsiteX3" fmla="*/ 0 w 9435617"/>
              <a:gd name="connsiteY3" fmla="*/ 10034549 h 10034549"/>
            </a:gdLst>
            <a:ahLst/>
            <a:cxnLst>
              <a:cxn ang="0">
                <a:pos x="connsiteX0" y="connsiteY0"/>
              </a:cxn>
              <a:cxn ang="0">
                <a:pos x="connsiteX1" y="connsiteY1"/>
              </a:cxn>
              <a:cxn ang="0">
                <a:pos x="connsiteX2" y="connsiteY2"/>
              </a:cxn>
              <a:cxn ang="0">
                <a:pos x="connsiteX3" y="connsiteY3"/>
              </a:cxn>
            </a:cxnLst>
            <a:rect l="l" t="t" r="r" b="b"/>
            <a:pathLst>
              <a:path w="9435617" h="10034549">
                <a:moveTo>
                  <a:pt x="0" y="0"/>
                </a:moveTo>
                <a:lnTo>
                  <a:pt x="9435617" y="0"/>
                </a:lnTo>
                <a:lnTo>
                  <a:pt x="9435617" y="10034549"/>
                </a:lnTo>
                <a:lnTo>
                  <a:pt x="0" y="10034549"/>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1900609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Slide 1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80056-9DD1-C942-ACC4-5AFE07848C58}"/>
              </a:ext>
            </a:extLst>
          </p:cNvPr>
          <p:cNvSpPr>
            <a:spLocks noGrp="1"/>
          </p:cNvSpPr>
          <p:nvPr>
            <p:ph type="pic" sz="quarter" idx="13"/>
          </p:nvPr>
        </p:nvSpPr>
        <p:spPr>
          <a:xfrm>
            <a:off x="4215692" y="286864"/>
            <a:ext cx="4926522" cy="6571136"/>
          </a:xfrm>
          <a:custGeom>
            <a:avLst/>
            <a:gdLst>
              <a:gd name="connsiteX0" fmla="*/ 0 w 9435617"/>
              <a:gd name="connsiteY0" fmla="*/ 0 h 10034549"/>
              <a:gd name="connsiteX1" fmla="*/ 9435617 w 9435617"/>
              <a:gd name="connsiteY1" fmla="*/ 0 h 10034549"/>
              <a:gd name="connsiteX2" fmla="*/ 9435617 w 9435617"/>
              <a:gd name="connsiteY2" fmla="*/ 10034549 h 10034549"/>
              <a:gd name="connsiteX3" fmla="*/ 0 w 9435617"/>
              <a:gd name="connsiteY3" fmla="*/ 10034549 h 10034549"/>
            </a:gdLst>
            <a:ahLst/>
            <a:cxnLst>
              <a:cxn ang="0">
                <a:pos x="connsiteX0" y="connsiteY0"/>
              </a:cxn>
              <a:cxn ang="0">
                <a:pos x="connsiteX1" y="connsiteY1"/>
              </a:cxn>
              <a:cxn ang="0">
                <a:pos x="connsiteX2" y="connsiteY2"/>
              </a:cxn>
              <a:cxn ang="0">
                <a:pos x="connsiteX3" y="connsiteY3"/>
              </a:cxn>
            </a:cxnLst>
            <a:rect l="l" t="t" r="r" b="b"/>
            <a:pathLst>
              <a:path w="9435617" h="10034549">
                <a:moveTo>
                  <a:pt x="0" y="0"/>
                </a:moveTo>
                <a:lnTo>
                  <a:pt x="9435617" y="0"/>
                </a:lnTo>
                <a:lnTo>
                  <a:pt x="9435617" y="10034549"/>
                </a:lnTo>
                <a:lnTo>
                  <a:pt x="0" y="10034549"/>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2078906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Slide 17">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FF823A-7EE9-0C43-BB07-7FEE7DDEE1DF}"/>
              </a:ext>
            </a:extLst>
          </p:cNvPr>
          <p:cNvSpPr>
            <a:spLocks noGrp="1"/>
          </p:cNvSpPr>
          <p:nvPr>
            <p:ph type="pic" sz="quarter" idx="13"/>
          </p:nvPr>
        </p:nvSpPr>
        <p:spPr>
          <a:xfrm>
            <a:off x="1118754" y="752541"/>
            <a:ext cx="3982303" cy="5308353"/>
          </a:xfrm>
          <a:custGeom>
            <a:avLst/>
            <a:gdLst>
              <a:gd name="connsiteX0" fmla="*/ 5308354 w 10616708"/>
              <a:gd name="connsiteY0" fmla="*/ 0 h 10616706"/>
              <a:gd name="connsiteX1" fmla="*/ 10616708 w 10616708"/>
              <a:gd name="connsiteY1" fmla="*/ 5308976 h 10616706"/>
              <a:gd name="connsiteX2" fmla="*/ 5308354 w 10616708"/>
              <a:gd name="connsiteY2" fmla="*/ 10616706 h 10616706"/>
              <a:gd name="connsiteX3" fmla="*/ 0 w 10616708"/>
              <a:gd name="connsiteY3" fmla="*/ 5308976 h 10616706"/>
              <a:gd name="connsiteX4" fmla="*/ 5308354 w 10616708"/>
              <a:gd name="connsiteY4" fmla="*/ 0 h 10616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708" h="10616706">
                <a:moveTo>
                  <a:pt x="5308354" y="0"/>
                </a:moveTo>
                <a:cubicBezTo>
                  <a:pt x="8240280" y="0"/>
                  <a:pt x="10616708" y="2376707"/>
                  <a:pt x="10616708" y="5308976"/>
                </a:cubicBezTo>
                <a:cubicBezTo>
                  <a:pt x="10616708" y="8239999"/>
                  <a:pt x="8240280" y="10616706"/>
                  <a:pt x="5308354" y="10616706"/>
                </a:cubicBezTo>
                <a:cubicBezTo>
                  <a:pt x="2376430" y="10616706"/>
                  <a:pt x="0" y="8239999"/>
                  <a:pt x="0" y="5308976"/>
                </a:cubicBezTo>
                <a:cubicBezTo>
                  <a:pt x="0" y="2376707"/>
                  <a:pt x="2376430" y="0"/>
                  <a:pt x="5308354"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3789413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Slide 18">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A0195CA-61AE-6D49-BDCF-41BC21C3C409}"/>
              </a:ext>
            </a:extLst>
          </p:cNvPr>
          <p:cNvSpPr>
            <a:spLocks noGrp="1"/>
          </p:cNvSpPr>
          <p:nvPr>
            <p:ph type="pic" sz="quarter" idx="13"/>
          </p:nvPr>
        </p:nvSpPr>
        <p:spPr>
          <a:xfrm>
            <a:off x="4648265" y="379170"/>
            <a:ext cx="2225666" cy="4046587"/>
          </a:xfrm>
          <a:custGeom>
            <a:avLst/>
            <a:gdLst>
              <a:gd name="connsiteX0" fmla="*/ 2966781 w 5933563"/>
              <a:gd name="connsiteY0" fmla="*/ 0 h 8093173"/>
              <a:gd name="connsiteX1" fmla="*/ 5933563 w 5933563"/>
              <a:gd name="connsiteY1" fmla="*/ 2965628 h 8093173"/>
              <a:gd name="connsiteX2" fmla="*/ 5933563 w 5933563"/>
              <a:gd name="connsiteY2" fmla="*/ 8093173 h 8093173"/>
              <a:gd name="connsiteX3" fmla="*/ 0 w 5933563"/>
              <a:gd name="connsiteY3" fmla="*/ 8093173 h 8093173"/>
              <a:gd name="connsiteX4" fmla="*/ 0 w 5933563"/>
              <a:gd name="connsiteY4" fmla="*/ 2965628 h 8093173"/>
              <a:gd name="connsiteX5" fmla="*/ 2966781 w 5933563"/>
              <a:gd name="connsiteY5" fmla="*/ 0 h 80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3563" h="8093173">
                <a:moveTo>
                  <a:pt x="2966781" y="0"/>
                </a:moveTo>
                <a:cubicBezTo>
                  <a:pt x="4604743" y="0"/>
                  <a:pt x="5933563" y="1327056"/>
                  <a:pt x="5933563" y="2965628"/>
                </a:cubicBezTo>
                <a:lnTo>
                  <a:pt x="5933563" y="8093173"/>
                </a:lnTo>
                <a:lnTo>
                  <a:pt x="0" y="8093173"/>
                </a:lnTo>
                <a:lnTo>
                  <a:pt x="0" y="2965628"/>
                </a:lnTo>
                <a:cubicBezTo>
                  <a:pt x="0" y="1327056"/>
                  <a:pt x="1328819" y="0"/>
                  <a:pt x="2966781"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8" name="Picture Placeholder 7">
            <a:extLst>
              <a:ext uri="{FF2B5EF4-FFF2-40B4-BE49-F238E27FC236}">
                <a16:creationId xmlns:a16="http://schemas.microsoft.com/office/drawing/2014/main" id="{C34D3DB9-7A8A-8745-A17E-F050DB67E48F}"/>
              </a:ext>
            </a:extLst>
          </p:cNvPr>
          <p:cNvSpPr>
            <a:spLocks noGrp="1"/>
          </p:cNvSpPr>
          <p:nvPr>
            <p:ph type="pic" sz="quarter" idx="14"/>
          </p:nvPr>
        </p:nvSpPr>
        <p:spPr>
          <a:xfrm>
            <a:off x="7125869" y="1769453"/>
            <a:ext cx="2019542" cy="3241541"/>
          </a:xfrm>
          <a:custGeom>
            <a:avLst/>
            <a:gdLst>
              <a:gd name="connsiteX0" fmla="*/ 2963590 w 5384042"/>
              <a:gd name="connsiteY0" fmla="*/ 0 h 6483081"/>
              <a:gd name="connsiteX1" fmla="*/ 5384042 w 5384042"/>
              <a:gd name="connsiteY1" fmla="*/ 1253504 h 6483081"/>
              <a:gd name="connsiteX2" fmla="*/ 5384042 w 5384042"/>
              <a:gd name="connsiteY2" fmla="*/ 6483081 h 6483081"/>
              <a:gd name="connsiteX3" fmla="*/ 0 w 5384042"/>
              <a:gd name="connsiteY3" fmla="*/ 6483081 h 6483081"/>
              <a:gd name="connsiteX4" fmla="*/ 0 w 5384042"/>
              <a:gd name="connsiteY4" fmla="*/ 2965546 h 6483081"/>
              <a:gd name="connsiteX5" fmla="*/ 2963590 w 5384042"/>
              <a:gd name="connsiteY5" fmla="*/ 0 h 648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4042" h="6483081">
                <a:moveTo>
                  <a:pt x="2963590" y="0"/>
                </a:moveTo>
                <a:cubicBezTo>
                  <a:pt x="3963910" y="0"/>
                  <a:pt x="4847132" y="494673"/>
                  <a:pt x="5384042" y="1253504"/>
                </a:cubicBezTo>
                <a:lnTo>
                  <a:pt x="5384042" y="6483081"/>
                </a:lnTo>
                <a:lnTo>
                  <a:pt x="0" y="6483081"/>
                </a:lnTo>
                <a:lnTo>
                  <a:pt x="0" y="2965546"/>
                </a:lnTo>
                <a:cubicBezTo>
                  <a:pt x="0" y="1327019"/>
                  <a:pt x="1326702" y="0"/>
                  <a:pt x="2963590"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894539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 1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D0C88E-2614-7D41-A97E-B181DF25EBBC}"/>
              </a:ext>
            </a:extLst>
          </p:cNvPr>
          <p:cNvSpPr>
            <a:spLocks noGrp="1"/>
          </p:cNvSpPr>
          <p:nvPr>
            <p:ph type="pic" sz="quarter" idx="13"/>
          </p:nvPr>
        </p:nvSpPr>
        <p:spPr>
          <a:xfrm>
            <a:off x="764901" y="379170"/>
            <a:ext cx="4179714" cy="4214189"/>
          </a:xfrm>
          <a:custGeom>
            <a:avLst/>
            <a:gdLst>
              <a:gd name="connsiteX0" fmla="*/ 0 w 11143002"/>
              <a:gd name="connsiteY0" fmla="*/ 0 h 8428378"/>
              <a:gd name="connsiteX1" fmla="*/ 11143002 w 11143002"/>
              <a:gd name="connsiteY1" fmla="*/ 0 h 8428378"/>
              <a:gd name="connsiteX2" fmla="*/ 11143002 w 11143002"/>
              <a:gd name="connsiteY2" fmla="*/ 8428378 h 8428378"/>
              <a:gd name="connsiteX3" fmla="*/ 0 w 11143002"/>
              <a:gd name="connsiteY3" fmla="*/ 8428378 h 8428378"/>
            </a:gdLst>
            <a:ahLst/>
            <a:cxnLst>
              <a:cxn ang="0">
                <a:pos x="connsiteX0" y="connsiteY0"/>
              </a:cxn>
              <a:cxn ang="0">
                <a:pos x="connsiteX1" y="connsiteY1"/>
              </a:cxn>
              <a:cxn ang="0">
                <a:pos x="connsiteX2" y="connsiteY2"/>
              </a:cxn>
              <a:cxn ang="0">
                <a:pos x="connsiteX3" y="connsiteY3"/>
              </a:cxn>
            </a:cxnLst>
            <a:rect l="l" t="t" r="r" b="b"/>
            <a:pathLst>
              <a:path w="11143002" h="8428378">
                <a:moveTo>
                  <a:pt x="0" y="0"/>
                </a:moveTo>
                <a:lnTo>
                  <a:pt x="11143002" y="0"/>
                </a:lnTo>
                <a:lnTo>
                  <a:pt x="11143002" y="8428378"/>
                </a:lnTo>
                <a:lnTo>
                  <a:pt x="0" y="8428378"/>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10" name="Picture Placeholder 9">
            <a:extLst>
              <a:ext uri="{FF2B5EF4-FFF2-40B4-BE49-F238E27FC236}">
                <a16:creationId xmlns:a16="http://schemas.microsoft.com/office/drawing/2014/main" id="{663F7815-648A-774B-879C-17B20CC803CB}"/>
              </a:ext>
            </a:extLst>
          </p:cNvPr>
          <p:cNvSpPr>
            <a:spLocks noGrp="1"/>
          </p:cNvSpPr>
          <p:nvPr>
            <p:ph type="pic" sz="quarter" idx="14"/>
          </p:nvPr>
        </p:nvSpPr>
        <p:spPr>
          <a:xfrm>
            <a:off x="5386187" y="920446"/>
            <a:ext cx="1127494" cy="3470213"/>
          </a:xfrm>
          <a:custGeom>
            <a:avLst/>
            <a:gdLst>
              <a:gd name="connsiteX0" fmla="*/ 0 w 11143002"/>
              <a:gd name="connsiteY0" fmla="*/ 0 h 8428378"/>
              <a:gd name="connsiteX1" fmla="*/ 11143002 w 11143002"/>
              <a:gd name="connsiteY1" fmla="*/ 0 h 8428378"/>
              <a:gd name="connsiteX2" fmla="*/ 11143002 w 11143002"/>
              <a:gd name="connsiteY2" fmla="*/ 8428378 h 8428378"/>
              <a:gd name="connsiteX3" fmla="*/ 0 w 11143002"/>
              <a:gd name="connsiteY3" fmla="*/ 8428378 h 8428378"/>
            </a:gdLst>
            <a:ahLst/>
            <a:cxnLst>
              <a:cxn ang="0">
                <a:pos x="connsiteX0" y="connsiteY0"/>
              </a:cxn>
              <a:cxn ang="0">
                <a:pos x="connsiteX1" y="connsiteY1"/>
              </a:cxn>
              <a:cxn ang="0">
                <a:pos x="connsiteX2" y="connsiteY2"/>
              </a:cxn>
              <a:cxn ang="0">
                <a:pos x="connsiteX3" y="connsiteY3"/>
              </a:cxn>
            </a:cxnLst>
            <a:rect l="l" t="t" r="r" b="b"/>
            <a:pathLst>
              <a:path w="11143002" h="8428378">
                <a:moveTo>
                  <a:pt x="0" y="0"/>
                </a:moveTo>
                <a:lnTo>
                  <a:pt x="11143002" y="0"/>
                </a:lnTo>
                <a:lnTo>
                  <a:pt x="11143002" y="8428378"/>
                </a:lnTo>
                <a:lnTo>
                  <a:pt x="0" y="8428378"/>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11" name="Picture Placeholder 10">
            <a:extLst>
              <a:ext uri="{FF2B5EF4-FFF2-40B4-BE49-F238E27FC236}">
                <a16:creationId xmlns:a16="http://schemas.microsoft.com/office/drawing/2014/main" id="{F32756D5-5535-5443-BE34-B4FB30FF3386}"/>
              </a:ext>
            </a:extLst>
          </p:cNvPr>
          <p:cNvSpPr>
            <a:spLocks noGrp="1"/>
          </p:cNvSpPr>
          <p:nvPr>
            <p:ph type="pic" sz="quarter" idx="15"/>
          </p:nvPr>
        </p:nvSpPr>
        <p:spPr>
          <a:xfrm>
            <a:off x="5903556" y="4703884"/>
            <a:ext cx="1537681" cy="1640316"/>
          </a:xfrm>
          <a:custGeom>
            <a:avLst/>
            <a:gdLst>
              <a:gd name="connsiteX0" fmla="*/ 0 w 11143002"/>
              <a:gd name="connsiteY0" fmla="*/ 0 h 8428378"/>
              <a:gd name="connsiteX1" fmla="*/ 11143002 w 11143002"/>
              <a:gd name="connsiteY1" fmla="*/ 0 h 8428378"/>
              <a:gd name="connsiteX2" fmla="*/ 11143002 w 11143002"/>
              <a:gd name="connsiteY2" fmla="*/ 8428378 h 8428378"/>
              <a:gd name="connsiteX3" fmla="*/ 0 w 11143002"/>
              <a:gd name="connsiteY3" fmla="*/ 8428378 h 8428378"/>
            </a:gdLst>
            <a:ahLst/>
            <a:cxnLst>
              <a:cxn ang="0">
                <a:pos x="connsiteX0" y="connsiteY0"/>
              </a:cxn>
              <a:cxn ang="0">
                <a:pos x="connsiteX1" y="connsiteY1"/>
              </a:cxn>
              <a:cxn ang="0">
                <a:pos x="connsiteX2" y="connsiteY2"/>
              </a:cxn>
              <a:cxn ang="0">
                <a:pos x="connsiteX3" y="connsiteY3"/>
              </a:cxn>
            </a:cxnLst>
            <a:rect l="l" t="t" r="r" b="b"/>
            <a:pathLst>
              <a:path w="11143002" h="8428378">
                <a:moveTo>
                  <a:pt x="0" y="0"/>
                </a:moveTo>
                <a:lnTo>
                  <a:pt x="11143002" y="0"/>
                </a:lnTo>
                <a:lnTo>
                  <a:pt x="11143002" y="8428378"/>
                </a:lnTo>
                <a:lnTo>
                  <a:pt x="0" y="8428378"/>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735338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 20">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D0C88E-2614-7D41-A97E-B181DF25EBBC}"/>
              </a:ext>
            </a:extLst>
          </p:cNvPr>
          <p:cNvSpPr>
            <a:spLocks noGrp="1"/>
          </p:cNvSpPr>
          <p:nvPr>
            <p:ph type="pic" sz="quarter" idx="13"/>
          </p:nvPr>
        </p:nvSpPr>
        <p:spPr>
          <a:xfrm>
            <a:off x="-1878" y="609968"/>
            <a:ext cx="5008799" cy="4706633"/>
          </a:xfrm>
          <a:custGeom>
            <a:avLst/>
            <a:gdLst>
              <a:gd name="connsiteX0" fmla="*/ 0 w 11143002"/>
              <a:gd name="connsiteY0" fmla="*/ 0 h 8428378"/>
              <a:gd name="connsiteX1" fmla="*/ 11143002 w 11143002"/>
              <a:gd name="connsiteY1" fmla="*/ 0 h 8428378"/>
              <a:gd name="connsiteX2" fmla="*/ 11143002 w 11143002"/>
              <a:gd name="connsiteY2" fmla="*/ 8428378 h 8428378"/>
              <a:gd name="connsiteX3" fmla="*/ 0 w 11143002"/>
              <a:gd name="connsiteY3" fmla="*/ 8428378 h 8428378"/>
            </a:gdLst>
            <a:ahLst/>
            <a:cxnLst>
              <a:cxn ang="0">
                <a:pos x="connsiteX0" y="connsiteY0"/>
              </a:cxn>
              <a:cxn ang="0">
                <a:pos x="connsiteX1" y="connsiteY1"/>
              </a:cxn>
              <a:cxn ang="0">
                <a:pos x="connsiteX2" y="connsiteY2"/>
              </a:cxn>
              <a:cxn ang="0">
                <a:pos x="connsiteX3" y="connsiteY3"/>
              </a:cxn>
            </a:cxnLst>
            <a:rect l="l" t="t" r="r" b="b"/>
            <a:pathLst>
              <a:path w="11143002" h="8428378">
                <a:moveTo>
                  <a:pt x="0" y="0"/>
                </a:moveTo>
                <a:lnTo>
                  <a:pt x="11143002" y="0"/>
                </a:lnTo>
                <a:lnTo>
                  <a:pt x="11143002" y="8428378"/>
                </a:lnTo>
                <a:lnTo>
                  <a:pt x="0" y="8428378"/>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
        <p:nvSpPr>
          <p:cNvPr id="10" name="Picture Placeholder 9">
            <a:extLst>
              <a:ext uri="{FF2B5EF4-FFF2-40B4-BE49-F238E27FC236}">
                <a16:creationId xmlns:a16="http://schemas.microsoft.com/office/drawing/2014/main" id="{663F7815-648A-774B-879C-17B20CC803CB}"/>
              </a:ext>
            </a:extLst>
          </p:cNvPr>
          <p:cNvSpPr>
            <a:spLocks noGrp="1"/>
          </p:cNvSpPr>
          <p:nvPr>
            <p:ph type="pic" sz="quarter" idx="14"/>
          </p:nvPr>
        </p:nvSpPr>
        <p:spPr>
          <a:xfrm>
            <a:off x="5151206" y="609968"/>
            <a:ext cx="2399276" cy="4706633"/>
          </a:xfrm>
          <a:custGeom>
            <a:avLst/>
            <a:gdLst>
              <a:gd name="connsiteX0" fmla="*/ 0 w 11143002"/>
              <a:gd name="connsiteY0" fmla="*/ 0 h 8428378"/>
              <a:gd name="connsiteX1" fmla="*/ 11143002 w 11143002"/>
              <a:gd name="connsiteY1" fmla="*/ 0 h 8428378"/>
              <a:gd name="connsiteX2" fmla="*/ 11143002 w 11143002"/>
              <a:gd name="connsiteY2" fmla="*/ 8428378 h 8428378"/>
              <a:gd name="connsiteX3" fmla="*/ 0 w 11143002"/>
              <a:gd name="connsiteY3" fmla="*/ 8428378 h 8428378"/>
            </a:gdLst>
            <a:ahLst/>
            <a:cxnLst>
              <a:cxn ang="0">
                <a:pos x="connsiteX0" y="connsiteY0"/>
              </a:cxn>
              <a:cxn ang="0">
                <a:pos x="connsiteX1" y="connsiteY1"/>
              </a:cxn>
              <a:cxn ang="0">
                <a:pos x="connsiteX2" y="connsiteY2"/>
              </a:cxn>
              <a:cxn ang="0">
                <a:pos x="connsiteX3" y="connsiteY3"/>
              </a:cxn>
            </a:cxnLst>
            <a:rect l="l" t="t" r="r" b="b"/>
            <a:pathLst>
              <a:path w="11143002" h="8428378">
                <a:moveTo>
                  <a:pt x="0" y="0"/>
                </a:moveTo>
                <a:lnTo>
                  <a:pt x="11143002" y="0"/>
                </a:lnTo>
                <a:lnTo>
                  <a:pt x="11143002" y="8428378"/>
                </a:lnTo>
                <a:lnTo>
                  <a:pt x="0" y="8428378"/>
                </a:ln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3310019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4" name="Google Shape;24;p5"/>
          <p:cNvSpPr/>
          <p:nvPr/>
        </p:nvSpPr>
        <p:spPr>
          <a:xfrm>
            <a:off x="-336350" y="-28025"/>
            <a:ext cx="9689100" cy="698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rotWithShape="1">
          <a:blip r:embed="rId2">
            <a:alphaModFix/>
          </a:blip>
          <a:srcRect t="1323" b="1323"/>
          <a:stretch/>
        </p:blipFill>
        <p:spPr>
          <a:xfrm>
            <a:off x="2752575" y="3101375"/>
            <a:ext cx="3390239" cy="981651"/>
          </a:xfrm>
          <a:prstGeom prst="rect">
            <a:avLst/>
          </a:prstGeom>
          <a:noFill/>
          <a:ln>
            <a:noFill/>
          </a:ln>
        </p:spPr>
      </p:pic>
    </p:spTree>
    <p:extLst>
      <p:ext uri="{BB962C8B-B14F-4D97-AF65-F5344CB8AC3E}">
        <p14:creationId xmlns:p14="http://schemas.microsoft.com/office/powerpoint/2010/main" val="138072305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9DE8-C50E-4D7C-8B09-B17714FA5F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2011C5-6BDE-4B18-8546-4901573490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31159-DEC3-437B-99D7-E8B8FCDBF083}"/>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B58170FD-4283-47DF-AB06-D3E21191C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7F58C-D9BC-4F46-AE2B-F76A308787AE}"/>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8629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481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A727-39A9-4563-BE2E-E949B758E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E27CC-E32F-40ED-9E8B-CB4986F44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E1EA4-3406-447D-B0FD-2A928B887E43}"/>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DD40EB70-BEF3-4E2A-9229-C25A647C0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41CBB-0A2A-408E-BDF6-590C9F5E3114}"/>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078182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042D-8B95-46D5-A593-13D05A4262E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C5C81ED-98AC-42BA-80FD-AC20250891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471E-DB91-4E01-912F-C737180622DA}"/>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4098DB8E-CCA4-448F-B17A-084F5EAD5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3741E-F17D-417B-A671-75F7D804C56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078988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3B34-D056-443D-80B1-03CB36AA1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13A8F-E14F-48C0-A241-EAAE8D50E3C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909BD-F299-4A27-A22F-AE730A6404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22EFF6-A90A-4808-A2AB-B0EB977240F8}"/>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6" name="Footer Placeholder 5">
            <a:extLst>
              <a:ext uri="{FF2B5EF4-FFF2-40B4-BE49-F238E27FC236}">
                <a16:creationId xmlns:a16="http://schemas.microsoft.com/office/drawing/2014/main" id="{2E3EA184-991C-4248-BD66-36B41556D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7AFCA-9209-4243-A04E-03CF5156B633}"/>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68319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011D-5D34-454E-92D4-71F8F6334F4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430FF5-2DD3-4031-BA07-8FD01433836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BA428D7-6A91-4158-A4BC-070902DE4D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8A7E0-3A18-4962-A032-4D41652E0A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67AF1-9485-4A89-A597-24A21C03FCF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5ACED1-6909-46D4-816E-DBAB2A57E432}"/>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8" name="Footer Placeholder 7">
            <a:extLst>
              <a:ext uri="{FF2B5EF4-FFF2-40B4-BE49-F238E27FC236}">
                <a16:creationId xmlns:a16="http://schemas.microsoft.com/office/drawing/2014/main" id="{2C59FD74-8D72-4CA7-BD57-07EB864609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ACEC6-E1B1-40DA-B0AD-E84764BD2C4A}"/>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4004076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7A1F-5C15-4697-A9BC-AAB7160C53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7FAAD-FFB8-4BE4-B0E5-1CBB8670D7A6}"/>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4" name="Footer Placeholder 3">
            <a:extLst>
              <a:ext uri="{FF2B5EF4-FFF2-40B4-BE49-F238E27FC236}">
                <a16:creationId xmlns:a16="http://schemas.microsoft.com/office/drawing/2014/main" id="{34058287-D8CA-4D42-A6DE-CC51E09A90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5BF175-FB44-4324-B991-F6861C79BF8B}"/>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3000487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8534A-DB4B-4F73-8C32-4DC1C56EF341}"/>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3" name="Footer Placeholder 2">
            <a:extLst>
              <a:ext uri="{FF2B5EF4-FFF2-40B4-BE49-F238E27FC236}">
                <a16:creationId xmlns:a16="http://schemas.microsoft.com/office/drawing/2014/main" id="{20291994-EA44-447D-8D32-A45838C88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F0057-D213-4012-9C27-F65CE6756A6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1270447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269E-2002-4B55-89D4-BA366CDFBD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2687F9-F704-4CDC-B4EE-27825E79551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86F700-E419-4F1C-AE30-6B746484FE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B86786-151A-4249-A152-32420B6B512F}"/>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6" name="Footer Placeholder 5">
            <a:extLst>
              <a:ext uri="{FF2B5EF4-FFF2-40B4-BE49-F238E27FC236}">
                <a16:creationId xmlns:a16="http://schemas.microsoft.com/office/drawing/2014/main" id="{8172B9A0-DCE5-4E4D-82D1-382680F0F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EF3A8-4379-4A67-8DEB-C475AD658656}"/>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992335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8F15-9433-4835-9E02-381CB7F11AA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9AEC581-98C4-4663-A423-C4491062F4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2E972AD-10F8-452C-80AB-398515537A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664F33-6772-4451-92D7-A90ABCAB83DB}"/>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6" name="Footer Placeholder 5">
            <a:extLst>
              <a:ext uri="{FF2B5EF4-FFF2-40B4-BE49-F238E27FC236}">
                <a16:creationId xmlns:a16="http://schemas.microsoft.com/office/drawing/2014/main" id="{199256A3-1CCF-4BDA-992D-76358CD9F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1EB25-8610-4F2E-8007-346282ABBB49}"/>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416055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89DA-85CA-4015-A8A0-45D368637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44F08-6413-4378-A3D9-950E27ED11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5BECD-D471-4DA9-B7BB-E6A82E5962C5}"/>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15E630FB-E7F0-4F31-9082-A158D2248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1CE7B-D4B5-44F1-BEFB-19267FABA952}"/>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951320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5DDB0-BCBE-45B2-88E6-0A4EC37354C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5BF36-1A74-4B63-B844-1DBCC0C2325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704D6-3708-4741-A9DC-F9B4BDBD3455}"/>
              </a:ext>
            </a:extLst>
          </p:cNvPr>
          <p:cNvSpPr>
            <a:spLocks noGrp="1"/>
          </p:cNvSpPr>
          <p:nvPr>
            <p:ph type="dt" sz="half" idx="10"/>
          </p:nvPr>
        </p:nvSpPr>
        <p:spPr/>
        <p:txBody>
          <a:body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508195A4-9B1A-4058-BF12-378A3A5E1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A75C-26B2-488B-83E8-C8A155602552}"/>
              </a:ext>
            </a:extLst>
          </p:cNvPr>
          <p:cNvSpPr>
            <a:spLocks noGrp="1"/>
          </p:cNvSpPr>
          <p:nvPr>
            <p:ph type="sldNum" sz="quarter" idx="12"/>
          </p:nvPr>
        </p:nvSpPr>
        <p:spPr/>
        <p:txBody>
          <a:bodyPr/>
          <a:lstStyle/>
          <a:p>
            <a:fld id="{6CCEADBD-D6E8-46D7-9683-62ECBA6C7DD3}" type="slidenum">
              <a:rPr lang="en-US" smtClean="0"/>
              <a:t>‹#›</a:t>
            </a:fld>
            <a:endParaRPr lang="en-US"/>
          </a:p>
        </p:txBody>
      </p:sp>
    </p:spTree>
    <p:extLst>
      <p:ext uri="{BB962C8B-B14F-4D97-AF65-F5344CB8AC3E}">
        <p14:creationId xmlns:p14="http://schemas.microsoft.com/office/powerpoint/2010/main" val="217938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32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90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ED3A-CDD3-436C-A8BA-FC4307288737}"/>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4604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on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8A44E7B-706F-4568-9111-86F8CD05854B}"/>
              </a:ext>
            </a:extLst>
          </p:cNvPr>
          <p:cNvSpPr>
            <a:spLocks noGrp="1"/>
          </p:cNvSpPr>
          <p:nvPr>
            <p:ph type="pic" sz="quarter" idx="10"/>
          </p:nvPr>
        </p:nvSpPr>
        <p:spPr>
          <a:xfrm>
            <a:off x="0" y="0"/>
            <a:ext cx="3947740" cy="6858000"/>
          </a:xfrm>
          <a:custGeom>
            <a:avLst/>
            <a:gdLst>
              <a:gd name="connsiteX0" fmla="*/ 0 w 10524564"/>
              <a:gd name="connsiteY0" fmla="*/ 0 h 13716000"/>
              <a:gd name="connsiteX1" fmla="*/ 1918446 w 10524564"/>
              <a:gd name="connsiteY1" fmla="*/ 0 h 13716000"/>
              <a:gd name="connsiteX2" fmla="*/ 1918446 w 10524564"/>
              <a:gd name="connsiteY2" fmla="*/ 2336767 h 13716000"/>
              <a:gd name="connsiteX3" fmla="*/ 3544079 w 10524564"/>
              <a:gd name="connsiteY3" fmla="*/ 3962400 h 13716000"/>
              <a:gd name="connsiteX4" fmla="*/ 3998259 w 10524564"/>
              <a:gd name="connsiteY4" fmla="*/ 3962400 h 13716000"/>
              <a:gd name="connsiteX5" fmla="*/ 8898931 w 10524564"/>
              <a:gd name="connsiteY5" fmla="*/ 3962400 h 13716000"/>
              <a:gd name="connsiteX6" fmla="*/ 10524564 w 10524564"/>
              <a:gd name="connsiteY6" fmla="*/ 5588035 h 13716000"/>
              <a:gd name="connsiteX7" fmla="*/ 10524564 w 10524564"/>
              <a:gd name="connsiteY7" fmla="*/ 12090367 h 13716000"/>
              <a:gd name="connsiteX8" fmla="*/ 8898931 w 10524564"/>
              <a:gd name="connsiteY8" fmla="*/ 13716000 h 13716000"/>
              <a:gd name="connsiteX9" fmla="*/ 3998259 w 10524564"/>
              <a:gd name="connsiteY9" fmla="*/ 13716000 h 13716000"/>
              <a:gd name="connsiteX10" fmla="*/ 1625633 w 10524564"/>
              <a:gd name="connsiteY10" fmla="*/ 13716000 h 13716000"/>
              <a:gd name="connsiteX11" fmla="*/ 0 w 10524564"/>
              <a:gd name="connsiteY11" fmla="*/ 13716000 h 13716000"/>
              <a:gd name="connsiteX12" fmla="*/ 0 w 10524564"/>
              <a:gd name="connsiteY12" fmla="*/ 12090367 h 13716000"/>
              <a:gd name="connsiteX13" fmla="*/ 0 w 10524564"/>
              <a:gd name="connsiteY13" fmla="*/ 5588035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24564" h="13716000">
                <a:moveTo>
                  <a:pt x="0" y="0"/>
                </a:moveTo>
                <a:lnTo>
                  <a:pt x="1918446" y="0"/>
                </a:lnTo>
                <a:lnTo>
                  <a:pt x="1918446" y="2336767"/>
                </a:lnTo>
                <a:cubicBezTo>
                  <a:pt x="1918446" y="3234579"/>
                  <a:pt x="2646267" y="3962400"/>
                  <a:pt x="3544079" y="3962400"/>
                </a:cubicBezTo>
                <a:lnTo>
                  <a:pt x="3998259" y="3962400"/>
                </a:lnTo>
                <a:lnTo>
                  <a:pt x="8898931" y="3962400"/>
                </a:lnTo>
                <a:cubicBezTo>
                  <a:pt x="9796743" y="3962400"/>
                  <a:pt x="10524564" y="4690221"/>
                  <a:pt x="10524564" y="5588035"/>
                </a:cubicBezTo>
                <a:lnTo>
                  <a:pt x="10524564" y="12090367"/>
                </a:lnTo>
                <a:cubicBezTo>
                  <a:pt x="10524564" y="12988179"/>
                  <a:pt x="9796743" y="13716000"/>
                  <a:pt x="8898931" y="13716000"/>
                </a:cubicBezTo>
                <a:lnTo>
                  <a:pt x="3998259" y="13716000"/>
                </a:lnTo>
                <a:lnTo>
                  <a:pt x="1625633" y="13716000"/>
                </a:lnTo>
                <a:lnTo>
                  <a:pt x="0" y="13716000"/>
                </a:lnTo>
                <a:lnTo>
                  <a:pt x="0" y="12090367"/>
                </a:lnTo>
                <a:lnTo>
                  <a:pt x="0" y="5588035"/>
                </a:ln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65755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on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41C1CF-B70C-44D4-8063-E0F7743EB311}"/>
              </a:ext>
            </a:extLst>
          </p:cNvPr>
          <p:cNvSpPr>
            <a:spLocks noGrp="1"/>
          </p:cNvSpPr>
          <p:nvPr>
            <p:ph type="pic" sz="quarter" idx="10"/>
          </p:nvPr>
        </p:nvSpPr>
        <p:spPr>
          <a:xfrm>
            <a:off x="3301851" y="3271098"/>
            <a:ext cx="6024258" cy="3586903"/>
          </a:xfrm>
          <a:custGeom>
            <a:avLst/>
            <a:gdLst>
              <a:gd name="connsiteX0" fmla="*/ 8030251 w 16060505"/>
              <a:gd name="connsiteY0" fmla="*/ 1 h 7173805"/>
              <a:gd name="connsiteX1" fmla="*/ 9492297 w 16060505"/>
              <a:gd name="connsiteY1" fmla="*/ 605600 h 7173805"/>
              <a:gd name="connsiteX2" fmla="*/ 16060505 w 16060505"/>
              <a:gd name="connsiteY2" fmla="*/ 7173805 h 7173805"/>
              <a:gd name="connsiteX3" fmla="*/ 0 w 16060505"/>
              <a:gd name="connsiteY3" fmla="*/ 7173805 h 7173805"/>
              <a:gd name="connsiteX4" fmla="*/ 6568206 w 16060505"/>
              <a:gd name="connsiteY4" fmla="*/ 605600 h 7173805"/>
              <a:gd name="connsiteX5" fmla="*/ 8030251 w 16060505"/>
              <a:gd name="connsiteY5" fmla="*/ 1 h 71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0505" h="7173805">
                <a:moveTo>
                  <a:pt x="8030251" y="1"/>
                </a:moveTo>
                <a:cubicBezTo>
                  <a:pt x="8559407" y="1"/>
                  <a:pt x="9088565" y="201868"/>
                  <a:pt x="9492297" y="605600"/>
                </a:cubicBezTo>
                <a:lnTo>
                  <a:pt x="16060505" y="7173805"/>
                </a:lnTo>
                <a:lnTo>
                  <a:pt x="0" y="7173805"/>
                </a:lnTo>
                <a:lnTo>
                  <a:pt x="6568206" y="605600"/>
                </a:lnTo>
                <a:cubicBezTo>
                  <a:pt x="6971939" y="201867"/>
                  <a:pt x="7501095" y="0"/>
                  <a:pt x="8030251" y="1"/>
                </a:cubicBez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8373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8.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6700" y="5532125"/>
            <a:ext cx="9349500" cy="1532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858300" y="586625"/>
            <a:ext cx="27900" cy="775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rotWithShape="1">
          <a:blip r:embed="rId6">
            <a:alphaModFix/>
          </a:blip>
          <a:srcRect t="1323" b="1323"/>
          <a:stretch/>
        </p:blipFill>
        <p:spPr>
          <a:xfrm>
            <a:off x="811440" y="5895650"/>
            <a:ext cx="2678281" cy="775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7" r:id="rId2"/>
    <p:sldLayoutId id="2147483659" r:id="rId3"/>
    <p:sldLayoutId id="2147483735" r:id="rId4"/>
  </p:sldLayoutIdLst>
  <p:transition spd="med">
    <p:pull/>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01763"/>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685846" rtl="0" eaLnBrk="1" latinLnBrk="0" hangingPunct="1">
        <a:lnSpc>
          <a:spcPct val="90000"/>
        </a:lnSpc>
        <a:spcBef>
          <a:spcPct val="0"/>
        </a:spcBef>
        <a:buNone/>
        <a:defRPr lang="en-US" sz="2776" b="1" i="0" kern="1200" spc="-109" baseline="0">
          <a:solidFill>
            <a:schemeClr val="tx2"/>
          </a:solidFill>
          <a:latin typeface="Poppins" pitchFamily="2" charset="77"/>
          <a:ea typeface="Open Sans Light" panose="020B0306030504020204" pitchFamily="34" charset="0"/>
          <a:cs typeface="Poppins" pitchFamily="2" charset="77"/>
        </a:defRPr>
      </a:lvl1pPr>
    </p:titleStyle>
    <p:bodyStyle>
      <a:lvl1pPr marL="171462" indent="-171462" algn="l" defTabSz="685846" rtl="0" eaLnBrk="1" latinLnBrk="0" hangingPunct="1">
        <a:lnSpc>
          <a:spcPct val="90000"/>
        </a:lnSpc>
        <a:spcBef>
          <a:spcPts val="750"/>
        </a:spcBef>
        <a:buFont typeface="Arial" panose="020B0604020202020204" pitchFamily="34" charset="0"/>
        <a:buChar char="•"/>
        <a:defRPr lang="en-US" sz="15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1pPr>
      <a:lvl2pPr marL="514384" indent="-171462" algn="l" defTabSz="685846"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2pPr>
      <a:lvl3pPr marL="857307" indent="-171462" algn="l" defTabSz="685846"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3pPr>
      <a:lvl4pPr marL="1200230"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4pPr>
      <a:lvl5pPr marL="1543153"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a:solidFill>
            <a:schemeClr val="tx1"/>
          </a:solidFill>
          <a:effectLst/>
          <a:latin typeface="Poppins" pitchFamily="2" charset="77"/>
          <a:ea typeface="Open Sans Light" panose="020B0306030504020204" pitchFamily="34" charset="0"/>
          <a:cs typeface="Poppins" pitchFamily="2" charset="77"/>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62824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685846" rtl="0" eaLnBrk="1" latinLnBrk="0" hangingPunct="1">
        <a:lnSpc>
          <a:spcPct val="90000"/>
        </a:lnSpc>
        <a:spcBef>
          <a:spcPct val="0"/>
        </a:spcBef>
        <a:buNone/>
        <a:defRPr lang="en-US" sz="2776" b="1" i="0" kern="1200" spc="-109" baseline="0">
          <a:solidFill>
            <a:schemeClr val="tx2"/>
          </a:solidFill>
          <a:latin typeface="Poppins" pitchFamily="2" charset="77"/>
          <a:ea typeface="Open Sans Light" panose="020B0306030504020204" pitchFamily="34" charset="0"/>
          <a:cs typeface="Poppins" pitchFamily="2" charset="77"/>
        </a:defRPr>
      </a:lvl1pPr>
    </p:titleStyle>
    <p:bodyStyle>
      <a:lvl1pPr marL="171462" indent="-171462" algn="l" defTabSz="685846" rtl="0" eaLnBrk="1" latinLnBrk="0" hangingPunct="1">
        <a:lnSpc>
          <a:spcPct val="90000"/>
        </a:lnSpc>
        <a:spcBef>
          <a:spcPts val="750"/>
        </a:spcBef>
        <a:buFont typeface="Arial" panose="020B0604020202020204" pitchFamily="34" charset="0"/>
        <a:buChar char="•"/>
        <a:defRPr lang="en-US" sz="15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1pPr>
      <a:lvl2pPr marL="514384" indent="-171462" algn="l" defTabSz="685846"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2pPr>
      <a:lvl3pPr marL="857307" indent="-171462" algn="l" defTabSz="685846"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3pPr>
      <a:lvl4pPr marL="1200230"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4pPr>
      <a:lvl5pPr marL="1543153"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a:solidFill>
            <a:schemeClr val="tx1"/>
          </a:solidFill>
          <a:effectLst/>
          <a:latin typeface="Poppins" pitchFamily="2" charset="77"/>
          <a:ea typeface="Open Sans Light" panose="020B0306030504020204" pitchFamily="34" charset="0"/>
          <a:cs typeface="Poppins" pitchFamily="2" charset="77"/>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308006"/>
      </p:ext>
    </p:extLst>
  </p:cSld>
  <p:clrMap bg1="lt1" tx1="dk1" bg2="lt2" tx2="dk2" accent1="accent1" accent2="accent2" accent3="accent3" accent4="accent4" accent5="accent5" accent6="accent6" hlink="hlink" folHlink="folHlink"/>
  <p:sldLayoutIdLst>
    <p:sldLayoutId id="2147483687" r:id="rId1"/>
    <p:sldLayoutId id="2147483732" r:id="rId2"/>
  </p:sldLayoutIdLst>
  <p:hf hdr="0" ftr="0" dt="0"/>
  <p:txStyles>
    <p:titleStyle>
      <a:lvl1pPr algn="ctr" defTabSz="685846" rtl="0" eaLnBrk="1" latinLnBrk="0" hangingPunct="1">
        <a:lnSpc>
          <a:spcPct val="90000"/>
        </a:lnSpc>
        <a:spcBef>
          <a:spcPct val="0"/>
        </a:spcBef>
        <a:buNone/>
        <a:defRPr lang="en-US" sz="2776" b="1" i="0" kern="1200" spc="-109" baseline="0">
          <a:solidFill>
            <a:schemeClr val="tx2"/>
          </a:solidFill>
          <a:latin typeface="Poppins" pitchFamily="2" charset="77"/>
          <a:ea typeface="Open Sans Light" panose="020B0306030504020204" pitchFamily="34" charset="0"/>
          <a:cs typeface="Poppins" pitchFamily="2" charset="77"/>
        </a:defRPr>
      </a:lvl1pPr>
    </p:titleStyle>
    <p:bodyStyle>
      <a:lvl1pPr marL="171462" indent="-171462" algn="l" defTabSz="685846" rtl="0" eaLnBrk="1" latinLnBrk="0" hangingPunct="1">
        <a:lnSpc>
          <a:spcPct val="90000"/>
        </a:lnSpc>
        <a:spcBef>
          <a:spcPts val="750"/>
        </a:spcBef>
        <a:buFont typeface="Arial" panose="020B0604020202020204" pitchFamily="34" charset="0"/>
        <a:buChar char="•"/>
        <a:defRPr lang="en-US" sz="15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1pPr>
      <a:lvl2pPr marL="514384" indent="-171462" algn="l" defTabSz="685846"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2pPr>
      <a:lvl3pPr marL="857307" indent="-171462" algn="l" defTabSz="685846"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3pPr>
      <a:lvl4pPr marL="1200230"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4pPr>
      <a:lvl5pPr marL="1543153"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a:solidFill>
            <a:schemeClr val="tx1"/>
          </a:solidFill>
          <a:effectLst/>
          <a:latin typeface="Poppins" pitchFamily="2" charset="77"/>
          <a:ea typeface="Open Sans Light" panose="020B0306030504020204" pitchFamily="34" charset="0"/>
          <a:cs typeface="Poppins" pitchFamily="2" charset="77"/>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4330693"/>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defTabSz="685846" rtl="0" eaLnBrk="1" latinLnBrk="0" hangingPunct="1">
        <a:lnSpc>
          <a:spcPct val="90000"/>
        </a:lnSpc>
        <a:spcBef>
          <a:spcPct val="0"/>
        </a:spcBef>
        <a:buNone/>
        <a:defRPr lang="en-US" sz="3001" b="1" i="0" kern="1200">
          <a:solidFill>
            <a:schemeClr val="tx2"/>
          </a:solidFill>
          <a:latin typeface="DM Sans" pitchFamily="2" charset="77"/>
          <a:ea typeface="Open Sans Light" panose="020B0306030504020204" pitchFamily="34" charset="0"/>
          <a:cs typeface="Poppins Light" pitchFamily="2" charset="77"/>
        </a:defRPr>
      </a:lvl1pPr>
    </p:titleStyle>
    <p:bodyStyle>
      <a:lvl1pPr marL="171462" indent="-171462" algn="l" defTabSz="685846" rtl="0" eaLnBrk="1" latinLnBrk="0" hangingPunct="1">
        <a:lnSpc>
          <a:spcPct val="90000"/>
        </a:lnSpc>
        <a:spcBef>
          <a:spcPts val="750"/>
        </a:spcBef>
        <a:buFont typeface="Arial" panose="020B0604020202020204" pitchFamily="34" charset="0"/>
        <a:buChar char="•"/>
        <a:defRPr lang="en-US" sz="1500" b="0" i="0" kern="1200" dirty="0" smtClean="0">
          <a:solidFill>
            <a:schemeClr val="tx1"/>
          </a:solidFill>
          <a:effectLst/>
          <a:latin typeface="DM Sans" pitchFamily="2" charset="77"/>
          <a:ea typeface="Open Sans Light" panose="020B0306030504020204" pitchFamily="34" charset="0"/>
          <a:cs typeface="Open Sans" charset="0"/>
        </a:defRPr>
      </a:lvl1pPr>
      <a:lvl2pPr marL="514384" indent="-171462" algn="l" defTabSz="685846" rtl="0" eaLnBrk="1" latinLnBrk="0" hangingPunct="1">
        <a:lnSpc>
          <a:spcPct val="90000"/>
        </a:lnSpc>
        <a:spcBef>
          <a:spcPts val="375"/>
        </a:spcBef>
        <a:buFont typeface="Arial" panose="020B0604020202020204" pitchFamily="34" charset="0"/>
        <a:buChar char="•"/>
        <a:defRPr lang="en-US" sz="1200" b="0" i="0" kern="1200" dirty="0" smtClean="0">
          <a:solidFill>
            <a:schemeClr val="tx1"/>
          </a:solidFill>
          <a:effectLst/>
          <a:latin typeface="DM Sans" pitchFamily="2" charset="77"/>
          <a:ea typeface="Open Sans Light" panose="020B0306030504020204" pitchFamily="34" charset="0"/>
          <a:cs typeface="Open Sans" charset="0"/>
        </a:defRPr>
      </a:lvl2pPr>
      <a:lvl3pPr marL="857307" indent="-171462" algn="l" defTabSz="685846" rtl="0" eaLnBrk="1" latinLnBrk="0" hangingPunct="1">
        <a:lnSpc>
          <a:spcPct val="90000"/>
        </a:lnSpc>
        <a:spcBef>
          <a:spcPts val="375"/>
        </a:spcBef>
        <a:buFont typeface="Arial" panose="020B0604020202020204" pitchFamily="34" charset="0"/>
        <a:buChar char="•"/>
        <a:defRPr lang="en-US" sz="1050" b="0" i="0" kern="1200" dirty="0" smtClean="0">
          <a:solidFill>
            <a:schemeClr val="tx1"/>
          </a:solidFill>
          <a:effectLst/>
          <a:latin typeface="DM Sans" pitchFamily="2" charset="77"/>
          <a:ea typeface="Open Sans Light" panose="020B0306030504020204" pitchFamily="34" charset="0"/>
          <a:cs typeface="Open Sans" charset="0"/>
        </a:defRPr>
      </a:lvl3pPr>
      <a:lvl4pPr marL="1200230" indent="-171462" algn="l" defTabSz="685846" rtl="0" eaLnBrk="1" latinLnBrk="0" hangingPunct="1">
        <a:lnSpc>
          <a:spcPct val="90000"/>
        </a:lnSpc>
        <a:spcBef>
          <a:spcPts val="375"/>
        </a:spcBef>
        <a:buFont typeface="Arial" panose="020B0604020202020204" pitchFamily="34" charset="0"/>
        <a:buChar char="•"/>
        <a:defRPr lang="en-US" sz="900" b="0" i="0" kern="1200" dirty="0" smtClean="0">
          <a:solidFill>
            <a:schemeClr val="tx1"/>
          </a:solidFill>
          <a:effectLst/>
          <a:latin typeface="DM Sans" pitchFamily="2" charset="77"/>
          <a:ea typeface="Open Sans Light" panose="020B0306030504020204" pitchFamily="34" charset="0"/>
          <a:cs typeface="Open Sans" charset="0"/>
        </a:defRPr>
      </a:lvl4pPr>
      <a:lvl5pPr marL="1543153" indent="-171462" algn="l" defTabSz="685846" rtl="0" eaLnBrk="1" latinLnBrk="0" hangingPunct="1">
        <a:lnSpc>
          <a:spcPct val="90000"/>
        </a:lnSpc>
        <a:spcBef>
          <a:spcPts val="375"/>
        </a:spcBef>
        <a:buFont typeface="Arial" panose="020B0604020202020204" pitchFamily="34" charset="0"/>
        <a:buChar char="•"/>
        <a:defRPr lang="en-US" sz="900" b="0" i="0" kern="1200" dirty="0">
          <a:solidFill>
            <a:schemeClr val="tx1"/>
          </a:solidFill>
          <a:effectLst/>
          <a:latin typeface="DM Sans" pitchFamily="2" charset="77"/>
          <a:ea typeface="Open Sans Light" panose="020B0306030504020204" pitchFamily="34" charset="0"/>
          <a:cs typeface="Open Sans" charset="0"/>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2564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defTabSz="685846" rtl="0" eaLnBrk="1" latinLnBrk="0" hangingPunct="1">
        <a:lnSpc>
          <a:spcPct val="90000"/>
        </a:lnSpc>
        <a:spcBef>
          <a:spcPct val="0"/>
        </a:spcBef>
        <a:buNone/>
        <a:defRPr lang="en-US" sz="2776" b="1" i="0" kern="1200" spc="-109" baseline="0">
          <a:solidFill>
            <a:schemeClr val="tx2"/>
          </a:solidFill>
          <a:latin typeface="Poppins" pitchFamily="2" charset="77"/>
          <a:ea typeface="Open Sans Light" panose="020B0306030504020204" pitchFamily="34" charset="0"/>
          <a:cs typeface="Poppins" pitchFamily="2" charset="77"/>
        </a:defRPr>
      </a:lvl1pPr>
    </p:titleStyle>
    <p:bodyStyle>
      <a:lvl1pPr marL="171462" indent="-171462" algn="l" defTabSz="685846" rtl="0" eaLnBrk="1" latinLnBrk="0" hangingPunct="1">
        <a:lnSpc>
          <a:spcPct val="90000"/>
        </a:lnSpc>
        <a:spcBef>
          <a:spcPts val="750"/>
        </a:spcBef>
        <a:buFont typeface="Arial" panose="020B0604020202020204" pitchFamily="34" charset="0"/>
        <a:buChar char="•"/>
        <a:defRPr lang="en-US" sz="15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1pPr>
      <a:lvl2pPr marL="514384" indent="-171462" algn="l" defTabSz="685846"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2pPr>
      <a:lvl3pPr marL="857307" indent="-171462" algn="l" defTabSz="685846"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3pPr>
      <a:lvl4pPr marL="1200230"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4pPr>
      <a:lvl5pPr marL="1543153"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a:solidFill>
            <a:schemeClr val="tx1"/>
          </a:solidFill>
          <a:effectLst/>
          <a:latin typeface="Poppins" pitchFamily="2" charset="77"/>
          <a:ea typeface="Open Sans Light" panose="020B0306030504020204" pitchFamily="34" charset="0"/>
          <a:cs typeface="Poppins" pitchFamily="2" charset="77"/>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571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34" r:id="rId21"/>
  </p:sldLayoutIdLst>
  <p:hf hdr="0" ftr="0" dt="0"/>
  <p:txStyles>
    <p:titleStyle>
      <a:lvl1pPr algn="ctr" defTabSz="685846" rtl="0" eaLnBrk="1" latinLnBrk="0" hangingPunct="1">
        <a:lnSpc>
          <a:spcPct val="90000"/>
        </a:lnSpc>
        <a:spcBef>
          <a:spcPct val="0"/>
        </a:spcBef>
        <a:buNone/>
        <a:defRPr lang="en-US" sz="2776" b="1" i="0" kern="1200" spc="-109" baseline="0">
          <a:solidFill>
            <a:schemeClr val="tx2"/>
          </a:solidFill>
          <a:latin typeface="Poppins" pitchFamily="2" charset="77"/>
          <a:ea typeface="Open Sans Light" panose="020B0306030504020204" pitchFamily="34" charset="0"/>
          <a:cs typeface="Poppins" pitchFamily="2" charset="77"/>
        </a:defRPr>
      </a:lvl1pPr>
    </p:titleStyle>
    <p:bodyStyle>
      <a:lvl1pPr marL="171462" indent="-171462" algn="l" defTabSz="685846" rtl="0" eaLnBrk="1" latinLnBrk="0" hangingPunct="1">
        <a:lnSpc>
          <a:spcPct val="90000"/>
        </a:lnSpc>
        <a:spcBef>
          <a:spcPts val="750"/>
        </a:spcBef>
        <a:buFont typeface="Arial" panose="020B0604020202020204" pitchFamily="34" charset="0"/>
        <a:buChar char="•"/>
        <a:defRPr lang="en-US" sz="15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1pPr>
      <a:lvl2pPr marL="514384" indent="-171462" algn="l" defTabSz="685846" rtl="0" eaLnBrk="1" latinLnBrk="0" hangingPunct="1">
        <a:lnSpc>
          <a:spcPct val="90000"/>
        </a:lnSpc>
        <a:spcBef>
          <a:spcPts val="375"/>
        </a:spcBef>
        <a:buFont typeface="Arial" panose="020B0604020202020204" pitchFamily="34" charset="0"/>
        <a:buChar char="•"/>
        <a:defRPr lang="en-US" sz="12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2pPr>
      <a:lvl3pPr marL="857307" indent="-171462" algn="l" defTabSz="685846" rtl="0" eaLnBrk="1" latinLnBrk="0" hangingPunct="1">
        <a:lnSpc>
          <a:spcPct val="90000"/>
        </a:lnSpc>
        <a:spcBef>
          <a:spcPts val="375"/>
        </a:spcBef>
        <a:buFont typeface="Arial" panose="020B0604020202020204" pitchFamily="34" charset="0"/>
        <a:buChar char="•"/>
        <a:defRPr lang="en-US" sz="105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3pPr>
      <a:lvl4pPr marL="1200230"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smtClean="0">
          <a:solidFill>
            <a:schemeClr val="tx1"/>
          </a:solidFill>
          <a:effectLst/>
          <a:latin typeface="Poppins" pitchFamily="2" charset="77"/>
          <a:ea typeface="Open Sans Light" panose="020B0306030504020204" pitchFamily="34" charset="0"/>
          <a:cs typeface="Poppins" pitchFamily="2" charset="77"/>
        </a:defRPr>
      </a:lvl4pPr>
      <a:lvl5pPr marL="1543153" indent="-171462" algn="l" defTabSz="685846" rtl="0" eaLnBrk="1" latinLnBrk="0" hangingPunct="1">
        <a:lnSpc>
          <a:spcPct val="90000"/>
        </a:lnSpc>
        <a:spcBef>
          <a:spcPts val="375"/>
        </a:spcBef>
        <a:buFont typeface="Arial" panose="020B0604020202020204" pitchFamily="34" charset="0"/>
        <a:buChar char="•"/>
        <a:defRPr lang="en-US" sz="900" b="0" i="0" kern="1200" spc="-11" baseline="0" dirty="0">
          <a:solidFill>
            <a:schemeClr val="tx1"/>
          </a:solidFill>
          <a:effectLst/>
          <a:latin typeface="Poppins" pitchFamily="2" charset="77"/>
          <a:ea typeface="Open Sans Light" panose="020B0306030504020204" pitchFamily="34" charset="0"/>
          <a:cs typeface="Poppins" pitchFamily="2" charset="77"/>
        </a:defRPr>
      </a:lvl5pPr>
      <a:lvl6pPr marL="1886076"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98"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21"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44" indent="-171462" algn="l" defTabSz="68584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E9671A-BFBA-4A5A-A2F1-1AF4DFD9A1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2F79C8-2212-4355-A60B-FD697BA72AB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AF1A4-CA75-4B35-AED2-B5B4C52E46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F68F42-C040-4797-AF64-F15CFF93D106}" type="datetimeFigureOut">
              <a:rPr lang="en-US" smtClean="0"/>
              <a:t>3/20/2023</a:t>
            </a:fld>
            <a:endParaRPr lang="en-US"/>
          </a:p>
        </p:txBody>
      </p:sp>
      <p:sp>
        <p:nvSpPr>
          <p:cNvPr id="5" name="Footer Placeholder 4">
            <a:extLst>
              <a:ext uri="{FF2B5EF4-FFF2-40B4-BE49-F238E27FC236}">
                <a16:creationId xmlns:a16="http://schemas.microsoft.com/office/drawing/2014/main" id="{59482CBE-83FC-4401-9842-6885ECCC2AC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D82C7A-A6E2-47AD-A387-964D8F7FA7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ADBD-D6E8-46D7-9683-62ECBA6C7DD3}" type="slidenum">
              <a:rPr lang="en-US" smtClean="0"/>
              <a:t>‹#›</a:t>
            </a:fld>
            <a:endParaRPr lang="en-US"/>
          </a:p>
        </p:txBody>
      </p:sp>
    </p:spTree>
    <p:extLst>
      <p:ext uri="{BB962C8B-B14F-4D97-AF65-F5344CB8AC3E}">
        <p14:creationId xmlns:p14="http://schemas.microsoft.com/office/powerpoint/2010/main" val="13013900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5A8A05C-39FF-1E62-2A74-42F496A7B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12" t="13495" r="15306" b="47583"/>
          <a:stretch>
            <a:fillRect/>
          </a:stretch>
        </p:blipFill>
        <p:spPr bwMode="auto">
          <a:xfrm>
            <a:off x="455983" y="115678"/>
            <a:ext cx="8290825" cy="24767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D385F30C-B0D9-8EA1-6C62-11DB195C3FC9}"/>
              </a:ext>
            </a:extLst>
          </p:cNvPr>
          <p:cNvGraphicFramePr>
            <a:graphicFrameLocks noGrp="1"/>
          </p:cNvGraphicFramePr>
          <p:nvPr>
            <p:extLst>
              <p:ext uri="{D42A27DB-BD31-4B8C-83A1-F6EECF244321}">
                <p14:modId xmlns:p14="http://schemas.microsoft.com/office/powerpoint/2010/main" val="2646438406"/>
              </p:ext>
            </p:extLst>
          </p:nvPr>
        </p:nvGraphicFramePr>
        <p:xfrm>
          <a:off x="29395" y="2818704"/>
          <a:ext cx="9144000" cy="2671455"/>
        </p:xfrm>
        <a:graphic>
          <a:graphicData uri="http://schemas.openxmlformats.org/drawingml/2006/table">
            <a:tbl>
              <a:tblPr firstRow="1" firstCol="1" bandRow="1"/>
              <a:tblGrid>
                <a:gridCol w="9144000">
                  <a:extLst>
                    <a:ext uri="{9D8B030D-6E8A-4147-A177-3AD203B41FA5}">
                      <a16:colId xmlns:a16="http://schemas.microsoft.com/office/drawing/2014/main" val="4059179738"/>
                    </a:ext>
                  </a:extLst>
                </a:gridCol>
              </a:tblGrid>
              <a:tr h="276414">
                <a:tc>
                  <a:txBody>
                    <a:bodyPr/>
                    <a:lstStyle/>
                    <a:p>
                      <a:pPr marL="210312" marR="0" algn="just" fontAlgn="t">
                        <a:spcBef>
                          <a:spcPts val="0"/>
                        </a:spcBef>
                        <a:spcAft>
                          <a:spcPts val="600"/>
                        </a:spcAft>
                      </a:pPr>
                      <a:endParaRPr lang="en-US" sz="1800" b="0" i="0" u="none" strike="noStrike" dirty="0">
                        <a:effectLst/>
                        <a:latin typeface="Arial" panose="020B0604020202020204" pitchFamily="34" charset="0"/>
                      </a:endParaRPr>
                    </a:p>
                  </a:txBody>
                  <a:tcPr marL="110003" marR="110003" marT="15278" marB="0">
                    <a:lnL>
                      <a:noFill/>
                    </a:lnL>
                    <a:lnR>
                      <a:noFill/>
                    </a:lnR>
                    <a:lnT>
                      <a:noFill/>
                    </a:lnT>
                    <a:lnB>
                      <a:noFill/>
                    </a:lnB>
                    <a:solidFill>
                      <a:srgbClr val="ED7D31"/>
                    </a:solidFill>
                  </a:tcPr>
                </a:tc>
                <a:extLst>
                  <a:ext uri="{0D108BD9-81ED-4DB2-BD59-A6C34878D82A}">
                    <a16:rowId xmlns:a16="http://schemas.microsoft.com/office/drawing/2014/main" val="4133207270"/>
                  </a:ext>
                </a:extLst>
              </a:tr>
              <a:tr h="1279968">
                <a:tc>
                  <a:txBody>
                    <a:bodyPr/>
                    <a:lstStyle/>
                    <a:p>
                      <a:pPr marL="0" marR="0" algn="ctr" fontAlgn="ctr">
                        <a:spcBef>
                          <a:spcPts val="0"/>
                        </a:spcBef>
                        <a:spcAft>
                          <a:spcPts val="0"/>
                        </a:spcAft>
                      </a:pPr>
                      <a:r>
                        <a:rPr lang="en-US" sz="2400" b="1" i="0" u="none" strike="noStrike" dirty="0">
                          <a:solidFill>
                            <a:srgbClr val="ED7D31"/>
                          </a:solidFill>
                          <a:effectLst/>
                          <a:latin typeface="Calibri" panose="020F0502020204030204" pitchFamily="34" charset="0"/>
                          <a:ea typeface="Calibri" panose="020F0502020204030204" pitchFamily="34" charset="0"/>
                        </a:rPr>
                        <a:t>GHANA SOCO PROJECT WEBINAR SERIES</a:t>
                      </a:r>
                      <a:endParaRPr lang="en-US" sz="2400" b="0" i="0" u="none" strike="noStrike" dirty="0">
                        <a:effectLst/>
                        <a:latin typeface="Arial" panose="020B0604020202020204" pitchFamily="34" charset="0"/>
                      </a:endParaRPr>
                    </a:p>
                    <a:p>
                      <a:pPr marL="0" marR="0" algn="ctr" fontAlgn="ctr">
                        <a:spcBef>
                          <a:spcPts val="0"/>
                        </a:spcBef>
                        <a:spcAft>
                          <a:spcPts val="0"/>
                        </a:spcAft>
                      </a:pPr>
                      <a:r>
                        <a:rPr lang="en-US" sz="2400" b="1" i="0" u="none" strike="noStrike" dirty="0">
                          <a:solidFill>
                            <a:srgbClr val="FFFFFF"/>
                          </a:solidFill>
                          <a:effectLst/>
                          <a:latin typeface="Calibri" panose="020F0502020204030204" pitchFamily="34" charset="0"/>
                          <a:ea typeface="Calibri" panose="020F0502020204030204" pitchFamily="34" charset="0"/>
                        </a:rPr>
                        <a:t>Webinar #2: How can we Promote Local Economic Development in Northern Ghana?</a:t>
                      </a:r>
                      <a:endParaRPr lang="en-US" sz="2400" b="0" i="0" u="none" strike="noStrike" dirty="0">
                        <a:effectLst/>
                        <a:latin typeface="Arial" panose="020B0604020202020204" pitchFamily="34" charset="0"/>
                      </a:endParaRPr>
                    </a:p>
                  </a:txBody>
                  <a:tcPr marL="110003" marR="110003" marT="15278" marB="0" anchor="ctr">
                    <a:lnL>
                      <a:noFill/>
                    </a:lnL>
                    <a:lnR w="12700" cap="flat" cmpd="sng" algn="ctr">
                      <a:solidFill>
                        <a:srgbClr val="02253F"/>
                      </a:solidFill>
                      <a:prstDash val="solid"/>
                      <a:round/>
                      <a:headEnd type="none" w="med" len="med"/>
                      <a:tailEnd type="none" w="med" len="med"/>
                    </a:lnR>
                    <a:lnT>
                      <a:noFill/>
                    </a:lnT>
                    <a:lnB w="12700" cap="flat" cmpd="sng" algn="ctr">
                      <a:solidFill>
                        <a:srgbClr val="38B6FF"/>
                      </a:solidFill>
                      <a:prstDash val="solid"/>
                      <a:round/>
                      <a:headEnd type="none" w="med" len="med"/>
                      <a:tailEnd type="none" w="med" len="med"/>
                    </a:lnB>
                    <a:solidFill>
                      <a:srgbClr val="002B53"/>
                    </a:solidFill>
                  </a:tcPr>
                </a:tc>
                <a:extLst>
                  <a:ext uri="{0D108BD9-81ED-4DB2-BD59-A6C34878D82A}">
                    <a16:rowId xmlns:a16="http://schemas.microsoft.com/office/drawing/2014/main" val="3666481410"/>
                  </a:ext>
                </a:extLst>
              </a:tr>
              <a:tr h="1101889">
                <a:tc>
                  <a:txBody>
                    <a:bodyPr/>
                    <a:lstStyle/>
                    <a:p>
                      <a:pPr marL="36576" marR="73152" algn="ctr" fontAlgn="ctr">
                        <a:spcBef>
                          <a:spcPts val="0"/>
                        </a:spcBef>
                        <a:spcAft>
                          <a:spcPts val="600"/>
                        </a:spcAft>
                      </a:pPr>
                      <a:r>
                        <a:rPr lang="en-US" sz="2400" b="1" i="0" u="none" strike="noStrike" dirty="0">
                          <a:solidFill>
                            <a:srgbClr val="FFFFFF"/>
                          </a:solidFill>
                          <a:effectLst/>
                          <a:latin typeface="Calibri" panose="020F0502020204030204" pitchFamily="34" charset="0"/>
                          <a:ea typeface="Calibri" panose="020F0502020204030204" pitchFamily="34" charset="0"/>
                        </a:rPr>
                        <a:t>March 22, 2022</a:t>
                      </a:r>
                      <a:endParaRPr lang="en-US" sz="2400" b="0" i="0" u="none" strike="noStrike" dirty="0">
                        <a:effectLst/>
                        <a:latin typeface="Arial" panose="020B0604020202020204" pitchFamily="34" charset="0"/>
                      </a:endParaRPr>
                    </a:p>
                    <a:p>
                      <a:pPr marL="36576" marR="73152" algn="ctr" fontAlgn="ctr">
                        <a:spcBef>
                          <a:spcPts val="0"/>
                        </a:spcBef>
                        <a:spcAft>
                          <a:spcPts val="600"/>
                        </a:spcAft>
                      </a:pPr>
                      <a:r>
                        <a:rPr lang="en-US" sz="2400" b="1" i="0" u="none" strike="noStrike" dirty="0">
                          <a:solidFill>
                            <a:srgbClr val="FFFFFF"/>
                          </a:solidFill>
                          <a:effectLst/>
                          <a:latin typeface="Calibri" panose="020F0502020204030204" pitchFamily="34" charset="0"/>
                          <a:ea typeface="Calibri" panose="020F0502020204030204" pitchFamily="34" charset="0"/>
                        </a:rPr>
                        <a:t>2:00 pm - 3:30 pm (Ghana time) | 10:00 am -11:30 am (EST)  @zoom</a:t>
                      </a:r>
                      <a:endParaRPr lang="en-US" sz="2400" b="0" i="0" u="none" strike="noStrike" dirty="0">
                        <a:effectLst/>
                        <a:latin typeface="Arial" panose="020B0604020202020204" pitchFamily="34" charset="0"/>
                      </a:endParaRPr>
                    </a:p>
                  </a:txBody>
                  <a:tcPr marL="110003" marR="110003" marT="15278" marB="0" anchor="ctr">
                    <a:lnL>
                      <a:noFill/>
                    </a:lnL>
                    <a:lnR w="12700" cap="flat" cmpd="sng" algn="ctr">
                      <a:solidFill>
                        <a:srgbClr val="02253F"/>
                      </a:solidFill>
                      <a:prstDash val="solid"/>
                      <a:round/>
                      <a:headEnd type="none" w="med" len="med"/>
                      <a:tailEnd type="none" w="med" len="med"/>
                    </a:lnR>
                    <a:lnT w="12700" cap="flat" cmpd="sng" algn="ctr">
                      <a:solidFill>
                        <a:srgbClr val="38B6FF"/>
                      </a:solidFill>
                      <a:prstDash val="solid"/>
                      <a:round/>
                      <a:headEnd type="none" w="med" len="med"/>
                      <a:tailEnd type="none" w="med" len="med"/>
                    </a:lnT>
                    <a:lnB>
                      <a:noFill/>
                    </a:lnB>
                    <a:solidFill>
                      <a:srgbClr val="002B53"/>
                    </a:solidFill>
                  </a:tcPr>
                </a:tc>
                <a:extLst>
                  <a:ext uri="{0D108BD9-81ED-4DB2-BD59-A6C34878D82A}">
                    <a16:rowId xmlns:a16="http://schemas.microsoft.com/office/drawing/2014/main" val="1050888507"/>
                  </a:ext>
                </a:extLst>
              </a:tr>
            </a:tbl>
          </a:graphicData>
        </a:graphic>
      </p:graphicFrame>
    </p:spTree>
    <p:extLst>
      <p:ext uri="{BB962C8B-B14F-4D97-AF65-F5344CB8AC3E}">
        <p14:creationId xmlns:p14="http://schemas.microsoft.com/office/powerpoint/2010/main" val="385367506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E642-4318-BE9C-17E9-9D2E7E81B9DE}"/>
              </a:ext>
            </a:extLst>
          </p:cNvPr>
          <p:cNvSpPr>
            <a:spLocks noGrp="1"/>
          </p:cNvSpPr>
          <p:nvPr>
            <p:ph type="title"/>
          </p:nvPr>
        </p:nvSpPr>
        <p:spPr>
          <a:xfrm>
            <a:off x="413716" y="166342"/>
            <a:ext cx="8316567" cy="779463"/>
          </a:xfrm>
        </p:spPr>
        <p:txBody>
          <a:bodyPr>
            <a:normAutofit fontScale="90000"/>
          </a:bodyPr>
          <a:lstStyle/>
          <a:p>
            <a:r>
              <a:rPr lang="en-GH" dirty="0"/>
              <a:t>LED POLICY AND ACTION PLAN (2020) – POLICY OBJECTIVES</a:t>
            </a:r>
          </a:p>
        </p:txBody>
      </p:sp>
      <p:sp>
        <p:nvSpPr>
          <p:cNvPr id="4" name="Slide Number Placeholder 3">
            <a:extLst>
              <a:ext uri="{FF2B5EF4-FFF2-40B4-BE49-F238E27FC236}">
                <a16:creationId xmlns:a16="http://schemas.microsoft.com/office/drawing/2014/main" id="{E4761010-FEA2-08B0-A022-FA731179E590}"/>
              </a:ext>
            </a:extLst>
          </p:cNvPr>
          <p:cNvSpPr>
            <a:spLocks noGrp="1"/>
          </p:cNvSpPr>
          <p:nvPr>
            <p:ph type="sldNum" sz="quarter" idx="12"/>
          </p:nvPr>
        </p:nvSpPr>
        <p:spPr/>
        <p:txBody>
          <a:bodyPr/>
          <a:lstStyle/>
          <a:p>
            <a:pPr>
              <a:spcAft>
                <a:spcPts val="600"/>
              </a:spcAft>
            </a:pPr>
            <a:endParaRPr lang="en-US" dirty="0"/>
          </a:p>
        </p:txBody>
      </p:sp>
      <p:graphicFrame>
        <p:nvGraphicFramePr>
          <p:cNvPr id="6" name="Content Placeholder 2">
            <a:extLst>
              <a:ext uri="{FF2B5EF4-FFF2-40B4-BE49-F238E27FC236}">
                <a16:creationId xmlns:a16="http://schemas.microsoft.com/office/drawing/2014/main" id="{0BFF6F51-EDE1-D213-A003-18C6614CC960}"/>
              </a:ext>
            </a:extLst>
          </p:cNvPr>
          <p:cNvGraphicFramePr>
            <a:graphicFrameLocks noGrp="1"/>
          </p:cNvGraphicFramePr>
          <p:nvPr>
            <p:ph idx="1"/>
          </p:nvPr>
        </p:nvGraphicFramePr>
        <p:xfrm>
          <a:off x="327991" y="1112146"/>
          <a:ext cx="8557592" cy="546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7EF4ABD-5058-72C1-5616-26401CF11A5D}"/>
              </a:ext>
            </a:extLst>
          </p:cNvPr>
          <p:cNvSpPr txBox="1">
            <a:spLocks/>
          </p:cNvSpPr>
          <p:nvPr/>
        </p:nvSpPr>
        <p:spPr>
          <a:xfrm>
            <a:off x="8594725" y="6218238"/>
            <a:ext cx="549275" cy="5238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87378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F5C6A-DCE2-F241-9C05-DE12B88AE687}"/>
              </a:ext>
            </a:extLst>
          </p:cNvPr>
          <p:cNvSpPr txBox="1"/>
          <p:nvPr/>
        </p:nvSpPr>
        <p:spPr>
          <a:xfrm>
            <a:off x="570458" y="424082"/>
            <a:ext cx="8003084" cy="946669"/>
          </a:xfrm>
          <a:prstGeom prst="rect">
            <a:avLst/>
          </a:prstGeom>
          <a:noFill/>
        </p:spPr>
        <p:txBody>
          <a:bodyPr wrap="square" rtlCol="0" anchor="b">
            <a:spAutoFit/>
          </a:bodyPr>
          <a:lstStyle/>
          <a:p>
            <a:pPr algn="ctr" defTabSz="685846">
              <a:buClrTx/>
            </a:pPr>
            <a:r>
              <a:rPr lang="en-US" sz="2776" b="1" kern="1200" spc="-109" dirty="0">
                <a:latin typeface="Poppins" pitchFamily="2" charset="77"/>
                <a:ea typeface="+mn-ea"/>
                <a:cs typeface="Poppins" pitchFamily="2" charset="77"/>
              </a:rPr>
              <a:t>RELEVANT POLICY OBJECTIVES ALIGNED TO THE SOCO OBJECTIVES</a:t>
            </a:r>
          </a:p>
        </p:txBody>
      </p:sp>
      <p:sp>
        <p:nvSpPr>
          <p:cNvPr id="21" name="Freeform 20">
            <a:extLst>
              <a:ext uri="{FF2B5EF4-FFF2-40B4-BE49-F238E27FC236}">
                <a16:creationId xmlns:a16="http://schemas.microsoft.com/office/drawing/2014/main" id="{B38A16E3-D922-F346-B2DD-5769F4ABAD8E}"/>
              </a:ext>
            </a:extLst>
          </p:cNvPr>
          <p:cNvSpPr/>
          <p:nvPr/>
        </p:nvSpPr>
        <p:spPr>
          <a:xfrm>
            <a:off x="-7976" y="4013035"/>
            <a:ext cx="9157017" cy="1988385"/>
          </a:xfrm>
          <a:custGeom>
            <a:avLst/>
            <a:gdLst>
              <a:gd name="connsiteX0" fmla="*/ 21265 w 24412353"/>
              <a:gd name="connsiteY0" fmla="*/ 5380074 h 8399721"/>
              <a:gd name="connsiteX1" fmla="*/ 3104707 w 24412353"/>
              <a:gd name="connsiteY1" fmla="*/ 1552354 h 8399721"/>
              <a:gd name="connsiteX2" fmla="*/ 5550195 w 24412353"/>
              <a:gd name="connsiteY2" fmla="*/ 4869712 h 8399721"/>
              <a:gd name="connsiteX3" fmla="*/ 9250325 w 24412353"/>
              <a:gd name="connsiteY3" fmla="*/ 616688 h 8399721"/>
              <a:gd name="connsiteX4" fmla="*/ 11057860 w 24412353"/>
              <a:gd name="connsiteY4" fmla="*/ 2700670 h 8399721"/>
              <a:gd name="connsiteX5" fmla="*/ 14821786 w 24412353"/>
              <a:gd name="connsiteY5" fmla="*/ 0 h 8399721"/>
              <a:gd name="connsiteX6" fmla="*/ 17160949 w 24412353"/>
              <a:gd name="connsiteY6" fmla="*/ 3338623 h 8399721"/>
              <a:gd name="connsiteX7" fmla="*/ 19819088 w 24412353"/>
              <a:gd name="connsiteY7" fmla="*/ 2169042 h 8399721"/>
              <a:gd name="connsiteX8" fmla="*/ 24412353 w 24412353"/>
              <a:gd name="connsiteY8" fmla="*/ 4912242 h 8399721"/>
              <a:gd name="connsiteX9" fmla="*/ 24412353 w 24412353"/>
              <a:gd name="connsiteY9" fmla="*/ 8399721 h 8399721"/>
              <a:gd name="connsiteX10" fmla="*/ 0 w 24412353"/>
              <a:gd name="connsiteY10" fmla="*/ 8399721 h 8399721"/>
              <a:gd name="connsiteX11" fmla="*/ 21265 w 24412353"/>
              <a:gd name="connsiteY11" fmla="*/ 5380074 h 8399721"/>
              <a:gd name="connsiteX0" fmla="*/ 21265 w 24412353"/>
              <a:gd name="connsiteY0" fmla="*/ 5380074 h 8399721"/>
              <a:gd name="connsiteX1" fmla="*/ 3104707 w 24412353"/>
              <a:gd name="connsiteY1" fmla="*/ 1552354 h 8399721"/>
              <a:gd name="connsiteX2" fmla="*/ 5550195 w 24412353"/>
              <a:gd name="connsiteY2" fmla="*/ 4869712 h 8399721"/>
              <a:gd name="connsiteX3" fmla="*/ 9250325 w 24412353"/>
              <a:gd name="connsiteY3" fmla="*/ 616688 h 8399721"/>
              <a:gd name="connsiteX4" fmla="*/ 11057860 w 24412353"/>
              <a:gd name="connsiteY4" fmla="*/ 2700670 h 8399721"/>
              <a:gd name="connsiteX5" fmla="*/ 14821786 w 24412353"/>
              <a:gd name="connsiteY5" fmla="*/ 0 h 8399721"/>
              <a:gd name="connsiteX6" fmla="*/ 17160949 w 24412353"/>
              <a:gd name="connsiteY6" fmla="*/ 3338623 h 8399721"/>
              <a:gd name="connsiteX7" fmla="*/ 21413972 w 24412353"/>
              <a:gd name="connsiteY7" fmla="*/ 2190307 h 8399721"/>
              <a:gd name="connsiteX8" fmla="*/ 24412353 w 24412353"/>
              <a:gd name="connsiteY8" fmla="*/ 4912242 h 8399721"/>
              <a:gd name="connsiteX9" fmla="*/ 24412353 w 24412353"/>
              <a:gd name="connsiteY9" fmla="*/ 8399721 h 8399721"/>
              <a:gd name="connsiteX10" fmla="*/ 0 w 24412353"/>
              <a:gd name="connsiteY10" fmla="*/ 8399721 h 8399721"/>
              <a:gd name="connsiteX11" fmla="*/ 21265 w 24412353"/>
              <a:gd name="connsiteY11" fmla="*/ 5380074 h 8399721"/>
              <a:gd name="connsiteX0" fmla="*/ 21265 w 24412353"/>
              <a:gd name="connsiteY0" fmla="*/ 4763386 h 7783033"/>
              <a:gd name="connsiteX1" fmla="*/ 3104707 w 24412353"/>
              <a:gd name="connsiteY1" fmla="*/ 935666 h 7783033"/>
              <a:gd name="connsiteX2" fmla="*/ 5550195 w 24412353"/>
              <a:gd name="connsiteY2" fmla="*/ 4253024 h 7783033"/>
              <a:gd name="connsiteX3" fmla="*/ 9250325 w 24412353"/>
              <a:gd name="connsiteY3" fmla="*/ 0 h 7783033"/>
              <a:gd name="connsiteX4" fmla="*/ 11057860 w 24412353"/>
              <a:gd name="connsiteY4" fmla="*/ 2083982 h 7783033"/>
              <a:gd name="connsiteX5" fmla="*/ 17160949 w 24412353"/>
              <a:gd name="connsiteY5" fmla="*/ 2721935 h 7783033"/>
              <a:gd name="connsiteX6" fmla="*/ 21413972 w 24412353"/>
              <a:gd name="connsiteY6" fmla="*/ 1573619 h 7783033"/>
              <a:gd name="connsiteX7" fmla="*/ 24412353 w 24412353"/>
              <a:gd name="connsiteY7" fmla="*/ 4295554 h 7783033"/>
              <a:gd name="connsiteX8" fmla="*/ 24412353 w 24412353"/>
              <a:gd name="connsiteY8" fmla="*/ 7783033 h 7783033"/>
              <a:gd name="connsiteX9" fmla="*/ 0 w 24412353"/>
              <a:gd name="connsiteY9" fmla="*/ 7783033 h 7783033"/>
              <a:gd name="connsiteX10" fmla="*/ 21265 w 24412353"/>
              <a:gd name="connsiteY10" fmla="*/ 4763386 h 7783033"/>
              <a:gd name="connsiteX0" fmla="*/ 21265 w 24412353"/>
              <a:gd name="connsiteY0" fmla="*/ 4763386 h 7783033"/>
              <a:gd name="connsiteX1" fmla="*/ 3104707 w 24412353"/>
              <a:gd name="connsiteY1" fmla="*/ 935666 h 7783033"/>
              <a:gd name="connsiteX2" fmla="*/ 5550195 w 24412353"/>
              <a:gd name="connsiteY2" fmla="*/ 4253024 h 7783033"/>
              <a:gd name="connsiteX3" fmla="*/ 9250325 w 24412353"/>
              <a:gd name="connsiteY3" fmla="*/ 0 h 7783033"/>
              <a:gd name="connsiteX4" fmla="*/ 15055702 w 24412353"/>
              <a:gd name="connsiteY4" fmla="*/ 3508745 h 7783033"/>
              <a:gd name="connsiteX5" fmla="*/ 17160949 w 24412353"/>
              <a:gd name="connsiteY5" fmla="*/ 2721935 h 7783033"/>
              <a:gd name="connsiteX6" fmla="*/ 21413972 w 24412353"/>
              <a:gd name="connsiteY6" fmla="*/ 1573619 h 7783033"/>
              <a:gd name="connsiteX7" fmla="*/ 24412353 w 24412353"/>
              <a:gd name="connsiteY7" fmla="*/ 4295554 h 7783033"/>
              <a:gd name="connsiteX8" fmla="*/ 24412353 w 24412353"/>
              <a:gd name="connsiteY8" fmla="*/ 7783033 h 7783033"/>
              <a:gd name="connsiteX9" fmla="*/ 0 w 24412353"/>
              <a:gd name="connsiteY9" fmla="*/ 7783033 h 7783033"/>
              <a:gd name="connsiteX10" fmla="*/ 21265 w 24412353"/>
              <a:gd name="connsiteY10" fmla="*/ 4763386 h 7783033"/>
              <a:gd name="connsiteX0" fmla="*/ 21265 w 24412353"/>
              <a:gd name="connsiteY0" fmla="*/ 5231218 h 8250865"/>
              <a:gd name="connsiteX1" fmla="*/ 3104707 w 24412353"/>
              <a:gd name="connsiteY1" fmla="*/ 1403498 h 8250865"/>
              <a:gd name="connsiteX2" fmla="*/ 5550195 w 24412353"/>
              <a:gd name="connsiteY2" fmla="*/ 4720856 h 8250865"/>
              <a:gd name="connsiteX3" fmla="*/ 9250325 w 24412353"/>
              <a:gd name="connsiteY3" fmla="*/ 467832 h 8250865"/>
              <a:gd name="connsiteX4" fmla="*/ 15055702 w 24412353"/>
              <a:gd name="connsiteY4" fmla="*/ 3976577 h 8250865"/>
              <a:gd name="connsiteX5" fmla="*/ 17692576 w 24412353"/>
              <a:gd name="connsiteY5" fmla="*/ 0 h 8250865"/>
              <a:gd name="connsiteX6" fmla="*/ 21413972 w 24412353"/>
              <a:gd name="connsiteY6" fmla="*/ 2041451 h 8250865"/>
              <a:gd name="connsiteX7" fmla="*/ 24412353 w 24412353"/>
              <a:gd name="connsiteY7" fmla="*/ 4763386 h 8250865"/>
              <a:gd name="connsiteX8" fmla="*/ 24412353 w 24412353"/>
              <a:gd name="connsiteY8" fmla="*/ 8250865 h 8250865"/>
              <a:gd name="connsiteX9" fmla="*/ 0 w 24412353"/>
              <a:gd name="connsiteY9" fmla="*/ 8250865 h 8250865"/>
              <a:gd name="connsiteX10" fmla="*/ 21265 w 24412353"/>
              <a:gd name="connsiteY10" fmla="*/ 5231218 h 8250865"/>
              <a:gd name="connsiteX0" fmla="*/ 21265 w 24412353"/>
              <a:gd name="connsiteY0" fmla="*/ 5231218 h 8250865"/>
              <a:gd name="connsiteX1" fmla="*/ 3104707 w 24412353"/>
              <a:gd name="connsiteY1" fmla="*/ 1403498 h 8250865"/>
              <a:gd name="connsiteX2" fmla="*/ 5550195 w 24412353"/>
              <a:gd name="connsiteY2" fmla="*/ 4720856 h 8250865"/>
              <a:gd name="connsiteX3" fmla="*/ 9250325 w 24412353"/>
              <a:gd name="connsiteY3" fmla="*/ 467832 h 8250865"/>
              <a:gd name="connsiteX4" fmla="*/ 15055702 w 24412353"/>
              <a:gd name="connsiteY4" fmla="*/ 3976577 h 8250865"/>
              <a:gd name="connsiteX5" fmla="*/ 17692576 w 24412353"/>
              <a:gd name="connsiteY5" fmla="*/ 0 h 8250865"/>
              <a:gd name="connsiteX6" fmla="*/ 24412353 w 24412353"/>
              <a:gd name="connsiteY6" fmla="*/ 4763386 h 8250865"/>
              <a:gd name="connsiteX7" fmla="*/ 24412353 w 24412353"/>
              <a:gd name="connsiteY7" fmla="*/ 8250865 h 8250865"/>
              <a:gd name="connsiteX8" fmla="*/ 0 w 24412353"/>
              <a:gd name="connsiteY8" fmla="*/ 8250865 h 8250865"/>
              <a:gd name="connsiteX9" fmla="*/ 21265 w 24412353"/>
              <a:gd name="connsiteY9" fmla="*/ 5231218 h 8250865"/>
              <a:gd name="connsiteX0" fmla="*/ 21265 w 24412353"/>
              <a:gd name="connsiteY0" fmla="*/ 4763386 h 7783033"/>
              <a:gd name="connsiteX1" fmla="*/ 3104707 w 24412353"/>
              <a:gd name="connsiteY1" fmla="*/ 935666 h 7783033"/>
              <a:gd name="connsiteX2" fmla="*/ 5550195 w 24412353"/>
              <a:gd name="connsiteY2" fmla="*/ 4253024 h 7783033"/>
              <a:gd name="connsiteX3" fmla="*/ 9250325 w 24412353"/>
              <a:gd name="connsiteY3" fmla="*/ 0 h 7783033"/>
              <a:gd name="connsiteX4" fmla="*/ 15055702 w 24412353"/>
              <a:gd name="connsiteY4" fmla="*/ 3508745 h 7783033"/>
              <a:gd name="connsiteX5" fmla="*/ 20457041 w 24412353"/>
              <a:gd name="connsiteY5" fmla="*/ 361507 h 7783033"/>
              <a:gd name="connsiteX6" fmla="*/ 24412353 w 24412353"/>
              <a:gd name="connsiteY6" fmla="*/ 4295554 h 7783033"/>
              <a:gd name="connsiteX7" fmla="*/ 24412353 w 24412353"/>
              <a:gd name="connsiteY7" fmla="*/ 7783033 h 7783033"/>
              <a:gd name="connsiteX8" fmla="*/ 0 w 24412353"/>
              <a:gd name="connsiteY8" fmla="*/ 7783033 h 7783033"/>
              <a:gd name="connsiteX9" fmla="*/ 21265 w 24412353"/>
              <a:gd name="connsiteY9" fmla="*/ 4763386 h 7783033"/>
              <a:gd name="connsiteX0" fmla="*/ 21265 w 24412353"/>
              <a:gd name="connsiteY0" fmla="*/ 4401879 h 7421526"/>
              <a:gd name="connsiteX1" fmla="*/ 3104707 w 24412353"/>
              <a:gd name="connsiteY1" fmla="*/ 574159 h 7421526"/>
              <a:gd name="connsiteX2" fmla="*/ 5550195 w 24412353"/>
              <a:gd name="connsiteY2" fmla="*/ 3891517 h 7421526"/>
              <a:gd name="connsiteX3" fmla="*/ 11759609 w 24412353"/>
              <a:gd name="connsiteY3" fmla="*/ 595423 h 7421526"/>
              <a:gd name="connsiteX4" fmla="*/ 15055702 w 24412353"/>
              <a:gd name="connsiteY4" fmla="*/ 314723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401879 h 7421526"/>
              <a:gd name="connsiteX1" fmla="*/ 3104707 w 24412353"/>
              <a:gd name="connsiteY1" fmla="*/ 574159 h 7421526"/>
              <a:gd name="connsiteX2" fmla="*/ 7570382 w 24412353"/>
              <a:gd name="connsiteY2" fmla="*/ 3742662 h 7421526"/>
              <a:gd name="connsiteX3" fmla="*/ 11759609 w 24412353"/>
              <a:gd name="connsiteY3" fmla="*/ 595423 h 7421526"/>
              <a:gd name="connsiteX4" fmla="*/ 15055702 w 24412353"/>
              <a:gd name="connsiteY4" fmla="*/ 314723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401879 h 7421526"/>
              <a:gd name="connsiteX1" fmla="*/ 3104707 w 24412353"/>
              <a:gd name="connsiteY1" fmla="*/ 574159 h 7421526"/>
              <a:gd name="connsiteX2" fmla="*/ 7570382 w 24412353"/>
              <a:gd name="connsiteY2" fmla="*/ 3742662 h 7421526"/>
              <a:gd name="connsiteX3" fmla="*/ 11759609 w 24412353"/>
              <a:gd name="connsiteY3" fmla="*/ 595423 h 7421526"/>
              <a:gd name="connsiteX4" fmla="*/ 15927572 w 24412353"/>
              <a:gd name="connsiteY4" fmla="*/ 227536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401879 h 7421526"/>
              <a:gd name="connsiteX1" fmla="*/ 3593804 w 24412353"/>
              <a:gd name="connsiteY1" fmla="*/ 595424 h 7421526"/>
              <a:gd name="connsiteX2" fmla="*/ 7570382 w 24412353"/>
              <a:gd name="connsiteY2" fmla="*/ 3742662 h 7421526"/>
              <a:gd name="connsiteX3" fmla="*/ 11759609 w 24412353"/>
              <a:gd name="connsiteY3" fmla="*/ 595423 h 7421526"/>
              <a:gd name="connsiteX4" fmla="*/ 15927572 w 24412353"/>
              <a:gd name="connsiteY4" fmla="*/ 227536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401879 h 7421526"/>
              <a:gd name="connsiteX1" fmla="*/ 3803354 w 24412353"/>
              <a:gd name="connsiteY1" fmla="*/ 1772952 h 7421526"/>
              <a:gd name="connsiteX2" fmla="*/ 7570382 w 24412353"/>
              <a:gd name="connsiteY2" fmla="*/ 3742662 h 7421526"/>
              <a:gd name="connsiteX3" fmla="*/ 11759609 w 24412353"/>
              <a:gd name="connsiteY3" fmla="*/ 595423 h 7421526"/>
              <a:gd name="connsiteX4" fmla="*/ 15927572 w 24412353"/>
              <a:gd name="connsiteY4" fmla="*/ 227536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401879 h 7421526"/>
              <a:gd name="connsiteX1" fmla="*/ 3822404 w 24412353"/>
              <a:gd name="connsiteY1" fmla="*/ 2005359 h 7421526"/>
              <a:gd name="connsiteX2" fmla="*/ 7570382 w 24412353"/>
              <a:gd name="connsiteY2" fmla="*/ 3742662 h 7421526"/>
              <a:gd name="connsiteX3" fmla="*/ 11759609 w 24412353"/>
              <a:gd name="connsiteY3" fmla="*/ 595423 h 7421526"/>
              <a:gd name="connsiteX4" fmla="*/ 15927572 w 24412353"/>
              <a:gd name="connsiteY4" fmla="*/ 227536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401879 h 7421526"/>
              <a:gd name="connsiteX1" fmla="*/ 3822404 w 24412353"/>
              <a:gd name="connsiteY1" fmla="*/ 2005359 h 7421526"/>
              <a:gd name="connsiteX2" fmla="*/ 7570382 w 24412353"/>
              <a:gd name="connsiteY2" fmla="*/ 3742662 h 7421526"/>
              <a:gd name="connsiteX3" fmla="*/ 11969159 w 24412353"/>
              <a:gd name="connsiteY3" fmla="*/ 1168693 h 7421526"/>
              <a:gd name="connsiteX4" fmla="*/ 15927572 w 24412353"/>
              <a:gd name="connsiteY4" fmla="*/ 2275368 h 7421526"/>
              <a:gd name="connsiteX5" fmla="*/ 20457041 w 24412353"/>
              <a:gd name="connsiteY5" fmla="*/ 0 h 7421526"/>
              <a:gd name="connsiteX6" fmla="*/ 24412353 w 24412353"/>
              <a:gd name="connsiteY6" fmla="*/ 3934047 h 7421526"/>
              <a:gd name="connsiteX7" fmla="*/ 24412353 w 24412353"/>
              <a:gd name="connsiteY7" fmla="*/ 7421526 h 7421526"/>
              <a:gd name="connsiteX8" fmla="*/ 0 w 24412353"/>
              <a:gd name="connsiteY8" fmla="*/ 7421526 h 7421526"/>
              <a:gd name="connsiteX9" fmla="*/ 21265 w 24412353"/>
              <a:gd name="connsiteY9" fmla="*/ 4401879 h 7421526"/>
              <a:gd name="connsiteX0" fmla="*/ 21265 w 24412353"/>
              <a:gd name="connsiteY0" fmla="*/ 4262435 h 7282082"/>
              <a:gd name="connsiteX1" fmla="*/ 3822404 w 24412353"/>
              <a:gd name="connsiteY1" fmla="*/ 1865915 h 7282082"/>
              <a:gd name="connsiteX2" fmla="*/ 7570382 w 24412353"/>
              <a:gd name="connsiteY2" fmla="*/ 3603218 h 7282082"/>
              <a:gd name="connsiteX3" fmla="*/ 11969159 w 24412353"/>
              <a:gd name="connsiteY3" fmla="*/ 1029249 h 7282082"/>
              <a:gd name="connsiteX4" fmla="*/ 15927572 w 24412353"/>
              <a:gd name="connsiteY4" fmla="*/ 2135924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653509 w 24412353"/>
              <a:gd name="connsiteY2" fmla="*/ 3670827 h 7282082"/>
              <a:gd name="connsiteX3" fmla="*/ 11969159 w 24412353"/>
              <a:gd name="connsiteY3" fmla="*/ 1029249 h 7282082"/>
              <a:gd name="connsiteX4" fmla="*/ 15927572 w 24412353"/>
              <a:gd name="connsiteY4" fmla="*/ 2135924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653509 w 24412353"/>
              <a:gd name="connsiteY2" fmla="*/ 3670827 h 7282082"/>
              <a:gd name="connsiteX3" fmla="*/ 11969159 w 24412353"/>
              <a:gd name="connsiteY3" fmla="*/ 1029249 h 7282082"/>
              <a:gd name="connsiteX4" fmla="*/ 15948354 w 24412353"/>
              <a:gd name="connsiteY4" fmla="*/ 3758546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653509 w 24412353"/>
              <a:gd name="connsiteY2" fmla="*/ 3670827 h 7282082"/>
              <a:gd name="connsiteX3" fmla="*/ 12093850 w 24412353"/>
              <a:gd name="connsiteY3" fmla="*/ 1113760 h 7282082"/>
              <a:gd name="connsiteX4" fmla="*/ 15948354 w 24412353"/>
              <a:gd name="connsiteY4" fmla="*/ 3758546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653509 w 24412353"/>
              <a:gd name="connsiteY2" fmla="*/ 3670827 h 7282082"/>
              <a:gd name="connsiteX3" fmla="*/ 12218541 w 24412353"/>
              <a:gd name="connsiteY3" fmla="*/ 1147565 h 7282082"/>
              <a:gd name="connsiteX4" fmla="*/ 15948354 w 24412353"/>
              <a:gd name="connsiteY4" fmla="*/ 3758546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653509 w 24412353"/>
              <a:gd name="connsiteY2" fmla="*/ 3670827 h 7282082"/>
              <a:gd name="connsiteX3" fmla="*/ 12218541 w 24412353"/>
              <a:gd name="connsiteY3" fmla="*/ 1147565 h 7282082"/>
              <a:gd name="connsiteX4" fmla="*/ 16322427 w 24412353"/>
              <a:gd name="connsiteY4" fmla="*/ 362332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965236 w 24412353"/>
              <a:gd name="connsiteY2" fmla="*/ 3653924 h 7282082"/>
              <a:gd name="connsiteX3" fmla="*/ 12218541 w 24412353"/>
              <a:gd name="connsiteY3" fmla="*/ 1147565 h 7282082"/>
              <a:gd name="connsiteX4" fmla="*/ 16322427 w 24412353"/>
              <a:gd name="connsiteY4" fmla="*/ 362332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822404 w 24412353"/>
              <a:gd name="connsiteY1" fmla="*/ 1865915 h 7282082"/>
              <a:gd name="connsiteX2" fmla="*/ 7965236 w 24412353"/>
              <a:gd name="connsiteY2" fmla="*/ 3653924 h 7282082"/>
              <a:gd name="connsiteX3" fmla="*/ 12218541 w 24412353"/>
              <a:gd name="connsiteY3" fmla="*/ 1147565 h 7282082"/>
              <a:gd name="connsiteX4" fmla="*/ 16260082 w 24412353"/>
              <a:gd name="connsiteY4" fmla="*/ 369093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593804 w 24412353"/>
              <a:gd name="connsiteY1" fmla="*/ 1916622 h 7282082"/>
              <a:gd name="connsiteX2" fmla="*/ 7965236 w 24412353"/>
              <a:gd name="connsiteY2" fmla="*/ 3653924 h 7282082"/>
              <a:gd name="connsiteX3" fmla="*/ 12218541 w 24412353"/>
              <a:gd name="connsiteY3" fmla="*/ 1147565 h 7282082"/>
              <a:gd name="connsiteX4" fmla="*/ 16260082 w 24412353"/>
              <a:gd name="connsiteY4" fmla="*/ 369093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593804 w 24412353"/>
              <a:gd name="connsiteY1" fmla="*/ 1916622 h 7282082"/>
              <a:gd name="connsiteX2" fmla="*/ 7944454 w 24412353"/>
              <a:gd name="connsiteY2" fmla="*/ 4313115 h 7282082"/>
              <a:gd name="connsiteX3" fmla="*/ 12218541 w 24412353"/>
              <a:gd name="connsiteY3" fmla="*/ 1147565 h 7282082"/>
              <a:gd name="connsiteX4" fmla="*/ 16260082 w 24412353"/>
              <a:gd name="connsiteY4" fmla="*/ 369093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593804 w 24412353"/>
              <a:gd name="connsiteY1" fmla="*/ 1916622 h 7282082"/>
              <a:gd name="connsiteX2" fmla="*/ 7944454 w 24412353"/>
              <a:gd name="connsiteY2" fmla="*/ 4313115 h 7282082"/>
              <a:gd name="connsiteX3" fmla="*/ 12197759 w 24412353"/>
              <a:gd name="connsiteY3" fmla="*/ 1029250 h 7282082"/>
              <a:gd name="connsiteX4" fmla="*/ 16260082 w 24412353"/>
              <a:gd name="connsiteY4" fmla="*/ 369093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262435 h 7282082"/>
              <a:gd name="connsiteX1" fmla="*/ 3593804 w 24412353"/>
              <a:gd name="connsiteY1" fmla="*/ 1916622 h 7282082"/>
              <a:gd name="connsiteX2" fmla="*/ 7944454 w 24412353"/>
              <a:gd name="connsiteY2" fmla="*/ 4313115 h 7282082"/>
              <a:gd name="connsiteX3" fmla="*/ 12197759 w 24412353"/>
              <a:gd name="connsiteY3" fmla="*/ 1029250 h 7282082"/>
              <a:gd name="connsiteX4" fmla="*/ 16571809 w 24412353"/>
              <a:gd name="connsiteY4" fmla="*/ 3031748 h 7282082"/>
              <a:gd name="connsiteX5" fmla="*/ 20418940 w 24412353"/>
              <a:gd name="connsiteY5" fmla="*/ 0 h 7282082"/>
              <a:gd name="connsiteX6" fmla="*/ 24412353 w 24412353"/>
              <a:gd name="connsiteY6" fmla="*/ 3794603 h 7282082"/>
              <a:gd name="connsiteX7" fmla="*/ 24412353 w 24412353"/>
              <a:gd name="connsiteY7" fmla="*/ 7282082 h 7282082"/>
              <a:gd name="connsiteX8" fmla="*/ 0 w 24412353"/>
              <a:gd name="connsiteY8" fmla="*/ 7282082 h 7282082"/>
              <a:gd name="connsiteX9" fmla="*/ 21265 w 24412353"/>
              <a:gd name="connsiteY9" fmla="*/ 4262435 h 7282082"/>
              <a:gd name="connsiteX0" fmla="*/ 21265 w 24412353"/>
              <a:gd name="connsiteY0" fmla="*/ 4194826 h 7214473"/>
              <a:gd name="connsiteX1" fmla="*/ 3593804 w 24412353"/>
              <a:gd name="connsiteY1" fmla="*/ 1849013 h 7214473"/>
              <a:gd name="connsiteX2" fmla="*/ 7944454 w 24412353"/>
              <a:gd name="connsiteY2" fmla="*/ 4245506 h 7214473"/>
              <a:gd name="connsiteX3" fmla="*/ 12197759 w 24412353"/>
              <a:gd name="connsiteY3" fmla="*/ 961641 h 7214473"/>
              <a:gd name="connsiteX4" fmla="*/ 16571809 w 24412353"/>
              <a:gd name="connsiteY4" fmla="*/ 2964139 h 7214473"/>
              <a:gd name="connsiteX5" fmla="*/ 20793013 w 24412353"/>
              <a:gd name="connsiteY5" fmla="*/ 0 h 7214473"/>
              <a:gd name="connsiteX6" fmla="*/ 24412353 w 24412353"/>
              <a:gd name="connsiteY6" fmla="*/ 3726994 h 7214473"/>
              <a:gd name="connsiteX7" fmla="*/ 24412353 w 24412353"/>
              <a:gd name="connsiteY7" fmla="*/ 7214473 h 7214473"/>
              <a:gd name="connsiteX8" fmla="*/ 0 w 24412353"/>
              <a:gd name="connsiteY8" fmla="*/ 7214473 h 7214473"/>
              <a:gd name="connsiteX9" fmla="*/ 21265 w 24412353"/>
              <a:gd name="connsiteY9" fmla="*/ 4194826 h 7214473"/>
              <a:gd name="connsiteX0" fmla="*/ 21265 w 24412353"/>
              <a:gd name="connsiteY0" fmla="*/ 4194826 h 7214473"/>
              <a:gd name="connsiteX1" fmla="*/ 3593804 w 24412353"/>
              <a:gd name="connsiteY1" fmla="*/ 1849013 h 7214473"/>
              <a:gd name="connsiteX2" fmla="*/ 7944454 w 24412353"/>
              <a:gd name="connsiteY2" fmla="*/ 4245506 h 7214473"/>
              <a:gd name="connsiteX3" fmla="*/ 12197759 w 24412353"/>
              <a:gd name="connsiteY3" fmla="*/ 961641 h 7214473"/>
              <a:gd name="connsiteX4" fmla="*/ 16571809 w 24412353"/>
              <a:gd name="connsiteY4" fmla="*/ 2964139 h 7214473"/>
              <a:gd name="connsiteX5" fmla="*/ 20793013 w 24412353"/>
              <a:gd name="connsiteY5" fmla="*/ 0 h 7214473"/>
              <a:gd name="connsiteX6" fmla="*/ 24412352 w 24412353"/>
              <a:gd name="connsiteY6" fmla="*/ 718382 h 7214473"/>
              <a:gd name="connsiteX7" fmla="*/ 24412353 w 24412353"/>
              <a:gd name="connsiteY7" fmla="*/ 7214473 h 7214473"/>
              <a:gd name="connsiteX8" fmla="*/ 0 w 24412353"/>
              <a:gd name="connsiteY8" fmla="*/ 7214473 h 7214473"/>
              <a:gd name="connsiteX9" fmla="*/ 21265 w 24412353"/>
              <a:gd name="connsiteY9" fmla="*/ 4194826 h 7214473"/>
              <a:gd name="connsiteX0" fmla="*/ 21265 w 24412353"/>
              <a:gd name="connsiteY0" fmla="*/ 4194826 h 7214473"/>
              <a:gd name="connsiteX1" fmla="*/ 3593804 w 24412353"/>
              <a:gd name="connsiteY1" fmla="*/ 1849013 h 7214473"/>
              <a:gd name="connsiteX2" fmla="*/ 7944454 w 24412353"/>
              <a:gd name="connsiteY2" fmla="*/ 4245506 h 7214473"/>
              <a:gd name="connsiteX3" fmla="*/ 12197759 w 24412353"/>
              <a:gd name="connsiteY3" fmla="*/ 961641 h 7214473"/>
              <a:gd name="connsiteX4" fmla="*/ 16591687 w 24412353"/>
              <a:gd name="connsiteY4" fmla="*/ 3559322 h 7214473"/>
              <a:gd name="connsiteX5" fmla="*/ 20793013 w 24412353"/>
              <a:gd name="connsiteY5" fmla="*/ 0 h 7214473"/>
              <a:gd name="connsiteX6" fmla="*/ 24412352 w 24412353"/>
              <a:gd name="connsiteY6" fmla="*/ 718382 h 7214473"/>
              <a:gd name="connsiteX7" fmla="*/ 24412353 w 24412353"/>
              <a:gd name="connsiteY7" fmla="*/ 7214473 h 7214473"/>
              <a:gd name="connsiteX8" fmla="*/ 0 w 24412353"/>
              <a:gd name="connsiteY8" fmla="*/ 7214473 h 7214473"/>
              <a:gd name="connsiteX9" fmla="*/ 21265 w 24412353"/>
              <a:gd name="connsiteY9" fmla="*/ 4194826 h 72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12353" h="7214473">
                <a:moveTo>
                  <a:pt x="21265" y="4194826"/>
                </a:moveTo>
                <a:lnTo>
                  <a:pt x="3593804" y="1849013"/>
                </a:lnTo>
                <a:lnTo>
                  <a:pt x="7944454" y="4245506"/>
                </a:lnTo>
                <a:lnTo>
                  <a:pt x="12197759" y="961641"/>
                </a:lnTo>
                <a:lnTo>
                  <a:pt x="16591687" y="3559322"/>
                </a:lnTo>
                <a:lnTo>
                  <a:pt x="20793013" y="0"/>
                </a:lnTo>
                <a:lnTo>
                  <a:pt x="24412352" y="718382"/>
                </a:lnTo>
                <a:cubicBezTo>
                  <a:pt x="24412352" y="2883746"/>
                  <a:pt x="24412353" y="5049109"/>
                  <a:pt x="24412353" y="7214473"/>
                </a:cubicBezTo>
                <a:lnTo>
                  <a:pt x="0" y="7214473"/>
                </a:lnTo>
                <a:lnTo>
                  <a:pt x="21265" y="4194826"/>
                </a:lnTo>
                <a:close/>
              </a:path>
            </a:pathLst>
          </a:cu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22" name="Teardrop 21">
            <a:extLst>
              <a:ext uri="{FF2B5EF4-FFF2-40B4-BE49-F238E27FC236}">
                <a16:creationId xmlns:a16="http://schemas.microsoft.com/office/drawing/2014/main" id="{5DAF68D1-0C3A-6E4F-9E40-460C3AB9C992}"/>
              </a:ext>
            </a:extLst>
          </p:cNvPr>
          <p:cNvSpPr/>
          <p:nvPr/>
        </p:nvSpPr>
        <p:spPr>
          <a:xfrm rot="8100000">
            <a:off x="130841" y="3957283"/>
            <a:ext cx="803419" cy="80341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23" name="Oval 22">
            <a:extLst>
              <a:ext uri="{FF2B5EF4-FFF2-40B4-BE49-F238E27FC236}">
                <a16:creationId xmlns:a16="http://schemas.microsoft.com/office/drawing/2014/main" id="{4644FDDF-999A-5246-9121-6F5CF358025E}"/>
              </a:ext>
            </a:extLst>
          </p:cNvPr>
          <p:cNvSpPr/>
          <p:nvPr/>
        </p:nvSpPr>
        <p:spPr>
          <a:xfrm>
            <a:off x="235502" y="4050735"/>
            <a:ext cx="635386" cy="6353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26" name="Teardrop 25">
            <a:extLst>
              <a:ext uri="{FF2B5EF4-FFF2-40B4-BE49-F238E27FC236}">
                <a16:creationId xmlns:a16="http://schemas.microsoft.com/office/drawing/2014/main" id="{C90E187F-5415-5044-9409-9663F0E95B7F}"/>
              </a:ext>
            </a:extLst>
          </p:cNvPr>
          <p:cNvSpPr/>
          <p:nvPr/>
        </p:nvSpPr>
        <p:spPr>
          <a:xfrm rot="8100000">
            <a:off x="1484348" y="4005314"/>
            <a:ext cx="803419" cy="80341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27" name="Oval 26">
            <a:extLst>
              <a:ext uri="{FF2B5EF4-FFF2-40B4-BE49-F238E27FC236}">
                <a16:creationId xmlns:a16="http://schemas.microsoft.com/office/drawing/2014/main" id="{A3BB5E14-9F60-CF4A-91F5-D93EFB142570}"/>
              </a:ext>
            </a:extLst>
          </p:cNvPr>
          <p:cNvSpPr/>
          <p:nvPr/>
        </p:nvSpPr>
        <p:spPr>
          <a:xfrm>
            <a:off x="1558705" y="4081163"/>
            <a:ext cx="635386" cy="6353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29" name="Teardrop 28">
            <a:extLst>
              <a:ext uri="{FF2B5EF4-FFF2-40B4-BE49-F238E27FC236}">
                <a16:creationId xmlns:a16="http://schemas.microsoft.com/office/drawing/2014/main" id="{4F23B28B-EE5C-2649-BBE0-F507D3E1998A}"/>
              </a:ext>
            </a:extLst>
          </p:cNvPr>
          <p:cNvSpPr/>
          <p:nvPr/>
        </p:nvSpPr>
        <p:spPr>
          <a:xfrm rot="8100000">
            <a:off x="3288539" y="3876913"/>
            <a:ext cx="803419" cy="80341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30" name="Oval 29">
            <a:extLst>
              <a:ext uri="{FF2B5EF4-FFF2-40B4-BE49-F238E27FC236}">
                <a16:creationId xmlns:a16="http://schemas.microsoft.com/office/drawing/2014/main" id="{509A85F0-4F87-5B44-8679-DD57A61DA523}"/>
              </a:ext>
            </a:extLst>
          </p:cNvPr>
          <p:cNvSpPr/>
          <p:nvPr/>
        </p:nvSpPr>
        <p:spPr>
          <a:xfrm>
            <a:off x="3372001" y="3942632"/>
            <a:ext cx="635386" cy="6353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32" name="Teardrop 31">
            <a:extLst>
              <a:ext uri="{FF2B5EF4-FFF2-40B4-BE49-F238E27FC236}">
                <a16:creationId xmlns:a16="http://schemas.microsoft.com/office/drawing/2014/main" id="{CDBB1A3E-D89B-4446-BC61-E0C6F6A6148E}"/>
              </a:ext>
            </a:extLst>
          </p:cNvPr>
          <p:cNvSpPr/>
          <p:nvPr/>
        </p:nvSpPr>
        <p:spPr>
          <a:xfrm rot="8100000">
            <a:off x="4883879" y="3803288"/>
            <a:ext cx="803419" cy="80341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33" name="Oval 32">
            <a:extLst>
              <a:ext uri="{FF2B5EF4-FFF2-40B4-BE49-F238E27FC236}">
                <a16:creationId xmlns:a16="http://schemas.microsoft.com/office/drawing/2014/main" id="{B2D48BF3-CA06-9749-83A8-AF8AFEB26FC7}"/>
              </a:ext>
            </a:extLst>
          </p:cNvPr>
          <p:cNvSpPr/>
          <p:nvPr/>
        </p:nvSpPr>
        <p:spPr>
          <a:xfrm>
            <a:off x="4961690" y="3942632"/>
            <a:ext cx="635386" cy="6353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35" name="Teardrop 34">
            <a:extLst>
              <a:ext uri="{FF2B5EF4-FFF2-40B4-BE49-F238E27FC236}">
                <a16:creationId xmlns:a16="http://schemas.microsoft.com/office/drawing/2014/main" id="{D6F13E64-EA0F-8246-B82D-4A0C9DCDF435}"/>
              </a:ext>
            </a:extLst>
          </p:cNvPr>
          <p:cNvSpPr/>
          <p:nvPr/>
        </p:nvSpPr>
        <p:spPr>
          <a:xfrm rot="8100000">
            <a:off x="8190818" y="3178499"/>
            <a:ext cx="803419" cy="803419"/>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grpSp>
        <p:nvGrpSpPr>
          <p:cNvPr id="59" name="Group 58">
            <a:extLst>
              <a:ext uri="{FF2B5EF4-FFF2-40B4-BE49-F238E27FC236}">
                <a16:creationId xmlns:a16="http://schemas.microsoft.com/office/drawing/2014/main" id="{8D77E72D-4004-994C-B040-326142E70EFF}"/>
              </a:ext>
            </a:extLst>
          </p:cNvPr>
          <p:cNvGrpSpPr/>
          <p:nvPr/>
        </p:nvGrpSpPr>
        <p:grpSpPr>
          <a:xfrm>
            <a:off x="18658" y="2141192"/>
            <a:ext cx="1557584" cy="904750"/>
            <a:chOff x="1520823" y="4742607"/>
            <a:chExt cx="4152475" cy="2412042"/>
          </a:xfrm>
        </p:grpSpPr>
        <p:sp>
          <p:nvSpPr>
            <p:cNvPr id="37" name="TextBox 36">
              <a:extLst>
                <a:ext uri="{FF2B5EF4-FFF2-40B4-BE49-F238E27FC236}">
                  <a16:creationId xmlns:a16="http://schemas.microsoft.com/office/drawing/2014/main" id="{37E157B2-A990-0547-A87E-F44E7B438BBA}"/>
                </a:ext>
              </a:extLst>
            </p:cNvPr>
            <p:cNvSpPr txBox="1"/>
            <p:nvPr/>
          </p:nvSpPr>
          <p:spPr>
            <a:xfrm flipH="1">
              <a:off x="1520826" y="4742607"/>
              <a:ext cx="4152472" cy="769244"/>
            </a:xfrm>
            <a:prstGeom prst="rect">
              <a:avLst/>
            </a:prstGeom>
            <a:noFill/>
          </p:spPr>
          <p:txBody>
            <a:bodyPr wrap="square" rtlCol="0" anchor="b">
              <a:spAutoFit/>
            </a:bodyPr>
            <a:lstStyle/>
            <a:p>
              <a:pPr algn="ctr" defTabSz="685846">
                <a:buClrTx/>
              </a:pPr>
              <a:r>
                <a:rPr lang="en-US" sz="1275" b="1" kern="1200" spc="-11" dirty="0">
                  <a:latin typeface="Poppins" pitchFamily="2" charset="77"/>
                  <a:ea typeface="+mn-ea"/>
                  <a:cs typeface="Poppins" pitchFamily="2" charset="77"/>
                </a:rPr>
                <a:t>OBJECTIVE 01</a:t>
              </a:r>
            </a:p>
          </p:txBody>
        </p:sp>
        <p:sp>
          <p:nvSpPr>
            <p:cNvPr id="38" name="TextBox 37">
              <a:extLst>
                <a:ext uri="{FF2B5EF4-FFF2-40B4-BE49-F238E27FC236}">
                  <a16:creationId xmlns:a16="http://schemas.microsoft.com/office/drawing/2014/main" id="{13FF9ED7-72C5-A74F-9767-34BDC311E16A}"/>
                </a:ext>
              </a:extLst>
            </p:cNvPr>
            <p:cNvSpPr txBox="1"/>
            <p:nvPr/>
          </p:nvSpPr>
          <p:spPr>
            <a:xfrm flipH="1">
              <a:off x="1520823" y="5554626"/>
              <a:ext cx="4152475" cy="1600023"/>
            </a:xfrm>
            <a:prstGeom prst="rect">
              <a:avLst/>
            </a:prstGeom>
            <a:noFill/>
          </p:spPr>
          <p:txBody>
            <a:bodyPr wrap="square" rtlCol="0">
              <a:spAutoFit/>
            </a:bodyPr>
            <a:lstStyle/>
            <a:p>
              <a:pPr lvl="0" algn="just"/>
              <a:r>
                <a:rPr lang="en-GB" sz="1100" kern="1200" spc="-8" dirty="0">
                  <a:solidFill>
                    <a:schemeClr val="tx2"/>
                  </a:solidFill>
                  <a:latin typeface="Poppins" pitchFamily="2" charset="77"/>
                  <a:ea typeface="+mn-ea"/>
                  <a:cs typeface="Poppins" pitchFamily="2" charset="77"/>
                </a:rPr>
                <a:t>Ensure Effective Led Coordination At All Levels.</a:t>
              </a:r>
            </a:p>
          </p:txBody>
        </p:sp>
      </p:grpSp>
      <p:grpSp>
        <p:nvGrpSpPr>
          <p:cNvPr id="63" name="Group 62">
            <a:extLst>
              <a:ext uri="{FF2B5EF4-FFF2-40B4-BE49-F238E27FC236}">
                <a16:creationId xmlns:a16="http://schemas.microsoft.com/office/drawing/2014/main" id="{59F8E504-0A95-0949-B284-C53B9209626E}"/>
              </a:ext>
            </a:extLst>
          </p:cNvPr>
          <p:cNvGrpSpPr/>
          <p:nvPr/>
        </p:nvGrpSpPr>
        <p:grpSpPr>
          <a:xfrm>
            <a:off x="1100654" y="2931145"/>
            <a:ext cx="1674212" cy="1074027"/>
            <a:chOff x="5505774" y="6454177"/>
            <a:chExt cx="4463404" cy="2863330"/>
          </a:xfrm>
        </p:grpSpPr>
        <p:sp>
          <p:nvSpPr>
            <p:cNvPr id="41" name="TextBox 40">
              <a:extLst>
                <a:ext uri="{FF2B5EF4-FFF2-40B4-BE49-F238E27FC236}">
                  <a16:creationId xmlns:a16="http://schemas.microsoft.com/office/drawing/2014/main" id="{5B2D7ED7-27DD-AF4F-990C-111F013EA27A}"/>
                </a:ext>
              </a:extLst>
            </p:cNvPr>
            <p:cNvSpPr txBox="1"/>
            <p:nvPr/>
          </p:nvSpPr>
          <p:spPr>
            <a:xfrm flipH="1">
              <a:off x="5816704" y="6454177"/>
              <a:ext cx="4152471" cy="769244"/>
            </a:xfrm>
            <a:prstGeom prst="rect">
              <a:avLst/>
            </a:prstGeom>
            <a:noFill/>
          </p:spPr>
          <p:txBody>
            <a:bodyPr wrap="square" rtlCol="0" anchor="b">
              <a:spAutoFit/>
            </a:bodyPr>
            <a:lstStyle/>
            <a:p>
              <a:pPr algn="ctr" defTabSz="685846">
                <a:buClrTx/>
              </a:pPr>
              <a:r>
                <a:rPr lang="en-US" sz="1275" b="1" kern="1200" spc="-11" dirty="0">
                  <a:latin typeface="Poppins" pitchFamily="2" charset="77"/>
                  <a:ea typeface="+mn-ea"/>
                  <a:cs typeface="Poppins" pitchFamily="2" charset="77"/>
                </a:rPr>
                <a:t>OBJECTIVE 02</a:t>
              </a:r>
            </a:p>
          </p:txBody>
        </p:sp>
        <p:sp>
          <p:nvSpPr>
            <p:cNvPr id="42" name="TextBox 41">
              <a:extLst>
                <a:ext uri="{FF2B5EF4-FFF2-40B4-BE49-F238E27FC236}">
                  <a16:creationId xmlns:a16="http://schemas.microsoft.com/office/drawing/2014/main" id="{C9C63E97-6CFB-6D48-850A-A18DF463EE50}"/>
                </a:ext>
              </a:extLst>
            </p:cNvPr>
            <p:cNvSpPr txBox="1"/>
            <p:nvPr/>
          </p:nvSpPr>
          <p:spPr>
            <a:xfrm flipH="1">
              <a:off x="5505774" y="7266196"/>
              <a:ext cx="4463404" cy="2051311"/>
            </a:xfrm>
            <a:prstGeom prst="rect">
              <a:avLst/>
            </a:prstGeom>
            <a:noFill/>
          </p:spPr>
          <p:txBody>
            <a:bodyPr wrap="square" rtlCol="0">
              <a:spAutoFit/>
            </a:bodyPr>
            <a:lstStyle>
              <a:defPPr marR="0" lvl="0" algn="l" rtl="0">
                <a:lnSpc>
                  <a:spcPct val="100000"/>
                </a:lnSpc>
                <a:spcBef>
                  <a:spcPts val="0"/>
                </a:spcBef>
                <a:spcAft>
                  <a:spcPts val="0"/>
                </a:spcAft>
              </a:defPPr>
              <a:lvl1pPr algn="just">
                <a:defRPr sz="1100" kern="1200" spc="-8">
                  <a:solidFill>
                    <a:schemeClr val="tx2"/>
                  </a:solidFill>
                  <a:latin typeface="Poppins" pitchFamily="2" charset="77"/>
                  <a:ea typeface="+mn-ea"/>
                  <a:cs typeface="Poppins" pitchFamily="2" charset="77"/>
                </a:defRPr>
              </a:lvl1pPr>
            </a:lstStyle>
            <a:p>
              <a:r>
                <a:rPr lang="en-GB" dirty="0"/>
                <a:t>Strengthen Capacities At MMDA Level For Effective Led Governance</a:t>
              </a:r>
            </a:p>
          </p:txBody>
        </p:sp>
      </p:grpSp>
      <p:grpSp>
        <p:nvGrpSpPr>
          <p:cNvPr id="60" name="Group 59">
            <a:extLst>
              <a:ext uri="{FF2B5EF4-FFF2-40B4-BE49-F238E27FC236}">
                <a16:creationId xmlns:a16="http://schemas.microsoft.com/office/drawing/2014/main" id="{21C10363-7284-B547-A008-079300A1ACF6}"/>
              </a:ext>
            </a:extLst>
          </p:cNvPr>
          <p:cNvGrpSpPr/>
          <p:nvPr/>
        </p:nvGrpSpPr>
        <p:grpSpPr>
          <a:xfrm>
            <a:off x="2953892" y="2735923"/>
            <a:ext cx="1514872" cy="1192418"/>
            <a:chOff x="9978661" y="3825464"/>
            <a:chExt cx="4158971" cy="3381436"/>
          </a:xfrm>
        </p:grpSpPr>
        <p:sp>
          <p:nvSpPr>
            <p:cNvPr id="44" name="TextBox 43">
              <a:extLst>
                <a:ext uri="{FF2B5EF4-FFF2-40B4-BE49-F238E27FC236}">
                  <a16:creationId xmlns:a16="http://schemas.microsoft.com/office/drawing/2014/main" id="{EA1DAA28-57BC-E049-BFF8-58C95C2C03AD}"/>
                </a:ext>
              </a:extLst>
            </p:cNvPr>
            <p:cNvSpPr txBox="1"/>
            <p:nvPr/>
          </p:nvSpPr>
          <p:spPr>
            <a:xfrm flipH="1">
              <a:off x="9985161" y="3825464"/>
              <a:ext cx="4152471" cy="769243"/>
            </a:xfrm>
            <a:prstGeom prst="rect">
              <a:avLst/>
            </a:prstGeom>
            <a:noFill/>
          </p:spPr>
          <p:txBody>
            <a:bodyPr wrap="square" rtlCol="0" anchor="b">
              <a:spAutoFit/>
            </a:bodyPr>
            <a:lstStyle/>
            <a:p>
              <a:pPr algn="ctr" defTabSz="685846">
                <a:buClrTx/>
              </a:pPr>
              <a:r>
                <a:rPr lang="en-US" sz="1275" b="1" kern="1200" spc="-11" dirty="0">
                  <a:latin typeface="Poppins" pitchFamily="2" charset="77"/>
                  <a:ea typeface="+mn-ea"/>
                  <a:cs typeface="Poppins" pitchFamily="2" charset="77"/>
                </a:rPr>
                <a:t>OBJECTIVE 05</a:t>
              </a:r>
            </a:p>
          </p:txBody>
        </p:sp>
        <p:sp>
          <p:nvSpPr>
            <p:cNvPr id="45" name="TextBox 44">
              <a:extLst>
                <a:ext uri="{FF2B5EF4-FFF2-40B4-BE49-F238E27FC236}">
                  <a16:creationId xmlns:a16="http://schemas.microsoft.com/office/drawing/2014/main" id="{E692BD7B-1AAE-D145-9786-5328A6DF3BB4}"/>
                </a:ext>
              </a:extLst>
            </p:cNvPr>
            <p:cNvSpPr txBox="1"/>
            <p:nvPr/>
          </p:nvSpPr>
          <p:spPr>
            <a:xfrm flipH="1">
              <a:off x="9978661" y="4544899"/>
              <a:ext cx="4152474" cy="2502602"/>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100" kern="1200" spc="-8">
                  <a:solidFill>
                    <a:schemeClr val="tx2"/>
                  </a:solidFill>
                  <a:latin typeface="Poppins" pitchFamily="2" charset="77"/>
                  <a:ea typeface="+mn-ea"/>
                  <a:cs typeface="Poppins" pitchFamily="2" charset="77"/>
                </a:defRPr>
              </a:lvl1pPr>
            </a:lstStyle>
            <a:p>
              <a:r>
                <a:rPr lang="en-GB" dirty="0"/>
                <a:t>Improve Access To Economic Infrastructure And Support Industrialisation.</a:t>
              </a:r>
            </a:p>
          </p:txBody>
        </p:sp>
      </p:grpSp>
      <p:grpSp>
        <p:nvGrpSpPr>
          <p:cNvPr id="62" name="Group 61">
            <a:extLst>
              <a:ext uri="{FF2B5EF4-FFF2-40B4-BE49-F238E27FC236}">
                <a16:creationId xmlns:a16="http://schemas.microsoft.com/office/drawing/2014/main" id="{F0C26B5E-DC91-BD46-B8D2-A746A31A1F4D}"/>
              </a:ext>
            </a:extLst>
          </p:cNvPr>
          <p:cNvGrpSpPr/>
          <p:nvPr/>
        </p:nvGrpSpPr>
        <p:grpSpPr>
          <a:xfrm>
            <a:off x="4481221" y="2246224"/>
            <a:ext cx="1628747" cy="1466329"/>
            <a:chOff x="14218749" y="5432529"/>
            <a:chExt cx="4342195" cy="3909198"/>
          </a:xfrm>
        </p:grpSpPr>
        <p:sp>
          <p:nvSpPr>
            <p:cNvPr id="47" name="TextBox 46">
              <a:extLst>
                <a:ext uri="{FF2B5EF4-FFF2-40B4-BE49-F238E27FC236}">
                  <a16:creationId xmlns:a16="http://schemas.microsoft.com/office/drawing/2014/main" id="{279B07D3-7B78-F647-A9A0-1B031BC49620}"/>
                </a:ext>
              </a:extLst>
            </p:cNvPr>
            <p:cNvSpPr txBox="1"/>
            <p:nvPr/>
          </p:nvSpPr>
          <p:spPr>
            <a:xfrm flipH="1">
              <a:off x="14218749" y="5432529"/>
              <a:ext cx="4152471" cy="769243"/>
            </a:xfrm>
            <a:prstGeom prst="rect">
              <a:avLst/>
            </a:prstGeom>
            <a:noFill/>
          </p:spPr>
          <p:txBody>
            <a:bodyPr wrap="square" rtlCol="0" anchor="b">
              <a:spAutoFit/>
            </a:bodyPr>
            <a:lstStyle/>
            <a:p>
              <a:pPr algn="ctr" defTabSz="685846">
                <a:buClrTx/>
              </a:pPr>
              <a:r>
                <a:rPr lang="en-US" sz="1275" b="1" kern="1200" spc="-11" dirty="0">
                  <a:latin typeface="Poppins" pitchFamily="2" charset="77"/>
                  <a:ea typeface="+mn-ea"/>
                  <a:cs typeface="Poppins" pitchFamily="2" charset="77"/>
                </a:rPr>
                <a:t>OBJECTIVE 06</a:t>
              </a:r>
            </a:p>
          </p:txBody>
        </p:sp>
        <p:sp>
          <p:nvSpPr>
            <p:cNvPr id="48" name="TextBox 47">
              <a:extLst>
                <a:ext uri="{FF2B5EF4-FFF2-40B4-BE49-F238E27FC236}">
                  <a16:creationId xmlns:a16="http://schemas.microsoft.com/office/drawing/2014/main" id="{A4DDE3D2-6274-7144-B71C-2A2216B8524E}"/>
                </a:ext>
              </a:extLst>
            </p:cNvPr>
            <p:cNvSpPr txBox="1"/>
            <p:nvPr/>
          </p:nvSpPr>
          <p:spPr>
            <a:xfrm flipH="1">
              <a:off x="14408470" y="6387836"/>
              <a:ext cx="4152474" cy="2953891"/>
            </a:xfrm>
            <a:prstGeom prst="rect">
              <a:avLst/>
            </a:prstGeom>
            <a:noFill/>
          </p:spPr>
          <p:txBody>
            <a:bodyPr wrap="square" rtlCol="0">
              <a:spAutoFit/>
            </a:bodyPr>
            <a:lstStyle/>
            <a:p>
              <a:pPr lvl="0" algn="just"/>
              <a:r>
                <a:rPr lang="en-GB" sz="1100" dirty="0">
                  <a:solidFill>
                    <a:schemeClr val="tx2"/>
                  </a:solidFill>
                  <a:latin typeface="Times New Roman" panose="02020603050405020304" pitchFamily="18" charset="0"/>
                  <a:cs typeface="Times New Roman" panose="02020603050405020304" pitchFamily="18" charset="0"/>
                </a:rPr>
                <a:t> </a:t>
              </a:r>
              <a:r>
                <a:rPr lang="en-GB" sz="1100" kern="1200" spc="-8" dirty="0">
                  <a:solidFill>
                    <a:schemeClr val="tx2"/>
                  </a:solidFill>
                  <a:latin typeface="Poppins" pitchFamily="2" charset="77"/>
                  <a:ea typeface="+mn-ea"/>
                  <a:cs typeface="Poppins" pitchFamily="2" charset="77"/>
                </a:rPr>
                <a:t>Facilitate Access To Productive Assets Such As Land, Water And Other Natural Resources.</a:t>
              </a:r>
            </a:p>
          </p:txBody>
        </p:sp>
      </p:grpSp>
      <p:grpSp>
        <p:nvGrpSpPr>
          <p:cNvPr id="61" name="Group 60">
            <a:extLst>
              <a:ext uri="{FF2B5EF4-FFF2-40B4-BE49-F238E27FC236}">
                <a16:creationId xmlns:a16="http://schemas.microsoft.com/office/drawing/2014/main" id="{D81BB26C-4E78-1E43-BD8A-37E99257C23C}"/>
              </a:ext>
            </a:extLst>
          </p:cNvPr>
          <p:cNvGrpSpPr/>
          <p:nvPr/>
        </p:nvGrpSpPr>
        <p:grpSpPr>
          <a:xfrm>
            <a:off x="7658225" y="2165333"/>
            <a:ext cx="1557584" cy="1049886"/>
            <a:chOff x="18704349" y="3416241"/>
            <a:chExt cx="4152475" cy="2798971"/>
          </a:xfrm>
        </p:grpSpPr>
        <p:sp>
          <p:nvSpPr>
            <p:cNvPr id="50" name="TextBox 49">
              <a:extLst>
                <a:ext uri="{FF2B5EF4-FFF2-40B4-BE49-F238E27FC236}">
                  <a16:creationId xmlns:a16="http://schemas.microsoft.com/office/drawing/2014/main" id="{271A91B6-45B3-304D-A813-52437C5DD41E}"/>
                </a:ext>
              </a:extLst>
            </p:cNvPr>
            <p:cNvSpPr txBox="1"/>
            <p:nvPr/>
          </p:nvSpPr>
          <p:spPr>
            <a:xfrm flipH="1">
              <a:off x="18704352" y="3416241"/>
              <a:ext cx="4152472" cy="769244"/>
            </a:xfrm>
            <a:prstGeom prst="rect">
              <a:avLst/>
            </a:prstGeom>
            <a:noFill/>
          </p:spPr>
          <p:txBody>
            <a:bodyPr wrap="square" rtlCol="0" anchor="b">
              <a:spAutoFit/>
            </a:bodyPr>
            <a:lstStyle/>
            <a:p>
              <a:pPr algn="ctr" defTabSz="685846">
                <a:buClrTx/>
              </a:pPr>
              <a:r>
                <a:rPr lang="en-US" sz="1275" b="1" kern="1200" spc="-11" dirty="0">
                  <a:latin typeface="Poppins" pitchFamily="2" charset="77"/>
                  <a:ea typeface="+mn-ea"/>
                  <a:cs typeface="Poppins" pitchFamily="2" charset="77"/>
                </a:rPr>
                <a:t>OBJECTIVE 08</a:t>
              </a:r>
            </a:p>
          </p:txBody>
        </p:sp>
        <p:sp>
          <p:nvSpPr>
            <p:cNvPr id="51" name="TextBox 50">
              <a:extLst>
                <a:ext uri="{FF2B5EF4-FFF2-40B4-BE49-F238E27FC236}">
                  <a16:creationId xmlns:a16="http://schemas.microsoft.com/office/drawing/2014/main" id="{583A7001-5901-684D-82DA-BB21F708E8CC}"/>
                </a:ext>
              </a:extLst>
            </p:cNvPr>
            <p:cNvSpPr txBox="1"/>
            <p:nvPr/>
          </p:nvSpPr>
          <p:spPr>
            <a:xfrm flipH="1">
              <a:off x="18704349" y="4163901"/>
              <a:ext cx="4152475" cy="135386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100" kern="1200" spc="-8">
                  <a:solidFill>
                    <a:schemeClr val="tx2"/>
                  </a:solidFill>
                  <a:latin typeface="Poppins" pitchFamily="2" charset="77"/>
                  <a:ea typeface="+mn-ea"/>
                  <a:cs typeface="Poppins" pitchFamily="2" charset="77"/>
                </a:defRPr>
              </a:lvl1pPr>
            </a:lstStyle>
            <a:p>
              <a:r>
                <a:rPr lang="en-GB" dirty="0"/>
                <a:t>Support Access To Training And Entrepreneurial Skills Development.</a:t>
              </a:r>
            </a:p>
          </p:txBody>
        </p:sp>
      </p:grpSp>
      <p:sp>
        <p:nvSpPr>
          <p:cNvPr id="54" name="TextBox 53">
            <a:extLst>
              <a:ext uri="{FF2B5EF4-FFF2-40B4-BE49-F238E27FC236}">
                <a16:creationId xmlns:a16="http://schemas.microsoft.com/office/drawing/2014/main" id="{CF700356-8EA9-7E46-B9CB-8ACAECAADCB8}"/>
              </a:ext>
            </a:extLst>
          </p:cNvPr>
          <p:cNvSpPr txBox="1"/>
          <p:nvPr/>
        </p:nvSpPr>
        <p:spPr>
          <a:xfrm>
            <a:off x="201822" y="4099241"/>
            <a:ext cx="638322" cy="519501"/>
          </a:xfrm>
          <a:prstGeom prst="rect">
            <a:avLst/>
          </a:prstGeom>
          <a:noFill/>
        </p:spPr>
        <p:txBody>
          <a:bodyPr wrap="square" rtlCol="0" anchor="ctr">
            <a:spAutoFit/>
          </a:bodyPr>
          <a:lstStyle/>
          <a:p>
            <a:pPr algn="ctr" defTabSz="685846">
              <a:buClrTx/>
            </a:pPr>
            <a:r>
              <a:rPr lang="en-US" sz="2776" b="1" kern="1200" spc="-109" dirty="0">
                <a:latin typeface="Poppins" pitchFamily="2" charset="77"/>
                <a:ea typeface="+mn-ea"/>
                <a:cs typeface="Poppins" pitchFamily="2" charset="77"/>
              </a:rPr>
              <a:t>01</a:t>
            </a:r>
          </a:p>
        </p:txBody>
      </p:sp>
      <p:sp>
        <p:nvSpPr>
          <p:cNvPr id="55" name="TextBox 54">
            <a:extLst>
              <a:ext uri="{FF2B5EF4-FFF2-40B4-BE49-F238E27FC236}">
                <a16:creationId xmlns:a16="http://schemas.microsoft.com/office/drawing/2014/main" id="{E61A214B-870A-A84B-98F7-1414F7EBC461}"/>
              </a:ext>
            </a:extLst>
          </p:cNvPr>
          <p:cNvSpPr txBox="1"/>
          <p:nvPr/>
        </p:nvSpPr>
        <p:spPr>
          <a:xfrm>
            <a:off x="1516028" y="4162896"/>
            <a:ext cx="638322" cy="519501"/>
          </a:xfrm>
          <a:prstGeom prst="rect">
            <a:avLst/>
          </a:prstGeom>
          <a:noFill/>
        </p:spPr>
        <p:txBody>
          <a:bodyPr wrap="square" rtlCol="0" anchor="ctr">
            <a:spAutoFit/>
          </a:bodyPr>
          <a:lstStyle/>
          <a:p>
            <a:pPr algn="ctr" defTabSz="685846">
              <a:buClrTx/>
            </a:pPr>
            <a:r>
              <a:rPr lang="en-US" sz="2776" b="1" kern="1200" spc="-109" dirty="0">
                <a:latin typeface="Poppins" pitchFamily="2" charset="77"/>
                <a:ea typeface="+mn-ea"/>
                <a:cs typeface="Poppins" pitchFamily="2" charset="77"/>
              </a:rPr>
              <a:t>02</a:t>
            </a:r>
          </a:p>
        </p:txBody>
      </p:sp>
      <p:sp>
        <p:nvSpPr>
          <p:cNvPr id="56" name="TextBox 55">
            <a:extLst>
              <a:ext uri="{FF2B5EF4-FFF2-40B4-BE49-F238E27FC236}">
                <a16:creationId xmlns:a16="http://schemas.microsoft.com/office/drawing/2014/main" id="{8A169617-7005-6740-A5DC-DE90BE392A4E}"/>
              </a:ext>
            </a:extLst>
          </p:cNvPr>
          <p:cNvSpPr txBox="1"/>
          <p:nvPr/>
        </p:nvSpPr>
        <p:spPr>
          <a:xfrm>
            <a:off x="3369065" y="4050735"/>
            <a:ext cx="638322" cy="519501"/>
          </a:xfrm>
          <a:prstGeom prst="rect">
            <a:avLst/>
          </a:prstGeom>
          <a:noFill/>
        </p:spPr>
        <p:txBody>
          <a:bodyPr wrap="square" rtlCol="0" anchor="ctr">
            <a:spAutoFit/>
          </a:bodyPr>
          <a:lstStyle/>
          <a:p>
            <a:pPr algn="ctr" defTabSz="685846">
              <a:buClrTx/>
            </a:pPr>
            <a:r>
              <a:rPr lang="en-US" sz="2776" b="1" kern="1200" spc="-109" dirty="0">
                <a:latin typeface="Poppins" pitchFamily="2" charset="77"/>
                <a:ea typeface="+mn-ea"/>
                <a:cs typeface="Poppins" pitchFamily="2" charset="77"/>
              </a:rPr>
              <a:t>05</a:t>
            </a:r>
          </a:p>
        </p:txBody>
      </p:sp>
      <p:sp>
        <p:nvSpPr>
          <p:cNvPr id="57" name="TextBox 56">
            <a:extLst>
              <a:ext uri="{FF2B5EF4-FFF2-40B4-BE49-F238E27FC236}">
                <a16:creationId xmlns:a16="http://schemas.microsoft.com/office/drawing/2014/main" id="{6B44C5D8-F710-E146-B8A7-A1208E55CC6C}"/>
              </a:ext>
            </a:extLst>
          </p:cNvPr>
          <p:cNvSpPr txBox="1"/>
          <p:nvPr/>
        </p:nvSpPr>
        <p:spPr>
          <a:xfrm>
            <a:off x="4992549" y="4024072"/>
            <a:ext cx="638322" cy="519501"/>
          </a:xfrm>
          <a:prstGeom prst="rect">
            <a:avLst/>
          </a:prstGeom>
          <a:noFill/>
        </p:spPr>
        <p:txBody>
          <a:bodyPr wrap="square" rtlCol="0" anchor="ctr">
            <a:spAutoFit/>
          </a:bodyPr>
          <a:lstStyle/>
          <a:p>
            <a:pPr algn="ctr" defTabSz="685846">
              <a:buClrTx/>
            </a:pPr>
            <a:r>
              <a:rPr lang="en-US" sz="2776" b="1" kern="1200" spc="-109" dirty="0">
                <a:latin typeface="Poppins" pitchFamily="2" charset="77"/>
                <a:ea typeface="+mn-ea"/>
                <a:cs typeface="Poppins" pitchFamily="2" charset="77"/>
              </a:rPr>
              <a:t>06</a:t>
            </a:r>
          </a:p>
        </p:txBody>
      </p:sp>
      <p:sp>
        <p:nvSpPr>
          <p:cNvPr id="58" name="TextBox 57">
            <a:extLst>
              <a:ext uri="{FF2B5EF4-FFF2-40B4-BE49-F238E27FC236}">
                <a16:creationId xmlns:a16="http://schemas.microsoft.com/office/drawing/2014/main" id="{6E3AEF78-7E46-4E4E-9389-E3CE0B2BDCA6}"/>
              </a:ext>
            </a:extLst>
          </p:cNvPr>
          <p:cNvSpPr txBox="1"/>
          <p:nvPr/>
        </p:nvSpPr>
        <p:spPr>
          <a:xfrm>
            <a:off x="8290444" y="3404535"/>
            <a:ext cx="638322" cy="519501"/>
          </a:xfrm>
          <a:prstGeom prst="rect">
            <a:avLst/>
          </a:prstGeom>
          <a:noFill/>
        </p:spPr>
        <p:txBody>
          <a:bodyPr wrap="square" rtlCol="0" anchor="ctr">
            <a:spAutoFit/>
          </a:bodyPr>
          <a:lstStyle/>
          <a:p>
            <a:pPr algn="ctr" defTabSz="685846">
              <a:buClrTx/>
            </a:pPr>
            <a:r>
              <a:rPr lang="en-US" sz="2776" b="1" kern="1200" spc="-109" dirty="0">
                <a:latin typeface="Poppins" pitchFamily="2" charset="77"/>
                <a:ea typeface="+mn-ea"/>
                <a:cs typeface="Poppins" pitchFamily="2" charset="77"/>
              </a:rPr>
              <a:t>08</a:t>
            </a:r>
          </a:p>
        </p:txBody>
      </p:sp>
      <p:sp>
        <p:nvSpPr>
          <p:cNvPr id="4" name="Teardrop 3">
            <a:extLst>
              <a:ext uri="{FF2B5EF4-FFF2-40B4-BE49-F238E27FC236}">
                <a16:creationId xmlns:a16="http://schemas.microsoft.com/office/drawing/2014/main" id="{AE2B0D4B-4B74-7FC1-260D-422A27A2D9E2}"/>
              </a:ext>
            </a:extLst>
          </p:cNvPr>
          <p:cNvSpPr/>
          <p:nvPr/>
        </p:nvSpPr>
        <p:spPr>
          <a:xfrm rot="8100000">
            <a:off x="6817193" y="4098537"/>
            <a:ext cx="803419" cy="803419"/>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itchFamily="2" charset="77"/>
            </a:endParaRPr>
          </a:p>
        </p:txBody>
      </p:sp>
      <p:sp>
        <p:nvSpPr>
          <p:cNvPr id="5" name="TextBox 4">
            <a:extLst>
              <a:ext uri="{FF2B5EF4-FFF2-40B4-BE49-F238E27FC236}">
                <a16:creationId xmlns:a16="http://schemas.microsoft.com/office/drawing/2014/main" id="{C33E18D1-291C-D991-116B-FECD1C5157F9}"/>
              </a:ext>
            </a:extLst>
          </p:cNvPr>
          <p:cNvSpPr txBox="1"/>
          <p:nvPr/>
        </p:nvSpPr>
        <p:spPr>
          <a:xfrm>
            <a:off x="6860541" y="4309628"/>
            <a:ext cx="638322" cy="519501"/>
          </a:xfrm>
          <a:prstGeom prst="rect">
            <a:avLst/>
          </a:prstGeom>
          <a:noFill/>
        </p:spPr>
        <p:txBody>
          <a:bodyPr wrap="square" rtlCol="0" anchor="ctr">
            <a:spAutoFit/>
          </a:bodyPr>
          <a:lstStyle/>
          <a:p>
            <a:pPr algn="ctr" defTabSz="685846">
              <a:buClrTx/>
            </a:pPr>
            <a:r>
              <a:rPr lang="en-US" sz="2776" b="1" kern="1200" spc="-109" dirty="0">
                <a:latin typeface="Poppins" pitchFamily="2" charset="77"/>
                <a:ea typeface="+mn-ea"/>
                <a:cs typeface="Poppins" pitchFamily="2" charset="77"/>
              </a:rPr>
              <a:t>07</a:t>
            </a:r>
          </a:p>
        </p:txBody>
      </p:sp>
      <p:grpSp>
        <p:nvGrpSpPr>
          <p:cNvPr id="9" name="Group 8">
            <a:extLst>
              <a:ext uri="{FF2B5EF4-FFF2-40B4-BE49-F238E27FC236}">
                <a16:creationId xmlns:a16="http://schemas.microsoft.com/office/drawing/2014/main" id="{E4B7DCB1-6576-FD46-6B33-E8FB7FE57CA6}"/>
              </a:ext>
            </a:extLst>
          </p:cNvPr>
          <p:cNvGrpSpPr/>
          <p:nvPr/>
        </p:nvGrpSpPr>
        <p:grpSpPr>
          <a:xfrm>
            <a:off x="6160266" y="2943732"/>
            <a:ext cx="1557584" cy="1219164"/>
            <a:chOff x="18704349" y="3416241"/>
            <a:chExt cx="4152475" cy="3250263"/>
          </a:xfrm>
        </p:grpSpPr>
        <p:sp>
          <p:nvSpPr>
            <p:cNvPr id="10" name="TextBox 9">
              <a:extLst>
                <a:ext uri="{FF2B5EF4-FFF2-40B4-BE49-F238E27FC236}">
                  <a16:creationId xmlns:a16="http://schemas.microsoft.com/office/drawing/2014/main" id="{941CEE82-8DD4-80B2-6DB3-E9F3725045A4}"/>
                </a:ext>
              </a:extLst>
            </p:cNvPr>
            <p:cNvSpPr txBox="1"/>
            <p:nvPr/>
          </p:nvSpPr>
          <p:spPr>
            <a:xfrm flipH="1">
              <a:off x="18704352" y="3416241"/>
              <a:ext cx="4152472" cy="769244"/>
            </a:xfrm>
            <a:prstGeom prst="rect">
              <a:avLst/>
            </a:prstGeom>
            <a:noFill/>
          </p:spPr>
          <p:txBody>
            <a:bodyPr wrap="square" rtlCol="0" anchor="b">
              <a:spAutoFit/>
            </a:bodyPr>
            <a:lstStyle/>
            <a:p>
              <a:pPr algn="ctr" defTabSz="685846">
                <a:buClrTx/>
              </a:pPr>
              <a:r>
                <a:rPr lang="en-US" sz="1275" b="1" kern="1200" spc="-11" dirty="0">
                  <a:latin typeface="Poppins" pitchFamily="2" charset="77"/>
                  <a:ea typeface="+mn-ea"/>
                  <a:cs typeface="Poppins" pitchFamily="2" charset="77"/>
                </a:rPr>
                <a:t>OBJECTIVE 07</a:t>
              </a:r>
            </a:p>
          </p:txBody>
        </p:sp>
        <p:sp>
          <p:nvSpPr>
            <p:cNvPr id="11" name="TextBox 10">
              <a:extLst>
                <a:ext uri="{FF2B5EF4-FFF2-40B4-BE49-F238E27FC236}">
                  <a16:creationId xmlns:a16="http://schemas.microsoft.com/office/drawing/2014/main" id="{E34724F8-2836-BE14-C9E9-52F98E9140E3}"/>
                </a:ext>
              </a:extLst>
            </p:cNvPr>
            <p:cNvSpPr txBox="1"/>
            <p:nvPr/>
          </p:nvSpPr>
          <p:spPr>
            <a:xfrm flipH="1">
              <a:off x="18704349" y="4163901"/>
              <a:ext cx="4152475" cy="2502603"/>
            </a:xfrm>
            <a:prstGeom prst="rect">
              <a:avLst/>
            </a:prstGeom>
            <a:noFill/>
          </p:spPr>
          <p:txBody>
            <a:bodyPr wrap="square" rtlCol="0">
              <a:spAutoFit/>
            </a:bodyPr>
            <a:lstStyle/>
            <a:p>
              <a:pPr lvl="0" algn="just"/>
              <a:r>
                <a:rPr lang="en-GB" sz="1100" kern="1200" spc="-8" dirty="0">
                  <a:solidFill>
                    <a:schemeClr val="tx2"/>
                  </a:solidFill>
                  <a:latin typeface="Poppins" pitchFamily="2" charset="77"/>
                  <a:ea typeface="+mn-ea"/>
                  <a:cs typeface="Poppins" pitchFamily="2" charset="77"/>
                </a:rPr>
                <a:t>Support Access To Finance For Businesses, Cooperatives And Vulnerable Groups.</a:t>
              </a:r>
            </a:p>
          </p:txBody>
        </p:sp>
      </p:grpSp>
    </p:spTree>
    <p:extLst>
      <p:ext uri="{BB962C8B-B14F-4D97-AF65-F5344CB8AC3E}">
        <p14:creationId xmlns:p14="http://schemas.microsoft.com/office/powerpoint/2010/main" val="333961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AE453-080C-4E61-80F5-111ABE363C1B}"/>
              </a:ext>
            </a:extLst>
          </p:cNvPr>
          <p:cNvSpPr>
            <a:spLocks noGrp="1"/>
          </p:cNvSpPr>
          <p:nvPr>
            <p:ph type="title"/>
          </p:nvPr>
        </p:nvSpPr>
        <p:spPr>
          <a:xfrm>
            <a:off x="119281" y="444610"/>
            <a:ext cx="9164003" cy="744988"/>
          </a:xfrm>
          <a:solidFill>
            <a:srgbClr val="404040"/>
          </a:solidFill>
        </p:spPr>
        <p:txBody>
          <a:bodyPr>
            <a:noAutofit/>
          </a:bodyPr>
          <a:lstStyle/>
          <a:p>
            <a:r>
              <a:rPr lang="en-US" sz="2625" dirty="0">
                <a:solidFill>
                  <a:schemeClr val="accent2">
                    <a:lumMod val="75000"/>
                  </a:schemeClr>
                </a:solidFill>
                <a:effectLst>
                  <a:outerShdw blurRad="38100" dist="38100" dir="2700000" algn="tl">
                    <a:srgbClr val="000000">
                      <a:alpha val="43137"/>
                    </a:srgbClr>
                  </a:outerShdw>
                </a:effectLst>
              </a:rPr>
              <a:t>Gulf of Guinea Northern Regions Social Cohesion (SOCO) Project</a:t>
            </a:r>
          </a:p>
        </p:txBody>
      </p:sp>
      <p:graphicFrame>
        <p:nvGraphicFramePr>
          <p:cNvPr id="9" name="Table 8">
            <a:extLst>
              <a:ext uri="{FF2B5EF4-FFF2-40B4-BE49-F238E27FC236}">
                <a16:creationId xmlns:a16="http://schemas.microsoft.com/office/drawing/2014/main" id="{93EF4F20-E3D8-437B-9606-387190D5F27C}"/>
              </a:ext>
            </a:extLst>
          </p:cNvPr>
          <p:cNvGraphicFramePr>
            <a:graphicFrameLocks noGrp="1"/>
          </p:cNvGraphicFramePr>
          <p:nvPr>
            <p:extLst>
              <p:ext uri="{D42A27DB-BD31-4B8C-83A1-F6EECF244321}">
                <p14:modId xmlns:p14="http://schemas.microsoft.com/office/powerpoint/2010/main" val="1119822050"/>
              </p:ext>
            </p:extLst>
          </p:nvPr>
        </p:nvGraphicFramePr>
        <p:xfrm>
          <a:off x="1093507" y="4710802"/>
          <a:ext cx="6890995" cy="1702588"/>
        </p:xfrm>
        <a:graphic>
          <a:graphicData uri="http://schemas.openxmlformats.org/drawingml/2006/table">
            <a:tbl>
              <a:tblPr firstRow="1" bandRow="1">
                <a:tableStyleId>{5940675A-B579-460E-94D1-54222C63F5DA}</a:tableStyleId>
              </a:tblPr>
              <a:tblGrid>
                <a:gridCol w="1067584">
                  <a:extLst>
                    <a:ext uri="{9D8B030D-6E8A-4147-A177-3AD203B41FA5}">
                      <a16:colId xmlns:a16="http://schemas.microsoft.com/office/drawing/2014/main" val="786694730"/>
                    </a:ext>
                  </a:extLst>
                </a:gridCol>
                <a:gridCol w="1140418">
                  <a:extLst>
                    <a:ext uri="{9D8B030D-6E8A-4147-A177-3AD203B41FA5}">
                      <a16:colId xmlns:a16="http://schemas.microsoft.com/office/drawing/2014/main" val="1140215965"/>
                    </a:ext>
                  </a:extLst>
                </a:gridCol>
                <a:gridCol w="1137386">
                  <a:extLst>
                    <a:ext uri="{9D8B030D-6E8A-4147-A177-3AD203B41FA5}">
                      <a16:colId xmlns:a16="http://schemas.microsoft.com/office/drawing/2014/main" val="2161349962"/>
                    </a:ext>
                  </a:extLst>
                </a:gridCol>
                <a:gridCol w="1188946">
                  <a:extLst>
                    <a:ext uri="{9D8B030D-6E8A-4147-A177-3AD203B41FA5}">
                      <a16:colId xmlns:a16="http://schemas.microsoft.com/office/drawing/2014/main" val="1161815686"/>
                    </a:ext>
                  </a:extLst>
                </a:gridCol>
                <a:gridCol w="1158617">
                  <a:extLst>
                    <a:ext uri="{9D8B030D-6E8A-4147-A177-3AD203B41FA5}">
                      <a16:colId xmlns:a16="http://schemas.microsoft.com/office/drawing/2014/main" val="3589830012"/>
                    </a:ext>
                  </a:extLst>
                </a:gridCol>
                <a:gridCol w="1198044">
                  <a:extLst>
                    <a:ext uri="{9D8B030D-6E8A-4147-A177-3AD203B41FA5}">
                      <a16:colId xmlns:a16="http://schemas.microsoft.com/office/drawing/2014/main" val="760852379"/>
                    </a:ext>
                  </a:extLst>
                </a:gridCol>
              </a:tblGrid>
              <a:tr h="425647">
                <a:tc>
                  <a:txBody>
                    <a:bodyPr/>
                    <a:lstStyle/>
                    <a:p>
                      <a:pPr algn="ctr"/>
                      <a:endParaRPr lang="en-US" sz="900" b="1" dirty="0">
                        <a:solidFill>
                          <a:schemeClr val="accent5">
                            <a:lumMod val="40000"/>
                            <a:lumOff val="60000"/>
                          </a:schemeClr>
                        </a:solidFill>
                      </a:endParaRPr>
                    </a:p>
                  </a:txBody>
                  <a:tcPr marL="68580" marR="68580" marT="34290" marB="34290" anchor="ctr">
                    <a:solidFill>
                      <a:srgbClr val="404040"/>
                    </a:solidFill>
                  </a:tcPr>
                </a:tc>
                <a:tc>
                  <a:txBody>
                    <a:bodyPr/>
                    <a:lstStyle/>
                    <a:p>
                      <a:pPr algn="ctr"/>
                      <a:r>
                        <a:rPr lang="en-US" sz="900" b="1" dirty="0">
                          <a:solidFill>
                            <a:schemeClr val="accent5">
                              <a:lumMod val="40000"/>
                              <a:lumOff val="60000"/>
                            </a:schemeClr>
                          </a:solidFill>
                        </a:rPr>
                        <a:t>Cote d’Ivoire</a:t>
                      </a:r>
                    </a:p>
                  </a:txBody>
                  <a:tcPr marL="68580" marR="68580" marT="34290" marB="34290" anchor="ctr">
                    <a:solidFill>
                      <a:srgbClr val="404040"/>
                    </a:solidFill>
                  </a:tcPr>
                </a:tc>
                <a:tc>
                  <a:txBody>
                    <a:bodyPr/>
                    <a:lstStyle/>
                    <a:p>
                      <a:pPr algn="ctr"/>
                      <a:r>
                        <a:rPr lang="en-US" sz="900" b="1" dirty="0">
                          <a:solidFill>
                            <a:schemeClr val="accent5">
                              <a:lumMod val="40000"/>
                              <a:lumOff val="60000"/>
                            </a:schemeClr>
                          </a:solidFill>
                        </a:rPr>
                        <a:t>Ghana</a:t>
                      </a:r>
                    </a:p>
                  </a:txBody>
                  <a:tcPr marL="68580" marR="68580" marT="34290" marB="34290" anchor="ctr">
                    <a:solidFill>
                      <a:srgbClr val="404040"/>
                    </a:solidFill>
                  </a:tcPr>
                </a:tc>
                <a:tc>
                  <a:txBody>
                    <a:bodyPr/>
                    <a:lstStyle/>
                    <a:p>
                      <a:pPr algn="ctr"/>
                      <a:r>
                        <a:rPr lang="en-US" sz="900" b="1" dirty="0">
                          <a:solidFill>
                            <a:schemeClr val="accent5">
                              <a:lumMod val="40000"/>
                              <a:lumOff val="60000"/>
                            </a:schemeClr>
                          </a:solidFill>
                        </a:rPr>
                        <a:t>Togo</a:t>
                      </a:r>
                    </a:p>
                  </a:txBody>
                  <a:tcPr marL="68580" marR="68580" marT="34290" marB="34290" anchor="ctr">
                    <a:solidFill>
                      <a:srgbClr val="404040"/>
                    </a:solidFill>
                  </a:tcPr>
                </a:tc>
                <a:tc>
                  <a:txBody>
                    <a:bodyPr/>
                    <a:lstStyle/>
                    <a:p>
                      <a:pPr algn="ctr"/>
                      <a:r>
                        <a:rPr lang="en-US" sz="900" b="1" dirty="0">
                          <a:solidFill>
                            <a:schemeClr val="accent5">
                              <a:lumMod val="40000"/>
                              <a:lumOff val="60000"/>
                            </a:schemeClr>
                          </a:solidFill>
                        </a:rPr>
                        <a:t>Benin</a:t>
                      </a:r>
                    </a:p>
                  </a:txBody>
                  <a:tcPr marL="68580" marR="68580" marT="34290" marB="34290" anchor="ctr">
                    <a:solidFill>
                      <a:srgbClr val="404040"/>
                    </a:solidFill>
                  </a:tcPr>
                </a:tc>
                <a:tc>
                  <a:txBody>
                    <a:bodyPr/>
                    <a:lstStyle/>
                    <a:p>
                      <a:pPr algn="ctr"/>
                      <a:r>
                        <a:rPr lang="en-US" sz="900" b="1" dirty="0">
                          <a:solidFill>
                            <a:schemeClr val="accent5">
                              <a:lumMod val="40000"/>
                              <a:lumOff val="60000"/>
                            </a:schemeClr>
                          </a:solidFill>
                        </a:rPr>
                        <a:t>TOTAL</a:t>
                      </a:r>
                    </a:p>
                  </a:txBody>
                  <a:tcPr marL="68580" marR="68580" marT="34290" marB="34290" anchor="ctr">
                    <a:solidFill>
                      <a:srgbClr val="404040"/>
                    </a:solidFill>
                  </a:tcPr>
                </a:tc>
                <a:extLst>
                  <a:ext uri="{0D108BD9-81ED-4DB2-BD59-A6C34878D82A}">
                    <a16:rowId xmlns:a16="http://schemas.microsoft.com/office/drawing/2014/main" val="3479280347"/>
                  </a:ext>
                </a:extLst>
              </a:tr>
              <a:tr h="425647">
                <a:tc>
                  <a:txBody>
                    <a:bodyPr/>
                    <a:lstStyle/>
                    <a:p>
                      <a:pPr algn="ctr"/>
                      <a:r>
                        <a:rPr lang="en-US" sz="900"/>
                        <a:t>National  IDA </a:t>
                      </a:r>
                    </a:p>
                  </a:txBody>
                  <a:tcPr marL="68580" marR="68580" marT="34290" marB="34290" anchor="ctr"/>
                </a:tc>
                <a:tc>
                  <a:txBody>
                    <a:bodyPr/>
                    <a:lstStyle/>
                    <a:p>
                      <a:pPr algn="ctr"/>
                      <a:r>
                        <a:rPr lang="en-US" sz="900" dirty="0"/>
                        <a:t>50M USD</a:t>
                      </a:r>
                    </a:p>
                  </a:txBody>
                  <a:tcPr marL="68580" marR="68580" marT="34290" marB="34290" anchor="ctr"/>
                </a:tc>
                <a:tc>
                  <a:txBody>
                    <a:bodyPr/>
                    <a:lstStyle/>
                    <a:p>
                      <a:pPr algn="ctr"/>
                      <a:r>
                        <a:rPr lang="en-US" sz="900" dirty="0"/>
                        <a:t>50M USD</a:t>
                      </a:r>
                    </a:p>
                  </a:txBody>
                  <a:tcPr marL="68580" marR="68580" marT="34290" marB="34290" anchor="ctr"/>
                </a:tc>
                <a:tc>
                  <a:txBody>
                    <a:bodyPr/>
                    <a:lstStyle/>
                    <a:p>
                      <a:pPr algn="ctr"/>
                      <a:r>
                        <a:rPr lang="en-US" sz="900" dirty="0"/>
                        <a:t>20M USD</a:t>
                      </a:r>
                    </a:p>
                  </a:txBody>
                  <a:tcPr marL="68580" marR="68580" marT="34290" marB="34290" anchor="ctr"/>
                </a:tc>
                <a:tc>
                  <a:txBody>
                    <a:bodyPr/>
                    <a:lstStyle/>
                    <a:p>
                      <a:pPr algn="ctr"/>
                      <a:r>
                        <a:rPr lang="en-US" sz="900" dirty="0"/>
                        <a:t>30M USD</a:t>
                      </a:r>
                    </a:p>
                  </a:txBody>
                  <a:tcPr marL="68580" marR="68580" marT="34290" marB="34290" anchor="ctr"/>
                </a:tc>
                <a:tc>
                  <a:txBody>
                    <a:bodyPr/>
                    <a:lstStyle/>
                    <a:p>
                      <a:pPr algn="ctr"/>
                      <a:r>
                        <a:rPr lang="en-US" sz="900" dirty="0"/>
                        <a:t>150 M USD</a:t>
                      </a:r>
                    </a:p>
                  </a:txBody>
                  <a:tcPr marL="68580" marR="68580" marT="34290" marB="34290" anchor="ctr"/>
                </a:tc>
                <a:extLst>
                  <a:ext uri="{0D108BD9-81ED-4DB2-BD59-A6C34878D82A}">
                    <a16:rowId xmlns:a16="http://schemas.microsoft.com/office/drawing/2014/main" val="2638426323"/>
                  </a:ext>
                </a:extLst>
              </a:tr>
              <a:tr h="425647">
                <a:tc>
                  <a:txBody>
                    <a:bodyPr/>
                    <a:lstStyle/>
                    <a:p>
                      <a:pPr algn="ctr"/>
                      <a:r>
                        <a:rPr lang="en-US" sz="900"/>
                        <a:t>Regional IDA</a:t>
                      </a:r>
                    </a:p>
                  </a:txBody>
                  <a:tcPr marL="68580" marR="68580" marT="34290" marB="34290" anchor="ctr"/>
                </a:tc>
                <a:tc>
                  <a:txBody>
                    <a:bodyPr/>
                    <a:lstStyle/>
                    <a:p>
                      <a:pPr algn="ctr"/>
                      <a:r>
                        <a:rPr lang="en-US" sz="900" dirty="0"/>
                        <a:t>100M USD</a:t>
                      </a:r>
                    </a:p>
                  </a:txBody>
                  <a:tcPr marL="68580" marR="68580" marT="34290" marB="34290" anchor="ctr"/>
                </a:tc>
                <a:tc>
                  <a:txBody>
                    <a:bodyPr/>
                    <a:lstStyle/>
                    <a:p>
                      <a:pPr algn="ctr"/>
                      <a:r>
                        <a:rPr lang="en-US" sz="900" dirty="0"/>
                        <a:t>100M USD</a:t>
                      </a:r>
                    </a:p>
                  </a:txBody>
                  <a:tcPr marL="68580" marR="68580" marT="34290" marB="34290" anchor="ctr"/>
                </a:tc>
                <a:tc>
                  <a:txBody>
                    <a:bodyPr/>
                    <a:lstStyle/>
                    <a:p>
                      <a:pPr algn="ctr"/>
                      <a:r>
                        <a:rPr lang="en-US" sz="900" dirty="0"/>
                        <a:t>40M USD</a:t>
                      </a:r>
                    </a:p>
                  </a:txBody>
                  <a:tcPr marL="68580" marR="68580" marT="34290" marB="34290" anchor="ctr"/>
                </a:tc>
                <a:tc>
                  <a:txBody>
                    <a:bodyPr/>
                    <a:lstStyle/>
                    <a:p>
                      <a:pPr algn="ctr"/>
                      <a:r>
                        <a:rPr lang="en-US" sz="900" dirty="0"/>
                        <a:t>60M USD</a:t>
                      </a:r>
                    </a:p>
                  </a:txBody>
                  <a:tcPr marL="68580" marR="68580" marT="34290" marB="34290" anchor="ctr"/>
                </a:tc>
                <a:tc>
                  <a:txBody>
                    <a:bodyPr/>
                    <a:lstStyle/>
                    <a:p>
                      <a:pPr algn="ctr"/>
                      <a:r>
                        <a:rPr lang="en-US" sz="900" dirty="0"/>
                        <a:t>300 M USD</a:t>
                      </a:r>
                    </a:p>
                  </a:txBody>
                  <a:tcPr marL="68580" marR="68580" marT="34290" marB="34290" anchor="ctr"/>
                </a:tc>
                <a:extLst>
                  <a:ext uri="{0D108BD9-81ED-4DB2-BD59-A6C34878D82A}">
                    <a16:rowId xmlns:a16="http://schemas.microsoft.com/office/drawing/2014/main" val="729529813"/>
                  </a:ext>
                </a:extLst>
              </a:tr>
              <a:tr h="425647">
                <a:tc>
                  <a:txBody>
                    <a:bodyPr/>
                    <a:lstStyle/>
                    <a:p>
                      <a:pPr algn="ctr"/>
                      <a:r>
                        <a:rPr lang="en-US" sz="900" b="1" dirty="0"/>
                        <a:t>TOTAL</a:t>
                      </a:r>
                    </a:p>
                  </a:txBody>
                  <a:tcPr marL="68580" marR="68580" marT="34290" marB="34290" anchor="ctr"/>
                </a:tc>
                <a:tc>
                  <a:txBody>
                    <a:bodyPr/>
                    <a:lstStyle/>
                    <a:p>
                      <a:pPr algn="ctr"/>
                      <a:r>
                        <a:rPr lang="en-US" sz="900" b="1" dirty="0"/>
                        <a:t>150 M USD</a:t>
                      </a:r>
                    </a:p>
                  </a:txBody>
                  <a:tcPr marL="68580" marR="68580" marT="34290" marB="34290" anchor="ctr"/>
                </a:tc>
                <a:tc>
                  <a:txBody>
                    <a:bodyPr/>
                    <a:lstStyle/>
                    <a:p>
                      <a:pPr algn="ctr"/>
                      <a:r>
                        <a:rPr lang="en-US" sz="900" b="1" dirty="0"/>
                        <a:t>150 M USD</a:t>
                      </a:r>
                    </a:p>
                  </a:txBody>
                  <a:tcPr marL="68580" marR="68580" marT="34290" marB="34290" anchor="ctr"/>
                </a:tc>
                <a:tc>
                  <a:txBody>
                    <a:bodyPr/>
                    <a:lstStyle/>
                    <a:p>
                      <a:pPr algn="ctr"/>
                      <a:r>
                        <a:rPr lang="en-US" sz="900" b="1" dirty="0"/>
                        <a:t>60 M USD</a:t>
                      </a:r>
                    </a:p>
                  </a:txBody>
                  <a:tcPr marL="68580" marR="68580" marT="34290" marB="34290" anchor="ctr"/>
                </a:tc>
                <a:tc>
                  <a:txBody>
                    <a:bodyPr/>
                    <a:lstStyle/>
                    <a:p>
                      <a:pPr algn="ctr"/>
                      <a:r>
                        <a:rPr lang="en-US" sz="900" b="1" dirty="0"/>
                        <a:t>90 M USD</a:t>
                      </a:r>
                    </a:p>
                  </a:txBody>
                  <a:tcPr marL="68580" marR="68580" marT="34290" marB="34290" anchor="ctr"/>
                </a:tc>
                <a:tc>
                  <a:txBody>
                    <a:bodyPr/>
                    <a:lstStyle/>
                    <a:p>
                      <a:pPr algn="ctr"/>
                      <a:r>
                        <a:rPr lang="en-US" sz="900" b="1" dirty="0"/>
                        <a:t>450 M USD</a:t>
                      </a:r>
                    </a:p>
                  </a:txBody>
                  <a:tcPr marL="68580" marR="68580" marT="34290" marB="34290" anchor="ctr"/>
                </a:tc>
                <a:extLst>
                  <a:ext uri="{0D108BD9-81ED-4DB2-BD59-A6C34878D82A}">
                    <a16:rowId xmlns:a16="http://schemas.microsoft.com/office/drawing/2014/main" val="1475357211"/>
                  </a:ext>
                </a:extLst>
              </a:tr>
            </a:tbl>
          </a:graphicData>
        </a:graphic>
      </p:graphicFrame>
      <p:sp>
        <p:nvSpPr>
          <p:cNvPr id="12" name="TextBox 11">
            <a:extLst>
              <a:ext uri="{FF2B5EF4-FFF2-40B4-BE49-F238E27FC236}">
                <a16:creationId xmlns:a16="http://schemas.microsoft.com/office/drawing/2014/main" id="{E40A8816-8F2F-43B7-8130-A62F23F4C2D7}"/>
              </a:ext>
            </a:extLst>
          </p:cNvPr>
          <p:cNvSpPr txBox="1"/>
          <p:nvPr/>
        </p:nvSpPr>
        <p:spPr>
          <a:xfrm>
            <a:off x="119281" y="1750335"/>
            <a:ext cx="5423680" cy="2907206"/>
          </a:xfrm>
          <a:prstGeom prst="rect">
            <a:avLst/>
          </a:prstGeom>
          <a:noFill/>
        </p:spPr>
        <p:txBody>
          <a:bodyPr wrap="square" rtlCol="0">
            <a:spAutoFit/>
          </a:bodyPr>
          <a:lstStyle/>
          <a:p>
            <a:pPr marL="214313" indent="-214313">
              <a:buFont typeface="Arial" panose="020B0604020202020204" pitchFamily="34" charset="0"/>
              <a:buChar char="•"/>
            </a:pPr>
            <a:r>
              <a:rPr lang="en-US" sz="1275" b="1" dirty="0">
                <a:solidFill>
                  <a:srgbClr val="2E75B6"/>
                </a:solidFill>
                <a:latin typeface="Poppins" pitchFamily="2" charset="77"/>
                <a:cs typeface="Poppins" pitchFamily="2" charset="77"/>
              </a:rPr>
              <a:t>Objective: </a:t>
            </a:r>
            <a:r>
              <a:rPr lang="en-US" sz="1275" dirty="0">
                <a:latin typeface="Poppins" pitchFamily="2" charset="77"/>
                <a:cs typeface="Poppins" pitchFamily="2" charset="77"/>
              </a:rPr>
              <a:t>to improve regional collaboration and the socioeconomic and climate resilience of border-zone communities in the target northern regions of the Gulf of Guinea countries exposed to conflict and climate risks.</a:t>
            </a:r>
          </a:p>
          <a:p>
            <a:pPr marL="214313" indent="-214313">
              <a:buFont typeface="Arial" panose="020B0604020202020204" pitchFamily="34" charset="0"/>
              <a:buChar char="•"/>
            </a:pPr>
            <a:endParaRPr lang="en-US" sz="1275" dirty="0">
              <a:latin typeface="Poppins" pitchFamily="2" charset="77"/>
              <a:cs typeface="Poppins" pitchFamily="2" charset="77"/>
            </a:endParaRPr>
          </a:p>
          <a:p>
            <a:pPr marL="214313" indent="-214313">
              <a:buFont typeface="Arial" panose="020B0604020202020204" pitchFamily="34" charset="0"/>
              <a:buChar char="•"/>
            </a:pPr>
            <a:endParaRPr lang="en-US" sz="1275" dirty="0">
              <a:latin typeface="Poppins" pitchFamily="2" charset="77"/>
              <a:cs typeface="Poppins" pitchFamily="2" charset="77"/>
            </a:endParaRPr>
          </a:p>
          <a:p>
            <a:pPr marL="214313" indent="-214313">
              <a:buFont typeface="Arial" panose="020B0604020202020204" pitchFamily="34" charset="0"/>
              <a:buChar char="•"/>
            </a:pPr>
            <a:r>
              <a:rPr lang="en-US" sz="1275" b="1" dirty="0">
                <a:solidFill>
                  <a:srgbClr val="2E75B6"/>
                </a:solidFill>
                <a:latin typeface="Poppins" pitchFamily="2" charset="77"/>
                <a:cs typeface="Poppins" pitchFamily="2" charset="77"/>
              </a:rPr>
              <a:t>Focus: </a:t>
            </a:r>
            <a:r>
              <a:rPr lang="en-US" sz="1275" dirty="0">
                <a:latin typeface="Poppins" pitchFamily="2" charset="77"/>
                <a:cs typeface="Poppins" pitchFamily="2" charset="77"/>
              </a:rPr>
              <a:t>To proactively prevent the spread of conflict from the Sahel, reduce vulnerability to climate change, and strengthen local institutions, economic opportunities, and public trust.</a:t>
            </a:r>
          </a:p>
          <a:p>
            <a:pPr marL="214313" indent="-214313">
              <a:buFont typeface="Arial" panose="020B0604020202020204" pitchFamily="34" charset="0"/>
              <a:buChar char="•"/>
            </a:pPr>
            <a:endParaRPr lang="en-US" sz="1275" dirty="0">
              <a:latin typeface="Poppins" pitchFamily="2" charset="77"/>
              <a:cs typeface="Poppins" pitchFamily="2" charset="77"/>
            </a:endParaRPr>
          </a:p>
          <a:p>
            <a:pPr marL="214313" indent="-214313">
              <a:buFont typeface="Arial" panose="020B0604020202020204" pitchFamily="34" charset="0"/>
              <a:buChar char="•"/>
            </a:pPr>
            <a:endParaRPr lang="en-US" sz="1275" dirty="0">
              <a:latin typeface="Poppins" pitchFamily="2" charset="77"/>
              <a:cs typeface="Poppins" pitchFamily="2" charset="77"/>
            </a:endParaRPr>
          </a:p>
          <a:p>
            <a:pPr marL="214313" indent="-214313">
              <a:spcBef>
                <a:spcPts val="225"/>
              </a:spcBef>
              <a:spcAft>
                <a:spcPts val="225"/>
              </a:spcAft>
              <a:buFont typeface="Arial" panose="020B0604020202020204" pitchFamily="34" charset="0"/>
              <a:buChar char="•"/>
              <a:defRPr/>
            </a:pPr>
            <a:r>
              <a:rPr lang="en-US" sz="1275" b="1" dirty="0">
                <a:solidFill>
                  <a:srgbClr val="2E75B6"/>
                </a:solidFill>
                <a:latin typeface="Poppins" pitchFamily="2" charset="77"/>
                <a:cs typeface="Poppins" pitchFamily="2" charset="77"/>
              </a:rPr>
              <a:t>Financing: </a:t>
            </a:r>
            <a:r>
              <a:rPr lang="en-US" sz="1275" dirty="0">
                <a:latin typeface="Poppins" pitchFamily="2" charset="77"/>
                <a:cs typeface="Poppins" pitchFamily="2" charset="77"/>
              </a:rPr>
              <a:t>Total IDA US$ 450 million</a:t>
            </a:r>
            <a:endParaRPr lang="en-US" sz="1275" b="1" dirty="0">
              <a:latin typeface="Poppins" pitchFamily="2" charset="77"/>
              <a:cs typeface="Poppins" pitchFamily="2" charset="77"/>
            </a:endParaRPr>
          </a:p>
          <a:p>
            <a:pPr>
              <a:spcBef>
                <a:spcPts val="225"/>
              </a:spcBef>
              <a:spcAft>
                <a:spcPts val="225"/>
              </a:spcAft>
              <a:defRPr/>
            </a:pPr>
            <a:endParaRPr lang="en-US" sz="1275" b="1" dirty="0">
              <a:latin typeface="Poppins" pitchFamily="2" charset="77"/>
              <a:cs typeface="Poppins" pitchFamily="2" charset="77"/>
            </a:endParaRPr>
          </a:p>
          <a:p>
            <a:endParaRPr lang="en-US" sz="1050" dirty="0"/>
          </a:p>
        </p:txBody>
      </p:sp>
      <p:pic>
        <p:nvPicPr>
          <p:cNvPr id="7" name="Picture 6">
            <a:extLst>
              <a:ext uri="{FF2B5EF4-FFF2-40B4-BE49-F238E27FC236}">
                <a16:creationId xmlns:a16="http://schemas.microsoft.com/office/drawing/2014/main" id="{7DBB9027-850C-4D76-9B0C-3FFE6DEB23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02220" y="1346809"/>
            <a:ext cx="2879054" cy="2460344"/>
          </a:xfrm>
          <a:prstGeom prst="rect">
            <a:avLst/>
          </a:prstGeom>
        </p:spPr>
      </p:pic>
    </p:spTree>
    <p:extLst>
      <p:ext uri="{BB962C8B-B14F-4D97-AF65-F5344CB8AC3E}">
        <p14:creationId xmlns:p14="http://schemas.microsoft.com/office/powerpoint/2010/main" val="418176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2BD85-7C31-47EB-8CF8-850550C97172}"/>
              </a:ext>
            </a:extLst>
          </p:cNvPr>
          <p:cNvSpPr txBox="1"/>
          <p:nvPr/>
        </p:nvSpPr>
        <p:spPr>
          <a:xfrm>
            <a:off x="363161" y="131974"/>
            <a:ext cx="2851379" cy="6756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800" b="1" kern="1200" dirty="0">
                <a:solidFill>
                  <a:schemeClr val="tx1"/>
                </a:solidFill>
                <a:latin typeface="Poppins" pitchFamily="2" charset="77"/>
                <a:ea typeface="+mj-ea"/>
                <a:cs typeface="Poppins" pitchFamily="2" charset="77"/>
              </a:rPr>
              <a:t>Ghana SOCO Project</a:t>
            </a:r>
          </a:p>
        </p:txBody>
      </p:sp>
      <p:sp>
        <p:nvSpPr>
          <p:cNvPr id="7" name="Content Placeholder 2">
            <a:extLst>
              <a:ext uri="{FF2B5EF4-FFF2-40B4-BE49-F238E27FC236}">
                <a16:creationId xmlns:a16="http://schemas.microsoft.com/office/drawing/2014/main" id="{67D75ABA-8C20-4E2F-87C7-2DEA08CBC324}"/>
              </a:ext>
            </a:extLst>
          </p:cNvPr>
          <p:cNvSpPr>
            <a:spLocks noGrp="1"/>
          </p:cNvSpPr>
          <p:nvPr>
            <p:ph idx="1"/>
          </p:nvPr>
        </p:nvSpPr>
        <p:spPr>
          <a:xfrm>
            <a:off x="311366" y="641022"/>
            <a:ext cx="2903174" cy="5739187"/>
          </a:xfrm>
        </p:spPr>
        <p:txBody>
          <a:bodyPr vert="horz" lIns="91440" tIns="45720" rIns="91440" bIns="45720" rtlCol="0">
            <a:noAutofit/>
          </a:bodyPr>
          <a:lstStyle/>
          <a:p>
            <a:pPr marL="0" indent="-228600" defTabSz="914400"/>
            <a:endParaRPr lang="en-US" sz="1100" b="1" dirty="0">
              <a:latin typeface="+mn-lt"/>
              <a:ea typeface="+mn-ea"/>
              <a:cs typeface="+mn-cs"/>
            </a:endParaRPr>
          </a:p>
          <a:p>
            <a:pPr marL="0" indent="-228600" defTabSz="914400"/>
            <a:r>
              <a:rPr lang="en-US" sz="1400" b="1" dirty="0">
                <a:ea typeface="+mn-ea"/>
              </a:rPr>
              <a:t>Total financing: $150 million</a:t>
            </a:r>
            <a:br>
              <a:rPr lang="en-US" sz="1400" dirty="0">
                <a:ea typeface="+mn-ea"/>
              </a:rPr>
            </a:br>
            <a:endParaRPr lang="en-US" sz="1400" dirty="0">
              <a:ea typeface="+mn-ea"/>
            </a:endParaRPr>
          </a:p>
          <a:p>
            <a:pPr marL="0" indent="-228600" defTabSz="914400"/>
            <a:r>
              <a:rPr lang="en-US" sz="1400" b="1" dirty="0">
                <a:ea typeface="+mn-ea"/>
              </a:rPr>
              <a:t>Implementing agency: </a:t>
            </a:r>
            <a:br>
              <a:rPr lang="en-US" sz="1400" b="1" dirty="0">
                <a:ea typeface="+mn-ea"/>
              </a:rPr>
            </a:br>
            <a:endParaRPr lang="en-US" sz="1400" b="1" dirty="0">
              <a:ea typeface="+mn-ea"/>
            </a:endParaRPr>
          </a:p>
          <a:p>
            <a:pPr lvl="1" indent="-228600" defTabSz="914400"/>
            <a:r>
              <a:rPr lang="en-US" sz="1400" dirty="0">
                <a:ea typeface="+mn-ea"/>
              </a:rPr>
              <a:t>Ministry of Local Government, </a:t>
            </a:r>
            <a:r>
              <a:rPr lang="en-US" sz="1400" dirty="0" err="1">
                <a:ea typeface="+mn-ea"/>
              </a:rPr>
              <a:t>Decentralisation</a:t>
            </a:r>
            <a:r>
              <a:rPr lang="en-US" sz="1400" dirty="0">
                <a:ea typeface="+mn-ea"/>
              </a:rPr>
              <a:t>, and Rural Development (MLGDRD)</a:t>
            </a:r>
            <a:br>
              <a:rPr lang="en-US" sz="1400" dirty="0">
                <a:ea typeface="+mn-ea"/>
              </a:rPr>
            </a:br>
            <a:endParaRPr lang="en-US" sz="1400" dirty="0">
              <a:ea typeface="+mn-ea"/>
            </a:endParaRPr>
          </a:p>
          <a:p>
            <a:pPr lvl="1" indent="-228600" defTabSz="914400"/>
            <a:r>
              <a:rPr lang="en-US" sz="1400" dirty="0">
                <a:ea typeface="+mn-ea"/>
              </a:rPr>
              <a:t>Working also with National Development Planning Commission, Ministry of Youth and Sports; Ministry of Gender, Children and Social Protection etc.</a:t>
            </a:r>
            <a:endParaRPr lang="en-US" sz="1400" dirty="0">
              <a:highlight>
                <a:srgbClr val="FFFF00"/>
              </a:highlight>
              <a:ea typeface="+mn-ea"/>
            </a:endParaRPr>
          </a:p>
          <a:p>
            <a:pPr marL="342900" lvl="1" indent="-228600" defTabSz="914400"/>
            <a:endParaRPr lang="en-US" sz="1400" dirty="0">
              <a:latin typeface="+mn-lt"/>
              <a:ea typeface="+mn-ea"/>
              <a:cs typeface="+mn-cs"/>
            </a:endParaRPr>
          </a:p>
          <a:p>
            <a:pPr marL="214313" indent="-214313">
              <a:spcBef>
                <a:spcPts val="225"/>
              </a:spcBef>
              <a:spcAft>
                <a:spcPts val="225"/>
              </a:spcAft>
              <a:buFont typeface="Arial" panose="020B0604020202020204" pitchFamily="34" charset="0"/>
              <a:buChar char="•"/>
              <a:defRPr/>
            </a:pPr>
            <a:r>
              <a:rPr lang="en-US" sz="1400" b="1" dirty="0">
                <a:latin typeface="Poppins" pitchFamily="2" charset="77"/>
                <a:cs typeface="Poppins" pitchFamily="2" charset="77"/>
              </a:rPr>
              <a:t>Project approved on March 31, 2022</a:t>
            </a:r>
          </a:p>
          <a:p>
            <a:pPr marL="214313" indent="-214313">
              <a:spcBef>
                <a:spcPts val="225"/>
              </a:spcBef>
              <a:spcAft>
                <a:spcPts val="225"/>
              </a:spcAft>
              <a:buFont typeface="Arial" panose="020B0604020202020204" pitchFamily="34" charset="0"/>
              <a:buChar char="•"/>
              <a:defRPr/>
            </a:pPr>
            <a:endParaRPr lang="en-US" sz="1400" dirty="0">
              <a:latin typeface="Poppins" pitchFamily="2" charset="77"/>
              <a:cs typeface="Poppins" pitchFamily="2" charset="77"/>
            </a:endParaRPr>
          </a:p>
          <a:p>
            <a:pPr marL="214313" indent="-214313">
              <a:spcBef>
                <a:spcPts val="225"/>
              </a:spcBef>
              <a:spcAft>
                <a:spcPts val="225"/>
              </a:spcAft>
              <a:buFont typeface="Arial" panose="020B0604020202020204" pitchFamily="34" charset="0"/>
              <a:buChar char="•"/>
              <a:defRPr/>
            </a:pPr>
            <a:r>
              <a:rPr lang="en-US" sz="1400" b="1" dirty="0">
                <a:latin typeface="Poppins" pitchFamily="2" charset="77"/>
                <a:cs typeface="Poppins" pitchFamily="2" charset="77"/>
              </a:rPr>
              <a:t>Project Launched on November 25, 2022</a:t>
            </a:r>
            <a:r>
              <a:rPr lang="en-US" sz="1400" b="1" dirty="0">
                <a:ea typeface="+mn-ea"/>
              </a:rPr>
              <a:t> </a:t>
            </a:r>
          </a:p>
          <a:p>
            <a:pPr marL="214313" indent="-214313">
              <a:spcBef>
                <a:spcPts val="225"/>
              </a:spcBef>
              <a:spcAft>
                <a:spcPts val="225"/>
              </a:spcAft>
              <a:buFont typeface="Arial" panose="020B0604020202020204" pitchFamily="34" charset="0"/>
              <a:buChar char="•"/>
              <a:defRPr/>
            </a:pPr>
            <a:endParaRPr lang="en-US" sz="1400" b="1" dirty="0">
              <a:ea typeface="+mn-ea"/>
            </a:endParaRPr>
          </a:p>
          <a:p>
            <a:pPr marL="214313" indent="-214313">
              <a:spcBef>
                <a:spcPts val="225"/>
              </a:spcBef>
              <a:spcAft>
                <a:spcPts val="225"/>
              </a:spcAft>
              <a:buFont typeface="Arial" panose="020B0604020202020204" pitchFamily="34" charset="0"/>
              <a:buChar char="•"/>
              <a:defRPr/>
            </a:pPr>
            <a:r>
              <a:rPr lang="en-US" sz="1400" b="1" dirty="0">
                <a:ea typeface="+mn-ea"/>
              </a:rPr>
              <a:t>Implementation started in 48 districts </a:t>
            </a:r>
            <a:endParaRPr lang="en-US" sz="1400" b="1" dirty="0">
              <a:latin typeface="+mn-lt"/>
              <a:ea typeface="+mn-ea"/>
              <a:cs typeface="+mn-cs"/>
            </a:endParaRPr>
          </a:p>
          <a:p>
            <a:pPr marL="0" lvl="0" indent="0" defTabSz="914400">
              <a:buNone/>
            </a:pPr>
            <a:endParaRPr lang="en-US" sz="1200" b="1" dirty="0">
              <a:latin typeface="+mn-lt"/>
              <a:ea typeface="+mn-ea"/>
              <a:cs typeface="+mn-cs"/>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2744EE-A0F1-4818-851E-3F5F8EEB6DB9}"/>
              </a:ext>
            </a:extLst>
          </p:cNvPr>
          <p:cNvPicPr>
            <a:picLocks noChangeAspect="1"/>
          </p:cNvPicPr>
          <p:nvPr/>
        </p:nvPicPr>
        <p:blipFill rotWithShape="1">
          <a:blip r:embed="rId3"/>
          <a:srcRect l="74171" t="19251" r="14213" b="30183"/>
          <a:stretch/>
        </p:blipFill>
        <p:spPr bwMode="auto">
          <a:xfrm>
            <a:off x="4181321" y="807593"/>
            <a:ext cx="4260647" cy="5239568"/>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5000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98C9A2A-ED64-AE48-BF70-4E9F8F5CD5EC}"/>
              </a:ext>
            </a:extLst>
          </p:cNvPr>
          <p:cNvGraphicFramePr>
            <a:graphicFrameLocks noGrp="1"/>
          </p:cNvGraphicFramePr>
          <p:nvPr>
            <p:ph idx="1"/>
            <p:extLst>
              <p:ext uri="{D42A27DB-BD31-4B8C-83A1-F6EECF244321}">
                <p14:modId xmlns:p14="http://schemas.microsoft.com/office/powerpoint/2010/main" val="4020792266"/>
              </p:ext>
            </p:extLst>
          </p:nvPr>
        </p:nvGraphicFramePr>
        <p:xfrm>
          <a:off x="626783" y="1683708"/>
          <a:ext cx="3255033" cy="4164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93B3250-3B94-AA48-8FE2-D29E2F196060}"/>
              </a:ext>
            </a:extLst>
          </p:cNvPr>
          <p:cNvSpPr>
            <a:spLocks noGrp="1"/>
          </p:cNvSpPr>
          <p:nvPr>
            <p:ph type="title"/>
          </p:nvPr>
        </p:nvSpPr>
        <p:spPr>
          <a:xfrm>
            <a:off x="1655289" y="984218"/>
            <a:ext cx="5833423" cy="543779"/>
          </a:xfrm>
        </p:spPr>
        <p:txBody>
          <a:bodyPr>
            <a:normAutofit/>
          </a:bodyPr>
          <a:lstStyle/>
          <a:p>
            <a:pPr algn="ctr"/>
            <a:r>
              <a:rPr lang="en-US" sz="2400" b="1">
                <a:solidFill>
                  <a:schemeClr val="accent5">
                    <a:lumMod val="50000"/>
                  </a:schemeClr>
                </a:solidFill>
                <a:latin typeface="+mn-lt"/>
              </a:rPr>
              <a:t>Project Components - Overview</a:t>
            </a:r>
          </a:p>
        </p:txBody>
      </p:sp>
      <p:grpSp>
        <p:nvGrpSpPr>
          <p:cNvPr id="12" name="Group 11">
            <a:extLst>
              <a:ext uri="{FF2B5EF4-FFF2-40B4-BE49-F238E27FC236}">
                <a16:creationId xmlns:a16="http://schemas.microsoft.com/office/drawing/2014/main" id="{51D3D905-D588-42C0-9127-EF2659A13710}"/>
              </a:ext>
            </a:extLst>
          </p:cNvPr>
          <p:cNvGrpSpPr/>
          <p:nvPr/>
        </p:nvGrpSpPr>
        <p:grpSpPr>
          <a:xfrm>
            <a:off x="4216351" y="3776025"/>
            <a:ext cx="1893905" cy="1869730"/>
            <a:chOff x="5369455" y="-6331137"/>
            <a:chExt cx="2589229" cy="4920129"/>
          </a:xfrm>
        </p:grpSpPr>
        <p:sp>
          <p:nvSpPr>
            <p:cNvPr id="13" name="Rectangle: Rounded Corners 12">
              <a:extLst>
                <a:ext uri="{FF2B5EF4-FFF2-40B4-BE49-F238E27FC236}">
                  <a16:creationId xmlns:a16="http://schemas.microsoft.com/office/drawing/2014/main" id="{DDFB018F-E349-42DA-876F-C38A2D6B91BB}"/>
                </a:ext>
              </a:extLst>
            </p:cNvPr>
            <p:cNvSpPr/>
            <p:nvPr/>
          </p:nvSpPr>
          <p:spPr>
            <a:xfrm>
              <a:off x="5369455" y="-6331137"/>
              <a:ext cx="2589229"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2394F9D8-22E0-43F4-8E55-F2992A5D21AF}"/>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buClrTx/>
                <a:defRPr/>
              </a:pPr>
              <a:r>
                <a:rPr lang="en-US" sz="1425" b="1" kern="1200" dirty="0">
                  <a:solidFill>
                    <a:prstClr val="black">
                      <a:hueOff val="0"/>
                      <a:satOff val="0"/>
                      <a:lumOff val="0"/>
                      <a:alphaOff val="0"/>
                    </a:prstClr>
                  </a:solidFill>
                  <a:latin typeface="Calibri" panose="020F0502020204030204"/>
                </a:rPr>
                <a:t>Component 4: Project Management </a:t>
              </a:r>
              <a:br>
                <a:rPr lang="en-US" sz="1425" b="1" kern="1200" dirty="0">
                  <a:solidFill>
                    <a:prstClr val="black">
                      <a:hueOff val="0"/>
                      <a:satOff val="0"/>
                      <a:lumOff val="0"/>
                      <a:alphaOff val="0"/>
                    </a:prstClr>
                  </a:solidFill>
                  <a:latin typeface="Calibri" panose="020F0502020204030204"/>
                </a:rPr>
              </a:br>
              <a:r>
                <a:rPr lang="en-US" sz="1425" b="1" kern="1200" dirty="0">
                  <a:solidFill>
                    <a:prstClr val="black">
                      <a:hueOff val="0"/>
                      <a:satOff val="0"/>
                      <a:lumOff val="0"/>
                      <a:alphaOff val="0"/>
                    </a:prstClr>
                  </a:solidFill>
                  <a:latin typeface="Calibri" panose="020F0502020204030204"/>
                </a:rPr>
                <a:t>(</a:t>
              </a:r>
              <a:r>
                <a:rPr lang="en-US" sz="1425" b="1" kern="1200" dirty="0">
                  <a:solidFill>
                    <a:srgbClr val="FF0000"/>
                  </a:solidFill>
                  <a:latin typeface="Calibri" panose="020F0502020204030204"/>
                </a:rPr>
                <a:t>USD 15M, 10%</a:t>
              </a:r>
              <a:r>
                <a:rPr lang="en-US" sz="1425" b="1" kern="1200" dirty="0">
                  <a:solidFill>
                    <a:prstClr val="black">
                      <a:hueOff val="0"/>
                      <a:satOff val="0"/>
                      <a:lumOff val="0"/>
                      <a:alphaOff val="0"/>
                    </a:prstClr>
                  </a:solidFill>
                  <a:latin typeface="Calibri" panose="020F0502020204030204"/>
                </a:rPr>
                <a:t>)</a:t>
              </a:r>
            </a:p>
          </p:txBody>
        </p:sp>
      </p:grpSp>
      <p:grpSp>
        <p:nvGrpSpPr>
          <p:cNvPr id="15" name="Group 14">
            <a:extLst>
              <a:ext uri="{FF2B5EF4-FFF2-40B4-BE49-F238E27FC236}">
                <a16:creationId xmlns:a16="http://schemas.microsoft.com/office/drawing/2014/main" id="{DFA32A1A-D243-4E8D-BF16-9A81D3B46694}"/>
              </a:ext>
            </a:extLst>
          </p:cNvPr>
          <p:cNvGrpSpPr/>
          <p:nvPr/>
        </p:nvGrpSpPr>
        <p:grpSpPr>
          <a:xfrm>
            <a:off x="6429382" y="3776025"/>
            <a:ext cx="1893905" cy="1869730"/>
            <a:chOff x="5390350" y="-6336461"/>
            <a:chExt cx="2568335" cy="4920129"/>
          </a:xfrm>
        </p:grpSpPr>
        <p:sp>
          <p:nvSpPr>
            <p:cNvPr id="16" name="Rectangle: Rounded Corners 15">
              <a:extLst>
                <a:ext uri="{FF2B5EF4-FFF2-40B4-BE49-F238E27FC236}">
                  <a16:creationId xmlns:a16="http://schemas.microsoft.com/office/drawing/2014/main" id="{41CD957B-5C88-4B4E-BC5F-0D8BF4E5E36B}"/>
                </a:ext>
              </a:extLst>
            </p:cNvPr>
            <p:cNvSpPr/>
            <p:nvPr/>
          </p:nvSpPr>
          <p:spPr>
            <a:xfrm>
              <a:off x="5411244" y="-6336461"/>
              <a:ext cx="2547441"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7" name="Rectangle: Rounded Corners 4">
              <a:extLst>
                <a:ext uri="{FF2B5EF4-FFF2-40B4-BE49-F238E27FC236}">
                  <a16:creationId xmlns:a16="http://schemas.microsoft.com/office/drawing/2014/main" id="{A428B736-9E46-44F8-8AA8-A28C45A8E4B8}"/>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buClrTx/>
                <a:defRPr/>
              </a:pPr>
              <a:r>
                <a:rPr lang="en-US" sz="1425" b="1" kern="1200">
                  <a:solidFill>
                    <a:prstClr val="black">
                      <a:hueOff val="0"/>
                      <a:satOff val="0"/>
                      <a:lumOff val="0"/>
                      <a:alphaOff val="0"/>
                    </a:prstClr>
                  </a:solidFill>
                  <a:latin typeface="Calibri" panose="020F0502020204030204"/>
                </a:rPr>
                <a:t>Component 5: Contingent Emergency Response Component (CERC) (</a:t>
              </a:r>
              <a:r>
                <a:rPr lang="en-US" sz="1425" b="1" kern="1200">
                  <a:solidFill>
                    <a:srgbClr val="FF0000"/>
                  </a:solidFill>
                  <a:latin typeface="Calibri" panose="020F0502020204030204"/>
                </a:rPr>
                <a:t>USD 0</a:t>
              </a:r>
              <a:r>
                <a:rPr lang="en-US" sz="1425" b="1" kern="1200">
                  <a:solidFill>
                    <a:prstClr val="black">
                      <a:hueOff val="0"/>
                      <a:satOff val="0"/>
                      <a:lumOff val="0"/>
                      <a:alphaOff val="0"/>
                    </a:prstClr>
                  </a:solidFill>
                  <a:latin typeface="Calibri" panose="020F0502020204030204"/>
                </a:rPr>
                <a:t>)</a:t>
              </a:r>
            </a:p>
          </p:txBody>
        </p:sp>
      </p:grpSp>
      <p:sp>
        <p:nvSpPr>
          <p:cNvPr id="2" name="TextBox 1">
            <a:extLst>
              <a:ext uri="{FF2B5EF4-FFF2-40B4-BE49-F238E27FC236}">
                <a16:creationId xmlns:a16="http://schemas.microsoft.com/office/drawing/2014/main" id="{3347644C-63EA-4647-88FA-B10AC1846ECE}"/>
              </a:ext>
            </a:extLst>
          </p:cNvPr>
          <p:cNvSpPr txBox="1"/>
          <p:nvPr/>
        </p:nvSpPr>
        <p:spPr>
          <a:xfrm>
            <a:off x="1029869" y="5071782"/>
            <a:ext cx="2568389" cy="83676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500063">
              <a:lnSpc>
                <a:spcPct val="90000"/>
              </a:lnSpc>
              <a:spcBef>
                <a:spcPct val="0"/>
              </a:spcBef>
              <a:spcAft>
                <a:spcPct val="35000"/>
              </a:spcAft>
              <a:buClrTx/>
            </a:pPr>
            <a:r>
              <a:rPr lang="en-US" sz="1125" kern="1200" dirty="0">
                <a:solidFill>
                  <a:prstClr val="white"/>
                </a:solidFill>
                <a:latin typeface="Calibri" panose="020F0502020204030204"/>
              </a:rPr>
              <a:t>Sub-component 1.3</a:t>
            </a:r>
          </a:p>
          <a:p>
            <a:pPr algn="ctr" defTabSz="500063">
              <a:lnSpc>
                <a:spcPct val="90000"/>
              </a:lnSpc>
              <a:spcBef>
                <a:spcPct val="0"/>
              </a:spcBef>
              <a:spcAft>
                <a:spcPct val="35000"/>
              </a:spcAft>
              <a:buClrTx/>
            </a:pPr>
            <a:r>
              <a:rPr lang="en-US" sz="1125" kern="1200" dirty="0">
                <a:solidFill>
                  <a:prstClr val="white"/>
                </a:solidFill>
                <a:latin typeface="Calibri" panose="020F0502020204030204"/>
              </a:rPr>
              <a:t>(USD 5.6M)</a:t>
            </a:r>
          </a:p>
          <a:p>
            <a:pPr algn="ctr" defTabSz="500063">
              <a:lnSpc>
                <a:spcPct val="90000"/>
              </a:lnSpc>
              <a:spcBef>
                <a:spcPct val="0"/>
              </a:spcBef>
              <a:spcAft>
                <a:spcPct val="35000"/>
              </a:spcAft>
              <a:buClrTx/>
            </a:pPr>
            <a:r>
              <a:rPr lang="en-US" sz="1125" kern="1200" dirty="0">
                <a:solidFill>
                  <a:prstClr val="white"/>
                </a:solidFill>
                <a:latin typeface="Calibri" panose="020F0502020204030204"/>
              </a:rPr>
              <a:t>Youth engagement and social cohesion activities</a:t>
            </a:r>
          </a:p>
        </p:txBody>
      </p:sp>
      <p:grpSp>
        <p:nvGrpSpPr>
          <p:cNvPr id="11" name="Group 10">
            <a:extLst>
              <a:ext uri="{FF2B5EF4-FFF2-40B4-BE49-F238E27FC236}">
                <a16:creationId xmlns:a16="http://schemas.microsoft.com/office/drawing/2014/main" id="{FA24B430-90C1-40D3-8A5C-E7005DB1FD22}"/>
              </a:ext>
            </a:extLst>
          </p:cNvPr>
          <p:cNvGrpSpPr/>
          <p:nvPr/>
        </p:nvGrpSpPr>
        <p:grpSpPr>
          <a:xfrm>
            <a:off x="6444790" y="1683707"/>
            <a:ext cx="1893905" cy="1869731"/>
            <a:chOff x="5390350" y="-6336461"/>
            <a:chExt cx="2568335" cy="4920129"/>
          </a:xfrm>
        </p:grpSpPr>
        <p:sp>
          <p:nvSpPr>
            <p:cNvPr id="18" name="Rectangle: Rounded Corners 17">
              <a:extLst>
                <a:ext uri="{FF2B5EF4-FFF2-40B4-BE49-F238E27FC236}">
                  <a16:creationId xmlns:a16="http://schemas.microsoft.com/office/drawing/2014/main" id="{0E91F9AE-8147-42EB-BD42-5B1EACAAEB75}"/>
                </a:ext>
              </a:extLst>
            </p:cNvPr>
            <p:cNvSpPr/>
            <p:nvPr/>
          </p:nvSpPr>
          <p:spPr>
            <a:xfrm>
              <a:off x="5411244" y="-6336461"/>
              <a:ext cx="2547441"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Rectangle: Rounded Corners 4">
              <a:extLst>
                <a:ext uri="{FF2B5EF4-FFF2-40B4-BE49-F238E27FC236}">
                  <a16:creationId xmlns:a16="http://schemas.microsoft.com/office/drawing/2014/main" id="{D56A262B-878E-45B9-ACBC-4596694534B4}"/>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85800">
                <a:buClrTx/>
              </a:pPr>
              <a:r>
                <a:rPr lang="en-US" sz="1500" b="1" kern="1200" dirty="0">
                  <a:solidFill>
                    <a:prstClr val="black">
                      <a:hueOff val="0"/>
                      <a:satOff val="0"/>
                      <a:lumOff val="0"/>
                      <a:alphaOff val="0"/>
                    </a:prstClr>
                  </a:solidFill>
                  <a:latin typeface="Calibri" panose="020F0502020204030204"/>
                </a:rPr>
                <a:t>Component 3: Regional Coordination Platform and Dialogue </a:t>
              </a:r>
              <a:br>
                <a:rPr lang="en-US" sz="1500" b="1" kern="1200" dirty="0">
                  <a:solidFill>
                    <a:prstClr val="black">
                      <a:hueOff val="0"/>
                      <a:satOff val="0"/>
                      <a:lumOff val="0"/>
                      <a:alphaOff val="0"/>
                    </a:prstClr>
                  </a:solidFill>
                  <a:latin typeface="Calibri" panose="020F0502020204030204"/>
                </a:rPr>
              </a:br>
              <a:r>
                <a:rPr lang="en-US" sz="1500" b="1" kern="1200" dirty="0">
                  <a:solidFill>
                    <a:prstClr val="black">
                      <a:hueOff val="0"/>
                      <a:satOff val="0"/>
                      <a:lumOff val="0"/>
                      <a:alphaOff val="0"/>
                    </a:prstClr>
                  </a:solidFill>
                  <a:latin typeface="Calibri" panose="020F0502020204030204"/>
                </a:rPr>
                <a:t>(</a:t>
              </a:r>
              <a:r>
                <a:rPr lang="en-US" sz="1500" b="1" kern="1200" dirty="0">
                  <a:solidFill>
                    <a:srgbClr val="FF0000"/>
                  </a:solidFill>
                  <a:latin typeface="Calibri" panose="020F0502020204030204"/>
                </a:rPr>
                <a:t>USD 7.5M, 5%</a:t>
              </a:r>
              <a:r>
                <a:rPr lang="en-US" sz="1500" b="1" kern="1200" dirty="0">
                  <a:solidFill>
                    <a:prstClr val="black">
                      <a:hueOff val="0"/>
                      <a:satOff val="0"/>
                      <a:lumOff val="0"/>
                      <a:alphaOff val="0"/>
                    </a:prstClr>
                  </a:solidFill>
                  <a:latin typeface="Calibri" panose="020F0502020204030204"/>
                </a:rPr>
                <a:t>)</a:t>
              </a:r>
              <a:endParaRPr lang="en-US" sz="1500" kern="1200" dirty="0">
                <a:solidFill>
                  <a:prstClr val="black">
                    <a:hueOff val="0"/>
                    <a:satOff val="0"/>
                    <a:lumOff val="0"/>
                    <a:alphaOff val="0"/>
                  </a:prstClr>
                </a:solidFill>
                <a:latin typeface="Calibri" panose="020F0502020204030204"/>
              </a:endParaRPr>
            </a:p>
          </p:txBody>
        </p:sp>
      </p:grpSp>
      <p:grpSp>
        <p:nvGrpSpPr>
          <p:cNvPr id="24" name="Group 23">
            <a:extLst>
              <a:ext uri="{FF2B5EF4-FFF2-40B4-BE49-F238E27FC236}">
                <a16:creationId xmlns:a16="http://schemas.microsoft.com/office/drawing/2014/main" id="{F75ADD0E-7EC2-4950-BB2D-903940A6509E}"/>
              </a:ext>
            </a:extLst>
          </p:cNvPr>
          <p:cNvGrpSpPr/>
          <p:nvPr/>
        </p:nvGrpSpPr>
        <p:grpSpPr>
          <a:xfrm>
            <a:off x="4231758" y="1683708"/>
            <a:ext cx="1893905" cy="1869730"/>
            <a:chOff x="5369455" y="-6331137"/>
            <a:chExt cx="2589229" cy="4920129"/>
          </a:xfrm>
        </p:grpSpPr>
        <p:sp>
          <p:nvSpPr>
            <p:cNvPr id="25" name="Rectangle: Rounded Corners 24">
              <a:extLst>
                <a:ext uri="{FF2B5EF4-FFF2-40B4-BE49-F238E27FC236}">
                  <a16:creationId xmlns:a16="http://schemas.microsoft.com/office/drawing/2014/main" id="{B92B97CD-1285-4208-884E-4FA1E4B1E283}"/>
                </a:ext>
              </a:extLst>
            </p:cNvPr>
            <p:cNvSpPr/>
            <p:nvPr/>
          </p:nvSpPr>
          <p:spPr>
            <a:xfrm>
              <a:off x="5369455" y="-6331137"/>
              <a:ext cx="2589229" cy="4920129"/>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6" name="Rectangle: Rounded Corners 4">
              <a:extLst>
                <a:ext uri="{FF2B5EF4-FFF2-40B4-BE49-F238E27FC236}">
                  <a16:creationId xmlns:a16="http://schemas.microsoft.com/office/drawing/2014/main" id="{FC079EF1-BDC4-40BC-BBBA-FDE746A1E7ED}"/>
                </a:ext>
              </a:extLst>
            </p:cNvPr>
            <p:cNvSpPr txBox="1"/>
            <p:nvPr/>
          </p:nvSpPr>
          <p:spPr>
            <a:xfrm>
              <a:off x="5390350" y="-4750497"/>
              <a:ext cx="2547441" cy="1476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85800">
                <a:buClrTx/>
              </a:pPr>
              <a:r>
                <a:rPr lang="en-US" sz="1500" b="1" kern="1200" dirty="0">
                  <a:solidFill>
                    <a:prstClr val="black">
                      <a:hueOff val="0"/>
                      <a:satOff val="0"/>
                      <a:lumOff val="0"/>
                      <a:alphaOff val="0"/>
                    </a:prstClr>
                  </a:solidFill>
                  <a:latin typeface="Calibri" panose="020F0502020204030204"/>
                </a:rPr>
                <a:t>Component 2: Building foundation and capacity for inclusive and resilient communities </a:t>
              </a:r>
              <a:br>
                <a:rPr lang="en-US" sz="1500" b="1" kern="1200" dirty="0">
                  <a:solidFill>
                    <a:prstClr val="black">
                      <a:hueOff val="0"/>
                      <a:satOff val="0"/>
                      <a:lumOff val="0"/>
                      <a:alphaOff val="0"/>
                    </a:prstClr>
                  </a:solidFill>
                  <a:latin typeface="Calibri" panose="020F0502020204030204"/>
                </a:rPr>
              </a:br>
              <a:r>
                <a:rPr lang="en-US" sz="1500" b="1" kern="1200" dirty="0">
                  <a:solidFill>
                    <a:prstClr val="black">
                      <a:hueOff val="0"/>
                      <a:satOff val="0"/>
                      <a:lumOff val="0"/>
                      <a:alphaOff val="0"/>
                    </a:prstClr>
                  </a:solidFill>
                  <a:latin typeface="Calibri" panose="020F0502020204030204"/>
                </a:rPr>
                <a:t>(</a:t>
              </a:r>
              <a:r>
                <a:rPr lang="en-US" sz="1500" b="1" kern="1200" dirty="0">
                  <a:solidFill>
                    <a:srgbClr val="FF0000"/>
                  </a:solidFill>
                  <a:latin typeface="Calibri" panose="020F0502020204030204"/>
                </a:rPr>
                <a:t>USD 15M, 10%</a:t>
              </a:r>
              <a:r>
                <a:rPr lang="en-US" sz="1500" b="1" kern="1200" dirty="0">
                  <a:solidFill>
                    <a:prstClr val="black">
                      <a:hueOff val="0"/>
                      <a:satOff val="0"/>
                      <a:lumOff val="0"/>
                      <a:alphaOff val="0"/>
                    </a:prstClr>
                  </a:solidFill>
                  <a:latin typeface="Calibri" panose="020F0502020204030204"/>
                </a:rPr>
                <a:t>)</a:t>
              </a:r>
              <a:endParaRPr lang="en-US" sz="1500" kern="1200" dirty="0">
                <a:solidFill>
                  <a:prstClr val="black">
                    <a:hueOff val="0"/>
                    <a:satOff val="0"/>
                    <a:lumOff val="0"/>
                    <a:alphaOff val="0"/>
                  </a:prstClr>
                </a:solidFill>
                <a:latin typeface="Calibri" panose="020F0502020204030204"/>
              </a:endParaRPr>
            </a:p>
          </p:txBody>
        </p:sp>
      </p:grpSp>
      <p:sp>
        <p:nvSpPr>
          <p:cNvPr id="3" name="TextBox 2">
            <a:extLst>
              <a:ext uri="{FF2B5EF4-FFF2-40B4-BE49-F238E27FC236}">
                <a16:creationId xmlns:a16="http://schemas.microsoft.com/office/drawing/2014/main" id="{CB481E78-36D0-ADE3-E6C1-435148E0B6F3}"/>
              </a:ext>
            </a:extLst>
          </p:cNvPr>
          <p:cNvSpPr txBox="1"/>
          <p:nvPr/>
        </p:nvSpPr>
        <p:spPr>
          <a:xfrm>
            <a:off x="4572000" y="6115068"/>
            <a:ext cx="2837468" cy="707886"/>
          </a:xfrm>
          <a:prstGeom prst="rect">
            <a:avLst/>
          </a:prstGeom>
          <a:noFill/>
        </p:spPr>
        <p:txBody>
          <a:bodyPr wrap="square" rtlCol="0">
            <a:spAutoFit/>
          </a:bodyPr>
          <a:lstStyle/>
          <a:p>
            <a:r>
              <a:rPr lang="en-US" sz="2000" b="1" dirty="0"/>
              <a:t>LED Sub-Component</a:t>
            </a:r>
          </a:p>
          <a:p>
            <a:pPr algn="ctr"/>
            <a:r>
              <a:rPr lang="en-US" sz="2000" b="1" dirty="0"/>
              <a:t>(USD 22.5 Million) </a:t>
            </a:r>
          </a:p>
        </p:txBody>
      </p:sp>
      <p:sp>
        <p:nvSpPr>
          <p:cNvPr id="8" name="Arrow: Right 7">
            <a:extLst>
              <a:ext uri="{FF2B5EF4-FFF2-40B4-BE49-F238E27FC236}">
                <a16:creationId xmlns:a16="http://schemas.microsoft.com/office/drawing/2014/main" id="{BD417603-BE62-908C-28A5-410CF01FE7EF}"/>
              </a:ext>
            </a:extLst>
          </p:cNvPr>
          <p:cNvSpPr/>
          <p:nvPr/>
        </p:nvSpPr>
        <p:spPr>
          <a:xfrm rot="13629434">
            <a:off x="3087893" y="5258419"/>
            <a:ext cx="189522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20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33D30D6-F4E8-D359-8775-65D5428466C9}"/>
              </a:ext>
            </a:extLst>
          </p:cNvPr>
          <p:cNvSpPr txBox="1">
            <a:spLocks/>
          </p:cNvSpPr>
          <p:nvPr/>
        </p:nvSpPr>
        <p:spPr>
          <a:xfrm>
            <a:off x="40169" y="87086"/>
            <a:ext cx="9063662" cy="931567"/>
          </a:xfrm>
          <a:prstGeom prst="rect">
            <a:avLst/>
          </a:prstGeom>
          <a:solidFill>
            <a:srgbClr val="00B0F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p>
          <a:p>
            <a:pPr algn="ctr"/>
            <a:r>
              <a:rPr lang="en-US" sz="2400" b="1" dirty="0">
                <a:solidFill>
                  <a:schemeClr val="bg1"/>
                </a:solidFill>
                <a:latin typeface="+mn-lt"/>
              </a:rPr>
              <a:t>SOCO as a conduit for operationalizing the Local Economic Development Policy and Action Plan (2020) in Northern Ghana</a:t>
            </a:r>
          </a:p>
          <a:p>
            <a:pPr algn="ctr"/>
            <a:endParaRPr lang="en-US" sz="2700" b="1" dirty="0">
              <a:solidFill>
                <a:schemeClr val="bg1"/>
              </a:solidFill>
              <a:latin typeface="+mn-lt"/>
            </a:endParaRPr>
          </a:p>
        </p:txBody>
      </p:sp>
      <p:sp>
        <p:nvSpPr>
          <p:cNvPr id="33" name="TextBox 32">
            <a:extLst>
              <a:ext uri="{FF2B5EF4-FFF2-40B4-BE49-F238E27FC236}">
                <a16:creationId xmlns:a16="http://schemas.microsoft.com/office/drawing/2014/main" id="{CA69223F-13DA-442D-8DD8-62C4263A847C}"/>
              </a:ext>
            </a:extLst>
          </p:cNvPr>
          <p:cNvSpPr txBox="1"/>
          <p:nvPr/>
        </p:nvSpPr>
        <p:spPr>
          <a:xfrm>
            <a:off x="1768589" y="1018653"/>
            <a:ext cx="7677067" cy="369332"/>
          </a:xfrm>
          <a:prstGeom prst="rect">
            <a:avLst/>
          </a:prstGeom>
          <a:noFill/>
        </p:spPr>
        <p:txBody>
          <a:bodyPr wrap="square">
            <a:spAutoFit/>
          </a:bodyPr>
          <a:lstStyle/>
          <a:p>
            <a:r>
              <a:rPr lang="en-US" sz="1800" b="1" i="1" dirty="0">
                <a:latin typeface="Calibri" panose="020F0502020204030204" pitchFamily="34" charset="0"/>
                <a:ea typeface="Calibri" panose="020F0502020204030204" pitchFamily="34" charset="0"/>
              </a:rPr>
              <a:t>SOCO covers </a:t>
            </a:r>
            <a:r>
              <a:rPr lang="en-US" sz="1800" b="1" dirty="0">
                <a:latin typeface="Calibri" panose="020F0502020204030204" pitchFamily="34" charset="0"/>
                <a:ea typeface="Calibri" panose="020F0502020204030204" pitchFamily="34" charset="0"/>
              </a:rPr>
              <a:t>around 80% of districts in Northern Ghana </a:t>
            </a:r>
            <a:endParaRPr lang="en-US" sz="1800" b="1" dirty="0"/>
          </a:p>
        </p:txBody>
      </p:sp>
      <p:sp>
        <p:nvSpPr>
          <p:cNvPr id="2" name="TextBox 1">
            <a:extLst>
              <a:ext uri="{FF2B5EF4-FFF2-40B4-BE49-F238E27FC236}">
                <a16:creationId xmlns:a16="http://schemas.microsoft.com/office/drawing/2014/main" id="{2A781531-EAFC-B789-E3AD-6E52498A3ACA}"/>
              </a:ext>
            </a:extLst>
          </p:cNvPr>
          <p:cNvSpPr txBox="1"/>
          <p:nvPr/>
        </p:nvSpPr>
        <p:spPr>
          <a:xfrm>
            <a:off x="374470" y="1492112"/>
            <a:ext cx="2708364" cy="5001369"/>
          </a:xfrm>
          <a:prstGeom prst="rect">
            <a:avLst/>
          </a:prstGeom>
          <a:solidFill>
            <a:schemeClr val="accent3">
              <a:lumMod val="20000"/>
              <a:lumOff val="80000"/>
            </a:schemeClr>
          </a:solidFill>
          <a:ln w="38100">
            <a:solidFill>
              <a:schemeClr val="tx1"/>
            </a:solidFill>
          </a:ln>
        </p:spPr>
        <p:txBody>
          <a:bodyPr wrap="square">
            <a:spAutoFit/>
          </a:bodyPr>
          <a:lstStyle/>
          <a:p>
            <a:r>
              <a:rPr lang="en-US" sz="1600" b="1" i="1" dirty="0">
                <a:effectLst/>
                <a:ea typeface="Calibri" panose="020F0502020204030204" pitchFamily="34" charset="0"/>
                <a:cs typeface="Times New Roman" panose="02020603050405020304" pitchFamily="18" charset="0"/>
              </a:rPr>
              <a:t>Foster a multi-sectoral and multi-partner response and enhance coordination and collaboration  (Avoiding silos)</a:t>
            </a:r>
          </a:p>
          <a:p>
            <a:endParaRPr lang="en-US" sz="1600" dirty="0">
              <a:cs typeface="Times New Roman" panose="02020603050405020304" pitchFamily="18" charset="0"/>
            </a:endParaRPr>
          </a:p>
          <a:p>
            <a:pPr marL="285750" indent="-285750">
              <a:buFont typeface="Wingdings" panose="05000000000000000000" pitchFamily="2" charset="2"/>
              <a:buChar char="Ø"/>
            </a:pPr>
            <a:r>
              <a:rPr lang="en-US" sz="1500" dirty="0">
                <a:cs typeface="Times New Roman" panose="02020603050405020304" pitchFamily="18" charset="0"/>
              </a:rPr>
              <a:t>Collaborating with NDA</a:t>
            </a:r>
            <a:br>
              <a:rPr lang="en-US" sz="1500" dirty="0">
                <a:cs typeface="Times New Roman" panose="02020603050405020304" pitchFamily="18" charset="0"/>
              </a:rPr>
            </a:br>
            <a:endParaRPr lang="en-US" sz="1500" dirty="0">
              <a:cs typeface="Times New Roman" panose="02020603050405020304" pitchFamily="18" charset="0"/>
            </a:endParaRPr>
          </a:p>
          <a:p>
            <a:pPr marL="285750" indent="-285750">
              <a:buFont typeface="Wingdings" panose="05000000000000000000" pitchFamily="2" charset="2"/>
              <a:buChar char="Ø"/>
            </a:pPr>
            <a:r>
              <a:rPr lang="en-US" sz="1500" dirty="0">
                <a:cs typeface="Times New Roman" panose="02020603050405020304" pitchFamily="18" charset="0"/>
              </a:rPr>
              <a:t>Scoping study – May 2023 – to inform collaboration with various programs across multiple sectors </a:t>
            </a:r>
          </a:p>
          <a:p>
            <a:pPr marL="285750" indent="-285750">
              <a:buFont typeface="Wingdings" panose="05000000000000000000" pitchFamily="2" charset="2"/>
              <a:buChar char="Ø"/>
            </a:pPr>
            <a:endParaRPr lang="en-US" sz="1500" dirty="0">
              <a:cs typeface="Times New Roman" panose="02020603050405020304" pitchFamily="18" charset="0"/>
            </a:endParaRPr>
          </a:p>
          <a:p>
            <a:pPr marL="285750" indent="-285750">
              <a:buFont typeface="Wingdings" panose="05000000000000000000" pitchFamily="2" charset="2"/>
              <a:buChar char="Ø"/>
            </a:pPr>
            <a:r>
              <a:rPr lang="en-US" sz="1500" dirty="0">
                <a:cs typeface="Times New Roman" panose="02020603050405020304" pitchFamily="18" charset="0"/>
              </a:rPr>
              <a:t>Digital Knowledge Platform – June 2023 </a:t>
            </a:r>
          </a:p>
          <a:p>
            <a:pPr marL="285750" indent="-285750">
              <a:buFont typeface="Wingdings" panose="05000000000000000000" pitchFamily="2" charset="2"/>
              <a:buChar char="Ø"/>
            </a:pPr>
            <a:endParaRPr lang="en-US" sz="1500" dirty="0">
              <a:cs typeface="Times New Roman" panose="02020603050405020304" pitchFamily="18" charset="0"/>
            </a:endParaRPr>
          </a:p>
          <a:p>
            <a:pPr marL="285750" indent="-285750">
              <a:buFont typeface="Wingdings" panose="05000000000000000000" pitchFamily="2" charset="2"/>
              <a:buChar char="Ø"/>
            </a:pPr>
            <a:r>
              <a:rPr lang="en-US" sz="1500" dirty="0">
                <a:cs typeface="Times New Roman" panose="02020603050405020304" pitchFamily="18" charset="0"/>
              </a:rPr>
              <a:t>BBL/webinar Series – ongoing </a:t>
            </a:r>
            <a:br>
              <a:rPr lang="en-US" sz="1500" dirty="0">
                <a:cs typeface="Times New Roman" panose="02020603050405020304" pitchFamily="18" charset="0"/>
              </a:rPr>
            </a:br>
            <a:endParaRPr lang="en-US" sz="1200" dirty="0">
              <a:cs typeface="Times New Roman" panose="02020603050405020304" pitchFamily="18" charset="0"/>
            </a:endParaRPr>
          </a:p>
        </p:txBody>
      </p:sp>
      <p:sp>
        <p:nvSpPr>
          <p:cNvPr id="5" name="TextBox 4">
            <a:extLst>
              <a:ext uri="{FF2B5EF4-FFF2-40B4-BE49-F238E27FC236}">
                <a16:creationId xmlns:a16="http://schemas.microsoft.com/office/drawing/2014/main" id="{008C6B67-63C3-D4DA-EB1E-DB7EE20F14C9}"/>
              </a:ext>
            </a:extLst>
          </p:cNvPr>
          <p:cNvSpPr txBox="1"/>
          <p:nvPr/>
        </p:nvSpPr>
        <p:spPr>
          <a:xfrm>
            <a:off x="3448594" y="1492112"/>
            <a:ext cx="5390606" cy="5078313"/>
          </a:xfrm>
          <a:prstGeom prst="rect">
            <a:avLst/>
          </a:prstGeom>
          <a:solidFill>
            <a:schemeClr val="accent2">
              <a:lumMod val="20000"/>
              <a:lumOff val="80000"/>
            </a:schemeClr>
          </a:solidFill>
          <a:ln w="38100">
            <a:solidFill>
              <a:schemeClr val="tx1"/>
            </a:solidFill>
          </a:ln>
        </p:spPr>
        <p:txBody>
          <a:bodyPr wrap="square" rtlCol="0">
            <a:spAutoFit/>
          </a:bodyPr>
          <a:lstStyle/>
          <a:p>
            <a:r>
              <a:rPr lang="en-US" sz="1800" b="1" i="1" u="none" strike="noStrike" baseline="0" dirty="0">
                <a:latin typeface="Times New Roman" panose="02020603050405020304" pitchFamily="18" charset="0"/>
              </a:rPr>
              <a:t>Partnerships with Development partners to support a coordinated approach in North of Ghana:</a:t>
            </a:r>
          </a:p>
          <a:p>
            <a:r>
              <a:rPr lang="en-US" sz="1800" b="0" i="1" u="none" strike="noStrike" baseline="0" dirty="0">
                <a:latin typeface="Times New Roman" panose="02020603050405020304" pitchFamily="18" charset="0"/>
              </a:rPr>
              <a:t> </a:t>
            </a:r>
          </a:p>
          <a:p>
            <a:pPr marL="214313" indent="-214313">
              <a:buFont typeface="Wingdings" panose="05000000000000000000" pitchFamily="2" charset="2"/>
              <a:buChar char="Ø"/>
            </a:pPr>
            <a:r>
              <a:rPr lang="en-US" sz="1800" b="0" i="0" u="none" strike="noStrike" baseline="0" dirty="0">
                <a:latin typeface="Times New Roman" panose="02020603050405020304" pitchFamily="18" charset="0"/>
              </a:rPr>
              <a:t>Various Development Partners have expressed interest to work with the SOCO project to support a coordinated development approach in North of Ghana to maximize the finance for development and to create large scale transformative impacts in target districts. </a:t>
            </a:r>
          </a:p>
          <a:p>
            <a:pPr marL="214313" indent="-214313">
              <a:buFont typeface="Wingdings" panose="05000000000000000000" pitchFamily="2" charset="2"/>
              <a:buChar char="Ø"/>
            </a:pPr>
            <a:endParaRPr lang="en-US" sz="1800" b="0" i="0" u="none" strike="noStrike" baseline="0" dirty="0">
              <a:latin typeface="Times New Roman" panose="02020603050405020304" pitchFamily="18" charset="0"/>
            </a:endParaRPr>
          </a:p>
          <a:p>
            <a:pPr marL="214313" indent="-214313">
              <a:buFont typeface="Wingdings" panose="05000000000000000000" pitchFamily="2" charset="2"/>
              <a:buChar char="Ø"/>
            </a:pPr>
            <a:r>
              <a:rPr lang="en-US" sz="1800" b="0" i="0" u="none" strike="noStrike" baseline="0" dirty="0">
                <a:latin typeface="Times New Roman" panose="02020603050405020304" pitchFamily="18" charset="0"/>
              </a:rPr>
              <a:t> The project team has met and discussed with  UN, USAID, UK FCDO, High Commission of Canada; Royal Norwegian Embassy, WFP, IOM and UNCDF.</a:t>
            </a:r>
          </a:p>
          <a:p>
            <a:pPr marL="214313" indent="-214313">
              <a:buFont typeface="Wingdings" panose="05000000000000000000" pitchFamily="2" charset="2"/>
              <a:buChar char="Ø"/>
            </a:pPr>
            <a:endParaRPr lang="en-US" sz="1800" b="0" i="0" u="none" strike="noStrike" baseline="0" dirty="0">
              <a:latin typeface="Times New Roman" panose="02020603050405020304" pitchFamily="18" charset="0"/>
            </a:endParaRPr>
          </a:p>
          <a:p>
            <a:pPr marL="214313" indent="-214313">
              <a:buFont typeface="Wingdings" panose="05000000000000000000" pitchFamily="2" charset="2"/>
              <a:buChar char="Ø"/>
            </a:pPr>
            <a:r>
              <a:rPr lang="en-US" sz="1800" dirty="0">
                <a:latin typeface="Times New Roman" panose="02020603050405020304" pitchFamily="18" charset="0"/>
              </a:rPr>
              <a:t> Deep dive workshops with select development partners in May 2023</a:t>
            </a:r>
          </a:p>
          <a:p>
            <a:pPr marL="214313" indent="-214313">
              <a:buFont typeface="Wingdings" panose="05000000000000000000" pitchFamily="2" charset="2"/>
              <a:buChar char="Ø"/>
            </a:pPr>
            <a:endParaRPr lang="en-US" sz="1800" dirty="0">
              <a:latin typeface="Times New Roman" panose="02020603050405020304" pitchFamily="18" charset="0"/>
            </a:endParaRPr>
          </a:p>
          <a:p>
            <a:pPr marL="214313" indent="-214313">
              <a:buFont typeface="Wingdings" panose="05000000000000000000" pitchFamily="2" charset="2"/>
              <a:buChar char="Ø"/>
            </a:pPr>
            <a:r>
              <a:rPr lang="en-US" sz="1800" b="0" i="0" u="none" strike="noStrike" baseline="0" dirty="0">
                <a:latin typeface="Times New Roman" panose="02020603050405020304" pitchFamily="18" charset="0"/>
              </a:rPr>
              <a:t> Conference on coordinated development approach in Northern Ghana in later part of 2023 (with </a:t>
            </a:r>
            <a:r>
              <a:rPr lang="en-US" sz="1800" b="0" i="0" u="none" strike="noStrike" baseline="0" dirty="0" err="1">
                <a:latin typeface="Times New Roman" panose="02020603050405020304" pitchFamily="18" charset="0"/>
              </a:rPr>
              <a:t>NDAp</a:t>
            </a:r>
            <a:r>
              <a:rPr lang="en-US" sz="1800" b="0" i="0" u="none" strike="noStrike" baseline="0" dirty="0">
                <a:latin typeface="Times New Roman" panose="02020603050405020304" pitchFamily="18" charset="0"/>
              </a:rPr>
              <a:t> </a:t>
            </a:r>
            <a:endParaRPr lang="en-US" sz="1500" dirty="0">
              <a:cs typeface="Times New Roman" panose="02020603050405020304" pitchFamily="18" charset="0"/>
            </a:endParaRPr>
          </a:p>
        </p:txBody>
      </p:sp>
    </p:spTree>
    <p:extLst>
      <p:ext uri="{BB962C8B-B14F-4D97-AF65-F5344CB8AC3E}">
        <p14:creationId xmlns:p14="http://schemas.microsoft.com/office/powerpoint/2010/main" val="300647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33D30D6-F4E8-D359-8775-65D5428466C9}"/>
              </a:ext>
            </a:extLst>
          </p:cNvPr>
          <p:cNvSpPr txBox="1">
            <a:spLocks/>
          </p:cNvSpPr>
          <p:nvPr/>
        </p:nvSpPr>
        <p:spPr>
          <a:xfrm>
            <a:off x="40169" y="204650"/>
            <a:ext cx="9063662" cy="709541"/>
          </a:xfrm>
          <a:prstGeom prst="rect">
            <a:avLst/>
          </a:prstGeom>
          <a:solidFill>
            <a:srgbClr val="00B0F0"/>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p>
          <a:p>
            <a:pPr algn="ctr"/>
            <a:r>
              <a:rPr lang="en-US" sz="2800" b="1" dirty="0"/>
              <a:t>Through SOCO project, the LED Policy will be operationalized in Northern Ghana</a:t>
            </a:r>
          </a:p>
          <a:p>
            <a:pPr algn="ctr"/>
            <a:endParaRPr lang="en-US" sz="2700" b="1" dirty="0">
              <a:solidFill>
                <a:schemeClr val="bg1"/>
              </a:solidFill>
              <a:latin typeface="+mn-lt"/>
            </a:endParaRPr>
          </a:p>
        </p:txBody>
      </p:sp>
      <p:sp>
        <p:nvSpPr>
          <p:cNvPr id="5" name="TextBox 4">
            <a:extLst>
              <a:ext uri="{FF2B5EF4-FFF2-40B4-BE49-F238E27FC236}">
                <a16:creationId xmlns:a16="http://schemas.microsoft.com/office/drawing/2014/main" id="{008C6B67-63C3-D4DA-EB1E-DB7EE20F14C9}"/>
              </a:ext>
            </a:extLst>
          </p:cNvPr>
          <p:cNvSpPr txBox="1"/>
          <p:nvPr/>
        </p:nvSpPr>
        <p:spPr>
          <a:xfrm>
            <a:off x="748937" y="1593407"/>
            <a:ext cx="7429399" cy="2662267"/>
          </a:xfrm>
          <a:prstGeom prst="rect">
            <a:avLst/>
          </a:prstGeom>
          <a:solidFill>
            <a:schemeClr val="accent2">
              <a:lumMod val="20000"/>
              <a:lumOff val="80000"/>
            </a:schemeClr>
          </a:solidFill>
          <a:ln w="38100">
            <a:solidFill>
              <a:schemeClr val="tx1"/>
            </a:solidFill>
          </a:ln>
        </p:spPr>
        <p:txBody>
          <a:bodyPr wrap="square" rtlCol="0">
            <a:spAutoFit/>
          </a:bodyPr>
          <a:lstStyle/>
          <a:p>
            <a:r>
              <a:rPr lang="en-US" sz="1600" b="1" dirty="0"/>
              <a:t>Promoting a Local Economic Development (LED) and Integrated Development approach</a:t>
            </a:r>
          </a:p>
          <a:p>
            <a:endParaRPr lang="en-US" sz="1500" dirty="0"/>
          </a:p>
          <a:p>
            <a:pPr marL="214313" indent="-214313">
              <a:buFont typeface="Wingdings" panose="05000000000000000000" pitchFamily="2" charset="2"/>
              <a:buChar char="Ø"/>
            </a:pPr>
            <a:r>
              <a:rPr lang="en-US" sz="1500" dirty="0"/>
              <a:t>Strengthen implementation architecture for LED at the MMDA level </a:t>
            </a:r>
          </a:p>
          <a:p>
            <a:pPr marL="214313" indent="-214313">
              <a:buFont typeface="Wingdings" panose="05000000000000000000" pitchFamily="2" charset="2"/>
              <a:buChar char="Ø"/>
            </a:pPr>
            <a:endParaRPr lang="en-US" sz="1500" dirty="0"/>
          </a:p>
          <a:p>
            <a:pPr marL="214313" indent="-214313">
              <a:buFont typeface="Wingdings" panose="05000000000000000000" pitchFamily="2" charset="2"/>
              <a:buChar char="Ø"/>
            </a:pPr>
            <a:r>
              <a:rPr lang="en-US" sz="1500" dirty="0"/>
              <a:t>Establish LED public-private partnership platform at the MMDA level </a:t>
            </a:r>
          </a:p>
          <a:p>
            <a:pPr marL="214313" indent="-214313">
              <a:buFont typeface="Wingdings" panose="05000000000000000000" pitchFamily="2" charset="2"/>
              <a:buChar char="Ø"/>
            </a:pPr>
            <a:endParaRPr lang="en-US" sz="1500" dirty="0"/>
          </a:p>
          <a:p>
            <a:pPr marL="214313" indent="-214313">
              <a:buFont typeface="Wingdings" panose="05000000000000000000" pitchFamily="2" charset="2"/>
              <a:buChar char="Ø"/>
            </a:pPr>
            <a:r>
              <a:rPr lang="en-US" sz="1500" dirty="0"/>
              <a:t>Promote partnerships with the private sector and financial institutions</a:t>
            </a:r>
          </a:p>
          <a:p>
            <a:pPr marL="214313" indent="-214313">
              <a:buFont typeface="Wingdings" panose="05000000000000000000" pitchFamily="2" charset="2"/>
              <a:buChar char="Ø"/>
            </a:pPr>
            <a:endParaRPr lang="en-US" sz="1500" dirty="0"/>
          </a:p>
          <a:p>
            <a:pPr marL="214313" indent="-214313">
              <a:buFont typeface="Wingdings" panose="05000000000000000000" pitchFamily="2" charset="2"/>
              <a:buChar char="Ø"/>
            </a:pPr>
            <a:r>
              <a:rPr lang="en-US" sz="1500" dirty="0">
                <a:cs typeface="Times New Roman" panose="02020603050405020304" pitchFamily="18" charset="0"/>
              </a:rPr>
              <a:t>Leverage digital technologies and innovations </a:t>
            </a:r>
          </a:p>
          <a:p>
            <a:r>
              <a:rPr lang="en-US" sz="1500" dirty="0"/>
              <a:t> </a:t>
            </a:r>
          </a:p>
        </p:txBody>
      </p:sp>
      <p:sp>
        <p:nvSpPr>
          <p:cNvPr id="4" name="TextBox 3">
            <a:extLst>
              <a:ext uri="{FF2B5EF4-FFF2-40B4-BE49-F238E27FC236}">
                <a16:creationId xmlns:a16="http://schemas.microsoft.com/office/drawing/2014/main" id="{DA3DB902-F119-84F1-D153-417DE9410C2C}"/>
              </a:ext>
            </a:extLst>
          </p:cNvPr>
          <p:cNvSpPr txBox="1"/>
          <p:nvPr/>
        </p:nvSpPr>
        <p:spPr>
          <a:xfrm>
            <a:off x="748937" y="4525929"/>
            <a:ext cx="7429399" cy="1477328"/>
          </a:xfrm>
          <a:prstGeom prst="rect">
            <a:avLst/>
          </a:prstGeom>
          <a:solidFill>
            <a:schemeClr val="accent3">
              <a:lumMod val="20000"/>
              <a:lumOff val="80000"/>
            </a:schemeClr>
          </a:solidFill>
        </p:spPr>
        <p:txBody>
          <a:bodyPr wrap="square">
            <a:spAutoFit/>
          </a:bodyPr>
          <a:lstStyle/>
          <a:p>
            <a:pPr algn="l"/>
            <a:r>
              <a:rPr lang="en-US" sz="1800" b="1" i="0" u="none" strike="noStrike" baseline="0" dirty="0">
                <a:latin typeface="Times New Roman" panose="02020603050405020304" pitchFamily="18" charset="0"/>
              </a:rPr>
              <a:t>The project will select </a:t>
            </a:r>
            <a:r>
              <a:rPr lang="en-US" sz="1800" b="1" dirty="0">
                <a:latin typeface="Times New Roman" panose="02020603050405020304" pitchFamily="18" charset="0"/>
              </a:rPr>
              <a:t>a few S</a:t>
            </a:r>
            <a:r>
              <a:rPr lang="en-US" sz="1800" b="1" i="0" u="none" strike="noStrike" baseline="0" dirty="0">
                <a:latin typeface="Times New Roman" panose="02020603050405020304" pitchFamily="18" charset="0"/>
              </a:rPr>
              <a:t>OCO districts </a:t>
            </a:r>
            <a:r>
              <a:rPr lang="en-US" sz="1800" b="1" dirty="0">
                <a:latin typeface="Times New Roman" panose="02020603050405020304" pitchFamily="18" charset="0"/>
              </a:rPr>
              <a:t>initially </a:t>
            </a:r>
            <a:r>
              <a:rPr lang="en-US" sz="1800" b="1" i="0" u="none" strike="noStrike" baseline="0" dirty="0">
                <a:latin typeface="Times New Roman" panose="02020603050405020304" pitchFamily="18" charset="0"/>
              </a:rPr>
              <a:t>(with strong implementation readiness; prior LED experience; and/or sited close the Zonal Coordinating Offices [ZCOs] for technical support) to undertake more intensive LED approach to serve as a good model/ proof of concept in operationalizing </a:t>
            </a:r>
            <a:r>
              <a:rPr lang="en-US" sz="1800" b="1" i="0" u="none" strike="noStrike" baseline="0" dirty="0">
                <a:latin typeface="TimesNewRomanPSMT"/>
              </a:rPr>
              <a:t>the national LED policy and Practitioners’ Manual.</a:t>
            </a:r>
            <a:endParaRPr lang="en-US" sz="1800" b="1" dirty="0"/>
          </a:p>
        </p:txBody>
      </p:sp>
    </p:spTree>
    <p:extLst>
      <p:ext uri="{BB962C8B-B14F-4D97-AF65-F5344CB8AC3E}">
        <p14:creationId xmlns:p14="http://schemas.microsoft.com/office/powerpoint/2010/main" val="236038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5DE6AC-2241-44FD-AD55-0CB7092823CF}"/>
              </a:ext>
            </a:extLst>
          </p:cNvPr>
          <p:cNvSpPr>
            <a:spLocks noGrp="1"/>
          </p:cNvSpPr>
          <p:nvPr>
            <p:ph idx="1"/>
          </p:nvPr>
        </p:nvSpPr>
        <p:spPr>
          <a:xfrm>
            <a:off x="783771" y="3017522"/>
            <a:ext cx="7455989" cy="3124658"/>
          </a:xfrm>
        </p:spPr>
        <p:txBody>
          <a:bodyPr anchor="ctr">
            <a:normAutofit fontScale="92500" lnSpcReduction="10000"/>
          </a:bodyPr>
          <a:lstStyle/>
          <a:p>
            <a:pPr marL="0" marR="68580" indent="0">
              <a:spcBef>
                <a:spcPts val="0"/>
              </a:spcBef>
              <a:buNone/>
            </a:pPr>
            <a:br>
              <a:rPr lang="en-US" sz="1500" b="1" dirty="0">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342900" lvl="2" indent="-342900">
              <a:lnSpc>
                <a:spcPct val="105000"/>
              </a:lnSpc>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Dr. Kwadwo Ohene </a:t>
            </a:r>
            <a:r>
              <a:rPr lang="en-US" b="1" dirty="0" err="1">
                <a:effectLst/>
                <a:latin typeface="Calibri" panose="020F0502020204030204" pitchFamily="34" charset="0"/>
                <a:ea typeface="Times New Roman" panose="02020603050405020304" pitchFamily="18" charset="0"/>
              </a:rPr>
              <a:t>Sarfoh</a:t>
            </a:r>
            <a:r>
              <a:rPr lang="en-US" b="1" dirty="0">
                <a:effectLst/>
                <a:latin typeface="Calibri" panose="020F0502020204030204" pitchFamily="34" charset="0"/>
                <a:ea typeface="Times New Roman" panose="02020603050405020304" pitchFamily="18" charset="0"/>
              </a:rPr>
              <a:t>,</a:t>
            </a:r>
            <a:r>
              <a:rPr lang="en-US" dirty="0">
                <a:effectLst/>
                <a:latin typeface="Calibri" panose="020F0502020204030204" pitchFamily="34" charset="0"/>
                <a:ea typeface="Times New Roman" panose="02020603050405020304" pitchFamily="18" charset="0"/>
              </a:rPr>
              <a:t> LED Consultant</a:t>
            </a:r>
          </a:p>
          <a:p>
            <a:pPr marL="342900" lvl="2" indent="-342900">
              <a:lnSpc>
                <a:spcPct val="105000"/>
              </a:lnSpc>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lvl="2" indent="-342900">
              <a:lnSpc>
                <a:spcPct val="105000"/>
              </a:lnSpc>
              <a:buFont typeface="Symbol" panose="05050102010706020507" pitchFamily="18" charset="2"/>
              <a:buChar char=""/>
            </a:pPr>
            <a:r>
              <a:rPr lang="en-US" b="1" dirty="0" err="1">
                <a:effectLst/>
                <a:latin typeface="Calibri" panose="020F0502020204030204" pitchFamily="34" charset="0"/>
                <a:ea typeface="Times New Roman" panose="02020603050405020304" pitchFamily="18" charset="0"/>
              </a:rPr>
              <a:t>Issifu</a:t>
            </a:r>
            <a:r>
              <a:rPr lang="en-US" b="1" dirty="0">
                <a:effectLst/>
                <a:latin typeface="Calibri" panose="020F0502020204030204" pitchFamily="34" charset="0"/>
                <a:ea typeface="Times New Roman" panose="02020603050405020304" pitchFamily="18" charset="0"/>
              </a:rPr>
              <a:t> Salifu,</a:t>
            </a:r>
            <a:r>
              <a:rPr lang="en-US" dirty="0">
                <a:effectLst/>
                <a:latin typeface="Calibri" panose="020F0502020204030204" pitchFamily="34" charset="0"/>
                <a:ea typeface="Times New Roman" panose="02020603050405020304" pitchFamily="18" charset="0"/>
              </a:rPr>
              <a:t> Development Planning Officer, East </a:t>
            </a:r>
            <a:r>
              <a:rPr lang="en-US" dirty="0" err="1">
                <a:effectLst/>
                <a:latin typeface="Calibri" panose="020F0502020204030204" pitchFamily="34" charset="0"/>
                <a:ea typeface="Times New Roman" panose="02020603050405020304" pitchFamily="18" charset="0"/>
              </a:rPr>
              <a:t>Mamprusi</a:t>
            </a:r>
            <a:r>
              <a:rPr lang="en-US" dirty="0">
                <a:effectLst/>
                <a:latin typeface="Calibri" panose="020F0502020204030204" pitchFamily="34" charset="0"/>
                <a:ea typeface="Times New Roman" panose="02020603050405020304" pitchFamily="18" charset="0"/>
              </a:rPr>
              <a:t> Municipal District Assembly </a:t>
            </a:r>
          </a:p>
          <a:p>
            <a:pPr marL="342900" lvl="2" indent="-342900">
              <a:lnSpc>
                <a:spcPct val="105000"/>
              </a:lnSpc>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lvl="2" indent="-342900">
              <a:lnSpc>
                <a:spcPct val="105000"/>
              </a:lnSpc>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Desmond Duametu,</a:t>
            </a:r>
            <a:r>
              <a:rPr lang="en-US" dirty="0">
                <a:effectLst/>
                <a:latin typeface="Calibri" panose="020F0502020204030204" pitchFamily="34" charset="0"/>
                <a:ea typeface="Times New Roman" panose="02020603050405020304" pitchFamily="18" charset="0"/>
              </a:rPr>
              <a:t> Productive Inclusion Specialist, Ghana Productive Safety Net Project</a:t>
            </a:r>
          </a:p>
          <a:p>
            <a:pPr marL="342900" lvl="2" indent="-342900">
              <a:lnSpc>
                <a:spcPct val="105000"/>
              </a:lnSpc>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lvl="2" indent="-342900">
              <a:lnSpc>
                <a:spcPct val="105000"/>
              </a:lnSpc>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Dr. James Kwame Mensah,</a:t>
            </a:r>
            <a:r>
              <a:rPr lang="en-US" dirty="0">
                <a:effectLst/>
                <a:latin typeface="Calibri" panose="020F0502020204030204" pitchFamily="34" charset="0"/>
                <a:ea typeface="Times New Roman" panose="02020603050405020304" pitchFamily="18" charset="0"/>
              </a:rPr>
              <a:t> University of Ghana Business School</a:t>
            </a:r>
          </a:p>
          <a:p>
            <a:pPr marL="342900" lvl="2" indent="-342900">
              <a:lnSpc>
                <a:spcPct val="105000"/>
              </a:lnSpc>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lvl="2" indent="-342900">
              <a:lnSpc>
                <a:spcPct val="105000"/>
              </a:lnSpc>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Moritz </a:t>
            </a:r>
            <a:r>
              <a:rPr lang="en-US" b="1" dirty="0" err="1">
                <a:effectLst/>
                <a:latin typeface="Calibri" panose="020F0502020204030204" pitchFamily="34" charset="0"/>
                <a:ea typeface="Times New Roman" panose="02020603050405020304" pitchFamily="18" charset="0"/>
              </a:rPr>
              <a:t>Mang</a:t>
            </a:r>
            <a:r>
              <a:rPr lang="en-US" b="1" dirty="0">
                <a:effectLst/>
                <a:latin typeface="Calibri" panose="020F0502020204030204" pitchFamily="34" charset="0"/>
                <a:ea typeface="Times New Roman" panose="02020603050405020304" pitchFamily="18" charset="0"/>
              </a:rPr>
              <a:t>, </a:t>
            </a:r>
            <a:r>
              <a:rPr lang="en-US" dirty="0">
                <a:effectLst/>
                <a:latin typeface="Calibri" panose="020F0502020204030204" pitchFamily="34" charset="0"/>
                <a:ea typeface="Times New Roman" panose="02020603050405020304" pitchFamily="18" charset="0"/>
              </a:rPr>
              <a:t>Advisor, Digital Transformation, GIZ</a:t>
            </a:r>
          </a:p>
          <a:p>
            <a:pPr marL="342900" lvl="2" indent="-342900">
              <a:lnSpc>
                <a:spcPct val="105000"/>
              </a:lnSpc>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342900" lvl="2" indent="-342900">
              <a:lnSpc>
                <a:spcPct val="105000"/>
              </a:lnSpc>
              <a:buFont typeface="Symbol" panose="05050102010706020507" pitchFamily="18" charset="2"/>
              <a:buChar char=""/>
            </a:pPr>
            <a:r>
              <a:rPr lang="en-US" b="1" dirty="0" err="1">
                <a:solidFill>
                  <a:srgbClr val="000000"/>
                </a:solidFill>
                <a:effectLst/>
                <a:latin typeface="Calibri" panose="020F0502020204030204" pitchFamily="34" charset="0"/>
                <a:ea typeface="Times New Roman" panose="02020603050405020304" pitchFamily="18" charset="0"/>
              </a:rPr>
              <a:t>Humu</a:t>
            </a:r>
            <a:r>
              <a:rPr lang="en-US" b="1" dirty="0">
                <a:solidFill>
                  <a:srgbClr val="000000"/>
                </a:solidFill>
                <a:effectLst/>
                <a:latin typeface="Calibri" panose="020F0502020204030204" pitchFamily="34" charset="0"/>
                <a:ea typeface="Times New Roman" panose="02020603050405020304" pitchFamily="18" charset="0"/>
              </a:rPr>
              <a:t>-Hani Adam</a:t>
            </a:r>
            <a:r>
              <a:rPr lang="en-US" dirty="0">
                <a:solidFill>
                  <a:srgbClr val="000000"/>
                </a:solidFill>
                <a:effectLst/>
                <a:latin typeface="Calibri" panose="020F0502020204030204" pitchFamily="34" charset="0"/>
                <a:ea typeface="Times New Roman" panose="02020603050405020304" pitchFamily="18" charset="0"/>
              </a:rPr>
              <a:t>, R</a:t>
            </a:r>
            <a:r>
              <a:rPr lang="en-US" dirty="0">
                <a:effectLst/>
                <a:latin typeface="Calibri" panose="020F0502020204030204" pitchFamily="34" charset="0"/>
                <a:ea typeface="Times New Roman" panose="02020603050405020304" pitchFamily="18" charset="0"/>
              </a:rPr>
              <a:t>epresentative</a:t>
            </a:r>
            <a:r>
              <a:rPr lang="en-US" b="1" dirty="0">
                <a:effectLst/>
                <a:latin typeface="Calibri" panose="020F0502020204030204" pitchFamily="34" charset="0"/>
                <a:ea typeface="Times New Roman" panose="02020603050405020304" pitchFamily="18" charset="0"/>
              </a:rPr>
              <a:t>,</a:t>
            </a:r>
            <a:r>
              <a:rPr lang="en-US" dirty="0">
                <a:effectLst/>
                <a:latin typeface="Calibri" panose="020F0502020204030204" pitchFamily="34" charset="0"/>
                <a:ea typeface="Times New Roman" panose="02020603050405020304" pitchFamily="18" charset="0"/>
              </a:rPr>
              <a:t> WEE-North Alinea</a:t>
            </a:r>
            <a:endParaRPr lang="en-US" sz="1200" dirty="0">
              <a:effectLst/>
              <a:latin typeface="Calibri" panose="020F0502020204030204" pitchFamily="34" charset="0"/>
              <a:ea typeface="Calibri" panose="020F0502020204030204" pitchFamily="34" charset="0"/>
            </a:endParaRPr>
          </a:p>
          <a:p>
            <a:pPr marL="285750" indent="0">
              <a:spcAft>
                <a:spcPts val="800"/>
              </a:spcAft>
              <a:buNone/>
            </a:pPr>
            <a:endParaRPr lang="en-GH"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68580" indent="0">
              <a:spcBef>
                <a:spcPts val="0"/>
              </a:spcBef>
              <a:buNone/>
            </a:pPr>
            <a:endParaRPr lang="en-US" sz="1500" dirty="0">
              <a:latin typeface="Calibri" panose="020F0502020204030204" pitchFamily="34" charset="0"/>
              <a:ea typeface="Calibri" panose="020F0502020204030204" pitchFamily="34" charset="0"/>
            </a:endParaRPr>
          </a:p>
          <a:p>
            <a:endParaRPr lang="en-US"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4EAD42-DCB9-ADA1-FD64-2286BAFE09C2}"/>
              </a:ext>
            </a:extLst>
          </p:cNvPr>
          <p:cNvSpPr txBox="1"/>
          <p:nvPr/>
        </p:nvSpPr>
        <p:spPr>
          <a:xfrm>
            <a:off x="1584251" y="1407123"/>
            <a:ext cx="4572000" cy="369332"/>
          </a:xfrm>
          <a:prstGeom prst="rect">
            <a:avLst/>
          </a:prstGeom>
          <a:noFill/>
        </p:spPr>
        <p:txBody>
          <a:bodyPr wrap="square">
            <a:spAutoFit/>
          </a:bodyPr>
          <a:lstStyle/>
          <a:p>
            <a:pPr marL="0" marR="68580" indent="0">
              <a:spcBef>
                <a:spcPts val="0"/>
              </a:spcBef>
              <a:buNone/>
            </a:pPr>
            <a:r>
              <a:rPr lang="en-US" sz="1800" b="1" dirty="0">
                <a:latin typeface="Poppins" pitchFamily="2" charset="77"/>
                <a:ea typeface="Calibri" panose="020F0502020204030204" pitchFamily="34" charset="0"/>
                <a:cs typeface="Poppins" pitchFamily="2" charset="77"/>
              </a:rPr>
              <a:t>Fireside Chat:  </a:t>
            </a:r>
          </a:p>
        </p:txBody>
      </p:sp>
    </p:spTree>
    <p:extLst>
      <p:ext uri="{BB962C8B-B14F-4D97-AF65-F5344CB8AC3E}">
        <p14:creationId xmlns:p14="http://schemas.microsoft.com/office/powerpoint/2010/main" val="50851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B4590-A020-9F97-645F-83226A1DEF2B}"/>
              </a:ext>
            </a:extLst>
          </p:cNvPr>
          <p:cNvSpPr txBox="1"/>
          <p:nvPr/>
        </p:nvSpPr>
        <p:spPr>
          <a:xfrm>
            <a:off x="1994646" y="2085788"/>
            <a:ext cx="5163672" cy="1496649"/>
          </a:xfrm>
          <a:prstGeom prst="rect">
            <a:avLst/>
          </a:prstGeom>
        </p:spPr>
        <p:txBody>
          <a:bodyPr vert="horz" lIns="91440" tIns="45720" rIns="91440" bIns="45720" rtlCol="0" anchor="b">
            <a:normAutofit/>
          </a:bodyPr>
          <a:lstStyle/>
          <a:p>
            <a:pPr marL="320040" marR="91440" algn="ctr">
              <a:lnSpc>
                <a:spcPct val="90000"/>
              </a:lnSpc>
              <a:spcBef>
                <a:spcPct val="0"/>
              </a:spcBef>
              <a:spcAft>
                <a:spcPts val="600"/>
              </a:spcAft>
            </a:pPr>
            <a:r>
              <a:rPr lang="en-US" sz="2000" kern="1200">
                <a:solidFill>
                  <a:schemeClr val="tx1">
                    <a:lumMod val="65000"/>
                    <a:lumOff val="35000"/>
                  </a:schemeClr>
                </a:solidFill>
                <a:effectLst/>
                <a:latin typeface="+mj-lt"/>
                <a:ea typeface="+mj-ea"/>
                <a:cs typeface="+mj-cs"/>
              </a:rPr>
              <a:t> </a:t>
            </a:r>
          </a:p>
          <a:p>
            <a:pPr marL="91440" marR="91440" algn="ctr">
              <a:lnSpc>
                <a:spcPct val="90000"/>
              </a:lnSpc>
              <a:spcBef>
                <a:spcPct val="0"/>
              </a:spcBef>
              <a:spcAft>
                <a:spcPts val="600"/>
              </a:spcAft>
            </a:pPr>
            <a:r>
              <a:rPr lang="en-US" sz="2000" b="1" kern="1200">
                <a:solidFill>
                  <a:schemeClr val="tx1">
                    <a:lumMod val="65000"/>
                    <a:lumOff val="35000"/>
                  </a:schemeClr>
                </a:solidFill>
                <a:effectLst/>
                <a:latin typeface="+mj-lt"/>
                <a:ea typeface="+mj-ea"/>
                <a:cs typeface="+mj-cs"/>
              </a:rPr>
              <a:t>Closing Remarks:</a:t>
            </a:r>
            <a:endParaRPr lang="en-US" sz="2000" kern="1200">
              <a:solidFill>
                <a:schemeClr val="tx1">
                  <a:lumMod val="65000"/>
                  <a:lumOff val="35000"/>
                </a:schemeClr>
              </a:solidFill>
              <a:effectLst/>
              <a:latin typeface="+mj-lt"/>
              <a:ea typeface="+mj-ea"/>
              <a:cs typeface="+mj-cs"/>
            </a:endParaRPr>
          </a:p>
          <a:p>
            <a:pPr marL="0" marR="91440" algn="ctr">
              <a:lnSpc>
                <a:spcPct val="90000"/>
              </a:lnSpc>
              <a:spcBef>
                <a:spcPct val="0"/>
              </a:spcBef>
              <a:spcAft>
                <a:spcPts val="600"/>
              </a:spcAft>
            </a:pPr>
            <a:r>
              <a:rPr lang="en-US" sz="2000" b="1" kern="1200">
                <a:solidFill>
                  <a:schemeClr val="tx1">
                    <a:lumMod val="65000"/>
                    <a:lumOff val="35000"/>
                  </a:schemeClr>
                </a:solidFill>
                <a:effectLst/>
                <a:latin typeface="+mj-lt"/>
                <a:ea typeface="+mj-ea"/>
                <a:cs typeface="+mj-cs"/>
              </a:rPr>
              <a:t> </a:t>
            </a:r>
            <a:endParaRPr lang="en-US" sz="2000" kern="1200">
              <a:solidFill>
                <a:schemeClr val="tx1">
                  <a:lumMod val="65000"/>
                  <a:lumOff val="35000"/>
                </a:schemeClr>
              </a:solidFill>
              <a:effectLst/>
              <a:latin typeface="+mj-lt"/>
              <a:ea typeface="+mj-ea"/>
              <a:cs typeface="+mj-cs"/>
            </a:endParaRPr>
          </a:p>
          <a:p>
            <a:pPr marL="342900" marR="91440" lvl="0" indent="-342900" algn="ctr">
              <a:lnSpc>
                <a:spcPct val="90000"/>
              </a:lnSpc>
              <a:spcBef>
                <a:spcPct val="0"/>
              </a:spcBef>
              <a:spcAft>
                <a:spcPts val="600"/>
              </a:spcAft>
            </a:pPr>
            <a:r>
              <a:rPr lang="en-US" sz="2000" b="1" kern="1200">
                <a:solidFill>
                  <a:schemeClr val="tx1">
                    <a:lumMod val="65000"/>
                    <a:lumOff val="35000"/>
                  </a:schemeClr>
                </a:solidFill>
                <a:effectLst/>
                <a:latin typeface="+mj-lt"/>
                <a:ea typeface="+mj-ea"/>
                <a:cs typeface="+mj-cs"/>
              </a:rPr>
              <a:t>Marian W. A. Kpakpah</a:t>
            </a:r>
            <a:r>
              <a:rPr lang="en-US" sz="2000" kern="1200">
                <a:solidFill>
                  <a:schemeClr val="tx1">
                    <a:lumMod val="65000"/>
                    <a:lumOff val="35000"/>
                  </a:schemeClr>
                </a:solidFill>
                <a:effectLst/>
                <a:latin typeface="+mj-lt"/>
                <a:ea typeface="+mj-ea"/>
                <a:cs typeface="+mj-cs"/>
              </a:rPr>
              <a:t>, Chief Director, MLGDRD</a:t>
            </a:r>
          </a:p>
        </p:txBody>
      </p:sp>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6885432" y="6356350"/>
            <a:ext cx="2076402" cy="365125"/>
          </a:xfrm>
          <a:prstGeom prst="rect">
            <a:avLst/>
          </a:prstGeo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z="800" kern="1200">
                <a:solidFill>
                  <a:srgbClr val="595959"/>
                </a:solidFill>
                <a:latin typeface="+mn-lt"/>
                <a:ea typeface="+mn-ea"/>
                <a:cs typeface="+mn-cs"/>
              </a:rPr>
              <a:pPr lvl="0" indent="0">
                <a:spcBef>
                  <a:spcPts val="0"/>
                </a:spcBef>
                <a:spcAft>
                  <a:spcPts val="600"/>
                </a:spcAft>
                <a:buNone/>
              </a:pPr>
              <a:t>18</a:t>
            </a:fld>
            <a:endParaRPr lang="en-US" sz="800" kern="1200">
              <a:solidFill>
                <a:srgbClr val="595959"/>
              </a:solidFill>
              <a:latin typeface="+mn-lt"/>
              <a:ea typeface="+mn-ea"/>
              <a:cs typeface="+mn-cs"/>
            </a:endParaRPr>
          </a:p>
        </p:txBody>
      </p:sp>
    </p:spTree>
    <p:extLst>
      <p:ext uri="{BB962C8B-B14F-4D97-AF65-F5344CB8AC3E}">
        <p14:creationId xmlns:p14="http://schemas.microsoft.com/office/powerpoint/2010/main" val="179637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E202B9B0-110A-3841-AD87-E239C585225A}"/>
              </a:ext>
            </a:extLst>
          </p:cNvPr>
          <p:cNvSpPr>
            <a:spLocks noChangeArrowheads="1"/>
          </p:cNvSpPr>
          <p:nvPr/>
        </p:nvSpPr>
        <p:spPr bwMode="auto">
          <a:xfrm>
            <a:off x="1427849" y="1191375"/>
            <a:ext cx="3721060" cy="3721134"/>
          </a:xfrm>
          <a:custGeom>
            <a:avLst/>
            <a:gdLst>
              <a:gd name="T0" fmla="*/ 5201173 w 7963"/>
              <a:gd name="T1" fmla="*/ 2600586 h 7965"/>
              <a:gd name="T2" fmla="*/ 5201173 w 7963"/>
              <a:gd name="T3" fmla="*/ 2600586 h 7965"/>
              <a:gd name="T4" fmla="*/ 2600586 w 7963"/>
              <a:gd name="T5" fmla="*/ 5201173 h 7965"/>
              <a:gd name="T6" fmla="*/ 2600586 w 7963"/>
              <a:gd name="T7" fmla="*/ 5201173 h 7965"/>
              <a:gd name="T8" fmla="*/ 0 w 7963"/>
              <a:gd name="T9" fmla="*/ 2600586 h 7965"/>
              <a:gd name="T10" fmla="*/ 0 w 7963"/>
              <a:gd name="T11" fmla="*/ 2600586 h 7965"/>
              <a:gd name="T12" fmla="*/ 2600586 w 7963"/>
              <a:gd name="T13" fmla="*/ 0 h 7965"/>
              <a:gd name="T14" fmla="*/ 2600586 w 7963"/>
              <a:gd name="T15" fmla="*/ 0 h 7965"/>
              <a:gd name="T16" fmla="*/ 5201173 w 7963"/>
              <a:gd name="T17" fmla="*/ 2600586 h 79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63" h="7965">
                <a:moveTo>
                  <a:pt x="7962" y="3982"/>
                </a:moveTo>
                <a:lnTo>
                  <a:pt x="7962" y="3982"/>
                </a:lnTo>
                <a:cubicBezTo>
                  <a:pt x="7962" y="6181"/>
                  <a:pt x="6180" y="7964"/>
                  <a:pt x="3981" y="7964"/>
                </a:cubicBezTo>
                <a:cubicBezTo>
                  <a:pt x="1782" y="7964"/>
                  <a:pt x="0" y="6181"/>
                  <a:pt x="0" y="3982"/>
                </a:cubicBezTo>
                <a:cubicBezTo>
                  <a:pt x="0" y="1783"/>
                  <a:pt x="1782" y="0"/>
                  <a:pt x="3981" y="0"/>
                </a:cubicBezTo>
                <a:cubicBezTo>
                  <a:pt x="6180" y="0"/>
                  <a:pt x="7962" y="1783"/>
                  <a:pt x="7962" y="3982"/>
                </a:cubicBezTo>
              </a:path>
            </a:pathLst>
          </a:custGeom>
          <a:solidFill>
            <a:schemeClr val="bg2">
              <a:lumMod val="95000"/>
            </a:schemeClr>
          </a:solidFill>
          <a:ln>
            <a:noFill/>
          </a:ln>
          <a:effectLst/>
        </p:spPr>
        <p:txBody>
          <a:bodyPr wrap="none" anchor="ctr"/>
          <a:lstStyle/>
          <a:p>
            <a:pPr defTabSz="685846">
              <a:buClrTx/>
            </a:pPr>
            <a:endParaRPr lang="en-US" sz="1350" kern="1200" dirty="0">
              <a:solidFill>
                <a:srgbClr val="747994"/>
              </a:solidFill>
              <a:latin typeface="Poppins" pitchFamily="2" charset="77"/>
              <a:ea typeface="+mn-ea"/>
              <a:cs typeface="+mn-cs"/>
            </a:endParaRPr>
          </a:p>
        </p:txBody>
      </p:sp>
      <p:sp>
        <p:nvSpPr>
          <p:cNvPr id="14" name="Freeform 3">
            <a:extLst>
              <a:ext uri="{FF2B5EF4-FFF2-40B4-BE49-F238E27FC236}">
                <a16:creationId xmlns:a16="http://schemas.microsoft.com/office/drawing/2014/main" id="{90F1CF75-19D8-AA4D-80A1-ABCD6C676C80}"/>
              </a:ext>
            </a:extLst>
          </p:cNvPr>
          <p:cNvSpPr>
            <a:spLocks noChangeArrowheads="1"/>
          </p:cNvSpPr>
          <p:nvPr/>
        </p:nvSpPr>
        <p:spPr bwMode="auto">
          <a:xfrm>
            <a:off x="4384505" y="2289584"/>
            <a:ext cx="1526747" cy="1524717"/>
          </a:xfrm>
          <a:custGeom>
            <a:avLst/>
            <a:gdLst>
              <a:gd name="T0" fmla="*/ 2133650 w 3266"/>
              <a:gd name="T1" fmla="*/ 1065386 h 3265"/>
              <a:gd name="T2" fmla="*/ 2133650 w 3266"/>
              <a:gd name="T3" fmla="*/ 1065386 h 3265"/>
              <a:gd name="T4" fmla="*/ 1066498 w 3266"/>
              <a:gd name="T5" fmla="*/ 2130771 h 3265"/>
              <a:gd name="T6" fmla="*/ 1066498 w 3266"/>
              <a:gd name="T7" fmla="*/ 2130771 h 3265"/>
              <a:gd name="T8" fmla="*/ 0 w 3266"/>
              <a:gd name="T9" fmla="*/ 1065386 h 3265"/>
              <a:gd name="T10" fmla="*/ 0 w 3266"/>
              <a:gd name="T11" fmla="*/ 1065386 h 3265"/>
              <a:gd name="T12" fmla="*/ 1066498 w 3266"/>
              <a:gd name="T13" fmla="*/ 0 h 3265"/>
              <a:gd name="T14" fmla="*/ 1066498 w 3266"/>
              <a:gd name="T15" fmla="*/ 0 h 3265"/>
              <a:gd name="T16" fmla="*/ 2133650 w 3266"/>
              <a:gd name="T17" fmla="*/ 1065386 h 32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66" h="3265">
                <a:moveTo>
                  <a:pt x="3265" y="1632"/>
                </a:moveTo>
                <a:lnTo>
                  <a:pt x="3265" y="1632"/>
                </a:lnTo>
                <a:cubicBezTo>
                  <a:pt x="3265" y="2533"/>
                  <a:pt x="2534" y="3264"/>
                  <a:pt x="1632" y="3264"/>
                </a:cubicBezTo>
                <a:cubicBezTo>
                  <a:pt x="731" y="3264"/>
                  <a:pt x="0" y="2533"/>
                  <a:pt x="0" y="1632"/>
                </a:cubicBezTo>
                <a:cubicBezTo>
                  <a:pt x="0" y="731"/>
                  <a:pt x="731" y="0"/>
                  <a:pt x="1632" y="0"/>
                </a:cubicBezTo>
                <a:cubicBezTo>
                  <a:pt x="2534" y="0"/>
                  <a:pt x="3265" y="731"/>
                  <a:pt x="3265" y="1632"/>
                </a:cubicBezTo>
              </a:path>
            </a:pathLst>
          </a:custGeom>
          <a:solidFill>
            <a:schemeClr val="accent1"/>
          </a:solidFill>
          <a:ln>
            <a:noFill/>
          </a:ln>
          <a:effectLst/>
        </p:spPr>
        <p:txBody>
          <a:bodyPr wrap="none" anchor="ctr"/>
          <a:lstStyle/>
          <a:p>
            <a:pPr defTabSz="685846">
              <a:buClrTx/>
            </a:pPr>
            <a:endParaRPr lang="en-US" sz="1350" kern="1200" dirty="0">
              <a:solidFill>
                <a:srgbClr val="747994"/>
              </a:solidFill>
              <a:latin typeface="Poppins" pitchFamily="2" charset="77"/>
              <a:ea typeface="+mn-ea"/>
              <a:cs typeface="+mn-cs"/>
            </a:endParaRPr>
          </a:p>
        </p:txBody>
      </p:sp>
      <p:sp>
        <p:nvSpPr>
          <p:cNvPr id="15" name="Freeform 22">
            <a:extLst>
              <a:ext uri="{FF2B5EF4-FFF2-40B4-BE49-F238E27FC236}">
                <a16:creationId xmlns:a16="http://schemas.microsoft.com/office/drawing/2014/main" id="{23707999-39E0-7248-B683-EEE13DBD87FA}"/>
              </a:ext>
            </a:extLst>
          </p:cNvPr>
          <p:cNvSpPr>
            <a:spLocks noChangeArrowheads="1"/>
          </p:cNvSpPr>
          <p:nvPr/>
        </p:nvSpPr>
        <p:spPr bwMode="auto">
          <a:xfrm>
            <a:off x="6090505" y="857586"/>
            <a:ext cx="1868771" cy="3698470"/>
          </a:xfrm>
          <a:custGeom>
            <a:avLst/>
            <a:gdLst>
              <a:gd name="T0" fmla="*/ 2611780 w 3999"/>
              <a:gd name="T1" fmla="*/ 0 h 7917"/>
              <a:gd name="T2" fmla="*/ 2611780 w 3999"/>
              <a:gd name="T3" fmla="*/ 5169491 h 7917"/>
              <a:gd name="T4" fmla="*/ 0 w 3999"/>
              <a:gd name="T5" fmla="*/ 5169491 h 7917"/>
              <a:gd name="T6" fmla="*/ 0 60000 65536"/>
              <a:gd name="T7" fmla="*/ 0 60000 65536"/>
              <a:gd name="T8" fmla="*/ 0 60000 65536"/>
            </a:gdLst>
            <a:ahLst/>
            <a:cxnLst>
              <a:cxn ang="T6">
                <a:pos x="T0" y="T1"/>
              </a:cxn>
              <a:cxn ang="T7">
                <a:pos x="T2" y="T3"/>
              </a:cxn>
              <a:cxn ang="T8">
                <a:pos x="T4" y="T5"/>
              </a:cxn>
            </a:cxnLst>
            <a:rect l="0" t="0" r="r" b="b"/>
            <a:pathLst>
              <a:path w="3999" h="7917">
                <a:moveTo>
                  <a:pt x="3998" y="0"/>
                </a:moveTo>
                <a:lnTo>
                  <a:pt x="3998" y="7916"/>
                </a:lnTo>
                <a:lnTo>
                  <a:pt x="0" y="7916"/>
                </a:lnTo>
              </a:path>
            </a:pathLst>
          </a:custGeom>
          <a:noFill/>
          <a:ln w="38100" cap="flat">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46">
              <a:buClrTx/>
            </a:pPr>
            <a:endParaRPr lang="en-US" sz="1350" kern="1200" dirty="0">
              <a:solidFill>
                <a:srgbClr val="747994"/>
              </a:solidFill>
              <a:latin typeface="Poppins" pitchFamily="2" charset="77"/>
              <a:ea typeface="+mn-ea"/>
              <a:cs typeface="+mn-cs"/>
            </a:endParaRPr>
          </a:p>
        </p:txBody>
      </p:sp>
      <p:sp>
        <p:nvSpPr>
          <p:cNvPr id="18" name="Line 25">
            <a:extLst>
              <a:ext uri="{FF2B5EF4-FFF2-40B4-BE49-F238E27FC236}">
                <a16:creationId xmlns:a16="http://schemas.microsoft.com/office/drawing/2014/main" id="{D8874210-36D1-BD41-BC82-672EB2F3F72B}"/>
              </a:ext>
            </a:extLst>
          </p:cNvPr>
          <p:cNvSpPr>
            <a:spLocks noChangeShapeType="1"/>
          </p:cNvSpPr>
          <p:nvPr/>
        </p:nvSpPr>
        <p:spPr bwMode="auto">
          <a:xfrm>
            <a:off x="4953172" y="4877482"/>
            <a:ext cx="0" cy="1122933"/>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46">
              <a:buClrTx/>
            </a:pPr>
            <a:endParaRPr lang="en-US" sz="1350" kern="1200" dirty="0">
              <a:solidFill>
                <a:srgbClr val="747994"/>
              </a:solidFill>
              <a:latin typeface="Poppins" pitchFamily="2" charset="77"/>
              <a:ea typeface="+mn-ea"/>
              <a:cs typeface="+mn-cs"/>
            </a:endParaRPr>
          </a:p>
        </p:txBody>
      </p:sp>
      <p:sp>
        <p:nvSpPr>
          <p:cNvPr id="6" name="TextBox 5">
            <a:extLst>
              <a:ext uri="{FF2B5EF4-FFF2-40B4-BE49-F238E27FC236}">
                <a16:creationId xmlns:a16="http://schemas.microsoft.com/office/drawing/2014/main" id="{2E00BFC5-C97E-C746-85D1-C12344D98742}"/>
              </a:ext>
            </a:extLst>
          </p:cNvPr>
          <p:cNvSpPr txBox="1"/>
          <p:nvPr/>
        </p:nvSpPr>
        <p:spPr>
          <a:xfrm>
            <a:off x="5038841" y="2855359"/>
            <a:ext cx="2686214" cy="1363578"/>
          </a:xfrm>
          <a:prstGeom prst="rect">
            <a:avLst/>
          </a:prstGeom>
          <a:noFill/>
        </p:spPr>
        <p:txBody>
          <a:bodyPr wrap="square" rtlCol="0" anchor="t">
            <a:spAutoFit/>
          </a:bodyPr>
          <a:lstStyle/>
          <a:p>
            <a:pPr defTabSz="685846">
              <a:lnSpc>
                <a:spcPts val="4689"/>
              </a:lnSpc>
              <a:buClrTx/>
            </a:pPr>
            <a:r>
              <a:rPr lang="en-US" sz="5627" b="1" kern="1200" spc="-188" dirty="0">
                <a:solidFill>
                  <a:srgbClr val="111340"/>
                </a:solidFill>
                <a:latin typeface="Poppins" pitchFamily="2" charset="77"/>
                <a:ea typeface="+mn-ea"/>
                <a:cs typeface="Poppins" pitchFamily="2" charset="77"/>
              </a:rPr>
              <a:t>THANK</a:t>
            </a:r>
          </a:p>
          <a:p>
            <a:pPr defTabSz="685846">
              <a:lnSpc>
                <a:spcPts val="4689"/>
              </a:lnSpc>
              <a:buClrTx/>
            </a:pPr>
            <a:r>
              <a:rPr lang="en-US" sz="5627" b="1" kern="1200" spc="-188" dirty="0">
                <a:solidFill>
                  <a:srgbClr val="111340"/>
                </a:solidFill>
                <a:latin typeface="Poppins" pitchFamily="2" charset="77"/>
                <a:ea typeface="+mn-ea"/>
                <a:cs typeface="Poppins" pitchFamily="2" charset="77"/>
              </a:rPr>
              <a:t>YOU</a:t>
            </a:r>
          </a:p>
        </p:txBody>
      </p:sp>
      <p:sp>
        <p:nvSpPr>
          <p:cNvPr id="9" name="TextBox 8">
            <a:extLst>
              <a:ext uri="{FF2B5EF4-FFF2-40B4-BE49-F238E27FC236}">
                <a16:creationId xmlns:a16="http://schemas.microsoft.com/office/drawing/2014/main" id="{12F004D0-D52E-8D44-A44C-A45CA50C1BF4}"/>
              </a:ext>
            </a:extLst>
          </p:cNvPr>
          <p:cNvSpPr txBox="1"/>
          <p:nvPr/>
        </p:nvSpPr>
        <p:spPr>
          <a:xfrm rot="16200000">
            <a:off x="-1750220" y="2745766"/>
            <a:ext cx="5394793" cy="1073692"/>
          </a:xfrm>
          <a:prstGeom prst="rect">
            <a:avLst/>
          </a:prstGeom>
          <a:noFill/>
          <a:ln>
            <a:noFill/>
          </a:ln>
        </p:spPr>
        <p:txBody>
          <a:bodyPr wrap="square" rtlCol="0" anchor="b">
            <a:spAutoFit/>
          </a:bodyPr>
          <a:lstStyle/>
          <a:p>
            <a:pPr algn="ctr" defTabSz="685846">
              <a:buClrTx/>
            </a:pPr>
            <a:r>
              <a:rPr lang="en-US" sz="6377" b="1" kern="1200" spc="-244" dirty="0">
                <a:ln w="12700">
                  <a:solidFill>
                    <a:srgbClr val="747994"/>
                  </a:solidFill>
                  <a:miter lim="800000"/>
                </a:ln>
                <a:noFill/>
                <a:latin typeface="Poppins" pitchFamily="2" charset="77"/>
                <a:ea typeface="+mn-ea"/>
                <a:cs typeface="Poppins" pitchFamily="2" charset="77"/>
              </a:rPr>
              <a:t>THANK YOU</a:t>
            </a:r>
          </a:p>
        </p:txBody>
      </p:sp>
    </p:spTree>
    <p:extLst>
      <p:ext uri="{BB962C8B-B14F-4D97-AF65-F5344CB8AC3E}">
        <p14:creationId xmlns:p14="http://schemas.microsoft.com/office/powerpoint/2010/main" val="342971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8594725" y="6218238"/>
            <a:ext cx="549275" cy="523875"/>
          </a:xfrm>
          <a:prstGeom prst="rect">
            <a:avLst/>
          </a:prstGeom>
        </p:spPr>
        <p:txBody>
          <a:bodyPr/>
          <a:lstStyle/>
          <a:p>
            <a:pPr marL="0" lvl="0" indent="0" algn="l" rtl="0">
              <a:spcBef>
                <a:spcPts val="0"/>
              </a:spcBef>
              <a:spcAft>
                <a:spcPts val="0"/>
              </a:spcAft>
              <a:buNone/>
            </a:pPr>
            <a:fld id="{00000000-1234-1234-1234-123412341234}" type="slidenum">
              <a:rPr lang="en" smtClean="0"/>
              <a:t>2</a:t>
            </a:fld>
            <a:endParaRPr lang="en"/>
          </a:p>
        </p:txBody>
      </p:sp>
      <p:graphicFrame>
        <p:nvGraphicFramePr>
          <p:cNvPr id="10" name="TextBox 6">
            <a:extLst>
              <a:ext uri="{FF2B5EF4-FFF2-40B4-BE49-F238E27FC236}">
                <a16:creationId xmlns:a16="http://schemas.microsoft.com/office/drawing/2014/main" id="{64932918-1829-D742-9637-C0BF4CBD8607}"/>
              </a:ext>
            </a:extLst>
          </p:cNvPr>
          <p:cNvGraphicFramePr/>
          <p:nvPr>
            <p:extLst>
              <p:ext uri="{D42A27DB-BD31-4B8C-83A1-F6EECF244321}">
                <p14:modId xmlns:p14="http://schemas.microsoft.com/office/powerpoint/2010/main" val="1296651554"/>
              </p:ext>
            </p:extLst>
          </p:nvPr>
        </p:nvGraphicFramePr>
        <p:xfrm>
          <a:off x="860361" y="603446"/>
          <a:ext cx="7047022" cy="154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54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41147411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8594725" y="6218238"/>
            <a:ext cx="549275" cy="523875"/>
          </a:xfrm>
          <a:prstGeom prst="rect">
            <a:avLst/>
          </a:prstGeom>
        </p:spPr>
        <p:txBody>
          <a:bodyPr/>
          <a:lstStyle/>
          <a:p>
            <a:pPr marL="0" lvl="0" indent="0" algn="l" rtl="0">
              <a:spcBef>
                <a:spcPts val="0"/>
              </a:spcBef>
              <a:spcAft>
                <a:spcPts val="0"/>
              </a:spcAft>
              <a:buNone/>
            </a:pPr>
            <a:fld id="{00000000-1234-1234-1234-123412341234}" type="slidenum">
              <a:rPr lang="en" smtClean="0"/>
              <a:t>3</a:t>
            </a:fld>
            <a:endParaRPr lang="en"/>
          </a:p>
        </p:txBody>
      </p:sp>
      <p:sp>
        <p:nvSpPr>
          <p:cNvPr id="8" name="TextBox 7">
            <a:extLst>
              <a:ext uri="{FF2B5EF4-FFF2-40B4-BE49-F238E27FC236}">
                <a16:creationId xmlns:a16="http://schemas.microsoft.com/office/drawing/2014/main" id="{FEC0E7AD-324E-9AF0-2605-33E7AA36C431}"/>
              </a:ext>
            </a:extLst>
          </p:cNvPr>
          <p:cNvSpPr txBox="1"/>
          <p:nvPr/>
        </p:nvSpPr>
        <p:spPr>
          <a:xfrm>
            <a:off x="3459637" y="115887"/>
            <a:ext cx="2535810" cy="400110"/>
          </a:xfrm>
          <a:prstGeom prst="rect">
            <a:avLst/>
          </a:prstGeom>
          <a:noFill/>
        </p:spPr>
        <p:txBody>
          <a:bodyPr wrap="square" rtlCol="0">
            <a:spAutoFit/>
          </a:bodyPr>
          <a:lstStyle/>
          <a:p>
            <a:r>
              <a:rPr lang="en-US" sz="2000" b="1" dirty="0"/>
              <a:t>Webinar Agenda </a:t>
            </a:r>
          </a:p>
        </p:txBody>
      </p:sp>
      <p:graphicFrame>
        <p:nvGraphicFramePr>
          <p:cNvPr id="10" name="TextBox 6">
            <a:extLst>
              <a:ext uri="{FF2B5EF4-FFF2-40B4-BE49-F238E27FC236}">
                <a16:creationId xmlns:a16="http://schemas.microsoft.com/office/drawing/2014/main" id="{64932918-1829-D742-9637-C0BF4CBD8607}"/>
              </a:ext>
            </a:extLst>
          </p:cNvPr>
          <p:cNvGraphicFramePr/>
          <p:nvPr>
            <p:extLst>
              <p:ext uri="{D42A27DB-BD31-4B8C-83A1-F6EECF244321}">
                <p14:modId xmlns:p14="http://schemas.microsoft.com/office/powerpoint/2010/main" val="4234169265"/>
              </p:ext>
            </p:extLst>
          </p:nvPr>
        </p:nvGraphicFramePr>
        <p:xfrm>
          <a:off x="860360" y="603445"/>
          <a:ext cx="7734365" cy="613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53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1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17">
            <a:extLst>
              <a:ext uri="{FF2B5EF4-FFF2-40B4-BE49-F238E27FC236}">
                <a16:creationId xmlns:a16="http://schemas.microsoft.com/office/drawing/2014/main" id="{CFBBF659-1828-4499-AB82-9BF186366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 y="0"/>
            <a:ext cx="9144000" cy="686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9">
            <a:extLst>
              <a:ext uri="{FF2B5EF4-FFF2-40B4-BE49-F238E27FC236}">
                <a16:creationId xmlns:a16="http://schemas.microsoft.com/office/drawing/2014/main" id="{D68BD3C7-834E-43F0-9527-BB190AD2F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154" y="-1"/>
            <a:ext cx="6749831" cy="499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8522786" y="-8779"/>
            <a:ext cx="620072" cy="704121"/>
          </a:xfrm>
          <a:prstGeom prst="rect">
            <a:avLst/>
          </a:prstGeom>
        </p:spPr>
        <p:txBody>
          <a:bodyPr vert="horz" lIns="91440" tIns="45720" rIns="91440" bIns="45720" rtlCol="0" anchor="ctr">
            <a:normAutofit/>
          </a:bodyPr>
          <a:lstStyle/>
          <a:p>
            <a:pPr algn="ctr">
              <a:spcAft>
                <a:spcPts val="600"/>
              </a:spcAft>
              <a:buClrTx/>
              <a:defRPr/>
            </a:pPr>
            <a:fld id="{00000000-1234-1234-1234-123412341234}" type="slidenum">
              <a:rPr lang="en-US" sz="1200" kern="1200">
                <a:solidFill>
                  <a:srgbClr val="FFFFFF"/>
                </a:solidFill>
                <a:latin typeface="Calibri" panose="020F0502020204030204"/>
                <a:ea typeface="+mn-ea"/>
                <a:cs typeface="+mn-cs"/>
              </a:rPr>
              <a:pPr algn="ctr">
                <a:spcAft>
                  <a:spcPts val="600"/>
                </a:spcAft>
                <a:buClrTx/>
                <a:defRPr/>
              </a:pPr>
              <a:t>4</a:t>
            </a:fld>
            <a:endParaRPr lang="en-US" sz="1200" kern="1200">
              <a:solidFill>
                <a:srgbClr val="FFFFFF"/>
              </a:solidFill>
              <a:latin typeface="Calibri" panose="020F0502020204030204"/>
              <a:ea typeface="+mn-ea"/>
              <a:cs typeface="+mn-cs"/>
            </a:endParaRPr>
          </a:p>
        </p:txBody>
      </p:sp>
      <p:sp>
        <p:nvSpPr>
          <p:cNvPr id="33" name="Rectangle 21">
            <a:extLst>
              <a:ext uri="{FF2B5EF4-FFF2-40B4-BE49-F238E27FC236}">
                <a16:creationId xmlns:a16="http://schemas.microsoft.com/office/drawing/2014/main" id="{C9824305-C48E-445C-A06D-E9D658EA4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5154" y="4873933"/>
            <a:ext cx="6748272" cy="12182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4" name="Straight Connector 23">
            <a:extLst>
              <a:ext uri="{FF2B5EF4-FFF2-40B4-BE49-F238E27FC236}">
                <a16:creationId xmlns:a16="http://schemas.microsoft.com/office/drawing/2014/main" id="{20AA2C0D-3F5B-4A2F-B0A7-4D97E288D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25">
            <a:extLst>
              <a:ext uri="{FF2B5EF4-FFF2-40B4-BE49-F238E27FC236}">
                <a16:creationId xmlns:a16="http://schemas.microsoft.com/office/drawing/2014/main" id="{0485131C-C0F2-42B4-BF0D-92159F77A6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27">
            <a:extLst>
              <a:ext uri="{FF2B5EF4-FFF2-40B4-BE49-F238E27FC236}">
                <a16:creationId xmlns:a16="http://schemas.microsoft.com/office/drawing/2014/main" id="{2E509452-BBC3-4626-A853-8C20B1FAC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TextBox 6">
            <a:extLst>
              <a:ext uri="{FF2B5EF4-FFF2-40B4-BE49-F238E27FC236}">
                <a16:creationId xmlns:a16="http://schemas.microsoft.com/office/drawing/2014/main" id="{35570726-7401-4395-F44B-41798892B997}"/>
              </a:ext>
            </a:extLst>
          </p:cNvPr>
          <p:cNvGraphicFramePr/>
          <p:nvPr>
            <p:extLst>
              <p:ext uri="{D42A27DB-BD31-4B8C-83A1-F6EECF244321}">
                <p14:modId xmlns:p14="http://schemas.microsoft.com/office/powerpoint/2010/main" val="1809576727"/>
              </p:ext>
            </p:extLst>
          </p:nvPr>
        </p:nvGraphicFramePr>
        <p:xfrm>
          <a:off x="1672569" y="2363638"/>
          <a:ext cx="5715001" cy="226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98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CFBBF659-1828-4499-AB82-9BF186366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 y="0"/>
            <a:ext cx="9144000" cy="686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8BD3C7-834E-43F0-9527-BB190AD2F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154" y="-1"/>
            <a:ext cx="6749831" cy="499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44DDC9E-E81C-1BA5-C9C0-1AC3A31F4E21}"/>
              </a:ext>
            </a:extLst>
          </p:cNvPr>
          <p:cNvSpPr>
            <a:spLocks noGrp="1"/>
          </p:cNvSpPr>
          <p:nvPr>
            <p:ph type="sldNum" idx="4294967295"/>
          </p:nvPr>
        </p:nvSpPr>
        <p:spPr>
          <a:xfrm>
            <a:off x="8522786" y="-8779"/>
            <a:ext cx="620072" cy="704121"/>
          </a:xfrm>
          <a:prstGeom prst="rect">
            <a:avLst/>
          </a:prstGeom>
        </p:spPr>
        <p:txBody>
          <a:bodyPr vert="horz" lIns="91440" tIns="45720" rIns="91440" bIns="45720" rtlCol="0" anchor="ctr">
            <a:normAutofit/>
          </a:bodyPr>
          <a:lstStyle/>
          <a:p>
            <a:pPr algn="ctr">
              <a:spcAft>
                <a:spcPts val="600"/>
              </a:spcAft>
              <a:buClrTx/>
              <a:defRPr/>
            </a:pPr>
            <a:fld id="{00000000-1234-1234-1234-123412341234}" type="slidenum">
              <a:rPr lang="en-US" sz="1200" kern="1200">
                <a:solidFill>
                  <a:srgbClr val="FFFFFF"/>
                </a:solidFill>
                <a:latin typeface="Calibri" panose="020F0502020204030204"/>
                <a:ea typeface="+mn-ea"/>
                <a:cs typeface="+mn-cs"/>
              </a:rPr>
              <a:pPr algn="ctr">
                <a:spcAft>
                  <a:spcPts val="600"/>
                </a:spcAft>
                <a:buClrTx/>
                <a:defRPr/>
              </a:pPr>
              <a:t>5</a:t>
            </a:fld>
            <a:endParaRPr lang="en-US" sz="1200" kern="1200">
              <a:solidFill>
                <a:srgbClr val="FFFFFF"/>
              </a:solidFill>
              <a:latin typeface="Calibri" panose="020F0502020204030204"/>
              <a:ea typeface="+mn-ea"/>
              <a:cs typeface="+mn-cs"/>
            </a:endParaRPr>
          </a:p>
        </p:txBody>
      </p:sp>
      <p:sp>
        <p:nvSpPr>
          <p:cNvPr id="22" name="Rectangle 21">
            <a:extLst>
              <a:ext uri="{FF2B5EF4-FFF2-40B4-BE49-F238E27FC236}">
                <a16:creationId xmlns:a16="http://schemas.microsoft.com/office/drawing/2014/main" id="{C9824305-C48E-445C-A06D-E9D658EA4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5154" y="4873933"/>
            <a:ext cx="6748272" cy="12182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4" name="Straight Connector 23">
            <a:extLst>
              <a:ext uri="{FF2B5EF4-FFF2-40B4-BE49-F238E27FC236}">
                <a16:creationId xmlns:a16="http://schemas.microsoft.com/office/drawing/2014/main" id="{20AA2C0D-3F5B-4A2F-B0A7-4D97E288D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85131C-C0F2-42B4-BF0D-92159F77A6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509452-BBC3-4626-A853-8C20B1FAC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TextBox 6">
            <a:extLst>
              <a:ext uri="{FF2B5EF4-FFF2-40B4-BE49-F238E27FC236}">
                <a16:creationId xmlns:a16="http://schemas.microsoft.com/office/drawing/2014/main" id="{CEF9468E-6F23-AB39-9FF8-E82DCBF4A2A9}"/>
              </a:ext>
            </a:extLst>
          </p:cNvPr>
          <p:cNvGraphicFramePr/>
          <p:nvPr>
            <p:extLst>
              <p:ext uri="{D42A27DB-BD31-4B8C-83A1-F6EECF244321}">
                <p14:modId xmlns:p14="http://schemas.microsoft.com/office/powerpoint/2010/main" val="3234811196"/>
              </p:ext>
            </p:extLst>
          </p:nvPr>
        </p:nvGraphicFramePr>
        <p:xfrm>
          <a:off x="1672569" y="2363638"/>
          <a:ext cx="5715001" cy="226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14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0721809-456C-4406-AE24-4F185973A870}"/>
              </a:ext>
            </a:extLst>
          </p:cNvPr>
          <p:cNvSpPr/>
          <p:nvPr/>
        </p:nvSpPr>
        <p:spPr>
          <a:xfrm>
            <a:off x="2199689" y="2828140"/>
            <a:ext cx="1074947" cy="1201721"/>
          </a:xfrm>
          <a:custGeom>
            <a:avLst/>
            <a:gdLst>
              <a:gd name="connsiteX0" fmla="*/ 1432890 w 2865780"/>
              <a:gd name="connsiteY0" fmla="*/ 0 h 3203756"/>
              <a:gd name="connsiteX1" fmla="*/ 1600542 w 2865780"/>
              <a:gd name="connsiteY1" fmla="*/ 45839 h 3203756"/>
              <a:gd name="connsiteX2" fmla="*/ 2695650 w 2865780"/>
              <a:gd name="connsiteY2" fmla="*/ 678496 h 3203756"/>
              <a:gd name="connsiteX3" fmla="*/ 2865780 w 2865780"/>
              <a:gd name="connsiteY3" fmla="*/ 969221 h 3203756"/>
              <a:gd name="connsiteX4" fmla="*/ 2865780 w 2865780"/>
              <a:gd name="connsiteY4" fmla="*/ 2234536 h 3203756"/>
              <a:gd name="connsiteX5" fmla="*/ 2695650 w 2865780"/>
              <a:gd name="connsiteY5" fmla="*/ 2525261 h 3203756"/>
              <a:gd name="connsiteX6" fmla="*/ 1600542 w 2865780"/>
              <a:gd name="connsiteY6" fmla="*/ 3157918 h 3203756"/>
              <a:gd name="connsiteX7" fmla="*/ 1265238 w 2865780"/>
              <a:gd name="connsiteY7" fmla="*/ 3157918 h 3203756"/>
              <a:gd name="connsiteX8" fmla="*/ 170130 w 2865780"/>
              <a:gd name="connsiteY8" fmla="*/ 2525261 h 3203756"/>
              <a:gd name="connsiteX9" fmla="*/ 0 w 2865780"/>
              <a:gd name="connsiteY9" fmla="*/ 2234536 h 3203756"/>
              <a:gd name="connsiteX10" fmla="*/ 0 w 2865780"/>
              <a:gd name="connsiteY10" fmla="*/ 969221 h 3203756"/>
              <a:gd name="connsiteX11" fmla="*/ 170130 w 2865780"/>
              <a:gd name="connsiteY11" fmla="*/ 678496 h 3203756"/>
              <a:gd name="connsiteX12" fmla="*/ 1265238 w 2865780"/>
              <a:gd name="connsiteY12" fmla="*/ 45839 h 3203756"/>
              <a:gd name="connsiteX13" fmla="*/ 1432890 w 2865780"/>
              <a:gd name="connsiteY13" fmla="*/ 0 h 32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5780" h="3203756">
                <a:moveTo>
                  <a:pt x="1432890" y="0"/>
                </a:moveTo>
                <a:cubicBezTo>
                  <a:pt x="1491114" y="0"/>
                  <a:pt x="1549338" y="15280"/>
                  <a:pt x="1600542" y="45839"/>
                </a:cubicBezTo>
                <a:lnTo>
                  <a:pt x="2695650" y="678496"/>
                </a:lnTo>
                <a:cubicBezTo>
                  <a:pt x="2799710" y="736311"/>
                  <a:pt x="2865780" y="848636"/>
                  <a:pt x="2865780" y="969221"/>
                </a:cubicBezTo>
                <a:lnTo>
                  <a:pt x="2865780" y="2234536"/>
                </a:lnTo>
                <a:cubicBezTo>
                  <a:pt x="2865780" y="2353469"/>
                  <a:pt x="2799710" y="2464142"/>
                  <a:pt x="2695650" y="2525261"/>
                </a:cubicBezTo>
                <a:lnTo>
                  <a:pt x="1600542" y="3157918"/>
                </a:lnTo>
                <a:cubicBezTo>
                  <a:pt x="1498134" y="3219036"/>
                  <a:pt x="1367646" y="3219036"/>
                  <a:pt x="1265238" y="3157918"/>
                </a:cubicBezTo>
                <a:lnTo>
                  <a:pt x="170130" y="2525261"/>
                </a:lnTo>
                <a:cubicBezTo>
                  <a:pt x="64418" y="2464142"/>
                  <a:pt x="0" y="2353469"/>
                  <a:pt x="0" y="2234536"/>
                </a:cubicBezTo>
                <a:lnTo>
                  <a:pt x="0" y="969221"/>
                </a:lnTo>
                <a:cubicBezTo>
                  <a:pt x="0" y="848636"/>
                  <a:pt x="64418" y="736311"/>
                  <a:pt x="170130" y="678496"/>
                </a:cubicBezTo>
                <a:lnTo>
                  <a:pt x="1265238" y="45839"/>
                </a:lnTo>
                <a:cubicBezTo>
                  <a:pt x="1316442" y="15280"/>
                  <a:pt x="1374666" y="0"/>
                  <a:pt x="1432890" y="0"/>
                </a:cubicBezTo>
                <a:close/>
              </a:path>
            </a:pathLst>
          </a:custGeom>
          <a:solidFill>
            <a:schemeClr val="accent1">
              <a:alpha val="2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5" name="Freeform: Shape 4">
            <a:extLst>
              <a:ext uri="{FF2B5EF4-FFF2-40B4-BE49-F238E27FC236}">
                <a16:creationId xmlns:a16="http://schemas.microsoft.com/office/drawing/2014/main" id="{00772F03-C527-40D3-AC45-E6CF4FAEADDB}"/>
              </a:ext>
            </a:extLst>
          </p:cNvPr>
          <p:cNvSpPr/>
          <p:nvPr/>
        </p:nvSpPr>
        <p:spPr>
          <a:xfrm>
            <a:off x="981574" y="1367685"/>
            <a:ext cx="341207" cy="38144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1">
              <a:alpha val="1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2" name="TextBox 1">
            <a:extLst>
              <a:ext uri="{FF2B5EF4-FFF2-40B4-BE49-F238E27FC236}">
                <a16:creationId xmlns:a16="http://schemas.microsoft.com/office/drawing/2014/main" id="{C95FCE28-8398-4CF2-B614-3FACEB13CE34}"/>
              </a:ext>
            </a:extLst>
          </p:cNvPr>
          <p:cNvSpPr txBox="1"/>
          <p:nvPr/>
        </p:nvSpPr>
        <p:spPr>
          <a:xfrm>
            <a:off x="570458" y="3050884"/>
            <a:ext cx="8003084" cy="756233"/>
          </a:xfrm>
          <a:prstGeom prst="rect">
            <a:avLst/>
          </a:prstGeom>
          <a:noFill/>
        </p:spPr>
        <p:txBody>
          <a:bodyPr wrap="square" rtlCol="0" anchor="ctr">
            <a:spAutoFit/>
          </a:bodyPr>
          <a:lstStyle/>
          <a:p>
            <a:pPr algn="ctr" defTabSz="685846">
              <a:buClrTx/>
            </a:pPr>
            <a:r>
              <a:rPr lang="en-US" sz="4314" b="1" kern="1200" spc="-109" dirty="0">
                <a:solidFill>
                  <a:srgbClr val="111240"/>
                </a:solidFill>
                <a:latin typeface="Poppins" pitchFamily="2" charset="77"/>
                <a:ea typeface="+mn-ea"/>
                <a:cs typeface="Poppins" pitchFamily="2" charset="77"/>
              </a:rPr>
              <a:t>INTRODUCTORY SLIDE</a:t>
            </a:r>
          </a:p>
        </p:txBody>
      </p:sp>
      <p:sp>
        <p:nvSpPr>
          <p:cNvPr id="11" name="Freeform: Shape 10">
            <a:extLst>
              <a:ext uri="{FF2B5EF4-FFF2-40B4-BE49-F238E27FC236}">
                <a16:creationId xmlns:a16="http://schemas.microsoft.com/office/drawing/2014/main" id="{4CFA70C3-75AF-492C-A8BD-75866967C298}"/>
              </a:ext>
            </a:extLst>
          </p:cNvPr>
          <p:cNvSpPr/>
          <p:nvPr/>
        </p:nvSpPr>
        <p:spPr>
          <a:xfrm>
            <a:off x="4230793" y="1749132"/>
            <a:ext cx="341207" cy="38144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2">
              <a:alpha val="1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12" name="Freeform: Shape 11">
            <a:extLst>
              <a:ext uri="{FF2B5EF4-FFF2-40B4-BE49-F238E27FC236}">
                <a16:creationId xmlns:a16="http://schemas.microsoft.com/office/drawing/2014/main" id="{B4F88A45-0DA8-457F-9D60-7034AB77916F}"/>
              </a:ext>
            </a:extLst>
          </p:cNvPr>
          <p:cNvSpPr/>
          <p:nvPr/>
        </p:nvSpPr>
        <p:spPr>
          <a:xfrm>
            <a:off x="7651892" y="1367685"/>
            <a:ext cx="341207" cy="38144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3">
              <a:alpha val="1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13" name="Freeform: Shape 12">
            <a:extLst>
              <a:ext uri="{FF2B5EF4-FFF2-40B4-BE49-F238E27FC236}">
                <a16:creationId xmlns:a16="http://schemas.microsoft.com/office/drawing/2014/main" id="{DB20A088-A954-435E-AF80-D9CE6590E659}"/>
              </a:ext>
            </a:extLst>
          </p:cNvPr>
          <p:cNvSpPr/>
          <p:nvPr/>
        </p:nvSpPr>
        <p:spPr>
          <a:xfrm>
            <a:off x="7231981" y="4999008"/>
            <a:ext cx="341207" cy="38144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6">
              <a:alpha val="1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14" name="Freeform: Shape 13">
            <a:extLst>
              <a:ext uri="{FF2B5EF4-FFF2-40B4-BE49-F238E27FC236}">
                <a16:creationId xmlns:a16="http://schemas.microsoft.com/office/drawing/2014/main" id="{514809B3-5E78-463D-83B9-0B799408DAA8}"/>
              </a:ext>
            </a:extLst>
          </p:cNvPr>
          <p:cNvSpPr/>
          <p:nvPr/>
        </p:nvSpPr>
        <p:spPr>
          <a:xfrm>
            <a:off x="4945386" y="4727421"/>
            <a:ext cx="341207" cy="38144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5">
              <a:alpha val="1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15" name="Freeform: Shape 14">
            <a:extLst>
              <a:ext uri="{FF2B5EF4-FFF2-40B4-BE49-F238E27FC236}">
                <a16:creationId xmlns:a16="http://schemas.microsoft.com/office/drawing/2014/main" id="{FDBCF1AF-8821-46B7-8FE8-53374C079577}"/>
              </a:ext>
            </a:extLst>
          </p:cNvPr>
          <p:cNvSpPr/>
          <p:nvPr/>
        </p:nvSpPr>
        <p:spPr>
          <a:xfrm>
            <a:off x="1858482" y="4999008"/>
            <a:ext cx="341207" cy="381447"/>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chemeClr val="accent4">
              <a:alpha val="15000"/>
            </a:schemeClr>
          </a:solidFill>
          <a:ln cap="flat">
            <a:noFill/>
            <a:prstDash val="solid"/>
          </a:ln>
        </p:spPr>
        <p:txBody>
          <a:bodyPr vert="horz" wrap="square" lIns="33759" tIns="16879" rIns="33759" bIns="16879" anchor="ctr" anchorCtr="1" compatLnSpc="0">
            <a:noAutofit/>
          </a:bodyPr>
          <a:lstStyle/>
          <a:p>
            <a:pPr defTabSz="685846" hangingPunct="0">
              <a:buClrTx/>
            </a:pPr>
            <a:endParaRPr lang="en-US" sz="675" kern="1200" dirty="0">
              <a:solidFill>
                <a:srgbClr val="747994"/>
              </a:solidFill>
              <a:latin typeface="Poppins" panose="00000500000000000000" pitchFamily="2" charset="0"/>
              <a:ea typeface="Microsoft YaHei" pitchFamily="2"/>
              <a:cs typeface="+mn-cs"/>
            </a:endParaRPr>
          </a:p>
        </p:txBody>
      </p:sp>
      <p:sp>
        <p:nvSpPr>
          <p:cNvPr id="3" name="TextBox 2">
            <a:extLst>
              <a:ext uri="{FF2B5EF4-FFF2-40B4-BE49-F238E27FC236}">
                <a16:creationId xmlns:a16="http://schemas.microsoft.com/office/drawing/2014/main" id="{BBB3D0C7-24AE-44CF-8556-55001DFF4F7D}"/>
              </a:ext>
            </a:extLst>
          </p:cNvPr>
          <p:cNvSpPr txBox="1"/>
          <p:nvPr/>
        </p:nvSpPr>
        <p:spPr>
          <a:xfrm>
            <a:off x="158496" y="392787"/>
            <a:ext cx="2962656" cy="2246769"/>
          </a:xfrm>
          <a:prstGeom prst="rect">
            <a:avLst/>
          </a:prstGeom>
          <a:noFill/>
        </p:spPr>
        <p:txBody>
          <a:bodyPr wrap="square" rtlCol="0">
            <a:spAutoFit/>
          </a:bodyPr>
          <a:lstStyle/>
          <a:p>
            <a:pPr algn="just"/>
            <a:r>
              <a:rPr lang="en-GB" kern="1200" spc="-8" dirty="0">
                <a:solidFill>
                  <a:schemeClr val="tx2"/>
                </a:solidFill>
                <a:latin typeface="Poppins" pitchFamily="2" charset="77"/>
                <a:ea typeface="+mn-ea"/>
                <a:cs typeface="Poppins" pitchFamily="2" charset="77"/>
              </a:rPr>
              <a:t>A national Local Economic Development Policy and Operational Manual developed in 2013, provide a framework and guideline for MMDAs to incorporate LED related activities and interventions in their Medium-Term Development Plans (MTDP) for implementation. </a:t>
            </a:r>
          </a:p>
        </p:txBody>
      </p:sp>
      <p:sp>
        <p:nvSpPr>
          <p:cNvPr id="6" name="TextBox 5">
            <a:extLst>
              <a:ext uri="{FF2B5EF4-FFF2-40B4-BE49-F238E27FC236}">
                <a16:creationId xmlns:a16="http://schemas.microsoft.com/office/drawing/2014/main" id="{AE13648E-9678-4243-9BB0-C2754F2A7FD3}"/>
              </a:ext>
            </a:extLst>
          </p:cNvPr>
          <p:cNvSpPr txBox="1"/>
          <p:nvPr/>
        </p:nvSpPr>
        <p:spPr>
          <a:xfrm>
            <a:off x="3250406" y="1133410"/>
            <a:ext cx="2962656" cy="1600438"/>
          </a:xfrm>
          <a:prstGeom prst="rect">
            <a:avLst/>
          </a:prstGeom>
          <a:noFill/>
        </p:spPr>
        <p:txBody>
          <a:bodyPr wrap="square" rtlCol="0">
            <a:spAutoFit/>
          </a:bodyPr>
          <a:lstStyle>
            <a:defPPr marR="0" lvl="0" algn="l" rtl="0">
              <a:lnSpc>
                <a:spcPct val="100000"/>
              </a:lnSpc>
              <a:spcBef>
                <a:spcPts val="0"/>
              </a:spcBef>
              <a:spcAft>
                <a:spcPts val="0"/>
              </a:spcAft>
            </a:defPPr>
            <a:lvl1pPr algn="just">
              <a:defRPr sz="1200" kern="1200" spc="-8">
                <a:solidFill>
                  <a:schemeClr val="tx2"/>
                </a:solidFill>
                <a:latin typeface="Poppins" pitchFamily="2" charset="77"/>
                <a:ea typeface="+mn-ea"/>
                <a:cs typeface="Poppins" pitchFamily="2" charset="77"/>
              </a:defRPr>
            </a:lvl1pPr>
          </a:lstStyle>
          <a:p>
            <a:r>
              <a:rPr lang="en-GB" sz="1400" dirty="0"/>
              <a:t>The update of the Policy, Local Economic Development Policy (2020) and Action Plan will build on the successes and further address the gaps of the former Local Economic Development Policy (2013). </a:t>
            </a:r>
          </a:p>
        </p:txBody>
      </p:sp>
      <p:sp>
        <p:nvSpPr>
          <p:cNvPr id="7" name="TextBox 6">
            <a:extLst>
              <a:ext uri="{FF2B5EF4-FFF2-40B4-BE49-F238E27FC236}">
                <a16:creationId xmlns:a16="http://schemas.microsoft.com/office/drawing/2014/main" id="{C578CFEE-506E-4D60-A12A-D93265FF4079}"/>
              </a:ext>
            </a:extLst>
          </p:cNvPr>
          <p:cNvSpPr txBox="1"/>
          <p:nvPr/>
        </p:nvSpPr>
        <p:spPr>
          <a:xfrm>
            <a:off x="6575977" y="894052"/>
            <a:ext cx="2438446" cy="1815882"/>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spc="-8">
                <a:solidFill>
                  <a:schemeClr val="tx2"/>
                </a:solidFill>
                <a:latin typeface="Poppins" pitchFamily="2" charset="77"/>
                <a:ea typeface="+mn-ea"/>
                <a:cs typeface="Poppins" pitchFamily="2" charset="77"/>
              </a:defRPr>
            </a:lvl1pPr>
          </a:lstStyle>
          <a:p>
            <a:r>
              <a:rPr lang="en-US" sz="1400" dirty="0"/>
              <a:t>The need to successfully implement the LED Policy 2020 through broader stakeholder engagements and strong coordination for LED planning and implementation</a:t>
            </a:r>
          </a:p>
        </p:txBody>
      </p:sp>
      <p:sp>
        <p:nvSpPr>
          <p:cNvPr id="8" name="TextBox 7">
            <a:extLst>
              <a:ext uri="{FF2B5EF4-FFF2-40B4-BE49-F238E27FC236}">
                <a16:creationId xmlns:a16="http://schemas.microsoft.com/office/drawing/2014/main" id="{C13EDC45-6EDF-44B0-BF11-8021BA409159}"/>
              </a:ext>
            </a:extLst>
          </p:cNvPr>
          <p:cNvSpPr txBox="1"/>
          <p:nvPr/>
        </p:nvSpPr>
        <p:spPr>
          <a:xfrm>
            <a:off x="158496" y="4252605"/>
            <a:ext cx="2476293" cy="203132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spc="-8">
                <a:solidFill>
                  <a:schemeClr val="tx2"/>
                </a:solidFill>
                <a:latin typeface="Poppins" pitchFamily="2" charset="77"/>
                <a:ea typeface="+mn-ea"/>
                <a:cs typeface="Poppins" pitchFamily="2" charset="77"/>
              </a:defRPr>
            </a:lvl1pPr>
          </a:lstStyle>
          <a:p>
            <a:r>
              <a:rPr lang="en-GB" sz="1400" dirty="0"/>
              <a:t>The vision of this Policy is stated as follows: </a:t>
            </a:r>
          </a:p>
          <a:p>
            <a:r>
              <a:rPr lang="en-GB" sz="1400" b="1" i="1" dirty="0"/>
              <a:t>“Resilient, inclusive and collaborative local economies for sustained business growth contributing to local income generation and decent job creation.” </a:t>
            </a:r>
          </a:p>
        </p:txBody>
      </p:sp>
      <p:sp>
        <p:nvSpPr>
          <p:cNvPr id="9" name="TextBox 8">
            <a:extLst>
              <a:ext uri="{FF2B5EF4-FFF2-40B4-BE49-F238E27FC236}">
                <a16:creationId xmlns:a16="http://schemas.microsoft.com/office/drawing/2014/main" id="{51E059C9-4B89-4E72-8646-EABD675A4947}"/>
              </a:ext>
            </a:extLst>
          </p:cNvPr>
          <p:cNvSpPr txBox="1"/>
          <p:nvPr/>
        </p:nvSpPr>
        <p:spPr>
          <a:xfrm>
            <a:off x="3226545" y="4589566"/>
            <a:ext cx="2359826" cy="138499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spc="-8">
                <a:solidFill>
                  <a:schemeClr val="tx2"/>
                </a:solidFill>
                <a:latin typeface="Poppins" pitchFamily="2" charset="77"/>
                <a:ea typeface="+mn-ea"/>
                <a:cs typeface="Poppins" pitchFamily="2" charset="77"/>
              </a:defRPr>
            </a:lvl1pPr>
          </a:lstStyle>
          <a:p>
            <a:r>
              <a:rPr lang="en-GB" sz="1400" dirty="0"/>
              <a:t>Strong local economies that support a </a:t>
            </a:r>
            <a:r>
              <a:rPr lang="en-GB" sz="1400" b="1" i="1" dirty="0"/>
              <a:t>wealthy, inclusive, sustainable, empowered, and resilient </a:t>
            </a:r>
            <a:r>
              <a:rPr lang="en-GB" sz="1400" dirty="0"/>
              <a:t>Ghana, or in short, a W.I.S.E.R. Ghana. </a:t>
            </a:r>
          </a:p>
        </p:txBody>
      </p:sp>
      <p:sp>
        <p:nvSpPr>
          <p:cNvPr id="10" name="TextBox 9">
            <a:extLst>
              <a:ext uri="{FF2B5EF4-FFF2-40B4-BE49-F238E27FC236}">
                <a16:creationId xmlns:a16="http://schemas.microsoft.com/office/drawing/2014/main" id="{CB13D0EA-0C29-4967-B0CC-D1DBE2AC543F}"/>
              </a:ext>
            </a:extLst>
          </p:cNvPr>
          <p:cNvSpPr txBox="1"/>
          <p:nvPr/>
        </p:nvSpPr>
        <p:spPr>
          <a:xfrm>
            <a:off x="5869366" y="4029861"/>
            <a:ext cx="3030793" cy="1815882"/>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spc="-8">
                <a:solidFill>
                  <a:schemeClr val="tx2"/>
                </a:solidFill>
                <a:latin typeface="Poppins" pitchFamily="2" charset="77"/>
                <a:ea typeface="+mn-ea"/>
                <a:cs typeface="Poppins" pitchFamily="2" charset="77"/>
              </a:defRPr>
            </a:lvl1pPr>
          </a:lstStyle>
          <a:p>
            <a:r>
              <a:rPr lang="en-GB" sz="1400" dirty="0"/>
              <a:t>The goal of the Policy is: </a:t>
            </a:r>
          </a:p>
          <a:p>
            <a:r>
              <a:rPr lang="en-GB" sz="1400" b="1" i="1" dirty="0"/>
              <a:t>“to promote a conducive environment at MMDA level for sustained local business growth, decent employment opportunities and economic empowerment for all Ghanaians”. </a:t>
            </a:r>
          </a:p>
        </p:txBody>
      </p:sp>
    </p:spTree>
    <p:extLst>
      <p:ext uri="{BB962C8B-B14F-4D97-AF65-F5344CB8AC3E}">
        <p14:creationId xmlns:p14="http://schemas.microsoft.com/office/powerpoint/2010/main" val="325121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21">
            <a:extLst>
              <a:ext uri="{FF2B5EF4-FFF2-40B4-BE49-F238E27FC236}">
                <a16:creationId xmlns:a16="http://schemas.microsoft.com/office/drawing/2014/main" id="{812B35AE-DC2A-459D-ABB8-C661D5A2DFFE}"/>
              </a:ext>
            </a:extLst>
          </p:cNvPr>
          <p:cNvSpPr>
            <a:spLocks noChangeArrowheads="1"/>
          </p:cNvSpPr>
          <p:nvPr/>
        </p:nvSpPr>
        <p:spPr bwMode="auto">
          <a:xfrm flipH="1">
            <a:off x="2139019" y="4195962"/>
            <a:ext cx="19531" cy="1805458"/>
          </a:xfrm>
          <a:prstGeom prst="rect">
            <a:avLst/>
          </a:prstGeom>
          <a:solidFill>
            <a:schemeClr val="accent1"/>
          </a:solidFill>
          <a:ln>
            <a:noFill/>
          </a:ln>
        </p:spPr>
        <p:txBody>
          <a:bodyPr vert="horz" wrap="square" lIns="34299" tIns="17149" rIns="34299" bIns="17149" numCol="1" anchor="t" anchorCtr="0" compatLnSpc="1">
            <a:prstTxWarp prst="textNoShape">
              <a:avLst/>
            </a:prstTxWarp>
          </a:bodyPr>
          <a:lstStyle/>
          <a:p>
            <a:pPr defTabSz="685846">
              <a:buClrTx/>
            </a:pPr>
            <a:endParaRPr lang="en-US" sz="1350" kern="1200" dirty="0">
              <a:solidFill>
                <a:srgbClr val="747A94"/>
              </a:solidFill>
              <a:latin typeface="Poppins" panose="00000500000000000000" pitchFamily="2" charset="0"/>
              <a:ea typeface="+mn-ea"/>
              <a:cs typeface="+mn-cs"/>
            </a:endParaRPr>
          </a:p>
        </p:txBody>
      </p:sp>
      <p:sp>
        <p:nvSpPr>
          <p:cNvPr id="9" name="Rectangle 321">
            <a:extLst>
              <a:ext uri="{FF2B5EF4-FFF2-40B4-BE49-F238E27FC236}">
                <a16:creationId xmlns:a16="http://schemas.microsoft.com/office/drawing/2014/main" id="{CED1B5CE-413E-47FA-ACDE-AB1CDC5C7839}"/>
              </a:ext>
            </a:extLst>
          </p:cNvPr>
          <p:cNvSpPr>
            <a:spLocks noChangeArrowheads="1"/>
          </p:cNvSpPr>
          <p:nvPr/>
        </p:nvSpPr>
        <p:spPr bwMode="auto">
          <a:xfrm flipH="1">
            <a:off x="4562235" y="4195962"/>
            <a:ext cx="19531" cy="1805458"/>
          </a:xfrm>
          <a:prstGeom prst="rect">
            <a:avLst/>
          </a:prstGeom>
          <a:solidFill>
            <a:schemeClr val="accent2"/>
          </a:solidFill>
          <a:ln>
            <a:noFill/>
          </a:ln>
        </p:spPr>
        <p:txBody>
          <a:bodyPr vert="horz" wrap="square" lIns="34299" tIns="17149" rIns="34299" bIns="17149" numCol="1" anchor="t" anchorCtr="0" compatLnSpc="1">
            <a:prstTxWarp prst="textNoShape">
              <a:avLst/>
            </a:prstTxWarp>
          </a:bodyPr>
          <a:lstStyle/>
          <a:p>
            <a:pPr defTabSz="685846">
              <a:buClrTx/>
            </a:pPr>
            <a:endParaRPr lang="en-US" sz="1350" kern="1200" dirty="0">
              <a:solidFill>
                <a:srgbClr val="747A94"/>
              </a:solidFill>
              <a:latin typeface="Poppins" panose="00000500000000000000" pitchFamily="2" charset="0"/>
              <a:ea typeface="+mn-ea"/>
              <a:cs typeface="+mn-cs"/>
            </a:endParaRPr>
          </a:p>
        </p:txBody>
      </p:sp>
      <p:sp>
        <p:nvSpPr>
          <p:cNvPr id="10" name="Rectangle 321">
            <a:extLst>
              <a:ext uri="{FF2B5EF4-FFF2-40B4-BE49-F238E27FC236}">
                <a16:creationId xmlns:a16="http://schemas.microsoft.com/office/drawing/2014/main" id="{B1076294-35D3-4436-B79E-D66AFD818EDE}"/>
              </a:ext>
            </a:extLst>
          </p:cNvPr>
          <p:cNvSpPr>
            <a:spLocks noChangeArrowheads="1"/>
          </p:cNvSpPr>
          <p:nvPr/>
        </p:nvSpPr>
        <p:spPr bwMode="auto">
          <a:xfrm flipH="1">
            <a:off x="6985450" y="4195962"/>
            <a:ext cx="19531" cy="1805458"/>
          </a:xfrm>
          <a:prstGeom prst="rect">
            <a:avLst/>
          </a:prstGeom>
          <a:solidFill>
            <a:schemeClr val="accent3"/>
          </a:solidFill>
          <a:ln>
            <a:noFill/>
          </a:ln>
        </p:spPr>
        <p:txBody>
          <a:bodyPr vert="horz" wrap="square" lIns="34299" tIns="17149" rIns="34299" bIns="17149" numCol="1" anchor="t" anchorCtr="0" compatLnSpc="1">
            <a:prstTxWarp prst="textNoShape">
              <a:avLst/>
            </a:prstTxWarp>
          </a:bodyPr>
          <a:lstStyle/>
          <a:p>
            <a:pPr defTabSz="685846">
              <a:buClrTx/>
            </a:pPr>
            <a:endParaRPr lang="en-US" sz="1350" kern="1200" dirty="0">
              <a:solidFill>
                <a:srgbClr val="747A94"/>
              </a:solidFill>
              <a:latin typeface="Poppins" panose="00000500000000000000" pitchFamily="2" charset="0"/>
              <a:ea typeface="+mn-ea"/>
              <a:cs typeface="+mn-cs"/>
            </a:endParaRPr>
          </a:p>
        </p:txBody>
      </p:sp>
      <p:sp>
        <p:nvSpPr>
          <p:cNvPr id="3" name="Rectangle: Rounded Corners 2">
            <a:extLst>
              <a:ext uri="{FF2B5EF4-FFF2-40B4-BE49-F238E27FC236}">
                <a16:creationId xmlns:a16="http://schemas.microsoft.com/office/drawing/2014/main" id="{9BF6D3C0-C440-4305-818F-029CB56AADB4}"/>
              </a:ext>
            </a:extLst>
          </p:cNvPr>
          <p:cNvSpPr/>
          <p:nvPr/>
        </p:nvSpPr>
        <p:spPr>
          <a:xfrm rot="2700000">
            <a:off x="1622867" y="3920618"/>
            <a:ext cx="1051834" cy="10518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anose="00000500000000000000" pitchFamily="2" charset="0"/>
            </a:endParaRPr>
          </a:p>
        </p:txBody>
      </p:sp>
      <p:sp>
        <p:nvSpPr>
          <p:cNvPr id="4" name="Rectangle: Rounded Corners 3">
            <a:extLst>
              <a:ext uri="{FF2B5EF4-FFF2-40B4-BE49-F238E27FC236}">
                <a16:creationId xmlns:a16="http://schemas.microsoft.com/office/drawing/2014/main" id="{2313E8D6-C343-4B32-9B60-3AE4E8ADB4DD}"/>
              </a:ext>
            </a:extLst>
          </p:cNvPr>
          <p:cNvSpPr/>
          <p:nvPr/>
        </p:nvSpPr>
        <p:spPr>
          <a:xfrm rot="2700000">
            <a:off x="4046083" y="3617644"/>
            <a:ext cx="1051834" cy="10518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anose="00000500000000000000" pitchFamily="2" charset="0"/>
            </a:endParaRPr>
          </a:p>
        </p:txBody>
      </p:sp>
      <p:sp>
        <p:nvSpPr>
          <p:cNvPr id="5" name="Rectangle: Rounded Corners 4">
            <a:extLst>
              <a:ext uri="{FF2B5EF4-FFF2-40B4-BE49-F238E27FC236}">
                <a16:creationId xmlns:a16="http://schemas.microsoft.com/office/drawing/2014/main" id="{60056935-D0B2-4EDF-94A8-7C6FA3C1A609}"/>
              </a:ext>
            </a:extLst>
          </p:cNvPr>
          <p:cNvSpPr/>
          <p:nvPr/>
        </p:nvSpPr>
        <p:spPr>
          <a:xfrm rot="2700000">
            <a:off x="6459533" y="3301562"/>
            <a:ext cx="1051834" cy="105183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buClrTx/>
            </a:pPr>
            <a:endParaRPr lang="en-US" sz="1350" kern="1200" dirty="0">
              <a:solidFill>
                <a:srgbClr val="FFFFFF"/>
              </a:solidFill>
              <a:latin typeface="Poppins" panose="00000500000000000000" pitchFamily="2" charset="0"/>
            </a:endParaRPr>
          </a:p>
        </p:txBody>
      </p:sp>
      <p:sp>
        <p:nvSpPr>
          <p:cNvPr id="6" name="TextBox 5">
            <a:extLst>
              <a:ext uri="{FF2B5EF4-FFF2-40B4-BE49-F238E27FC236}">
                <a16:creationId xmlns:a16="http://schemas.microsoft.com/office/drawing/2014/main" id="{A32F9A49-6C4B-4356-8C61-CD8C63CF232B}"/>
              </a:ext>
            </a:extLst>
          </p:cNvPr>
          <p:cNvSpPr txBox="1"/>
          <p:nvPr/>
        </p:nvSpPr>
        <p:spPr>
          <a:xfrm>
            <a:off x="570458" y="498012"/>
            <a:ext cx="8003084" cy="519501"/>
          </a:xfrm>
          <a:prstGeom prst="rect">
            <a:avLst/>
          </a:prstGeom>
          <a:noFill/>
        </p:spPr>
        <p:txBody>
          <a:bodyPr wrap="square" rtlCol="0" anchor="b">
            <a:spAutoFit/>
          </a:bodyPr>
          <a:lstStyle/>
          <a:p>
            <a:pPr algn="ctr" defTabSz="685846">
              <a:buClrTx/>
            </a:pPr>
            <a:r>
              <a:rPr lang="en-US" sz="2776" b="1" kern="1200" spc="-109" dirty="0">
                <a:solidFill>
                  <a:srgbClr val="111340"/>
                </a:solidFill>
                <a:latin typeface="Poppins" pitchFamily="2" charset="77"/>
                <a:ea typeface="+mn-ea"/>
                <a:cs typeface="Poppins" pitchFamily="2" charset="77"/>
              </a:rPr>
              <a:t>NATIONAL CONTEXT</a:t>
            </a:r>
          </a:p>
        </p:txBody>
      </p:sp>
      <p:sp>
        <p:nvSpPr>
          <p:cNvPr id="11" name="Freeform 10">
            <a:extLst>
              <a:ext uri="{FF2B5EF4-FFF2-40B4-BE49-F238E27FC236}">
                <a16:creationId xmlns:a16="http://schemas.microsoft.com/office/drawing/2014/main" id="{4BBECFEC-A21F-482F-A734-17929CC360CD}"/>
              </a:ext>
            </a:extLst>
          </p:cNvPr>
          <p:cNvSpPr>
            <a:spLocks noChangeArrowheads="1"/>
          </p:cNvSpPr>
          <p:nvPr/>
        </p:nvSpPr>
        <p:spPr bwMode="auto">
          <a:xfrm>
            <a:off x="1970698" y="4213291"/>
            <a:ext cx="356173" cy="466489"/>
          </a:xfrm>
          <a:custGeom>
            <a:avLst/>
            <a:gdLst>
              <a:gd name="connsiteX0" fmla="*/ 157637 w 394716"/>
              <a:gd name="connsiteY0" fmla="*/ 478377 h 516969"/>
              <a:gd name="connsiteX1" fmla="*/ 197759 w 394716"/>
              <a:gd name="connsiteY1" fmla="*/ 502899 h 516969"/>
              <a:gd name="connsiteX2" fmla="*/ 237880 w 394716"/>
              <a:gd name="connsiteY2" fmla="*/ 478377 h 516969"/>
              <a:gd name="connsiteX3" fmla="*/ 341565 w 394716"/>
              <a:gd name="connsiteY3" fmla="*/ 439411 h 516969"/>
              <a:gd name="connsiteX4" fmla="*/ 348652 w 394716"/>
              <a:gd name="connsiteY4" fmla="*/ 446892 h 516969"/>
              <a:gd name="connsiteX5" fmla="*/ 348652 w 394716"/>
              <a:gd name="connsiteY5" fmla="*/ 450042 h 516969"/>
              <a:gd name="connsiteX6" fmla="*/ 351802 w 394716"/>
              <a:gd name="connsiteY6" fmla="*/ 450042 h 516969"/>
              <a:gd name="connsiteX7" fmla="*/ 359283 w 394716"/>
              <a:gd name="connsiteY7" fmla="*/ 456736 h 516969"/>
              <a:gd name="connsiteX8" fmla="*/ 351802 w 394716"/>
              <a:gd name="connsiteY8" fmla="*/ 463823 h 516969"/>
              <a:gd name="connsiteX9" fmla="*/ 348652 w 394716"/>
              <a:gd name="connsiteY9" fmla="*/ 463823 h 516969"/>
              <a:gd name="connsiteX10" fmla="*/ 348652 w 394716"/>
              <a:gd name="connsiteY10" fmla="*/ 467366 h 516969"/>
              <a:gd name="connsiteX11" fmla="*/ 341565 w 394716"/>
              <a:gd name="connsiteY11" fmla="*/ 474454 h 516969"/>
              <a:gd name="connsiteX12" fmla="*/ 334872 w 394716"/>
              <a:gd name="connsiteY12" fmla="*/ 467366 h 516969"/>
              <a:gd name="connsiteX13" fmla="*/ 334872 w 394716"/>
              <a:gd name="connsiteY13" fmla="*/ 463823 h 516969"/>
              <a:gd name="connsiteX14" fmla="*/ 331328 w 394716"/>
              <a:gd name="connsiteY14" fmla="*/ 463823 h 516969"/>
              <a:gd name="connsiteX15" fmla="*/ 324241 w 394716"/>
              <a:gd name="connsiteY15" fmla="*/ 456736 h 516969"/>
              <a:gd name="connsiteX16" fmla="*/ 331328 w 394716"/>
              <a:gd name="connsiteY16" fmla="*/ 450042 h 516969"/>
              <a:gd name="connsiteX17" fmla="*/ 334872 w 394716"/>
              <a:gd name="connsiteY17" fmla="*/ 450042 h 516969"/>
              <a:gd name="connsiteX18" fmla="*/ 334872 w 394716"/>
              <a:gd name="connsiteY18" fmla="*/ 446892 h 516969"/>
              <a:gd name="connsiteX19" fmla="*/ 341565 w 394716"/>
              <a:gd name="connsiteY19" fmla="*/ 439411 h 516969"/>
              <a:gd name="connsiteX20" fmla="*/ 142391 w 394716"/>
              <a:gd name="connsiteY20" fmla="*/ 430137 h 516969"/>
              <a:gd name="connsiteX21" fmla="*/ 127546 w 394716"/>
              <a:gd name="connsiteY21" fmla="*/ 444610 h 516969"/>
              <a:gd name="connsiteX22" fmla="*/ 127546 w 394716"/>
              <a:gd name="connsiteY22" fmla="*/ 449434 h 516969"/>
              <a:gd name="connsiteX23" fmla="*/ 142391 w 394716"/>
              <a:gd name="connsiteY23" fmla="*/ 463906 h 516969"/>
              <a:gd name="connsiteX24" fmla="*/ 253527 w 394716"/>
              <a:gd name="connsiteY24" fmla="*/ 463906 h 516969"/>
              <a:gd name="connsiteX25" fmla="*/ 267971 w 394716"/>
              <a:gd name="connsiteY25" fmla="*/ 449434 h 516969"/>
              <a:gd name="connsiteX26" fmla="*/ 267971 w 394716"/>
              <a:gd name="connsiteY26" fmla="*/ 444610 h 516969"/>
              <a:gd name="connsiteX27" fmla="*/ 253527 w 394716"/>
              <a:gd name="connsiteY27" fmla="*/ 430137 h 516969"/>
              <a:gd name="connsiteX28" fmla="*/ 139984 w 394716"/>
              <a:gd name="connsiteY28" fmla="*/ 391143 h 516969"/>
              <a:gd name="connsiteX29" fmla="*/ 127546 w 394716"/>
              <a:gd name="connsiteY29" fmla="*/ 403605 h 516969"/>
              <a:gd name="connsiteX30" fmla="*/ 139984 w 394716"/>
              <a:gd name="connsiteY30" fmla="*/ 415665 h 516969"/>
              <a:gd name="connsiteX31" fmla="*/ 142391 w 394716"/>
              <a:gd name="connsiteY31" fmla="*/ 415665 h 516969"/>
              <a:gd name="connsiteX32" fmla="*/ 253527 w 394716"/>
              <a:gd name="connsiteY32" fmla="*/ 415665 h 516969"/>
              <a:gd name="connsiteX33" fmla="*/ 255934 w 394716"/>
              <a:gd name="connsiteY33" fmla="*/ 415665 h 516969"/>
              <a:gd name="connsiteX34" fmla="*/ 267971 w 394716"/>
              <a:gd name="connsiteY34" fmla="*/ 403605 h 516969"/>
              <a:gd name="connsiteX35" fmla="*/ 255934 w 394716"/>
              <a:gd name="connsiteY35" fmla="*/ 391143 h 516969"/>
              <a:gd name="connsiteX36" fmla="*/ 251120 w 394716"/>
              <a:gd name="connsiteY36" fmla="*/ 391143 h 516969"/>
              <a:gd name="connsiteX37" fmla="*/ 144397 w 394716"/>
              <a:gd name="connsiteY37" fmla="*/ 391143 h 516969"/>
              <a:gd name="connsiteX38" fmla="*/ 21752 w 394716"/>
              <a:gd name="connsiteY38" fmla="*/ 311840 h 516969"/>
              <a:gd name="connsiteX39" fmla="*/ 29266 w 394716"/>
              <a:gd name="connsiteY39" fmla="*/ 318959 h 516969"/>
              <a:gd name="connsiteX40" fmla="*/ 29266 w 394716"/>
              <a:gd name="connsiteY40" fmla="*/ 326473 h 516969"/>
              <a:gd name="connsiteX41" fmla="*/ 37176 w 394716"/>
              <a:gd name="connsiteY41" fmla="*/ 326473 h 516969"/>
              <a:gd name="connsiteX42" fmla="*/ 43899 w 394716"/>
              <a:gd name="connsiteY42" fmla="*/ 333987 h 516969"/>
              <a:gd name="connsiteX43" fmla="*/ 37176 w 394716"/>
              <a:gd name="connsiteY43" fmla="*/ 340711 h 516969"/>
              <a:gd name="connsiteX44" fmla="*/ 29266 w 394716"/>
              <a:gd name="connsiteY44" fmla="*/ 340711 h 516969"/>
              <a:gd name="connsiteX45" fmla="*/ 29266 w 394716"/>
              <a:gd name="connsiteY45" fmla="*/ 348620 h 516969"/>
              <a:gd name="connsiteX46" fmla="*/ 21752 w 394716"/>
              <a:gd name="connsiteY46" fmla="*/ 355739 h 516969"/>
              <a:gd name="connsiteX47" fmla="*/ 15029 w 394716"/>
              <a:gd name="connsiteY47" fmla="*/ 348620 h 516969"/>
              <a:gd name="connsiteX48" fmla="*/ 15029 w 394716"/>
              <a:gd name="connsiteY48" fmla="*/ 340711 h 516969"/>
              <a:gd name="connsiteX49" fmla="*/ 7119 w 394716"/>
              <a:gd name="connsiteY49" fmla="*/ 340711 h 516969"/>
              <a:gd name="connsiteX50" fmla="*/ 0 w 394716"/>
              <a:gd name="connsiteY50" fmla="*/ 333987 h 516969"/>
              <a:gd name="connsiteX51" fmla="*/ 7119 w 394716"/>
              <a:gd name="connsiteY51" fmla="*/ 326473 h 516969"/>
              <a:gd name="connsiteX52" fmla="*/ 15029 w 394716"/>
              <a:gd name="connsiteY52" fmla="*/ 326473 h 516969"/>
              <a:gd name="connsiteX53" fmla="*/ 15029 w 394716"/>
              <a:gd name="connsiteY53" fmla="*/ 318959 h 516969"/>
              <a:gd name="connsiteX54" fmla="*/ 21752 w 394716"/>
              <a:gd name="connsiteY54" fmla="*/ 311840 h 516969"/>
              <a:gd name="connsiteX55" fmla="*/ 185722 w 394716"/>
              <a:gd name="connsiteY55" fmla="*/ 199793 h 516969"/>
              <a:gd name="connsiteX56" fmla="*/ 185722 w 394716"/>
              <a:gd name="connsiteY56" fmla="*/ 377074 h 516969"/>
              <a:gd name="connsiteX57" fmla="*/ 210196 w 394716"/>
              <a:gd name="connsiteY57" fmla="*/ 377074 h 516969"/>
              <a:gd name="connsiteX58" fmla="*/ 210196 w 394716"/>
              <a:gd name="connsiteY58" fmla="*/ 199793 h 516969"/>
              <a:gd name="connsiteX59" fmla="*/ 238281 w 394716"/>
              <a:gd name="connsiteY59" fmla="*/ 157583 h 516969"/>
              <a:gd name="connsiteX60" fmla="*/ 224239 w 394716"/>
              <a:gd name="connsiteY60" fmla="*/ 171653 h 516969"/>
              <a:gd name="connsiteX61" fmla="*/ 238281 w 394716"/>
              <a:gd name="connsiteY61" fmla="*/ 185723 h 516969"/>
              <a:gd name="connsiteX62" fmla="*/ 252323 w 394716"/>
              <a:gd name="connsiteY62" fmla="*/ 171653 h 516969"/>
              <a:gd name="connsiteX63" fmla="*/ 238281 w 394716"/>
              <a:gd name="connsiteY63" fmla="*/ 157583 h 516969"/>
              <a:gd name="connsiteX64" fmla="*/ 157236 w 394716"/>
              <a:gd name="connsiteY64" fmla="*/ 157583 h 516969"/>
              <a:gd name="connsiteX65" fmla="*/ 147557 w 394716"/>
              <a:gd name="connsiteY65" fmla="*/ 161754 h 516969"/>
              <a:gd name="connsiteX66" fmla="*/ 146277 w 394716"/>
              <a:gd name="connsiteY66" fmla="*/ 164951 h 516969"/>
              <a:gd name="connsiteX67" fmla="*/ 143595 w 394716"/>
              <a:gd name="connsiteY67" fmla="*/ 171653 h 516969"/>
              <a:gd name="connsiteX68" fmla="*/ 157236 w 394716"/>
              <a:gd name="connsiteY68" fmla="*/ 185723 h 516969"/>
              <a:gd name="connsiteX69" fmla="*/ 171279 w 394716"/>
              <a:gd name="connsiteY69" fmla="*/ 171653 h 516969"/>
              <a:gd name="connsiteX70" fmla="*/ 157236 w 394716"/>
              <a:gd name="connsiteY70" fmla="*/ 157583 h 516969"/>
              <a:gd name="connsiteX71" fmla="*/ 197759 w 394716"/>
              <a:gd name="connsiteY71" fmla="*/ 14472 h 516969"/>
              <a:gd name="connsiteX72" fmla="*/ 94246 w 394716"/>
              <a:gd name="connsiteY72" fmla="*/ 66329 h 516969"/>
              <a:gd name="connsiteX73" fmla="*/ 79000 w 394716"/>
              <a:gd name="connsiteY73" fmla="*/ 149945 h 516969"/>
              <a:gd name="connsiteX74" fmla="*/ 154829 w 394716"/>
              <a:gd name="connsiteY74" fmla="*/ 377074 h 516969"/>
              <a:gd name="connsiteX75" fmla="*/ 171279 w 394716"/>
              <a:gd name="connsiteY75" fmla="*/ 377074 h 516969"/>
              <a:gd name="connsiteX76" fmla="*/ 171279 w 394716"/>
              <a:gd name="connsiteY76" fmla="*/ 199793 h 516969"/>
              <a:gd name="connsiteX77" fmla="*/ 160045 w 394716"/>
              <a:gd name="connsiteY77" fmla="*/ 199793 h 516969"/>
              <a:gd name="connsiteX78" fmla="*/ 157236 w 394716"/>
              <a:gd name="connsiteY78" fmla="*/ 199793 h 516969"/>
              <a:gd name="connsiteX79" fmla="*/ 129151 w 394716"/>
              <a:gd name="connsiteY79" fmla="*/ 171653 h 516969"/>
              <a:gd name="connsiteX80" fmla="*/ 137476 w 394716"/>
              <a:gd name="connsiteY80" fmla="*/ 151503 h 516969"/>
              <a:gd name="connsiteX81" fmla="*/ 138870 w 394716"/>
              <a:gd name="connsiteY81" fmla="*/ 150911 h 516969"/>
              <a:gd name="connsiteX82" fmla="*/ 157236 w 394716"/>
              <a:gd name="connsiteY82" fmla="*/ 143111 h 516969"/>
              <a:gd name="connsiteX83" fmla="*/ 185722 w 394716"/>
              <a:gd name="connsiteY83" fmla="*/ 171653 h 516969"/>
              <a:gd name="connsiteX84" fmla="*/ 185722 w 394716"/>
              <a:gd name="connsiteY84" fmla="*/ 185723 h 516969"/>
              <a:gd name="connsiteX85" fmla="*/ 210196 w 394716"/>
              <a:gd name="connsiteY85" fmla="*/ 185723 h 516969"/>
              <a:gd name="connsiteX86" fmla="*/ 210196 w 394716"/>
              <a:gd name="connsiteY86" fmla="*/ 171653 h 516969"/>
              <a:gd name="connsiteX87" fmla="*/ 238281 w 394716"/>
              <a:gd name="connsiteY87" fmla="*/ 143111 h 516969"/>
              <a:gd name="connsiteX88" fmla="*/ 266366 w 394716"/>
              <a:gd name="connsiteY88" fmla="*/ 171653 h 516969"/>
              <a:gd name="connsiteX89" fmla="*/ 238281 w 394716"/>
              <a:gd name="connsiteY89" fmla="*/ 199793 h 516969"/>
              <a:gd name="connsiteX90" fmla="*/ 224239 w 394716"/>
              <a:gd name="connsiteY90" fmla="*/ 199793 h 516969"/>
              <a:gd name="connsiteX91" fmla="*/ 224239 w 394716"/>
              <a:gd name="connsiteY91" fmla="*/ 377074 h 516969"/>
              <a:gd name="connsiteX92" fmla="*/ 241090 w 394716"/>
              <a:gd name="connsiteY92" fmla="*/ 377074 h 516969"/>
              <a:gd name="connsiteX93" fmla="*/ 316116 w 394716"/>
              <a:gd name="connsiteY93" fmla="*/ 150347 h 516969"/>
              <a:gd name="connsiteX94" fmla="*/ 299265 w 394716"/>
              <a:gd name="connsiteY94" fmla="*/ 60701 h 516969"/>
              <a:gd name="connsiteX95" fmla="*/ 197759 w 394716"/>
              <a:gd name="connsiteY95" fmla="*/ 14472 h 516969"/>
              <a:gd name="connsiteX96" fmla="*/ 363909 w 394716"/>
              <a:gd name="connsiteY96" fmla="*/ 0 h 516969"/>
              <a:gd name="connsiteX97" fmla="*/ 371111 w 394716"/>
              <a:gd name="connsiteY97" fmla="*/ 6890 h 516969"/>
              <a:gd name="connsiteX98" fmla="*/ 371111 w 394716"/>
              <a:gd name="connsiteY98" fmla="*/ 23508 h 516969"/>
              <a:gd name="connsiteX99" fmla="*/ 387514 w 394716"/>
              <a:gd name="connsiteY99" fmla="*/ 23508 h 516969"/>
              <a:gd name="connsiteX100" fmla="*/ 394716 w 394716"/>
              <a:gd name="connsiteY100" fmla="*/ 30804 h 516969"/>
              <a:gd name="connsiteX101" fmla="*/ 387514 w 394716"/>
              <a:gd name="connsiteY101" fmla="*/ 38100 h 516969"/>
              <a:gd name="connsiteX102" fmla="*/ 371111 w 394716"/>
              <a:gd name="connsiteY102" fmla="*/ 38100 h 516969"/>
              <a:gd name="connsiteX103" fmla="*/ 371111 w 394716"/>
              <a:gd name="connsiteY103" fmla="*/ 54718 h 516969"/>
              <a:gd name="connsiteX104" fmla="*/ 363909 w 394716"/>
              <a:gd name="connsiteY104" fmla="*/ 61608 h 516969"/>
              <a:gd name="connsiteX105" fmla="*/ 356707 w 394716"/>
              <a:gd name="connsiteY105" fmla="*/ 54718 h 516969"/>
              <a:gd name="connsiteX106" fmla="*/ 356707 w 394716"/>
              <a:gd name="connsiteY106" fmla="*/ 38100 h 516969"/>
              <a:gd name="connsiteX107" fmla="*/ 340304 w 394716"/>
              <a:gd name="connsiteY107" fmla="*/ 38100 h 516969"/>
              <a:gd name="connsiteX108" fmla="*/ 333102 w 394716"/>
              <a:gd name="connsiteY108" fmla="*/ 30804 h 516969"/>
              <a:gd name="connsiteX109" fmla="*/ 340304 w 394716"/>
              <a:gd name="connsiteY109" fmla="*/ 23508 h 516969"/>
              <a:gd name="connsiteX110" fmla="*/ 356707 w 394716"/>
              <a:gd name="connsiteY110" fmla="*/ 23508 h 516969"/>
              <a:gd name="connsiteX111" fmla="*/ 356707 w 394716"/>
              <a:gd name="connsiteY111" fmla="*/ 6890 h 516969"/>
              <a:gd name="connsiteX112" fmla="*/ 363909 w 394716"/>
              <a:gd name="connsiteY112" fmla="*/ 0 h 516969"/>
              <a:gd name="connsiteX113" fmla="*/ 197759 w 394716"/>
              <a:gd name="connsiteY113" fmla="*/ 0 h 516969"/>
              <a:gd name="connsiteX114" fmla="*/ 310499 w 394716"/>
              <a:gd name="connsiteY114" fmla="*/ 52259 h 516969"/>
              <a:gd name="connsiteX115" fmla="*/ 330159 w 394716"/>
              <a:gd name="connsiteY115" fmla="*/ 153965 h 516969"/>
              <a:gd name="connsiteX116" fmla="*/ 255934 w 394716"/>
              <a:gd name="connsiteY116" fmla="*/ 377074 h 516969"/>
              <a:gd name="connsiteX117" fmla="*/ 282013 w 394716"/>
              <a:gd name="connsiteY117" fmla="*/ 403605 h 516969"/>
              <a:gd name="connsiteX118" fmla="*/ 272785 w 394716"/>
              <a:gd name="connsiteY118" fmla="*/ 423303 h 516969"/>
              <a:gd name="connsiteX119" fmla="*/ 282013 w 394716"/>
              <a:gd name="connsiteY119" fmla="*/ 444610 h 516969"/>
              <a:gd name="connsiteX120" fmla="*/ 282013 w 394716"/>
              <a:gd name="connsiteY120" fmla="*/ 449434 h 516969"/>
              <a:gd name="connsiteX121" fmla="*/ 253527 w 394716"/>
              <a:gd name="connsiteY121" fmla="*/ 478377 h 516969"/>
              <a:gd name="connsiteX122" fmla="*/ 251120 w 394716"/>
              <a:gd name="connsiteY122" fmla="*/ 484407 h 516969"/>
              <a:gd name="connsiteX123" fmla="*/ 197759 w 394716"/>
              <a:gd name="connsiteY123" fmla="*/ 516969 h 516969"/>
              <a:gd name="connsiteX124" fmla="*/ 141990 w 394716"/>
              <a:gd name="connsiteY124" fmla="*/ 478377 h 516969"/>
              <a:gd name="connsiteX125" fmla="*/ 113504 w 394716"/>
              <a:gd name="connsiteY125" fmla="*/ 449434 h 516969"/>
              <a:gd name="connsiteX126" fmla="*/ 113504 w 394716"/>
              <a:gd name="connsiteY126" fmla="*/ 444610 h 516969"/>
              <a:gd name="connsiteX127" fmla="*/ 122732 w 394716"/>
              <a:gd name="connsiteY127" fmla="*/ 423303 h 516969"/>
              <a:gd name="connsiteX128" fmla="*/ 113504 w 394716"/>
              <a:gd name="connsiteY128" fmla="*/ 403605 h 516969"/>
              <a:gd name="connsiteX129" fmla="*/ 139583 w 394716"/>
              <a:gd name="connsiteY129" fmla="*/ 377074 h 516969"/>
              <a:gd name="connsiteX130" fmla="*/ 65760 w 394716"/>
              <a:gd name="connsiteY130" fmla="*/ 154367 h 516969"/>
              <a:gd name="connsiteX131" fmla="*/ 83012 w 394716"/>
              <a:gd name="connsiteY131" fmla="*/ 57485 h 516969"/>
              <a:gd name="connsiteX132" fmla="*/ 197759 w 394716"/>
              <a:gd name="connsiteY132" fmla="*/ 0 h 5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94716" h="516969">
                <a:moveTo>
                  <a:pt x="157637" y="478377"/>
                </a:moveTo>
                <a:cubicBezTo>
                  <a:pt x="165260" y="493251"/>
                  <a:pt x="180908" y="502899"/>
                  <a:pt x="197759" y="502899"/>
                </a:cubicBezTo>
                <a:cubicBezTo>
                  <a:pt x="214609" y="502899"/>
                  <a:pt x="229856" y="493251"/>
                  <a:pt x="237880" y="478377"/>
                </a:cubicBezTo>
                <a:close/>
                <a:moveTo>
                  <a:pt x="341565" y="439411"/>
                </a:moveTo>
                <a:cubicBezTo>
                  <a:pt x="345503" y="439411"/>
                  <a:pt x="348652" y="442955"/>
                  <a:pt x="348652" y="446892"/>
                </a:cubicBezTo>
                <a:lnTo>
                  <a:pt x="348652" y="450042"/>
                </a:lnTo>
                <a:lnTo>
                  <a:pt x="351802" y="450042"/>
                </a:lnTo>
                <a:cubicBezTo>
                  <a:pt x="355740" y="450042"/>
                  <a:pt x="359283" y="452798"/>
                  <a:pt x="359283" y="456736"/>
                </a:cubicBezTo>
                <a:cubicBezTo>
                  <a:pt x="359283" y="460673"/>
                  <a:pt x="355740" y="463823"/>
                  <a:pt x="351802" y="463823"/>
                </a:cubicBezTo>
                <a:lnTo>
                  <a:pt x="348652" y="463823"/>
                </a:lnTo>
                <a:lnTo>
                  <a:pt x="348652" y="467366"/>
                </a:lnTo>
                <a:cubicBezTo>
                  <a:pt x="348652" y="471304"/>
                  <a:pt x="345503" y="474454"/>
                  <a:pt x="341565" y="474454"/>
                </a:cubicBezTo>
                <a:cubicBezTo>
                  <a:pt x="337628" y="474454"/>
                  <a:pt x="334872" y="471304"/>
                  <a:pt x="334872" y="467366"/>
                </a:cubicBezTo>
                <a:lnTo>
                  <a:pt x="334872" y="463823"/>
                </a:lnTo>
                <a:lnTo>
                  <a:pt x="331328" y="463823"/>
                </a:lnTo>
                <a:cubicBezTo>
                  <a:pt x="327785" y="463823"/>
                  <a:pt x="324241" y="460673"/>
                  <a:pt x="324241" y="456736"/>
                </a:cubicBezTo>
                <a:cubicBezTo>
                  <a:pt x="324241" y="452798"/>
                  <a:pt x="327785" y="450042"/>
                  <a:pt x="331328" y="450042"/>
                </a:cubicBezTo>
                <a:lnTo>
                  <a:pt x="334872" y="450042"/>
                </a:lnTo>
                <a:lnTo>
                  <a:pt x="334872" y="446892"/>
                </a:lnTo>
                <a:cubicBezTo>
                  <a:pt x="334872" y="442955"/>
                  <a:pt x="337628" y="439411"/>
                  <a:pt x="341565" y="439411"/>
                </a:cubicBezTo>
                <a:close/>
                <a:moveTo>
                  <a:pt x="142391" y="430137"/>
                </a:moveTo>
                <a:cubicBezTo>
                  <a:pt x="134367" y="430137"/>
                  <a:pt x="127546" y="436167"/>
                  <a:pt x="127546" y="444610"/>
                </a:cubicBezTo>
                <a:lnTo>
                  <a:pt x="127546" y="449434"/>
                </a:lnTo>
                <a:cubicBezTo>
                  <a:pt x="127546" y="457474"/>
                  <a:pt x="134367" y="463906"/>
                  <a:pt x="142391" y="463906"/>
                </a:cubicBezTo>
                <a:lnTo>
                  <a:pt x="253527" y="463906"/>
                </a:lnTo>
                <a:cubicBezTo>
                  <a:pt x="261150" y="463906"/>
                  <a:pt x="267971" y="457474"/>
                  <a:pt x="267971" y="449434"/>
                </a:cubicBezTo>
                <a:lnTo>
                  <a:pt x="267971" y="444610"/>
                </a:lnTo>
                <a:cubicBezTo>
                  <a:pt x="267971" y="436167"/>
                  <a:pt x="261150" y="430137"/>
                  <a:pt x="253527" y="430137"/>
                </a:cubicBezTo>
                <a:close/>
                <a:moveTo>
                  <a:pt x="139984" y="391143"/>
                </a:moveTo>
                <a:cubicBezTo>
                  <a:pt x="133163" y="391143"/>
                  <a:pt x="127546" y="396771"/>
                  <a:pt x="127546" y="403605"/>
                </a:cubicBezTo>
                <a:cubicBezTo>
                  <a:pt x="127546" y="410439"/>
                  <a:pt x="133163" y="415665"/>
                  <a:pt x="139984" y="415665"/>
                </a:cubicBezTo>
                <a:lnTo>
                  <a:pt x="142391" y="415665"/>
                </a:lnTo>
                <a:lnTo>
                  <a:pt x="253527" y="415665"/>
                </a:lnTo>
                <a:lnTo>
                  <a:pt x="255934" y="415665"/>
                </a:lnTo>
                <a:cubicBezTo>
                  <a:pt x="262354" y="415665"/>
                  <a:pt x="267971" y="410439"/>
                  <a:pt x="267971" y="403605"/>
                </a:cubicBezTo>
                <a:cubicBezTo>
                  <a:pt x="267971" y="396771"/>
                  <a:pt x="262354" y="391143"/>
                  <a:pt x="255934" y="391143"/>
                </a:cubicBezTo>
                <a:lnTo>
                  <a:pt x="251120" y="391143"/>
                </a:lnTo>
                <a:lnTo>
                  <a:pt x="144397" y="391143"/>
                </a:lnTo>
                <a:close/>
                <a:moveTo>
                  <a:pt x="21752" y="311840"/>
                </a:moveTo>
                <a:cubicBezTo>
                  <a:pt x="25707" y="311840"/>
                  <a:pt x="29266" y="315004"/>
                  <a:pt x="29266" y="318959"/>
                </a:cubicBezTo>
                <a:lnTo>
                  <a:pt x="29266" y="326473"/>
                </a:lnTo>
                <a:lnTo>
                  <a:pt x="37176" y="326473"/>
                </a:lnTo>
                <a:cubicBezTo>
                  <a:pt x="41131" y="326473"/>
                  <a:pt x="43899" y="330032"/>
                  <a:pt x="43899" y="333987"/>
                </a:cubicBezTo>
                <a:cubicBezTo>
                  <a:pt x="43899" y="337547"/>
                  <a:pt x="41131" y="340711"/>
                  <a:pt x="37176" y="340711"/>
                </a:cubicBezTo>
                <a:lnTo>
                  <a:pt x="29266" y="340711"/>
                </a:lnTo>
                <a:lnTo>
                  <a:pt x="29266" y="348620"/>
                </a:lnTo>
                <a:cubicBezTo>
                  <a:pt x="29266" y="352575"/>
                  <a:pt x="25707" y="355739"/>
                  <a:pt x="21752" y="355739"/>
                </a:cubicBezTo>
                <a:cubicBezTo>
                  <a:pt x="18193" y="355739"/>
                  <a:pt x="15029" y="352575"/>
                  <a:pt x="15029" y="348620"/>
                </a:cubicBezTo>
                <a:lnTo>
                  <a:pt x="15029" y="340711"/>
                </a:lnTo>
                <a:lnTo>
                  <a:pt x="7119" y="340711"/>
                </a:lnTo>
                <a:cubicBezTo>
                  <a:pt x="3164" y="340711"/>
                  <a:pt x="0" y="337547"/>
                  <a:pt x="0" y="333987"/>
                </a:cubicBezTo>
                <a:cubicBezTo>
                  <a:pt x="0" y="330032"/>
                  <a:pt x="3164" y="326473"/>
                  <a:pt x="7119" y="326473"/>
                </a:cubicBezTo>
                <a:lnTo>
                  <a:pt x="15029" y="326473"/>
                </a:lnTo>
                <a:lnTo>
                  <a:pt x="15029" y="318959"/>
                </a:lnTo>
                <a:cubicBezTo>
                  <a:pt x="15029" y="315004"/>
                  <a:pt x="18193" y="311840"/>
                  <a:pt x="21752" y="311840"/>
                </a:cubicBezTo>
                <a:close/>
                <a:moveTo>
                  <a:pt x="185722" y="199793"/>
                </a:moveTo>
                <a:lnTo>
                  <a:pt x="185722" y="377074"/>
                </a:lnTo>
                <a:lnTo>
                  <a:pt x="210196" y="377074"/>
                </a:lnTo>
                <a:lnTo>
                  <a:pt x="210196" y="199793"/>
                </a:lnTo>
                <a:close/>
                <a:moveTo>
                  <a:pt x="238281" y="157583"/>
                </a:moveTo>
                <a:cubicBezTo>
                  <a:pt x="230658" y="157583"/>
                  <a:pt x="224239" y="164015"/>
                  <a:pt x="224239" y="171653"/>
                </a:cubicBezTo>
                <a:cubicBezTo>
                  <a:pt x="224239" y="179291"/>
                  <a:pt x="230658" y="185723"/>
                  <a:pt x="238281" y="185723"/>
                </a:cubicBezTo>
                <a:cubicBezTo>
                  <a:pt x="245904" y="185723"/>
                  <a:pt x="252323" y="179291"/>
                  <a:pt x="252323" y="171653"/>
                </a:cubicBezTo>
                <a:cubicBezTo>
                  <a:pt x="252323" y="164015"/>
                  <a:pt x="245904" y="157583"/>
                  <a:pt x="238281" y="157583"/>
                </a:cubicBezTo>
                <a:close/>
                <a:moveTo>
                  <a:pt x="157236" y="157583"/>
                </a:moveTo>
                <a:cubicBezTo>
                  <a:pt x="153425" y="157583"/>
                  <a:pt x="150014" y="159191"/>
                  <a:pt x="147557" y="161754"/>
                </a:cubicBezTo>
                <a:lnTo>
                  <a:pt x="146277" y="164951"/>
                </a:lnTo>
                <a:lnTo>
                  <a:pt x="143595" y="171653"/>
                </a:lnTo>
                <a:cubicBezTo>
                  <a:pt x="143595" y="179291"/>
                  <a:pt x="149613" y="185723"/>
                  <a:pt x="157236" y="185723"/>
                </a:cubicBezTo>
                <a:cubicBezTo>
                  <a:pt x="165260" y="185723"/>
                  <a:pt x="171279" y="179291"/>
                  <a:pt x="171279" y="171653"/>
                </a:cubicBezTo>
                <a:cubicBezTo>
                  <a:pt x="171279" y="164015"/>
                  <a:pt x="165260" y="157583"/>
                  <a:pt x="157236" y="157583"/>
                </a:cubicBezTo>
                <a:close/>
                <a:moveTo>
                  <a:pt x="197759" y="14472"/>
                </a:moveTo>
                <a:cubicBezTo>
                  <a:pt x="156434" y="14472"/>
                  <a:pt x="117917" y="33768"/>
                  <a:pt x="94246" y="66329"/>
                </a:cubicBezTo>
                <a:cubicBezTo>
                  <a:pt x="75790" y="92459"/>
                  <a:pt x="70173" y="123011"/>
                  <a:pt x="79000" y="149945"/>
                </a:cubicBezTo>
                <a:cubicBezTo>
                  <a:pt x="104677" y="227128"/>
                  <a:pt x="146002" y="350944"/>
                  <a:pt x="154829" y="377074"/>
                </a:cubicBezTo>
                <a:lnTo>
                  <a:pt x="171279" y="377074"/>
                </a:lnTo>
                <a:lnTo>
                  <a:pt x="171279" y="199793"/>
                </a:lnTo>
                <a:lnTo>
                  <a:pt x="160045" y="199793"/>
                </a:lnTo>
                <a:cubicBezTo>
                  <a:pt x="159242" y="199793"/>
                  <a:pt x="158440" y="199793"/>
                  <a:pt x="157236" y="199793"/>
                </a:cubicBezTo>
                <a:cubicBezTo>
                  <a:pt x="141990" y="199793"/>
                  <a:pt x="129151" y="187331"/>
                  <a:pt x="129151" y="171653"/>
                </a:cubicBezTo>
                <a:cubicBezTo>
                  <a:pt x="129151" y="163814"/>
                  <a:pt x="132361" y="156678"/>
                  <a:pt x="137476" y="151503"/>
                </a:cubicBezTo>
                <a:lnTo>
                  <a:pt x="138870" y="150911"/>
                </a:lnTo>
                <a:lnTo>
                  <a:pt x="157236" y="143111"/>
                </a:lnTo>
                <a:cubicBezTo>
                  <a:pt x="173285" y="143111"/>
                  <a:pt x="185722" y="155975"/>
                  <a:pt x="185722" y="171653"/>
                </a:cubicBezTo>
                <a:lnTo>
                  <a:pt x="185722" y="185723"/>
                </a:lnTo>
                <a:lnTo>
                  <a:pt x="210196" y="185723"/>
                </a:lnTo>
                <a:lnTo>
                  <a:pt x="210196" y="171653"/>
                </a:lnTo>
                <a:cubicBezTo>
                  <a:pt x="210196" y="155975"/>
                  <a:pt x="222634" y="143111"/>
                  <a:pt x="238281" y="143111"/>
                </a:cubicBezTo>
                <a:cubicBezTo>
                  <a:pt x="253527" y="143111"/>
                  <a:pt x="266366" y="155975"/>
                  <a:pt x="266366" y="171653"/>
                </a:cubicBezTo>
                <a:cubicBezTo>
                  <a:pt x="266366" y="187331"/>
                  <a:pt x="253527" y="199793"/>
                  <a:pt x="238281" y="199793"/>
                </a:cubicBezTo>
                <a:lnTo>
                  <a:pt x="224239" y="199793"/>
                </a:lnTo>
                <a:lnTo>
                  <a:pt x="224239" y="377074"/>
                </a:lnTo>
                <a:lnTo>
                  <a:pt x="241090" y="377074"/>
                </a:lnTo>
                <a:cubicBezTo>
                  <a:pt x="249916" y="351346"/>
                  <a:pt x="293648" y="227128"/>
                  <a:pt x="316116" y="150347"/>
                </a:cubicBezTo>
                <a:cubicBezTo>
                  <a:pt x="324943" y="120197"/>
                  <a:pt x="318925" y="86429"/>
                  <a:pt x="299265" y="60701"/>
                </a:cubicBezTo>
                <a:cubicBezTo>
                  <a:pt x="276797" y="30954"/>
                  <a:pt x="241090" y="14472"/>
                  <a:pt x="197759" y="14472"/>
                </a:cubicBezTo>
                <a:close/>
                <a:moveTo>
                  <a:pt x="363909" y="0"/>
                </a:moveTo>
                <a:cubicBezTo>
                  <a:pt x="367910" y="0"/>
                  <a:pt x="371111" y="2837"/>
                  <a:pt x="371111" y="6890"/>
                </a:cubicBezTo>
                <a:lnTo>
                  <a:pt x="371111" y="23508"/>
                </a:lnTo>
                <a:lnTo>
                  <a:pt x="387514" y="23508"/>
                </a:lnTo>
                <a:cubicBezTo>
                  <a:pt x="391515" y="23508"/>
                  <a:pt x="394716" y="26751"/>
                  <a:pt x="394716" y="30804"/>
                </a:cubicBezTo>
                <a:cubicBezTo>
                  <a:pt x="394716" y="34857"/>
                  <a:pt x="391515" y="38100"/>
                  <a:pt x="387514" y="38100"/>
                </a:cubicBezTo>
                <a:lnTo>
                  <a:pt x="371111" y="38100"/>
                </a:lnTo>
                <a:lnTo>
                  <a:pt x="371111" y="54718"/>
                </a:lnTo>
                <a:cubicBezTo>
                  <a:pt x="371111" y="58366"/>
                  <a:pt x="367910" y="61608"/>
                  <a:pt x="363909" y="61608"/>
                </a:cubicBezTo>
                <a:cubicBezTo>
                  <a:pt x="360308" y="61608"/>
                  <a:pt x="356707" y="58366"/>
                  <a:pt x="356707" y="54718"/>
                </a:cubicBezTo>
                <a:lnTo>
                  <a:pt x="356707" y="38100"/>
                </a:lnTo>
                <a:lnTo>
                  <a:pt x="340304" y="38100"/>
                </a:lnTo>
                <a:cubicBezTo>
                  <a:pt x="336303" y="38100"/>
                  <a:pt x="333102" y="34857"/>
                  <a:pt x="333102" y="30804"/>
                </a:cubicBezTo>
                <a:cubicBezTo>
                  <a:pt x="333102" y="26751"/>
                  <a:pt x="336303" y="23508"/>
                  <a:pt x="340304" y="23508"/>
                </a:cubicBezTo>
                <a:lnTo>
                  <a:pt x="356707" y="23508"/>
                </a:lnTo>
                <a:lnTo>
                  <a:pt x="356707" y="6890"/>
                </a:lnTo>
                <a:cubicBezTo>
                  <a:pt x="356707" y="2837"/>
                  <a:pt x="360308" y="0"/>
                  <a:pt x="363909" y="0"/>
                </a:cubicBezTo>
                <a:close/>
                <a:moveTo>
                  <a:pt x="197759" y="0"/>
                </a:moveTo>
                <a:cubicBezTo>
                  <a:pt x="245503" y="0"/>
                  <a:pt x="285624" y="18492"/>
                  <a:pt x="310499" y="52259"/>
                </a:cubicBezTo>
                <a:cubicBezTo>
                  <a:pt x="332566" y="81605"/>
                  <a:pt x="339788" y="119795"/>
                  <a:pt x="330159" y="153965"/>
                </a:cubicBezTo>
                <a:cubicBezTo>
                  <a:pt x="308493" y="227530"/>
                  <a:pt x="267971" y="343306"/>
                  <a:pt x="255934" y="377074"/>
                </a:cubicBezTo>
                <a:cubicBezTo>
                  <a:pt x="270378" y="377074"/>
                  <a:pt x="282013" y="389134"/>
                  <a:pt x="282013" y="403605"/>
                </a:cubicBezTo>
                <a:cubicBezTo>
                  <a:pt x="282013" y="411645"/>
                  <a:pt x="278402" y="418479"/>
                  <a:pt x="272785" y="423303"/>
                </a:cubicBezTo>
                <a:cubicBezTo>
                  <a:pt x="278402" y="428931"/>
                  <a:pt x="282013" y="436167"/>
                  <a:pt x="282013" y="444610"/>
                </a:cubicBezTo>
                <a:lnTo>
                  <a:pt x="282013" y="449434"/>
                </a:lnTo>
                <a:cubicBezTo>
                  <a:pt x="282013" y="465112"/>
                  <a:pt x="269174" y="478377"/>
                  <a:pt x="253527" y="478377"/>
                </a:cubicBezTo>
                <a:cubicBezTo>
                  <a:pt x="252725" y="480387"/>
                  <a:pt x="251922" y="482397"/>
                  <a:pt x="251120" y="484407"/>
                </a:cubicBezTo>
                <a:cubicBezTo>
                  <a:pt x="240688" y="504507"/>
                  <a:pt x="220226" y="516969"/>
                  <a:pt x="197759" y="516969"/>
                </a:cubicBezTo>
                <a:cubicBezTo>
                  <a:pt x="172883" y="516969"/>
                  <a:pt x="150817" y="501291"/>
                  <a:pt x="141990" y="478377"/>
                </a:cubicBezTo>
                <a:cubicBezTo>
                  <a:pt x="126343" y="478377"/>
                  <a:pt x="113504" y="465112"/>
                  <a:pt x="113504" y="449434"/>
                </a:cubicBezTo>
                <a:lnTo>
                  <a:pt x="113504" y="444610"/>
                </a:lnTo>
                <a:cubicBezTo>
                  <a:pt x="113504" y="436167"/>
                  <a:pt x="117115" y="428931"/>
                  <a:pt x="122732" y="423303"/>
                </a:cubicBezTo>
                <a:cubicBezTo>
                  <a:pt x="117115" y="418479"/>
                  <a:pt x="113504" y="411645"/>
                  <a:pt x="113504" y="403605"/>
                </a:cubicBezTo>
                <a:cubicBezTo>
                  <a:pt x="113504" y="389134"/>
                  <a:pt x="125139" y="377074"/>
                  <a:pt x="139583" y="377074"/>
                </a:cubicBezTo>
                <a:cubicBezTo>
                  <a:pt x="128349" y="343708"/>
                  <a:pt x="90234" y="227932"/>
                  <a:pt x="65760" y="154367"/>
                </a:cubicBezTo>
                <a:cubicBezTo>
                  <a:pt x="54927" y="123011"/>
                  <a:pt x="61346" y="88037"/>
                  <a:pt x="83012" y="57485"/>
                </a:cubicBezTo>
                <a:cubicBezTo>
                  <a:pt x="109091" y="21708"/>
                  <a:pt x="152020" y="0"/>
                  <a:pt x="197759" y="0"/>
                </a:cubicBezTo>
                <a:close/>
              </a:path>
            </a:pathLst>
          </a:custGeom>
          <a:solidFill>
            <a:schemeClr val="bg1"/>
          </a:solidFill>
          <a:ln>
            <a:noFill/>
          </a:ln>
          <a:effectLst/>
        </p:spPr>
        <p:txBody>
          <a:bodyPr wrap="square" anchor="ctr">
            <a:noAutofit/>
          </a:bodyPr>
          <a:lstStyle/>
          <a:p>
            <a:pPr defTabSz="685846">
              <a:buClrTx/>
            </a:pPr>
            <a:endParaRPr lang="en-US" sz="272" kern="1200" dirty="0">
              <a:solidFill>
                <a:srgbClr val="747A94"/>
              </a:solidFill>
              <a:latin typeface="Poppins" panose="00000500000000000000" pitchFamily="2" charset="0"/>
              <a:ea typeface="+mn-ea"/>
              <a:cs typeface="+mn-cs"/>
            </a:endParaRPr>
          </a:p>
        </p:txBody>
      </p:sp>
      <p:sp>
        <p:nvSpPr>
          <p:cNvPr id="12" name="Freeform 17">
            <a:extLst>
              <a:ext uri="{FF2B5EF4-FFF2-40B4-BE49-F238E27FC236}">
                <a16:creationId xmlns:a16="http://schemas.microsoft.com/office/drawing/2014/main" id="{0A6A00B4-90E4-4C3F-8F73-3E01CA59AE58}"/>
              </a:ext>
            </a:extLst>
          </p:cNvPr>
          <p:cNvSpPr>
            <a:spLocks noChangeArrowheads="1"/>
          </p:cNvSpPr>
          <p:nvPr/>
        </p:nvSpPr>
        <p:spPr bwMode="auto">
          <a:xfrm>
            <a:off x="4352348" y="4000649"/>
            <a:ext cx="439305" cy="285825"/>
          </a:xfrm>
          <a:custGeom>
            <a:avLst/>
            <a:gdLst>
              <a:gd name="connsiteX0" fmla="*/ 166745 w 486844"/>
              <a:gd name="connsiteY0" fmla="*/ 271389 h 316755"/>
              <a:gd name="connsiteX1" fmla="*/ 166745 w 486844"/>
              <a:gd name="connsiteY1" fmla="*/ 286645 h 316755"/>
              <a:gd name="connsiteX2" fmla="*/ 182816 w 486844"/>
              <a:gd name="connsiteY2" fmla="*/ 302704 h 316755"/>
              <a:gd name="connsiteX3" fmla="*/ 440367 w 486844"/>
              <a:gd name="connsiteY3" fmla="*/ 302704 h 316755"/>
              <a:gd name="connsiteX4" fmla="*/ 456439 w 486844"/>
              <a:gd name="connsiteY4" fmla="*/ 286645 h 316755"/>
              <a:gd name="connsiteX5" fmla="*/ 456439 w 486844"/>
              <a:gd name="connsiteY5" fmla="*/ 271389 h 316755"/>
              <a:gd name="connsiteX6" fmla="*/ 21372 w 486844"/>
              <a:gd name="connsiteY6" fmla="*/ 265775 h 316755"/>
              <a:gd name="connsiteX7" fmla="*/ 96941 w 486844"/>
              <a:gd name="connsiteY7" fmla="*/ 265775 h 316755"/>
              <a:gd name="connsiteX8" fmla="*/ 104138 w 486844"/>
              <a:gd name="connsiteY8" fmla="*/ 272469 h 316755"/>
              <a:gd name="connsiteX9" fmla="*/ 96941 w 486844"/>
              <a:gd name="connsiteY9" fmla="*/ 279556 h 316755"/>
              <a:gd name="connsiteX10" fmla="*/ 21372 w 486844"/>
              <a:gd name="connsiteY10" fmla="*/ 279556 h 316755"/>
              <a:gd name="connsiteX11" fmla="*/ 14175 w 486844"/>
              <a:gd name="connsiteY11" fmla="*/ 272469 h 316755"/>
              <a:gd name="connsiteX12" fmla="*/ 21372 w 486844"/>
              <a:gd name="connsiteY12" fmla="*/ 265775 h 316755"/>
              <a:gd name="connsiteX13" fmla="*/ 166745 w 486844"/>
              <a:gd name="connsiteY13" fmla="*/ 227228 h 316755"/>
              <a:gd name="connsiteX14" fmla="*/ 166745 w 486844"/>
              <a:gd name="connsiteY14" fmla="*/ 235659 h 316755"/>
              <a:gd name="connsiteX15" fmla="*/ 174379 w 486844"/>
              <a:gd name="connsiteY15" fmla="*/ 235659 h 316755"/>
              <a:gd name="connsiteX16" fmla="*/ 181611 w 486844"/>
              <a:gd name="connsiteY16" fmla="*/ 242886 h 316755"/>
              <a:gd name="connsiteX17" fmla="*/ 174379 w 486844"/>
              <a:gd name="connsiteY17" fmla="*/ 250112 h 316755"/>
              <a:gd name="connsiteX18" fmla="*/ 166745 w 486844"/>
              <a:gd name="connsiteY18" fmla="*/ 250112 h 316755"/>
              <a:gd name="connsiteX19" fmla="*/ 166745 w 486844"/>
              <a:gd name="connsiteY19" fmla="*/ 256937 h 316755"/>
              <a:gd name="connsiteX20" fmla="*/ 456439 w 486844"/>
              <a:gd name="connsiteY20" fmla="*/ 256937 h 316755"/>
              <a:gd name="connsiteX21" fmla="*/ 456439 w 486844"/>
              <a:gd name="connsiteY21" fmla="*/ 227228 h 316755"/>
              <a:gd name="connsiteX22" fmla="*/ 14464 w 486844"/>
              <a:gd name="connsiteY22" fmla="*/ 150950 h 316755"/>
              <a:gd name="connsiteX23" fmla="*/ 14464 w 486844"/>
              <a:gd name="connsiteY23" fmla="*/ 166206 h 316755"/>
              <a:gd name="connsiteX24" fmla="*/ 30536 w 486844"/>
              <a:gd name="connsiteY24" fmla="*/ 182666 h 316755"/>
              <a:gd name="connsiteX25" fmla="*/ 258756 w 486844"/>
              <a:gd name="connsiteY25" fmla="*/ 182666 h 316755"/>
              <a:gd name="connsiteX26" fmla="*/ 258756 w 486844"/>
              <a:gd name="connsiteY26" fmla="*/ 175440 h 316755"/>
              <a:gd name="connsiteX27" fmla="*/ 265586 w 486844"/>
              <a:gd name="connsiteY27" fmla="*/ 168213 h 316755"/>
              <a:gd name="connsiteX28" fmla="*/ 272818 w 486844"/>
              <a:gd name="connsiteY28" fmla="*/ 175440 h 316755"/>
              <a:gd name="connsiteX29" fmla="*/ 272818 w 486844"/>
              <a:gd name="connsiteY29" fmla="*/ 182666 h 316755"/>
              <a:gd name="connsiteX30" fmla="*/ 288087 w 486844"/>
              <a:gd name="connsiteY30" fmla="*/ 182666 h 316755"/>
              <a:gd name="connsiteX31" fmla="*/ 304560 w 486844"/>
              <a:gd name="connsiteY31" fmla="*/ 166206 h 316755"/>
              <a:gd name="connsiteX32" fmla="*/ 304560 w 486844"/>
              <a:gd name="connsiteY32" fmla="*/ 150950 h 316755"/>
              <a:gd name="connsiteX33" fmla="*/ 268800 w 486844"/>
              <a:gd name="connsiteY33" fmla="*/ 150950 h 316755"/>
              <a:gd name="connsiteX34" fmla="*/ 265586 w 486844"/>
              <a:gd name="connsiteY34" fmla="*/ 151753 h 316755"/>
              <a:gd name="connsiteX35" fmla="*/ 263175 w 486844"/>
              <a:gd name="connsiteY35" fmla="*/ 150950 h 316755"/>
              <a:gd name="connsiteX36" fmla="*/ 318623 w 486844"/>
              <a:gd name="connsiteY36" fmla="*/ 134490 h 316755"/>
              <a:gd name="connsiteX37" fmla="*/ 318623 w 486844"/>
              <a:gd name="connsiteY37" fmla="*/ 166206 h 316755"/>
              <a:gd name="connsiteX38" fmla="*/ 288087 w 486844"/>
              <a:gd name="connsiteY38" fmla="*/ 196717 h 316755"/>
              <a:gd name="connsiteX39" fmla="*/ 166745 w 486844"/>
              <a:gd name="connsiteY39" fmla="*/ 196717 h 316755"/>
              <a:gd name="connsiteX40" fmla="*/ 166745 w 486844"/>
              <a:gd name="connsiteY40" fmla="*/ 213177 h 316755"/>
              <a:gd name="connsiteX41" fmla="*/ 456439 w 486844"/>
              <a:gd name="connsiteY41" fmla="*/ 213177 h 316755"/>
              <a:gd name="connsiteX42" fmla="*/ 456439 w 486844"/>
              <a:gd name="connsiteY42" fmla="*/ 150950 h 316755"/>
              <a:gd name="connsiteX43" fmla="*/ 440367 w 486844"/>
              <a:gd name="connsiteY43" fmla="*/ 134490 h 316755"/>
              <a:gd name="connsiteX44" fmla="*/ 448522 w 486844"/>
              <a:gd name="connsiteY44" fmla="*/ 53156 h 316755"/>
              <a:gd name="connsiteX45" fmla="*/ 479506 w 486844"/>
              <a:gd name="connsiteY45" fmla="*/ 53156 h 316755"/>
              <a:gd name="connsiteX46" fmla="*/ 486844 w 486844"/>
              <a:gd name="connsiteY46" fmla="*/ 60052 h 316755"/>
              <a:gd name="connsiteX47" fmla="*/ 479506 w 486844"/>
              <a:gd name="connsiteY47" fmla="*/ 66948 h 316755"/>
              <a:gd name="connsiteX48" fmla="*/ 448522 w 486844"/>
              <a:gd name="connsiteY48" fmla="*/ 66948 h 316755"/>
              <a:gd name="connsiteX49" fmla="*/ 441183 w 486844"/>
              <a:gd name="connsiteY49" fmla="*/ 60052 h 316755"/>
              <a:gd name="connsiteX50" fmla="*/ 448522 w 486844"/>
              <a:gd name="connsiteY50" fmla="*/ 53156 h 316755"/>
              <a:gd name="connsiteX51" fmla="*/ 356346 w 486844"/>
              <a:gd name="connsiteY51" fmla="*/ 53156 h 316755"/>
              <a:gd name="connsiteX52" fmla="*/ 417540 w 486844"/>
              <a:gd name="connsiteY52" fmla="*/ 53156 h 316755"/>
              <a:gd name="connsiteX53" fmla="*/ 424835 w 486844"/>
              <a:gd name="connsiteY53" fmla="*/ 60052 h 316755"/>
              <a:gd name="connsiteX54" fmla="*/ 417540 w 486844"/>
              <a:gd name="connsiteY54" fmla="*/ 66948 h 316755"/>
              <a:gd name="connsiteX55" fmla="*/ 356346 w 486844"/>
              <a:gd name="connsiteY55" fmla="*/ 66948 h 316755"/>
              <a:gd name="connsiteX56" fmla="*/ 349051 w 486844"/>
              <a:gd name="connsiteY56" fmla="*/ 60052 h 316755"/>
              <a:gd name="connsiteX57" fmla="*/ 356346 w 486844"/>
              <a:gd name="connsiteY57" fmla="*/ 53156 h 316755"/>
              <a:gd name="connsiteX58" fmla="*/ 86049 w 486844"/>
              <a:gd name="connsiteY58" fmla="*/ 44307 h 316755"/>
              <a:gd name="connsiteX59" fmla="*/ 85644 w 486844"/>
              <a:gd name="connsiteY59" fmla="*/ 45118 h 316755"/>
              <a:gd name="connsiteX60" fmla="*/ 44307 w 486844"/>
              <a:gd name="connsiteY60" fmla="*/ 86454 h 316755"/>
              <a:gd name="connsiteX61" fmla="*/ 44307 w 486844"/>
              <a:gd name="connsiteY61" fmla="*/ 91318 h 316755"/>
              <a:gd name="connsiteX62" fmla="*/ 91317 w 486844"/>
              <a:gd name="connsiteY62" fmla="*/ 91318 h 316755"/>
              <a:gd name="connsiteX63" fmla="*/ 91317 w 486844"/>
              <a:gd name="connsiteY63" fmla="*/ 44307 h 316755"/>
              <a:gd name="connsiteX64" fmla="*/ 44307 w 486844"/>
              <a:gd name="connsiteY64" fmla="*/ 44307 h 316755"/>
              <a:gd name="connsiteX65" fmla="*/ 44307 w 486844"/>
              <a:gd name="connsiteY65" fmla="*/ 65786 h 316755"/>
              <a:gd name="connsiteX66" fmla="*/ 66191 w 486844"/>
              <a:gd name="connsiteY66" fmla="*/ 44307 h 316755"/>
              <a:gd name="connsiteX67" fmla="*/ 265381 w 486844"/>
              <a:gd name="connsiteY67" fmla="*/ 44295 h 316755"/>
              <a:gd name="connsiteX68" fmla="*/ 272468 w 486844"/>
              <a:gd name="connsiteY68" fmla="*/ 51634 h 316755"/>
              <a:gd name="connsiteX69" fmla="*/ 272468 w 486844"/>
              <a:gd name="connsiteY69" fmla="*/ 83026 h 316755"/>
              <a:gd name="connsiteX70" fmla="*/ 265381 w 486844"/>
              <a:gd name="connsiteY70" fmla="*/ 89957 h 316755"/>
              <a:gd name="connsiteX71" fmla="*/ 258687 w 486844"/>
              <a:gd name="connsiteY71" fmla="*/ 83026 h 316755"/>
              <a:gd name="connsiteX72" fmla="*/ 258687 w 486844"/>
              <a:gd name="connsiteY72" fmla="*/ 51634 h 316755"/>
              <a:gd name="connsiteX73" fmla="*/ 265381 w 486844"/>
              <a:gd name="connsiteY73" fmla="*/ 44295 h 316755"/>
              <a:gd name="connsiteX74" fmla="*/ 43496 w 486844"/>
              <a:gd name="connsiteY74" fmla="*/ 30123 h 316755"/>
              <a:gd name="connsiteX75" fmla="*/ 92533 w 486844"/>
              <a:gd name="connsiteY75" fmla="*/ 30123 h 316755"/>
              <a:gd name="connsiteX76" fmla="*/ 105907 w 486844"/>
              <a:gd name="connsiteY76" fmla="*/ 43092 h 316755"/>
              <a:gd name="connsiteX77" fmla="*/ 105907 w 486844"/>
              <a:gd name="connsiteY77" fmla="*/ 92533 h 316755"/>
              <a:gd name="connsiteX78" fmla="*/ 92533 w 486844"/>
              <a:gd name="connsiteY78" fmla="*/ 105907 h 316755"/>
              <a:gd name="connsiteX79" fmla="*/ 43496 w 486844"/>
              <a:gd name="connsiteY79" fmla="*/ 105907 h 316755"/>
              <a:gd name="connsiteX80" fmla="*/ 30123 w 486844"/>
              <a:gd name="connsiteY80" fmla="*/ 92533 h 316755"/>
              <a:gd name="connsiteX81" fmla="*/ 30123 w 486844"/>
              <a:gd name="connsiteY81" fmla="*/ 43092 h 316755"/>
              <a:gd name="connsiteX82" fmla="*/ 43496 w 486844"/>
              <a:gd name="connsiteY82" fmla="*/ 30123 h 316755"/>
              <a:gd name="connsiteX83" fmla="*/ 338949 w 486844"/>
              <a:gd name="connsiteY83" fmla="*/ 23033 h 316755"/>
              <a:gd name="connsiteX84" fmla="*/ 379041 w 486844"/>
              <a:gd name="connsiteY84" fmla="*/ 23033 h 316755"/>
              <a:gd name="connsiteX85" fmla="*/ 385857 w 486844"/>
              <a:gd name="connsiteY85" fmla="*/ 29929 h 316755"/>
              <a:gd name="connsiteX86" fmla="*/ 379041 w 486844"/>
              <a:gd name="connsiteY86" fmla="*/ 36825 h 316755"/>
              <a:gd name="connsiteX87" fmla="*/ 338949 w 486844"/>
              <a:gd name="connsiteY87" fmla="*/ 36825 h 316755"/>
              <a:gd name="connsiteX88" fmla="*/ 331331 w 486844"/>
              <a:gd name="connsiteY88" fmla="*/ 29929 h 316755"/>
              <a:gd name="connsiteX89" fmla="*/ 338949 w 486844"/>
              <a:gd name="connsiteY89" fmla="*/ 23033 h 316755"/>
              <a:gd name="connsiteX90" fmla="*/ 30536 w 486844"/>
              <a:gd name="connsiteY90" fmla="*/ 14452 h 316755"/>
              <a:gd name="connsiteX91" fmla="*/ 14464 w 486844"/>
              <a:gd name="connsiteY91" fmla="*/ 30511 h 316755"/>
              <a:gd name="connsiteX92" fmla="*/ 14464 w 486844"/>
              <a:gd name="connsiteY92" fmla="*/ 136899 h 316755"/>
              <a:gd name="connsiteX93" fmla="*/ 258756 w 486844"/>
              <a:gd name="connsiteY93" fmla="*/ 136899 h 316755"/>
              <a:gd name="connsiteX94" fmla="*/ 258756 w 486844"/>
              <a:gd name="connsiteY94" fmla="*/ 113614 h 316755"/>
              <a:gd name="connsiteX95" fmla="*/ 265586 w 486844"/>
              <a:gd name="connsiteY95" fmla="*/ 106789 h 316755"/>
              <a:gd name="connsiteX96" fmla="*/ 272818 w 486844"/>
              <a:gd name="connsiteY96" fmla="*/ 113614 h 316755"/>
              <a:gd name="connsiteX97" fmla="*/ 272818 w 486844"/>
              <a:gd name="connsiteY97" fmla="*/ 136899 h 316755"/>
              <a:gd name="connsiteX98" fmla="*/ 304560 w 486844"/>
              <a:gd name="connsiteY98" fmla="*/ 136899 h 316755"/>
              <a:gd name="connsiteX99" fmla="*/ 304560 w 486844"/>
              <a:gd name="connsiteY99" fmla="*/ 98359 h 316755"/>
              <a:gd name="connsiteX100" fmla="*/ 296524 w 486844"/>
              <a:gd name="connsiteY100" fmla="*/ 98359 h 316755"/>
              <a:gd name="connsiteX101" fmla="*/ 288890 w 486844"/>
              <a:gd name="connsiteY101" fmla="*/ 91132 h 316755"/>
              <a:gd name="connsiteX102" fmla="*/ 296524 w 486844"/>
              <a:gd name="connsiteY102" fmla="*/ 83906 h 316755"/>
              <a:gd name="connsiteX103" fmla="*/ 304560 w 486844"/>
              <a:gd name="connsiteY103" fmla="*/ 83906 h 316755"/>
              <a:gd name="connsiteX104" fmla="*/ 304560 w 486844"/>
              <a:gd name="connsiteY104" fmla="*/ 30511 h 316755"/>
              <a:gd name="connsiteX105" fmla="*/ 288087 w 486844"/>
              <a:gd name="connsiteY105" fmla="*/ 14452 h 316755"/>
              <a:gd name="connsiteX106" fmla="*/ 272818 w 486844"/>
              <a:gd name="connsiteY106" fmla="*/ 14452 h 316755"/>
              <a:gd name="connsiteX107" fmla="*/ 272818 w 486844"/>
              <a:gd name="connsiteY107" fmla="*/ 21277 h 316755"/>
              <a:gd name="connsiteX108" fmla="*/ 265586 w 486844"/>
              <a:gd name="connsiteY108" fmla="*/ 28504 h 316755"/>
              <a:gd name="connsiteX109" fmla="*/ 258756 w 486844"/>
              <a:gd name="connsiteY109" fmla="*/ 21277 h 316755"/>
              <a:gd name="connsiteX110" fmla="*/ 258756 w 486844"/>
              <a:gd name="connsiteY110" fmla="*/ 14452 h 316755"/>
              <a:gd name="connsiteX111" fmla="*/ 30536 w 486844"/>
              <a:gd name="connsiteY111" fmla="*/ 0 h 316755"/>
              <a:gd name="connsiteX112" fmla="*/ 288087 w 486844"/>
              <a:gd name="connsiteY112" fmla="*/ 0 h 316755"/>
              <a:gd name="connsiteX113" fmla="*/ 318623 w 486844"/>
              <a:gd name="connsiteY113" fmla="*/ 30511 h 316755"/>
              <a:gd name="connsiteX114" fmla="*/ 318623 w 486844"/>
              <a:gd name="connsiteY114" fmla="*/ 83906 h 316755"/>
              <a:gd name="connsiteX115" fmla="*/ 372464 w 486844"/>
              <a:gd name="connsiteY115" fmla="*/ 83906 h 316755"/>
              <a:gd name="connsiteX116" fmla="*/ 379294 w 486844"/>
              <a:gd name="connsiteY116" fmla="*/ 91132 h 316755"/>
              <a:gd name="connsiteX117" fmla="*/ 372464 w 486844"/>
              <a:gd name="connsiteY117" fmla="*/ 98359 h 316755"/>
              <a:gd name="connsiteX118" fmla="*/ 318623 w 486844"/>
              <a:gd name="connsiteY118" fmla="*/ 98359 h 316755"/>
              <a:gd name="connsiteX119" fmla="*/ 318623 w 486844"/>
              <a:gd name="connsiteY119" fmla="*/ 120038 h 316755"/>
              <a:gd name="connsiteX120" fmla="*/ 440367 w 486844"/>
              <a:gd name="connsiteY120" fmla="*/ 120038 h 316755"/>
              <a:gd name="connsiteX121" fmla="*/ 470903 w 486844"/>
              <a:gd name="connsiteY121" fmla="*/ 150950 h 316755"/>
              <a:gd name="connsiteX122" fmla="*/ 470903 w 486844"/>
              <a:gd name="connsiteY122" fmla="*/ 213177 h 316755"/>
              <a:gd name="connsiteX123" fmla="*/ 470903 w 486844"/>
              <a:gd name="connsiteY123" fmla="*/ 271389 h 316755"/>
              <a:gd name="connsiteX124" fmla="*/ 470903 w 486844"/>
              <a:gd name="connsiteY124" fmla="*/ 286645 h 316755"/>
              <a:gd name="connsiteX125" fmla="*/ 440367 w 486844"/>
              <a:gd name="connsiteY125" fmla="*/ 316755 h 316755"/>
              <a:gd name="connsiteX126" fmla="*/ 182816 w 486844"/>
              <a:gd name="connsiteY126" fmla="*/ 316755 h 316755"/>
              <a:gd name="connsiteX127" fmla="*/ 152280 w 486844"/>
              <a:gd name="connsiteY127" fmla="*/ 286645 h 316755"/>
              <a:gd name="connsiteX128" fmla="*/ 152280 w 486844"/>
              <a:gd name="connsiteY128" fmla="*/ 271389 h 316755"/>
              <a:gd name="connsiteX129" fmla="*/ 152280 w 486844"/>
              <a:gd name="connsiteY129" fmla="*/ 250112 h 316755"/>
              <a:gd name="connsiteX130" fmla="*/ 83171 w 486844"/>
              <a:gd name="connsiteY130" fmla="*/ 250112 h 316755"/>
              <a:gd name="connsiteX131" fmla="*/ 76341 w 486844"/>
              <a:gd name="connsiteY131" fmla="*/ 242886 h 316755"/>
              <a:gd name="connsiteX132" fmla="*/ 83171 w 486844"/>
              <a:gd name="connsiteY132" fmla="*/ 235659 h 316755"/>
              <a:gd name="connsiteX133" fmla="*/ 152280 w 486844"/>
              <a:gd name="connsiteY133" fmla="*/ 235659 h 316755"/>
              <a:gd name="connsiteX134" fmla="*/ 152280 w 486844"/>
              <a:gd name="connsiteY134" fmla="*/ 213177 h 316755"/>
              <a:gd name="connsiteX135" fmla="*/ 152280 w 486844"/>
              <a:gd name="connsiteY135" fmla="*/ 196717 h 316755"/>
              <a:gd name="connsiteX136" fmla="*/ 30536 w 486844"/>
              <a:gd name="connsiteY136" fmla="*/ 196717 h 316755"/>
              <a:gd name="connsiteX137" fmla="*/ 0 w 486844"/>
              <a:gd name="connsiteY137" fmla="*/ 166206 h 316755"/>
              <a:gd name="connsiteX138" fmla="*/ 0 w 486844"/>
              <a:gd name="connsiteY138" fmla="*/ 30511 h 316755"/>
              <a:gd name="connsiteX139" fmla="*/ 30536 w 486844"/>
              <a:gd name="connsiteY139" fmla="*/ 0 h 31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86844" h="316755">
                <a:moveTo>
                  <a:pt x="166745" y="271389"/>
                </a:moveTo>
                <a:lnTo>
                  <a:pt x="166745" y="286645"/>
                </a:lnTo>
                <a:cubicBezTo>
                  <a:pt x="166745" y="295076"/>
                  <a:pt x="173977" y="302704"/>
                  <a:pt x="182816" y="302704"/>
                </a:cubicBezTo>
                <a:lnTo>
                  <a:pt x="440367" y="302704"/>
                </a:lnTo>
                <a:cubicBezTo>
                  <a:pt x="449206" y="302704"/>
                  <a:pt x="456439" y="295076"/>
                  <a:pt x="456439" y="286645"/>
                </a:cubicBezTo>
                <a:lnTo>
                  <a:pt x="456439" y="271389"/>
                </a:lnTo>
                <a:close/>
                <a:moveTo>
                  <a:pt x="21372" y="265775"/>
                </a:moveTo>
                <a:lnTo>
                  <a:pt x="96941" y="265775"/>
                </a:lnTo>
                <a:cubicBezTo>
                  <a:pt x="100939" y="265775"/>
                  <a:pt x="104138" y="268925"/>
                  <a:pt x="104138" y="272469"/>
                </a:cubicBezTo>
                <a:cubicBezTo>
                  <a:pt x="104138" y="276800"/>
                  <a:pt x="100939" y="279556"/>
                  <a:pt x="96941" y="279556"/>
                </a:cubicBezTo>
                <a:lnTo>
                  <a:pt x="21372" y="279556"/>
                </a:lnTo>
                <a:cubicBezTo>
                  <a:pt x="17374" y="279556"/>
                  <a:pt x="14175" y="276800"/>
                  <a:pt x="14175" y="272469"/>
                </a:cubicBezTo>
                <a:cubicBezTo>
                  <a:pt x="14175" y="268925"/>
                  <a:pt x="17374" y="265775"/>
                  <a:pt x="21372" y="265775"/>
                </a:cubicBezTo>
                <a:close/>
                <a:moveTo>
                  <a:pt x="166745" y="227228"/>
                </a:moveTo>
                <a:lnTo>
                  <a:pt x="166745" y="235659"/>
                </a:lnTo>
                <a:lnTo>
                  <a:pt x="174379" y="235659"/>
                </a:lnTo>
                <a:cubicBezTo>
                  <a:pt x="178397" y="235659"/>
                  <a:pt x="181611" y="238871"/>
                  <a:pt x="181611" y="242886"/>
                </a:cubicBezTo>
                <a:cubicBezTo>
                  <a:pt x="181611" y="246900"/>
                  <a:pt x="178397" y="250112"/>
                  <a:pt x="174379" y="250112"/>
                </a:cubicBezTo>
                <a:lnTo>
                  <a:pt x="166745" y="250112"/>
                </a:lnTo>
                <a:lnTo>
                  <a:pt x="166745" y="256937"/>
                </a:lnTo>
                <a:lnTo>
                  <a:pt x="456439" y="256937"/>
                </a:lnTo>
                <a:lnTo>
                  <a:pt x="456439" y="227228"/>
                </a:lnTo>
                <a:close/>
                <a:moveTo>
                  <a:pt x="14464" y="150950"/>
                </a:moveTo>
                <a:lnTo>
                  <a:pt x="14464" y="166206"/>
                </a:lnTo>
                <a:cubicBezTo>
                  <a:pt x="14464" y="175440"/>
                  <a:pt x="21697" y="182666"/>
                  <a:pt x="30536" y="182666"/>
                </a:cubicBezTo>
                <a:lnTo>
                  <a:pt x="258756" y="182666"/>
                </a:lnTo>
                <a:lnTo>
                  <a:pt x="258756" y="175440"/>
                </a:lnTo>
                <a:cubicBezTo>
                  <a:pt x="258756" y="171425"/>
                  <a:pt x="261970" y="168213"/>
                  <a:pt x="265586" y="168213"/>
                </a:cubicBezTo>
                <a:cubicBezTo>
                  <a:pt x="270006" y="168213"/>
                  <a:pt x="272818" y="171425"/>
                  <a:pt x="272818" y="175440"/>
                </a:cubicBezTo>
                <a:lnTo>
                  <a:pt x="272818" y="182666"/>
                </a:lnTo>
                <a:lnTo>
                  <a:pt x="288087" y="182666"/>
                </a:lnTo>
                <a:cubicBezTo>
                  <a:pt x="296926" y="182666"/>
                  <a:pt x="304560" y="175440"/>
                  <a:pt x="304560" y="166206"/>
                </a:cubicBezTo>
                <a:lnTo>
                  <a:pt x="304560" y="150950"/>
                </a:lnTo>
                <a:lnTo>
                  <a:pt x="268800" y="150950"/>
                </a:lnTo>
                <a:cubicBezTo>
                  <a:pt x="267997" y="151753"/>
                  <a:pt x="266791" y="151753"/>
                  <a:pt x="265586" y="151753"/>
                </a:cubicBezTo>
                <a:cubicBezTo>
                  <a:pt x="265184" y="151753"/>
                  <a:pt x="264381" y="151753"/>
                  <a:pt x="263175" y="150950"/>
                </a:cubicBezTo>
                <a:close/>
                <a:moveTo>
                  <a:pt x="318623" y="134490"/>
                </a:moveTo>
                <a:lnTo>
                  <a:pt x="318623" y="166206"/>
                </a:lnTo>
                <a:cubicBezTo>
                  <a:pt x="318623" y="183068"/>
                  <a:pt x="304962" y="196717"/>
                  <a:pt x="288087" y="196717"/>
                </a:cubicBezTo>
                <a:lnTo>
                  <a:pt x="166745" y="196717"/>
                </a:lnTo>
                <a:lnTo>
                  <a:pt x="166745" y="213177"/>
                </a:lnTo>
                <a:lnTo>
                  <a:pt x="456439" y="213177"/>
                </a:lnTo>
                <a:lnTo>
                  <a:pt x="456439" y="150950"/>
                </a:lnTo>
                <a:cubicBezTo>
                  <a:pt x="456439" y="141717"/>
                  <a:pt x="449206" y="134490"/>
                  <a:pt x="440367" y="134490"/>
                </a:cubicBezTo>
                <a:close/>
                <a:moveTo>
                  <a:pt x="448522" y="53156"/>
                </a:moveTo>
                <a:lnTo>
                  <a:pt x="479506" y="53156"/>
                </a:lnTo>
                <a:cubicBezTo>
                  <a:pt x="483583" y="53156"/>
                  <a:pt x="486844" y="56221"/>
                  <a:pt x="486844" y="60052"/>
                </a:cubicBezTo>
                <a:cubicBezTo>
                  <a:pt x="486844" y="63883"/>
                  <a:pt x="483583" y="66948"/>
                  <a:pt x="479506" y="66948"/>
                </a:cubicBezTo>
                <a:lnTo>
                  <a:pt x="448522" y="66948"/>
                </a:lnTo>
                <a:cubicBezTo>
                  <a:pt x="444852" y="66948"/>
                  <a:pt x="441183" y="63883"/>
                  <a:pt x="441183" y="60052"/>
                </a:cubicBezTo>
                <a:cubicBezTo>
                  <a:pt x="441183" y="56221"/>
                  <a:pt x="444852" y="53156"/>
                  <a:pt x="448522" y="53156"/>
                </a:cubicBezTo>
                <a:close/>
                <a:moveTo>
                  <a:pt x="356346" y="53156"/>
                </a:moveTo>
                <a:lnTo>
                  <a:pt x="417540" y="53156"/>
                </a:lnTo>
                <a:cubicBezTo>
                  <a:pt x="421593" y="53156"/>
                  <a:pt x="424835" y="56221"/>
                  <a:pt x="424835" y="60052"/>
                </a:cubicBezTo>
                <a:cubicBezTo>
                  <a:pt x="424835" y="63883"/>
                  <a:pt x="421593" y="66948"/>
                  <a:pt x="417540" y="66948"/>
                </a:cubicBezTo>
                <a:lnTo>
                  <a:pt x="356346" y="66948"/>
                </a:lnTo>
                <a:cubicBezTo>
                  <a:pt x="352293" y="66948"/>
                  <a:pt x="349051" y="63883"/>
                  <a:pt x="349051" y="60052"/>
                </a:cubicBezTo>
                <a:cubicBezTo>
                  <a:pt x="349051" y="56221"/>
                  <a:pt x="352293" y="53156"/>
                  <a:pt x="356346" y="53156"/>
                </a:cubicBezTo>
                <a:close/>
                <a:moveTo>
                  <a:pt x="86049" y="44307"/>
                </a:moveTo>
                <a:cubicBezTo>
                  <a:pt x="86049" y="44713"/>
                  <a:pt x="85644" y="45118"/>
                  <a:pt x="85644" y="45118"/>
                </a:cubicBezTo>
                <a:lnTo>
                  <a:pt x="44307" y="86454"/>
                </a:lnTo>
                <a:lnTo>
                  <a:pt x="44307" y="91318"/>
                </a:lnTo>
                <a:lnTo>
                  <a:pt x="91317" y="91318"/>
                </a:lnTo>
                <a:lnTo>
                  <a:pt x="91317" y="44307"/>
                </a:lnTo>
                <a:close/>
                <a:moveTo>
                  <a:pt x="44307" y="44307"/>
                </a:moveTo>
                <a:lnTo>
                  <a:pt x="44307" y="65786"/>
                </a:lnTo>
                <a:lnTo>
                  <a:pt x="66191" y="44307"/>
                </a:lnTo>
                <a:close/>
                <a:moveTo>
                  <a:pt x="265381" y="44295"/>
                </a:moveTo>
                <a:cubicBezTo>
                  <a:pt x="269712" y="44295"/>
                  <a:pt x="272468" y="47557"/>
                  <a:pt x="272468" y="51634"/>
                </a:cubicBezTo>
                <a:lnTo>
                  <a:pt x="272468" y="83026"/>
                </a:lnTo>
                <a:cubicBezTo>
                  <a:pt x="272468" y="87103"/>
                  <a:pt x="269712" y="89957"/>
                  <a:pt x="265381" y="89957"/>
                </a:cubicBezTo>
                <a:cubicBezTo>
                  <a:pt x="261837" y="89957"/>
                  <a:pt x="258687" y="87103"/>
                  <a:pt x="258687" y="83026"/>
                </a:cubicBezTo>
                <a:lnTo>
                  <a:pt x="258687" y="51634"/>
                </a:lnTo>
                <a:cubicBezTo>
                  <a:pt x="258687" y="47557"/>
                  <a:pt x="261837" y="44295"/>
                  <a:pt x="265381" y="44295"/>
                </a:cubicBezTo>
                <a:close/>
                <a:moveTo>
                  <a:pt x="43496" y="30123"/>
                </a:moveTo>
                <a:lnTo>
                  <a:pt x="92533" y="30123"/>
                </a:lnTo>
                <a:cubicBezTo>
                  <a:pt x="99828" y="30123"/>
                  <a:pt x="105907" y="36202"/>
                  <a:pt x="105907" y="43092"/>
                </a:cubicBezTo>
                <a:lnTo>
                  <a:pt x="105907" y="92533"/>
                </a:lnTo>
                <a:cubicBezTo>
                  <a:pt x="105907" y="99828"/>
                  <a:pt x="99828" y="105907"/>
                  <a:pt x="92533" y="105907"/>
                </a:cubicBezTo>
                <a:lnTo>
                  <a:pt x="43496" y="105907"/>
                </a:lnTo>
                <a:cubicBezTo>
                  <a:pt x="36202" y="105907"/>
                  <a:pt x="30123" y="99828"/>
                  <a:pt x="30123" y="92533"/>
                </a:cubicBezTo>
                <a:lnTo>
                  <a:pt x="30123" y="43092"/>
                </a:lnTo>
                <a:cubicBezTo>
                  <a:pt x="30123" y="36202"/>
                  <a:pt x="36202" y="30123"/>
                  <a:pt x="43496" y="30123"/>
                </a:cubicBezTo>
                <a:close/>
                <a:moveTo>
                  <a:pt x="338949" y="23033"/>
                </a:moveTo>
                <a:lnTo>
                  <a:pt x="379041" y="23033"/>
                </a:lnTo>
                <a:cubicBezTo>
                  <a:pt x="383051" y="23033"/>
                  <a:pt x="385857" y="26098"/>
                  <a:pt x="385857" y="29929"/>
                </a:cubicBezTo>
                <a:cubicBezTo>
                  <a:pt x="385857" y="33760"/>
                  <a:pt x="383051" y="36825"/>
                  <a:pt x="379041" y="36825"/>
                </a:cubicBezTo>
                <a:lnTo>
                  <a:pt x="338949" y="36825"/>
                </a:lnTo>
                <a:cubicBezTo>
                  <a:pt x="334939" y="36825"/>
                  <a:pt x="331331" y="33760"/>
                  <a:pt x="331331" y="29929"/>
                </a:cubicBezTo>
                <a:cubicBezTo>
                  <a:pt x="331331" y="26098"/>
                  <a:pt x="334939" y="23033"/>
                  <a:pt x="338949" y="23033"/>
                </a:cubicBezTo>
                <a:close/>
                <a:moveTo>
                  <a:pt x="30536" y="14452"/>
                </a:moveTo>
                <a:cubicBezTo>
                  <a:pt x="21697" y="14452"/>
                  <a:pt x="14464" y="21679"/>
                  <a:pt x="14464" y="30511"/>
                </a:cubicBezTo>
                <a:lnTo>
                  <a:pt x="14464" y="136899"/>
                </a:lnTo>
                <a:lnTo>
                  <a:pt x="258756" y="136899"/>
                </a:lnTo>
                <a:lnTo>
                  <a:pt x="258756" y="113614"/>
                </a:lnTo>
                <a:cubicBezTo>
                  <a:pt x="258756" y="109600"/>
                  <a:pt x="261970" y="106789"/>
                  <a:pt x="265586" y="106789"/>
                </a:cubicBezTo>
                <a:cubicBezTo>
                  <a:pt x="270006" y="106789"/>
                  <a:pt x="272818" y="109600"/>
                  <a:pt x="272818" y="113614"/>
                </a:cubicBezTo>
                <a:lnTo>
                  <a:pt x="272818" y="136899"/>
                </a:lnTo>
                <a:lnTo>
                  <a:pt x="304560" y="136899"/>
                </a:lnTo>
                <a:lnTo>
                  <a:pt x="304560" y="98359"/>
                </a:lnTo>
                <a:lnTo>
                  <a:pt x="296524" y="98359"/>
                </a:lnTo>
                <a:cubicBezTo>
                  <a:pt x="292506" y="98359"/>
                  <a:pt x="288890" y="94746"/>
                  <a:pt x="288890" y="91132"/>
                </a:cubicBezTo>
                <a:cubicBezTo>
                  <a:pt x="288890" y="87118"/>
                  <a:pt x="292506" y="83906"/>
                  <a:pt x="296524" y="83906"/>
                </a:cubicBezTo>
                <a:lnTo>
                  <a:pt x="304560" y="83906"/>
                </a:lnTo>
                <a:lnTo>
                  <a:pt x="304560" y="30511"/>
                </a:lnTo>
                <a:cubicBezTo>
                  <a:pt x="304560" y="21679"/>
                  <a:pt x="296926" y="14452"/>
                  <a:pt x="288087" y="14452"/>
                </a:cubicBezTo>
                <a:lnTo>
                  <a:pt x="272818" y="14452"/>
                </a:lnTo>
                <a:lnTo>
                  <a:pt x="272818" y="21277"/>
                </a:lnTo>
                <a:cubicBezTo>
                  <a:pt x="272818" y="25292"/>
                  <a:pt x="270006" y="28504"/>
                  <a:pt x="265586" y="28504"/>
                </a:cubicBezTo>
                <a:cubicBezTo>
                  <a:pt x="261970" y="28504"/>
                  <a:pt x="258756" y="25292"/>
                  <a:pt x="258756" y="21277"/>
                </a:cubicBezTo>
                <a:lnTo>
                  <a:pt x="258756" y="14452"/>
                </a:lnTo>
                <a:close/>
                <a:moveTo>
                  <a:pt x="30536" y="0"/>
                </a:moveTo>
                <a:lnTo>
                  <a:pt x="288087" y="0"/>
                </a:lnTo>
                <a:cubicBezTo>
                  <a:pt x="304962" y="0"/>
                  <a:pt x="318623" y="13650"/>
                  <a:pt x="318623" y="30511"/>
                </a:cubicBezTo>
                <a:lnTo>
                  <a:pt x="318623" y="83906"/>
                </a:lnTo>
                <a:lnTo>
                  <a:pt x="372464" y="83906"/>
                </a:lnTo>
                <a:cubicBezTo>
                  <a:pt x="376482" y="83906"/>
                  <a:pt x="379294" y="87118"/>
                  <a:pt x="379294" y="91132"/>
                </a:cubicBezTo>
                <a:cubicBezTo>
                  <a:pt x="379294" y="94746"/>
                  <a:pt x="376482" y="98359"/>
                  <a:pt x="372464" y="98359"/>
                </a:cubicBezTo>
                <a:lnTo>
                  <a:pt x="318623" y="98359"/>
                </a:lnTo>
                <a:lnTo>
                  <a:pt x="318623" y="120038"/>
                </a:lnTo>
                <a:lnTo>
                  <a:pt x="440367" y="120038"/>
                </a:lnTo>
                <a:cubicBezTo>
                  <a:pt x="457242" y="120038"/>
                  <a:pt x="470903" y="134089"/>
                  <a:pt x="470903" y="150950"/>
                </a:cubicBezTo>
                <a:lnTo>
                  <a:pt x="470903" y="213177"/>
                </a:lnTo>
                <a:lnTo>
                  <a:pt x="470903" y="271389"/>
                </a:lnTo>
                <a:lnTo>
                  <a:pt x="470903" y="286645"/>
                </a:lnTo>
                <a:cubicBezTo>
                  <a:pt x="470903" y="303105"/>
                  <a:pt x="457242" y="316755"/>
                  <a:pt x="440367" y="316755"/>
                </a:cubicBezTo>
                <a:lnTo>
                  <a:pt x="182816" y="316755"/>
                </a:lnTo>
                <a:cubicBezTo>
                  <a:pt x="165941" y="316755"/>
                  <a:pt x="152280" y="303105"/>
                  <a:pt x="152280" y="286645"/>
                </a:cubicBezTo>
                <a:lnTo>
                  <a:pt x="152280" y="271389"/>
                </a:lnTo>
                <a:lnTo>
                  <a:pt x="152280" y="250112"/>
                </a:lnTo>
                <a:lnTo>
                  <a:pt x="83171" y="250112"/>
                </a:lnTo>
                <a:cubicBezTo>
                  <a:pt x="79153" y="250112"/>
                  <a:pt x="76341" y="246900"/>
                  <a:pt x="76341" y="242886"/>
                </a:cubicBezTo>
                <a:cubicBezTo>
                  <a:pt x="76341" y="238871"/>
                  <a:pt x="79153" y="235659"/>
                  <a:pt x="83171" y="235659"/>
                </a:cubicBezTo>
                <a:lnTo>
                  <a:pt x="152280" y="235659"/>
                </a:lnTo>
                <a:lnTo>
                  <a:pt x="152280" y="213177"/>
                </a:lnTo>
                <a:lnTo>
                  <a:pt x="152280" y="196717"/>
                </a:lnTo>
                <a:lnTo>
                  <a:pt x="30536" y="196717"/>
                </a:lnTo>
                <a:cubicBezTo>
                  <a:pt x="13661" y="196717"/>
                  <a:pt x="0" y="183068"/>
                  <a:pt x="0" y="166206"/>
                </a:cubicBezTo>
                <a:lnTo>
                  <a:pt x="0" y="30511"/>
                </a:lnTo>
                <a:cubicBezTo>
                  <a:pt x="0" y="13650"/>
                  <a:pt x="13661" y="0"/>
                  <a:pt x="30536" y="0"/>
                </a:cubicBezTo>
                <a:close/>
              </a:path>
            </a:pathLst>
          </a:custGeom>
          <a:solidFill>
            <a:schemeClr val="bg1"/>
          </a:solidFill>
          <a:ln>
            <a:noFill/>
          </a:ln>
          <a:effectLst/>
        </p:spPr>
        <p:txBody>
          <a:bodyPr wrap="square" anchor="ctr">
            <a:noAutofit/>
          </a:bodyPr>
          <a:lstStyle/>
          <a:p>
            <a:pPr defTabSz="685846">
              <a:buClrTx/>
            </a:pPr>
            <a:endParaRPr lang="en-US" sz="272" kern="1200" dirty="0">
              <a:solidFill>
                <a:srgbClr val="747A94"/>
              </a:solidFill>
              <a:latin typeface="Poppins" panose="00000500000000000000" pitchFamily="2" charset="0"/>
              <a:ea typeface="+mn-ea"/>
              <a:cs typeface="+mn-cs"/>
            </a:endParaRPr>
          </a:p>
        </p:txBody>
      </p:sp>
      <p:sp>
        <p:nvSpPr>
          <p:cNvPr id="13" name="Freeform 21">
            <a:extLst>
              <a:ext uri="{FF2B5EF4-FFF2-40B4-BE49-F238E27FC236}">
                <a16:creationId xmlns:a16="http://schemas.microsoft.com/office/drawing/2014/main" id="{23C77C08-A418-4EAB-81BC-CAB9783A833E}"/>
              </a:ext>
            </a:extLst>
          </p:cNvPr>
          <p:cNvSpPr>
            <a:spLocks noChangeArrowheads="1"/>
          </p:cNvSpPr>
          <p:nvPr/>
        </p:nvSpPr>
        <p:spPr bwMode="auto">
          <a:xfrm>
            <a:off x="6800342" y="3616455"/>
            <a:ext cx="389748" cy="448262"/>
          </a:xfrm>
          <a:custGeom>
            <a:avLst/>
            <a:gdLst>
              <a:gd name="connsiteX0" fmla="*/ 410661 w 431923"/>
              <a:gd name="connsiteY0" fmla="*/ 454643 h 496770"/>
              <a:gd name="connsiteX1" fmla="*/ 417882 w 431923"/>
              <a:gd name="connsiteY1" fmla="*/ 461797 h 496770"/>
              <a:gd name="connsiteX2" fmla="*/ 417882 w 431923"/>
              <a:gd name="connsiteY2" fmla="*/ 468553 h 496770"/>
              <a:gd name="connsiteX3" fmla="*/ 424702 w 431923"/>
              <a:gd name="connsiteY3" fmla="*/ 468553 h 496770"/>
              <a:gd name="connsiteX4" fmla="*/ 431923 w 431923"/>
              <a:gd name="connsiteY4" fmla="*/ 475707 h 496770"/>
              <a:gd name="connsiteX5" fmla="*/ 424702 w 431923"/>
              <a:gd name="connsiteY5" fmla="*/ 482463 h 496770"/>
              <a:gd name="connsiteX6" fmla="*/ 417882 w 431923"/>
              <a:gd name="connsiteY6" fmla="*/ 482463 h 496770"/>
              <a:gd name="connsiteX7" fmla="*/ 417882 w 431923"/>
              <a:gd name="connsiteY7" fmla="*/ 489616 h 496770"/>
              <a:gd name="connsiteX8" fmla="*/ 410661 w 431923"/>
              <a:gd name="connsiteY8" fmla="*/ 496770 h 496770"/>
              <a:gd name="connsiteX9" fmla="*/ 403440 w 431923"/>
              <a:gd name="connsiteY9" fmla="*/ 489616 h 496770"/>
              <a:gd name="connsiteX10" fmla="*/ 403440 w 431923"/>
              <a:gd name="connsiteY10" fmla="*/ 482463 h 496770"/>
              <a:gd name="connsiteX11" fmla="*/ 396620 w 431923"/>
              <a:gd name="connsiteY11" fmla="*/ 482463 h 496770"/>
              <a:gd name="connsiteX12" fmla="*/ 389800 w 431923"/>
              <a:gd name="connsiteY12" fmla="*/ 475707 h 496770"/>
              <a:gd name="connsiteX13" fmla="*/ 396620 w 431923"/>
              <a:gd name="connsiteY13" fmla="*/ 468553 h 496770"/>
              <a:gd name="connsiteX14" fmla="*/ 403440 w 431923"/>
              <a:gd name="connsiteY14" fmla="*/ 468553 h 496770"/>
              <a:gd name="connsiteX15" fmla="*/ 403440 w 431923"/>
              <a:gd name="connsiteY15" fmla="*/ 461797 h 496770"/>
              <a:gd name="connsiteX16" fmla="*/ 410661 w 431923"/>
              <a:gd name="connsiteY16" fmla="*/ 454643 h 496770"/>
              <a:gd name="connsiteX17" fmla="*/ 22465 w 431923"/>
              <a:gd name="connsiteY17" fmla="*/ 415559 h 496770"/>
              <a:gd name="connsiteX18" fmla="*/ 14843 w 431923"/>
              <a:gd name="connsiteY18" fmla="*/ 423590 h 496770"/>
              <a:gd name="connsiteX19" fmla="*/ 14843 w 431923"/>
              <a:gd name="connsiteY19" fmla="*/ 448486 h 496770"/>
              <a:gd name="connsiteX20" fmla="*/ 43326 w 431923"/>
              <a:gd name="connsiteY20" fmla="*/ 477397 h 496770"/>
              <a:gd name="connsiteX21" fmla="*/ 297265 w 431923"/>
              <a:gd name="connsiteY21" fmla="*/ 477397 h 496770"/>
              <a:gd name="connsiteX22" fmla="*/ 288840 w 431923"/>
              <a:gd name="connsiteY22" fmla="*/ 454108 h 496770"/>
              <a:gd name="connsiteX23" fmla="*/ 288840 w 431923"/>
              <a:gd name="connsiteY23" fmla="*/ 423590 h 496770"/>
              <a:gd name="connsiteX24" fmla="*/ 281218 w 431923"/>
              <a:gd name="connsiteY24" fmla="*/ 415559 h 496770"/>
              <a:gd name="connsiteX25" fmla="*/ 114926 w 431923"/>
              <a:gd name="connsiteY25" fmla="*/ 355421 h 496770"/>
              <a:gd name="connsiteX26" fmla="*/ 206738 w 431923"/>
              <a:gd name="connsiteY26" fmla="*/ 355421 h 496770"/>
              <a:gd name="connsiteX27" fmla="*/ 213986 w 431923"/>
              <a:gd name="connsiteY27" fmla="*/ 362509 h 496770"/>
              <a:gd name="connsiteX28" fmla="*/ 206738 w 431923"/>
              <a:gd name="connsiteY28" fmla="*/ 369202 h 496770"/>
              <a:gd name="connsiteX29" fmla="*/ 114926 w 431923"/>
              <a:gd name="connsiteY29" fmla="*/ 369202 h 496770"/>
              <a:gd name="connsiteX30" fmla="*/ 108080 w 431923"/>
              <a:gd name="connsiteY30" fmla="*/ 362509 h 496770"/>
              <a:gd name="connsiteX31" fmla="*/ 114926 w 431923"/>
              <a:gd name="connsiteY31" fmla="*/ 355421 h 496770"/>
              <a:gd name="connsiteX32" fmla="*/ 304348 w 431923"/>
              <a:gd name="connsiteY32" fmla="*/ 332388 h 496770"/>
              <a:gd name="connsiteX33" fmla="*/ 304348 w 431923"/>
              <a:gd name="connsiteY33" fmla="*/ 368631 h 496770"/>
              <a:gd name="connsiteX34" fmla="*/ 287327 w 431923"/>
              <a:gd name="connsiteY34" fmla="*/ 385142 h 496770"/>
              <a:gd name="connsiteX35" fmla="*/ 245585 w 431923"/>
              <a:gd name="connsiteY35" fmla="*/ 385142 h 496770"/>
              <a:gd name="connsiteX36" fmla="*/ 228564 w 431923"/>
              <a:gd name="connsiteY36" fmla="*/ 368631 h 496770"/>
              <a:gd name="connsiteX37" fmla="*/ 228564 w 431923"/>
              <a:gd name="connsiteY37" fmla="*/ 350510 h 496770"/>
              <a:gd name="connsiteX38" fmla="*/ 229375 w 431923"/>
              <a:gd name="connsiteY38" fmla="*/ 350107 h 496770"/>
              <a:gd name="connsiteX39" fmla="*/ 241938 w 431923"/>
              <a:gd name="connsiteY39" fmla="*/ 360980 h 496770"/>
              <a:gd name="connsiteX40" fmla="*/ 242748 w 431923"/>
              <a:gd name="connsiteY40" fmla="*/ 363396 h 496770"/>
              <a:gd name="connsiteX41" fmla="*/ 242748 w 431923"/>
              <a:gd name="connsiteY41" fmla="*/ 368631 h 496770"/>
              <a:gd name="connsiteX42" fmla="*/ 245585 w 431923"/>
              <a:gd name="connsiteY42" fmla="*/ 371047 h 496770"/>
              <a:gd name="connsiteX43" fmla="*/ 287327 w 431923"/>
              <a:gd name="connsiteY43" fmla="*/ 371047 h 496770"/>
              <a:gd name="connsiteX44" fmla="*/ 289758 w 431923"/>
              <a:gd name="connsiteY44" fmla="*/ 368631 h 496770"/>
              <a:gd name="connsiteX45" fmla="*/ 289758 w 431923"/>
              <a:gd name="connsiteY45" fmla="*/ 346483 h 496770"/>
              <a:gd name="connsiteX46" fmla="*/ 114862 w 431923"/>
              <a:gd name="connsiteY46" fmla="*/ 325301 h 496770"/>
              <a:gd name="connsiteX47" fmla="*/ 160344 w 431923"/>
              <a:gd name="connsiteY47" fmla="*/ 325301 h 496770"/>
              <a:gd name="connsiteX48" fmla="*/ 167924 w 431923"/>
              <a:gd name="connsiteY48" fmla="*/ 332197 h 496770"/>
              <a:gd name="connsiteX49" fmla="*/ 160344 w 431923"/>
              <a:gd name="connsiteY49" fmla="*/ 339093 h 496770"/>
              <a:gd name="connsiteX50" fmla="*/ 114862 w 431923"/>
              <a:gd name="connsiteY50" fmla="*/ 339093 h 496770"/>
              <a:gd name="connsiteX51" fmla="*/ 108080 w 431923"/>
              <a:gd name="connsiteY51" fmla="*/ 332197 h 496770"/>
              <a:gd name="connsiteX52" fmla="*/ 114862 w 431923"/>
              <a:gd name="connsiteY52" fmla="*/ 325301 h 496770"/>
              <a:gd name="connsiteX53" fmla="*/ 245774 w 431923"/>
              <a:gd name="connsiteY53" fmla="*/ 295180 h 496770"/>
              <a:gd name="connsiteX54" fmla="*/ 287620 w 431923"/>
              <a:gd name="connsiteY54" fmla="*/ 295180 h 496770"/>
              <a:gd name="connsiteX55" fmla="*/ 293714 w 431923"/>
              <a:gd name="connsiteY55" fmla="*/ 296393 h 496770"/>
              <a:gd name="connsiteX56" fmla="*/ 283151 w 431923"/>
              <a:gd name="connsiteY56" fmla="*/ 307303 h 496770"/>
              <a:gd name="connsiteX57" fmla="*/ 277057 w 431923"/>
              <a:gd name="connsiteY57" fmla="*/ 309727 h 496770"/>
              <a:gd name="connsiteX58" fmla="*/ 245774 w 431923"/>
              <a:gd name="connsiteY58" fmla="*/ 309727 h 496770"/>
              <a:gd name="connsiteX59" fmla="*/ 242930 w 431923"/>
              <a:gd name="connsiteY59" fmla="*/ 312556 h 496770"/>
              <a:gd name="connsiteX60" fmla="*/ 242930 w 431923"/>
              <a:gd name="connsiteY60" fmla="*/ 317809 h 496770"/>
              <a:gd name="connsiteX61" fmla="*/ 231554 w 431923"/>
              <a:gd name="connsiteY61" fmla="*/ 306899 h 496770"/>
              <a:gd name="connsiteX62" fmla="*/ 231148 w 431923"/>
              <a:gd name="connsiteY62" fmla="*/ 304070 h 496770"/>
              <a:gd name="connsiteX63" fmla="*/ 245774 w 431923"/>
              <a:gd name="connsiteY63" fmla="*/ 295180 h 496770"/>
              <a:gd name="connsiteX64" fmla="*/ 315866 w 431923"/>
              <a:gd name="connsiteY64" fmla="*/ 287392 h 496770"/>
              <a:gd name="connsiteX65" fmla="*/ 325933 w 431923"/>
              <a:gd name="connsiteY65" fmla="*/ 287392 h 496770"/>
              <a:gd name="connsiteX66" fmla="*/ 325933 w 431923"/>
              <a:gd name="connsiteY66" fmla="*/ 297538 h 496770"/>
              <a:gd name="connsiteX67" fmla="*/ 272778 w 431923"/>
              <a:gd name="connsiteY67" fmla="*/ 351108 h 496770"/>
              <a:gd name="connsiteX68" fmla="*/ 259490 w 431923"/>
              <a:gd name="connsiteY68" fmla="*/ 356789 h 496770"/>
              <a:gd name="connsiteX69" fmla="*/ 246201 w 431923"/>
              <a:gd name="connsiteY69" fmla="*/ 351108 h 496770"/>
              <a:gd name="connsiteX70" fmla="*/ 226067 w 431923"/>
              <a:gd name="connsiteY70" fmla="*/ 330816 h 496770"/>
              <a:gd name="connsiteX71" fmla="*/ 226067 w 431923"/>
              <a:gd name="connsiteY71" fmla="*/ 320670 h 496770"/>
              <a:gd name="connsiteX72" fmla="*/ 236134 w 431923"/>
              <a:gd name="connsiteY72" fmla="*/ 320670 h 496770"/>
              <a:gd name="connsiteX73" fmla="*/ 256268 w 431923"/>
              <a:gd name="connsiteY73" fmla="*/ 340962 h 496770"/>
              <a:gd name="connsiteX74" fmla="*/ 262711 w 431923"/>
              <a:gd name="connsiteY74" fmla="*/ 340962 h 496770"/>
              <a:gd name="connsiteX75" fmla="*/ 114926 w 431923"/>
              <a:gd name="connsiteY75" fmla="*/ 249112 h 496770"/>
              <a:gd name="connsiteX76" fmla="*/ 206738 w 431923"/>
              <a:gd name="connsiteY76" fmla="*/ 249112 h 496770"/>
              <a:gd name="connsiteX77" fmla="*/ 213986 w 431923"/>
              <a:gd name="connsiteY77" fmla="*/ 256008 h 496770"/>
              <a:gd name="connsiteX78" fmla="*/ 206738 w 431923"/>
              <a:gd name="connsiteY78" fmla="*/ 262904 h 496770"/>
              <a:gd name="connsiteX79" fmla="*/ 114926 w 431923"/>
              <a:gd name="connsiteY79" fmla="*/ 262904 h 496770"/>
              <a:gd name="connsiteX80" fmla="*/ 108080 w 431923"/>
              <a:gd name="connsiteY80" fmla="*/ 256008 h 496770"/>
              <a:gd name="connsiteX81" fmla="*/ 114926 w 431923"/>
              <a:gd name="connsiteY81" fmla="*/ 249112 h 496770"/>
              <a:gd name="connsiteX82" fmla="*/ 304348 w 431923"/>
              <a:gd name="connsiteY82" fmla="*/ 224308 h 496770"/>
              <a:gd name="connsiteX83" fmla="*/ 304348 w 431923"/>
              <a:gd name="connsiteY83" fmla="*/ 259878 h 496770"/>
              <a:gd name="connsiteX84" fmla="*/ 287327 w 431923"/>
              <a:gd name="connsiteY84" fmla="*/ 277064 h 496770"/>
              <a:gd name="connsiteX85" fmla="*/ 245585 w 431923"/>
              <a:gd name="connsiteY85" fmla="*/ 277064 h 496770"/>
              <a:gd name="connsiteX86" fmla="*/ 228564 w 431923"/>
              <a:gd name="connsiteY86" fmla="*/ 259878 h 496770"/>
              <a:gd name="connsiteX87" fmla="*/ 228564 w 431923"/>
              <a:gd name="connsiteY87" fmla="*/ 242293 h 496770"/>
              <a:gd name="connsiteX88" fmla="*/ 229375 w 431923"/>
              <a:gd name="connsiteY88" fmla="*/ 241893 h 496770"/>
              <a:gd name="connsiteX89" fmla="*/ 241938 w 431923"/>
              <a:gd name="connsiteY89" fmla="*/ 253084 h 496770"/>
              <a:gd name="connsiteX90" fmla="*/ 242748 w 431923"/>
              <a:gd name="connsiteY90" fmla="*/ 255482 h 496770"/>
              <a:gd name="connsiteX91" fmla="*/ 242748 w 431923"/>
              <a:gd name="connsiteY91" fmla="*/ 259878 h 496770"/>
              <a:gd name="connsiteX92" fmla="*/ 245585 w 431923"/>
              <a:gd name="connsiteY92" fmla="*/ 262676 h 496770"/>
              <a:gd name="connsiteX93" fmla="*/ 287327 w 431923"/>
              <a:gd name="connsiteY93" fmla="*/ 262676 h 496770"/>
              <a:gd name="connsiteX94" fmla="*/ 289758 w 431923"/>
              <a:gd name="connsiteY94" fmla="*/ 259878 h 496770"/>
              <a:gd name="connsiteX95" fmla="*/ 289758 w 431923"/>
              <a:gd name="connsiteY95" fmla="*/ 238696 h 496770"/>
              <a:gd name="connsiteX96" fmla="*/ 114862 w 431923"/>
              <a:gd name="connsiteY96" fmla="*/ 217220 h 496770"/>
              <a:gd name="connsiteX97" fmla="*/ 160344 w 431923"/>
              <a:gd name="connsiteY97" fmla="*/ 217220 h 496770"/>
              <a:gd name="connsiteX98" fmla="*/ 167924 w 431923"/>
              <a:gd name="connsiteY98" fmla="*/ 224116 h 496770"/>
              <a:gd name="connsiteX99" fmla="*/ 160344 w 431923"/>
              <a:gd name="connsiteY99" fmla="*/ 231012 h 496770"/>
              <a:gd name="connsiteX100" fmla="*/ 114862 w 431923"/>
              <a:gd name="connsiteY100" fmla="*/ 231012 h 496770"/>
              <a:gd name="connsiteX101" fmla="*/ 108080 w 431923"/>
              <a:gd name="connsiteY101" fmla="*/ 224116 h 496770"/>
              <a:gd name="connsiteX102" fmla="*/ 114862 w 431923"/>
              <a:gd name="connsiteY102" fmla="*/ 217220 h 496770"/>
              <a:gd name="connsiteX103" fmla="*/ 245774 w 431923"/>
              <a:gd name="connsiteY103" fmla="*/ 187100 h 496770"/>
              <a:gd name="connsiteX104" fmla="*/ 287620 w 431923"/>
              <a:gd name="connsiteY104" fmla="*/ 187100 h 496770"/>
              <a:gd name="connsiteX105" fmla="*/ 293714 w 431923"/>
              <a:gd name="connsiteY105" fmla="*/ 188334 h 496770"/>
              <a:gd name="connsiteX106" fmla="*/ 283151 w 431923"/>
              <a:gd name="connsiteY106" fmla="*/ 199028 h 496770"/>
              <a:gd name="connsiteX107" fmla="*/ 277057 w 431923"/>
              <a:gd name="connsiteY107" fmla="*/ 201495 h 496770"/>
              <a:gd name="connsiteX108" fmla="*/ 245774 w 431923"/>
              <a:gd name="connsiteY108" fmla="*/ 201495 h 496770"/>
              <a:gd name="connsiteX109" fmla="*/ 242930 w 431923"/>
              <a:gd name="connsiteY109" fmla="*/ 204375 h 496770"/>
              <a:gd name="connsiteX110" fmla="*/ 242930 w 431923"/>
              <a:gd name="connsiteY110" fmla="*/ 209721 h 496770"/>
              <a:gd name="connsiteX111" fmla="*/ 231554 w 431923"/>
              <a:gd name="connsiteY111" fmla="*/ 198616 h 496770"/>
              <a:gd name="connsiteX112" fmla="*/ 231148 w 431923"/>
              <a:gd name="connsiteY112" fmla="*/ 195737 h 496770"/>
              <a:gd name="connsiteX113" fmla="*/ 245774 w 431923"/>
              <a:gd name="connsiteY113" fmla="*/ 187100 h 496770"/>
              <a:gd name="connsiteX114" fmla="*/ 315866 w 431923"/>
              <a:gd name="connsiteY114" fmla="*/ 181083 h 496770"/>
              <a:gd name="connsiteX115" fmla="*/ 325933 w 431923"/>
              <a:gd name="connsiteY115" fmla="*/ 181083 h 496770"/>
              <a:gd name="connsiteX116" fmla="*/ 325933 w 431923"/>
              <a:gd name="connsiteY116" fmla="*/ 191228 h 496770"/>
              <a:gd name="connsiteX117" fmla="*/ 272778 w 431923"/>
              <a:gd name="connsiteY117" fmla="*/ 245204 h 496770"/>
              <a:gd name="connsiteX118" fmla="*/ 259490 w 431923"/>
              <a:gd name="connsiteY118" fmla="*/ 250480 h 496770"/>
              <a:gd name="connsiteX119" fmla="*/ 246201 w 431923"/>
              <a:gd name="connsiteY119" fmla="*/ 245204 h 496770"/>
              <a:gd name="connsiteX120" fmla="*/ 226067 w 431923"/>
              <a:gd name="connsiteY120" fmla="*/ 224912 h 496770"/>
              <a:gd name="connsiteX121" fmla="*/ 226067 w 431923"/>
              <a:gd name="connsiteY121" fmla="*/ 214361 h 496770"/>
              <a:gd name="connsiteX122" fmla="*/ 236134 w 431923"/>
              <a:gd name="connsiteY122" fmla="*/ 214361 h 496770"/>
              <a:gd name="connsiteX123" fmla="*/ 256268 w 431923"/>
              <a:gd name="connsiteY123" fmla="*/ 234652 h 496770"/>
              <a:gd name="connsiteX124" fmla="*/ 262711 w 431923"/>
              <a:gd name="connsiteY124" fmla="*/ 234652 h 496770"/>
              <a:gd name="connsiteX125" fmla="*/ 114926 w 431923"/>
              <a:gd name="connsiteY125" fmla="*/ 141032 h 496770"/>
              <a:gd name="connsiteX126" fmla="*/ 206738 w 431923"/>
              <a:gd name="connsiteY126" fmla="*/ 141032 h 496770"/>
              <a:gd name="connsiteX127" fmla="*/ 213986 w 431923"/>
              <a:gd name="connsiteY127" fmla="*/ 147726 h 496770"/>
              <a:gd name="connsiteX128" fmla="*/ 206738 w 431923"/>
              <a:gd name="connsiteY128" fmla="*/ 154813 h 496770"/>
              <a:gd name="connsiteX129" fmla="*/ 114926 w 431923"/>
              <a:gd name="connsiteY129" fmla="*/ 154813 h 496770"/>
              <a:gd name="connsiteX130" fmla="*/ 108080 w 431923"/>
              <a:gd name="connsiteY130" fmla="*/ 147726 h 496770"/>
              <a:gd name="connsiteX131" fmla="*/ 114926 w 431923"/>
              <a:gd name="connsiteY131" fmla="*/ 141032 h 496770"/>
              <a:gd name="connsiteX132" fmla="*/ 304348 w 431923"/>
              <a:gd name="connsiteY132" fmla="*/ 117999 h 496770"/>
              <a:gd name="connsiteX133" fmla="*/ 304348 w 431923"/>
              <a:gd name="connsiteY133" fmla="*/ 153839 h 496770"/>
              <a:gd name="connsiteX134" fmla="*/ 287327 w 431923"/>
              <a:gd name="connsiteY134" fmla="*/ 170752 h 496770"/>
              <a:gd name="connsiteX135" fmla="*/ 245585 w 431923"/>
              <a:gd name="connsiteY135" fmla="*/ 170752 h 496770"/>
              <a:gd name="connsiteX136" fmla="*/ 228564 w 431923"/>
              <a:gd name="connsiteY136" fmla="*/ 153839 h 496770"/>
              <a:gd name="connsiteX137" fmla="*/ 228564 w 431923"/>
              <a:gd name="connsiteY137" fmla="*/ 136120 h 496770"/>
              <a:gd name="connsiteX138" fmla="*/ 229375 w 431923"/>
              <a:gd name="connsiteY138" fmla="*/ 135315 h 496770"/>
              <a:gd name="connsiteX139" fmla="*/ 241938 w 431923"/>
              <a:gd name="connsiteY139" fmla="*/ 146590 h 496770"/>
              <a:gd name="connsiteX140" fmla="*/ 242748 w 431923"/>
              <a:gd name="connsiteY140" fmla="*/ 149006 h 496770"/>
              <a:gd name="connsiteX141" fmla="*/ 242748 w 431923"/>
              <a:gd name="connsiteY141" fmla="*/ 153839 h 496770"/>
              <a:gd name="connsiteX142" fmla="*/ 245585 w 431923"/>
              <a:gd name="connsiteY142" fmla="*/ 156255 h 496770"/>
              <a:gd name="connsiteX143" fmla="*/ 287327 w 431923"/>
              <a:gd name="connsiteY143" fmla="*/ 156255 h 496770"/>
              <a:gd name="connsiteX144" fmla="*/ 289758 w 431923"/>
              <a:gd name="connsiteY144" fmla="*/ 153839 h 496770"/>
              <a:gd name="connsiteX145" fmla="*/ 289758 w 431923"/>
              <a:gd name="connsiteY145" fmla="*/ 132093 h 496770"/>
              <a:gd name="connsiteX146" fmla="*/ 114862 w 431923"/>
              <a:gd name="connsiteY146" fmla="*/ 110911 h 496770"/>
              <a:gd name="connsiteX147" fmla="*/ 160344 w 431923"/>
              <a:gd name="connsiteY147" fmla="*/ 110911 h 496770"/>
              <a:gd name="connsiteX148" fmla="*/ 167924 w 431923"/>
              <a:gd name="connsiteY148" fmla="*/ 118190 h 496770"/>
              <a:gd name="connsiteX149" fmla="*/ 160344 w 431923"/>
              <a:gd name="connsiteY149" fmla="*/ 124703 h 496770"/>
              <a:gd name="connsiteX150" fmla="*/ 114862 w 431923"/>
              <a:gd name="connsiteY150" fmla="*/ 124703 h 496770"/>
              <a:gd name="connsiteX151" fmla="*/ 108080 w 431923"/>
              <a:gd name="connsiteY151" fmla="*/ 118190 h 496770"/>
              <a:gd name="connsiteX152" fmla="*/ 114862 w 431923"/>
              <a:gd name="connsiteY152" fmla="*/ 110911 h 496770"/>
              <a:gd name="connsiteX153" fmla="*/ 245774 w 431923"/>
              <a:gd name="connsiteY153" fmla="*/ 80791 h 496770"/>
              <a:gd name="connsiteX154" fmla="*/ 287620 w 431923"/>
              <a:gd name="connsiteY154" fmla="*/ 80791 h 496770"/>
              <a:gd name="connsiteX155" fmla="*/ 293714 w 431923"/>
              <a:gd name="connsiteY155" fmla="*/ 82025 h 496770"/>
              <a:gd name="connsiteX156" fmla="*/ 283151 w 431923"/>
              <a:gd name="connsiteY156" fmla="*/ 92719 h 496770"/>
              <a:gd name="connsiteX157" fmla="*/ 277057 w 431923"/>
              <a:gd name="connsiteY157" fmla="*/ 95186 h 496770"/>
              <a:gd name="connsiteX158" fmla="*/ 245774 w 431923"/>
              <a:gd name="connsiteY158" fmla="*/ 95186 h 496770"/>
              <a:gd name="connsiteX159" fmla="*/ 242930 w 431923"/>
              <a:gd name="connsiteY159" fmla="*/ 98066 h 496770"/>
              <a:gd name="connsiteX160" fmla="*/ 242930 w 431923"/>
              <a:gd name="connsiteY160" fmla="*/ 103413 h 496770"/>
              <a:gd name="connsiteX161" fmla="*/ 231554 w 431923"/>
              <a:gd name="connsiteY161" fmla="*/ 92307 h 496770"/>
              <a:gd name="connsiteX162" fmla="*/ 231148 w 431923"/>
              <a:gd name="connsiteY162" fmla="*/ 89428 h 496770"/>
              <a:gd name="connsiteX163" fmla="*/ 245774 w 431923"/>
              <a:gd name="connsiteY163" fmla="*/ 80791 h 496770"/>
              <a:gd name="connsiteX164" fmla="*/ 315866 w 431923"/>
              <a:gd name="connsiteY164" fmla="*/ 74758 h 496770"/>
              <a:gd name="connsiteX165" fmla="*/ 325933 w 431923"/>
              <a:gd name="connsiteY165" fmla="*/ 74758 h 496770"/>
              <a:gd name="connsiteX166" fmla="*/ 325933 w 431923"/>
              <a:gd name="connsiteY166" fmla="*/ 84847 h 496770"/>
              <a:gd name="connsiteX167" fmla="*/ 272778 w 431923"/>
              <a:gd name="connsiteY167" fmla="*/ 138120 h 496770"/>
              <a:gd name="connsiteX168" fmla="*/ 259490 w 431923"/>
              <a:gd name="connsiteY168" fmla="*/ 144173 h 496770"/>
              <a:gd name="connsiteX169" fmla="*/ 246201 w 431923"/>
              <a:gd name="connsiteY169" fmla="*/ 138120 h 496770"/>
              <a:gd name="connsiteX170" fmla="*/ 226067 w 431923"/>
              <a:gd name="connsiteY170" fmla="*/ 118344 h 496770"/>
              <a:gd name="connsiteX171" fmla="*/ 226067 w 431923"/>
              <a:gd name="connsiteY171" fmla="*/ 108255 h 496770"/>
              <a:gd name="connsiteX172" fmla="*/ 236134 w 431923"/>
              <a:gd name="connsiteY172" fmla="*/ 108255 h 496770"/>
              <a:gd name="connsiteX173" fmla="*/ 256268 w 431923"/>
              <a:gd name="connsiteY173" fmla="*/ 128434 h 496770"/>
              <a:gd name="connsiteX174" fmla="*/ 262711 w 431923"/>
              <a:gd name="connsiteY174" fmla="*/ 128434 h 496770"/>
              <a:gd name="connsiteX175" fmla="*/ 387527 w 431923"/>
              <a:gd name="connsiteY175" fmla="*/ 50550 h 496770"/>
              <a:gd name="connsiteX176" fmla="*/ 364260 w 431923"/>
              <a:gd name="connsiteY176" fmla="*/ 73840 h 496770"/>
              <a:gd name="connsiteX177" fmla="*/ 364260 w 431923"/>
              <a:gd name="connsiteY177" fmla="*/ 79462 h 496770"/>
              <a:gd name="connsiteX178" fmla="*/ 364260 w 431923"/>
              <a:gd name="connsiteY178" fmla="*/ 104358 h 496770"/>
              <a:gd name="connsiteX179" fmla="*/ 364260 w 431923"/>
              <a:gd name="connsiteY179" fmla="*/ 112389 h 496770"/>
              <a:gd name="connsiteX180" fmla="*/ 407185 w 431923"/>
              <a:gd name="connsiteY180" fmla="*/ 112389 h 496770"/>
              <a:gd name="connsiteX181" fmla="*/ 410394 w 431923"/>
              <a:gd name="connsiteY181" fmla="*/ 108775 h 496770"/>
              <a:gd name="connsiteX182" fmla="*/ 410394 w 431923"/>
              <a:gd name="connsiteY182" fmla="*/ 73840 h 496770"/>
              <a:gd name="connsiteX183" fmla="*/ 387527 w 431923"/>
              <a:gd name="connsiteY183" fmla="*/ 50550 h 496770"/>
              <a:gd name="connsiteX184" fmla="*/ 102699 w 431923"/>
              <a:gd name="connsiteY184" fmla="*/ 50550 h 496770"/>
              <a:gd name="connsiteX185" fmla="*/ 75419 w 431923"/>
              <a:gd name="connsiteY185" fmla="*/ 77855 h 496770"/>
              <a:gd name="connsiteX186" fmla="*/ 75419 w 431923"/>
              <a:gd name="connsiteY186" fmla="*/ 401103 h 496770"/>
              <a:gd name="connsiteX187" fmla="*/ 281218 w 431923"/>
              <a:gd name="connsiteY187" fmla="*/ 401103 h 496770"/>
              <a:gd name="connsiteX188" fmla="*/ 303282 w 431923"/>
              <a:gd name="connsiteY188" fmla="*/ 423590 h 496770"/>
              <a:gd name="connsiteX189" fmla="*/ 303282 w 431923"/>
              <a:gd name="connsiteY189" fmla="*/ 454108 h 496770"/>
              <a:gd name="connsiteX190" fmla="*/ 326550 w 431923"/>
              <a:gd name="connsiteY190" fmla="*/ 477397 h 496770"/>
              <a:gd name="connsiteX191" fmla="*/ 349818 w 431923"/>
              <a:gd name="connsiteY191" fmla="*/ 454108 h 496770"/>
              <a:gd name="connsiteX192" fmla="*/ 349818 w 431923"/>
              <a:gd name="connsiteY192" fmla="*/ 408331 h 496770"/>
              <a:gd name="connsiteX193" fmla="*/ 349818 w 431923"/>
              <a:gd name="connsiteY193" fmla="*/ 104358 h 496770"/>
              <a:gd name="connsiteX194" fmla="*/ 349818 w 431923"/>
              <a:gd name="connsiteY194" fmla="*/ 79462 h 496770"/>
              <a:gd name="connsiteX195" fmla="*/ 349818 w 431923"/>
              <a:gd name="connsiteY195" fmla="*/ 73840 h 496770"/>
              <a:gd name="connsiteX196" fmla="*/ 358242 w 431923"/>
              <a:gd name="connsiteY196" fmla="*/ 50550 h 496770"/>
              <a:gd name="connsiteX197" fmla="*/ 339789 w 431923"/>
              <a:gd name="connsiteY197" fmla="*/ 50550 h 496770"/>
              <a:gd name="connsiteX198" fmla="*/ 311306 w 431923"/>
              <a:gd name="connsiteY198" fmla="*/ 50550 h 496770"/>
              <a:gd name="connsiteX199" fmla="*/ 102699 w 431923"/>
              <a:gd name="connsiteY199" fmla="*/ 36496 h 496770"/>
              <a:gd name="connsiteX200" fmla="*/ 311306 w 431923"/>
              <a:gd name="connsiteY200" fmla="*/ 36496 h 496770"/>
              <a:gd name="connsiteX201" fmla="*/ 339789 w 431923"/>
              <a:gd name="connsiteY201" fmla="*/ 36496 h 496770"/>
              <a:gd name="connsiteX202" fmla="*/ 387527 w 431923"/>
              <a:gd name="connsiteY202" fmla="*/ 36496 h 496770"/>
              <a:gd name="connsiteX203" fmla="*/ 424836 w 431923"/>
              <a:gd name="connsiteY203" fmla="*/ 73840 h 496770"/>
              <a:gd name="connsiteX204" fmla="*/ 424836 w 431923"/>
              <a:gd name="connsiteY204" fmla="*/ 108775 h 496770"/>
              <a:gd name="connsiteX205" fmla="*/ 407185 w 431923"/>
              <a:gd name="connsiteY205" fmla="*/ 126443 h 496770"/>
              <a:gd name="connsiteX206" fmla="*/ 364260 w 431923"/>
              <a:gd name="connsiteY206" fmla="*/ 126443 h 496770"/>
              <a:gd name="connsiteX207" fmla="*/ 364260 w 431923"/>
              <a:gd name="connsiteY207" fmla="*/ 408331 h 496770"/>
              <a:gd name="connsiteX208" fmla="*/ 364260 w 431923"/>
              <a:gd name="connsiteY208" fmla="*/ 454108 h 496770"/>
              <a:gd name="connsiteX209" fmla="*/ 326550 w 431923"/>
              <a:gd name="connsiteY209" fmla="*/ 491452 h 496770"/>
              <a:gd name="connsiteX210" fmla="*/ 43326 w 431923"/>
              <a:gd name="connsiteY210" fmla="*/ 491452 h 496770"/>
              <a:gd name="connsiteX211" fmla="*/ 0 w 431923"/>
              <a:gd name="connsiteY211" fmla="*/ 448486 h 496770"/>
              <a:gd name="connsiteX212" fmla="*/ 0 w 431923"/>
              <a:gd name="connsiteY212" fmla="*/ 423590 h 496770"/>
              <a:gd name="connsiteX213" fmla="*/ 22465 w 431923"/>
              <a:gd name="connsiteY213" fmla="*/ 401103 h 496770"/>
              <a:gd name="connsiteX214" fmla="*/ 60977 w 431923"/>
              <a:gd name="connsiteY214" fmla="*/ 401103 h 496770"/>
              <a:gd name="connsiteX215" fmla="*/ 60977 w 431923"/>
              <a:gd name="connsiteY215" fmla="*/ 77855 h 496770"/>
              <a:gd name="connsiteX216" fmla="*/ 102699 w 431923"/>
              <a:gd name="connsiteY216" fmla="*/ 36496 h 496770"/>
              <a:gd name="connsiteX217" fmla="*/ 13027 w 431923"/>
              <a:gd name="connsiteY217" fmla="*/ 2139 h 496770"/>
              <a:gd name="connsiteX218" fmla="*/ 23016 w 431923"/>
              <a:gd name="connsiteY218" fmla="*/ 2139 h 496770"/>
              <a:gd name="connsiteX219" fmla="*/ 30607 w 431923"/>
              <a:gd name="connsiteY219" fmla="*/ 9474 h 496770"/>
              <a:gd name="connsiteX220" fmla="*/ 38198 w 431923"/>
              <a:gd name="connsiteY220" fmla="*/ 2139 h 496770"/>
              <a:gd name="connsiteX221" fmla="*/ 48586 w 431923"/>
              <a:gd name="connsiteY221" fmla="*/ 2139 h 496770"/>
              <a:gd name="connsiteX222" fmla="*/ 48586 w 431923"/>
              <a:gd name="connsiteY222" fmla="*/ 11919 h 496770"/>
              <a:gd name="connsiteX223" fmla="*/ 40995 w 431923"/>
              <a:gd name="connsiteY223" fmla="*/ 19662 h 496770"/>
              <a:gd name="connsiteX224" fmla="*/ 48586 w 431923"/>
              <a:gd name="connsiteY224" fmla="*/ 27405 h 496770"/>
              <a:gd name="connsiteX225" fmla="*/ 48586 w 431923"/>
              <a:gd name="connsiteY225" fmla="*/ 38001 h 496770"/>
              <a:gd name="connsiteX226" fmla="*/ 43392 w 431923"/>
              <a:gd name="connsiteY226" fmla="*/ 39631 h 496770"/>
              <a:gd name="connsiteX227" fmla="*/ 38198 w 431923"/>
              <a:gd name="connsiteY227" fmla="*/ 38001 h 496770"/>
              <a:gd name="connsiteX228" fmla="*/ 30607 w 431923"/>
              <a:gd name="connsiteY228" fmla="*/ 30258 h 496770"/>
              <a:gd name="connsiteX229" fmla="*/ 23016 w 431923"/>
              <a:gd name="connsiteY229" fmla="*/ 38001 h 496770"/>
              <a:gd name="connsiteX230" fmla="*/ 18221 w 431923"/>
              <a:gd name="connsiteY230" fmla="*/ 39631 h 496770"/>
              <a:gd name="connsiteX231" fmla="*/ 13027 w 431923"/>
              <a:gd name="connsiteY231" fmla="*/ 38001 h 496770"/>
              <a:gd name="connsiteX232" fmla="*/ 13027 w 431923"/>
              <a:gd name="connsiteY232" fmla="*/ 27405 h 496770"/>
              <a:gd name="connsiteX233" fmla="*/ 20618 w 431923"/>
              <a:gd name="connsiteY233" fmla="*/ 19662 h 496770"/>
              <a:gd name="connsiteX234" fmla="*/ 13027 w 431923"/>
              <a:gd name="connsiteY234" fmla="*/ 11919 h 496770"/>
              <a:gd name="connsiteX235" fmla="*/ 13027 w 431923"/>
              <a:gd name="connsiteY235" fmla="*/ 2139 h 49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431923" h="496770">
                <a:moveTo>
                  <a:pt x="410661" y="454643"/>
                </a:moveTo>
                <a:cubicBezTo>
                  <a:pt x="414673" y="454643"/>
                  <a:pt x="417882" y="458220"/>
                  <a:pt x="417882" y="461797"/>
                </a:cubicBezTo>
                <a:lnTo>
                  <a:pt x="417882" y="468553"/>
                </a:lnTo>
                <a:lnTo>
                  <a:pt x="424702" y="468553"/>
                </a:lnTo>
                <a:cubicBezTo>
                  <a:pt x="429115" y="468553"/>
                  <a:pt x="431923" y="471732"/>
                  <a:pt x="431923" y="475707"/>
                </a:cubicBezTo>
                <a:cubicBezTo>
                  <a:pt x="431923" y="479681"/>
                  <a:pt x="429115" y="482463"/>
                  <a:pt x="424702" y="482463"/>
                </a:cubicBezTo>
                <a:lnTo>
                  <a:pt x="417882" y="482463"/>
                </a:lnTo>
                <a:lnTo>
                  <a:pt x="417882" y="489616"/>
                </a:lnTo>
                <a:cubicBezTo>
                  <a:pt x="417882" y="493590"/>
                  <a:pt x="414673" y="496770"/>
                  <a:pt x="410661" y="496770"/>
                </a:cubicBezTo>
                <a:cubicBezTo>
                  <a:pt x="407050" y="496770"/>
                  <a:pt x="403440" y="493590"/>
                  <a:pt x="403440" y="489616"/>
                </a:cubicBezTo>
                <a:lnTo>
                  <a:pt x="403440" y="482463"/>
                </a:lnTo>
                <a:lnTo>
                  <a:pt x="396620" y="482463"/>
                </a:lnTo>
                <a:cubicBezTo>
                  <a:pt x="393009" y="482463"/>
                  <a:pt x="389800" y="479681"/>
                  <a:pt x="389800" y="475707"/>
                </a:cubicBezTo>
                <a:cubicBezTo>
                  <a:pt x="389800" y="471732"/>
                  <a:pt x="393009" y="468553"/>
                  <a:pt x="396620" y="468553"/>
                </a:cubicBezTo>
                <a:lnTo>
                  <a:pt x="403440" y="468553"/>
                </a:lnTo>
                <a:lnTo>
                  <a:pt x="403440" y="461797"/>
                </a:lnTo>
                <a:cubicBezTo>
                  <a:pt x="403440" y="458220"/>
                  <a:pt x="407050" y="454643"/>
                  <a:pt x="410661" y="454643"/>
                </a:cubicBezTo>
                <a:close/>
                <a:moveTo>
                  <a:pt x="22465" y="415559"/>
                </a:moveTo>
                <a:cubicBezTo>
                  <a:pt x="18454" y="415559"/>
                  <a:pt x="14843" y="419173"/>
                  <a:pt x="14843" y="423590"/>
                </a:cubicBezTo>
                <a:lnTo>
                  <a:pt x="14843" y="448486"/>
                </a:lnTo>
                <a:cubicBezTo>
                  <a:pt x="14843" y="464548"/>
                  <a:pt x="27680" y="477397"/>
                  <a:pt x="43326" y="477397"/>
                </a:cubicBezTo>
                <a:lnTo>
                  <a:pt x="297265" y="477397"/>
                </a:lnTo>
                <a:cubicBezTo>
                  <a:pt x="292050" y="470973"/>
                  <a:pt x="288840" y="462942"/>
                  <a:pt x="288840" y="454108"/>
                </a:cubicBezTo>
                <a:lnTo>
                  <a:pt x="288840" y="423590"/>
                </a:lnTo>
                <a:cubicBezTo>
                  <a:pt x="288840" y="419173"/>
                  <a:pt x="285230" y="415559"/>
                  <a:pt x="281218" y="415559"/>
                </a:cubicBezTo>
                <a:close/>
                <a:moveTo>
                  <a:pt x="114926" y="355421"/>
                </a:moveTo>
                <a:lnTo>
                  <a:pt x="206738" y="355421"/>
                </a:lnTo>
                <a:cubicBezTo>
                  <a:pt x="210362" y="355421"/>
                  <a:pt x="213986" y="358571"/>
                  <a:pt x="213986" y="362509"/>
                </a:cubicBezTo>
                <a:cubicBezTo>
                  <a:pt x="213986" y="366446"/>
                  <a:pt x="210362" y="369202"/>
                  <a:pt x="206738" y="369202"/>
                </a:cubicBezTo>
                <a:lnTo>
                  <a:pt x="114926" y="369202"/>
                </a:lnTo>
                <a:cubicBezTo>
                  <a:pt x="111301" y="369202"/>
                  <a:pt x="108080" y="366446"/>
                  <a:pt x="108080" y="362509"/>
                </a:cubicBezTo>
                <a:cubicBezTo>
                  <a:pt x="108080" y="358571"/>
                  <a:pt x="111301" y="355421"/>
                  <a:pt x="114926" y="355421"/>
                </a:cubicBezTo>
                <a:close/>
                <a:moveTo>
                  <a:pt x="304348" y="332388"/>
                </a:moveTo>
                <a:lnTo>
                  <a:pt x="304348" y="368631"/>
                </a:lnTo>
                <a:cubicBezTo>
                  <a:pt x="304348" y="377490"/>
                  <a:pt x="296648" y="385142"/>
                  <a:pt x="287327" y="385142"/>
                </a:cubicBezTo>
                <a:lnTo>
                  <a:pt x="245585" y="385142"/>
                </a:lnTo>
                <a:cubicBezTo>
                  <a:pt x="236264" y="385142"/>
                  <a:pt x="228564" y="377490"/>
                  <a:pt x="228564" y="368631"/>
                </a:cubicBezTo>
                <a:lnTo>
                  <a:pt x="228564" y="350510"/>
                </a:lnTo>
                <a:cubicBezTo>
                  <a:pt x="228564" y="350107"/>
                  <a:pt x="228969" y="350107"/>
                  <a:pt x="229375" y="350107"/>
                </a:cubicBezTo>
                <a:cubicBezTo>
                  <a:pt x="231806" y="352523"/>
                  <a:pt x="238696" y="358564"/>
                  <a:pt x="241938" y="360980"/>
                </a:cubicBezTo>
                <a:cubicBezTo>
                  <a:pt x="242343" y="361785"/>
                  <a:pt x="242748" y="362591"/>
                  <a:pt x="242748" y="363396"/>
                </a:cubicBezTo>
                <a:lnTo>
                  <a:pt x="242748" y="368631"/>
                </a:lnTo>
                <a:cubicBezTo>
                  <a:pt x="242748" y="369839"/>
                  <a:pt x="243964" y="371047"/>
                  <a:pt x="245585" y="371047"/>
                </a:cubicBezTo>
                <a:lnTo>
                  <a:pt x="287327" y="371047"/>
                </a:lnTo>
                <a:cubicBezTo>
                  <a:pt x="288543" y="371047"/>
                  <a:pt x="289758" y="369839"/>
                  <a:pt x="289758" y="368631"/>
                </a:cubicBezTo>
                <a:lnTo>
                  <a:pt x="289758" y="346483"/>
                </a:lnTo>
                <a:close/>
                <a:moveTo>
                  <a:pt x="114862" y="325301"/>
                </a:moveTo>
                <a:lnTo>
                  <a:pt x="160344" y="325301"/>
                </a:lnTo>
                <a:cubicBezTo>
                  <a:pt x="164333" y="325301"/>
                  <a:pt x="167924" y="328366"/>
                  <a:pt x="167924" y="332197"/>
                </a:cubicBezTo>
                <a:cubicBezTo>
                  <a:pt x="167924" y="336028"/>
                  <a:pt x="164333" y="339093"/>
                  <a:pt x="160344" y="339093"/>
                </a:cubicBezTo>
                <a:lnTo>
                  <a:pt x="114862" y="339093"/>
                </a:lnTo>
                <a:cubicBezTo>
                  <a:pt x="111272" y="339093"/>
                  <a:pt x="108080" y="336028"/>
                  <a:pt x="108080" y="332197"/>
                </a:cubicBezTo>
                <a:cubicBezTo>
                  <a:pt x="108080" y="328366"/>
                  <a:pt x="111272" y="325301"/>
                  <a:pt x="114862" y="325301"/>
                </a:cubicBezTo>
                <a:close/>
                <a:moveTo>
                  <a:pt x="245774" y="295180"/>
                </a:moveTo>
                <a:lnTo>
                  <a:pt x="287620" y="295180"/>
                </a:lnTo>
                <a:cubicBezTo>
                  <a:pt x="289651" y="295180"/>
                  <a:pt x="291682" y="295988"/>
                  <a:pt x="293714" y="296393"/>
                </a:cubicBezTo>
                <a:lnTo>
                  <a:pt x="283151" y="307303"/>
                </a:lnTo>
                <a:cubicBezTo>
                  <a:pt x="281526" y="308919"/>
                  <a:pt x="279088" y="309727"/>
                  <a:pt x="277057" y="309727"/>
                </a:cubicBezTo>
                <a:lnTo>
                  <a:pt x="245774" y="309727"/>
                </a:lnTo>
                <a:cubicBezTo>
                  <a:pt x="244148" y="309727"/>
                  <a:pt x="242930" y="310940"/>
                  <a:pt x="242930" y="312556"/>
                </a:cubicBezTo>
                <a:lnTo>
                  <a:pt x="242930" y="317809"/>
                </a:lnTo>
                <a:lnTo>
                  <a:pt x="231554" y="306899"/>
                </a:lnTo>
                <a:cubicBezTo>
                  <a:pt x="230741" y="306091"/>
                  <a:pt x="230335" y="304878"/>
                  <a:pt x="231148" y="304070"/>
                </a:cubicBezTo>
                <a:cubicBezTo>
                  <a:pt x="233992" y="298817"/>
                  <a:pt x="239679" y="295180"/>
                  <a:pt x="245774" y="295180"/>
                </a:cubicBezTo>
                <a:close/>
                <a:moveTo>
                  <a:pt x="315866" y="287392"/>
                </a:moveTo>
                <a:cubicBezTo>
                  <a:pt x="318685" y="284551"/>
                  <a:pt x="323114" y="284551"/>
                  <a:pt x="325933" y="287392"/>
                </a:cubicBezTo>
                <a:cubicBezTo>
                  <a:pt x="329154" y="289827"/>
                  <a:pt x="329154" y="294697"/>
                  <a:pt x="325933" y="297538"/>
                </a:cubicBezTo>
                <a:lnTo>
                  <a:pt x="272778" y="351108"/>
                </a:lnTo>
                <a:cubicBezTo>
                  <a:pt x="269154" y="354760"/>
                  <a:pt x="264322" y="356789"/>
                  <a:pt x="259490" y="356789"/>
                </a:cubicBezTo>
                <a:cubicBezTo>
                  <a:pt x="254658" y="356789"/>
                  <a:pt x="249825" y="354760"/>
                  <a:pt x="246201" y="351108"/>
                </a:cubicBezTo>
                <a:lnTo>
                  <a:pt x="226067" y="330816"/>
                </a:lnTo>
                <a:cubicBezTo>
                  <a:pt x="223248" y="327975"/>
                  <a:pt x="223248" y="323511"/>
                  <a:pt x="226067" y="320670"/>
                </a:cubicBezTo>
                <a:cubicBezTo>
                  <a:pt x="228886" y="317830"/>
                  <a:pt x="233315" y="317830"/>
                  <a:pt x="236134" y="320670"/>
                </a:cubicBezTo>
                <a:lnTo>
                  <a:pt x="256268" y="340962"/>
                </a:lnTo>
                <a:cubicBezTo>
                  <a:pt x="257879" y="342991"/>
                  <a:pt x="261101" y="342991"/>
                  <a:pt x="262711" y="340962"/>
                </a:cubicBezTo>
                <a:close/>
                <a:moveTo>
                  <a:pt x="114926" y="249112"/>
                </a:moveTo>
                <a:lnTo>
                  <a:pt x="206738" y="249112"/>
                </a:lnTo>
                <a:cubicBezTo>
                  <a:pt x="210362" y="249112"/>
                  <a:pt x="213986" y="252177"/>
                  <a:pt x="213986" y="256008"/>
                </a:cubicBezTo>
                <a:cubicBezTo>
                  <a:pt x="213986" y="259839"/>
                  <a:pt x="210362" y="262904"/>
                  <a:pt x="206738" y="262904"/>
                </a:cubicBezTo>
                <a:lnTo>
                  <a:pt x="114926" y="262904"/>
                </a:lnTo>
                <a:cubicBezTo>
                  <a:pt x="111301" y="262904"/>
                  <a:pt x="108080" y="259839"/>
                  <a:pt x="108080" y="256008"/>
                </a:cubicBezTo>
                <a:cubicBezTo>
                  <a:pt x="108080" y="252177"/>
                  <a:pt x="111301" y="249112"/>
                  <a:pt x="114926" y="249112"/>
                </a:cubicBezTo>
                <a:close/>
                <a:moveTo>
                  <a:pt x="304348" y="224308"/>
                </a:moveTo>
                <a:lnTo>
                  <a:pt x="304348" y="259878"/>
                </a:lnTo>
                <a:cubicBezTo>
                  <a:pt x="304348" y="269470"/>
                  <a:pt x="296648" y="277064"/>
                  <a:pt x="287327" y="277064"/>
                </a:cubicBezTo>
                <a:lnTo>
                  <a:pt x="245585" y="277064"/>
                </a:lnTo>
                <a:cubicBezTo>
                  <a:pt x="236264" y="277064"/>
                  <a:pt x="228564" y="269470"/>
                  <a:pt x="228564" y="259878"/>
                </a:cubicBezTo>
                <a:lnTo>
                  <a:pt x="228564" y="242293"/>
                </a:lnTo>
                <a:cubicBezTo>
                  <a:pt x="228564" y="241893"/>
                  <a:pt x="228969" y="241494"/>
                  <a:pt x="229375" y="241893"/>
                </a:cubicBezTo>
                <a:cubicBezTo>
                  <a:pt x="231806" y="243892"/>
                  <a:pt x="238696" y="250686"/>
                  <a:pt x="241938" y="253084"/>
                </a:cubicBezTo>
                <a:cubicBezTo>
                  <a:pt x="242343" y="253883"/>
                  <a:pt x="242748" y="254683"/>
                  <a:pt x="242748" y="255482"/>
                </a:cubicBezTo>
                <a:lnTo>
                  <a:pt x="242748" y="259878"/>
                </a:lnTo>
                <a:cubicBezTo>
                  <a:pt x="242748" y="261477"/>
                  <a:pt x="243964" y="262676"/>
                  <a:pt x="245585" y="262676"/>
                </a:cubicBezTo>
                <a:lnTo>
                  <a:pt x="287327" y="262676"/>
                </a:lnTo>
                <a:cubicBezTo>
                  <a:pt x="288543" y="262676"/>
                  <a:pt x="289758" y="261477"/>
                  <a:pt x="289758" y="259878"/>
                </a:cubicBezTo>
                <a:lnTo>
                  <a:pt x="289758" y="238696"/>
                </a:lnTo>
                <a:close/>
                <a:moveTo>
                  <a:pt x="114862" y="217220"/>
                </a:moveTo>
                <a:lnTo>
                  <a:pt x="160344" y="217220"/>
                </a:lnTo>
                <a:cubicBezTo>
                  <a:pt x="164333" y="217220"/>
                  <a:pt x="167924" y="220285"/>
                  <a:pt x="167924" y="224116"/>
                </a:cubicBezTo>
                <a:cubicBezTo>
                  <a:pt x="167924" y="227947"/>
                  <a:pt x="164333" y="231012"/>
                  <a:pt x="160344" y="231012"/>
                </a:cubicBezTo>
                <a:lnTo>
                  <a:pt x="114862" y="231012"/>
                </a:lnTo>
                <a:cubicBezTo>
                  <a:pt x="111272" y="231012"/>
                  <a:pt x="108080" y="227947"/>
                  <a:pt x="108080" y="224116"/>
                </a:cubicBezTo>
                <a:cubicBezTo>
                  <a:pt x="108080" y="220285"/>
                  <a:pt x="111272" y="217220"/>
                  <a:pt x="114862" y="217220"/>
                </a:cubicBezTo>
                <a:close/>
                <a:moveTo>
                  <a:pt x="245774" y="187100"/>
                </a:moveTo>
                <a:lnTo>
                  <a:pt x="287620" y="187100"/>
                </a:lnTo>
                <a:cubicBezTo>
                  <a:pt x="289651" y="187100"/>
                  <a:pt x="291682" y="187511"/>
                  <a:pt x="293714" y="188334"/>
                </a:cubicBezTo>
                <a:lnTo>
                  <a:pt x="283151" y="199028"/>
                </a:lnTo>
                <a:cubicBezTo>
                  <a:pt x="281526" y="200673"/>
                  <a:pt x="279088" y="201495"/>
                  <a:pt x="277057" y="201495"/>
                </a:cubicBezTo>
                <a:lnTo>
                  <a:pt x="245774" y="201495"/>
                </a:lnTo>
                <a:cubicBezTo>
                  <a:pt x="244148" y="201495"/>
                  <a:pt x="242930" y="202729"/>
                  <a:pt x="242930" y="204375"/>
                </a:cubicBezTo>
                <a:lnTo>
                  <a:pt x="242930" y="209721"/>
                </a:lnTo>
                <a:lnTo>
                  <a:pt x="231554" y="198616"/>
                </a:lnTo>
                <a:cubicBezTo>
                  <a:pt x="230741" y="197794"/>
                  <a:pt x="230335" y="196560"/>
                  <a:pt x="231148" y="195737"/>
                </a:cubicBezTo>
                <a:cubicBezTo>
                  <a:pt x="233992" y="190801"/>
                  <a:pt x="239679" y="187100"/>
                  <a:pt x="245774" y="187100"/>
                </a:cubicBezTo>
                <a:close/>
                <a:moveTo>
                  <a:pt x="315866" y="181083"/>
                </a:moveTo>
                <a:cubicBezTo>
                  <a:pt x="318685" y="178242"/>
                  <a:pt x="323114" y="178242"/>
                  <a:pt x="325933" y="181083"/>
                </a:cubicBezTo>
                <a:cubicBezTo>
                  <a:pt x="329154" y="183923"/>
                  <a:pt x="329154" y="188388"/>
                  <a:pt x="325933" y="191228"/>
                </a:cubicBezTo>
                <a:lnTo>
                  <a:pt x="272778" y="245204"/>
                </a:lnTo>
                <a:cubicBezTo>
                  <a:pt x="269154" y="248857"/>
                  <a:pt x="264322" y="250480"/>
                  <a:pt x="259490" y="250480"/>
                </a:cubicBezTo>
                <a:cubicBezTo>
                  <a:pt x="254658" y="250480"/>
                  <a:pt x="249825" y="248857"/>
                  <a:pt x="246201" y="245204"/>
                </a:cubicBezTo>
                <a:lnTo>
                  <a:pt x="226067" y="224912"/>
                </a:lnTo>
                <a:cubicBezTo>
                  <a:pt x="223248" y="222072"/>
                  <a:pt x="223248" y="217202"/>
                  <a:pt x="226067" y="214361"/>
                </a:cubicBezTo>
                <a:cubicBezTo>
                  <a:pt x="228886" y="211926"/>
                  <a:pt x="233315" y="211926"/>
                  <a:pt x="236134" y="214361"/>
                </a:cubicBezTo>
                <a:lnTo>
                  <a:pt x="256268" y="234652"/>
                </a:lnTo>
                <a:cubicBezTo>
                  <a:pt x="257879" y="236682"/>
                  <a:pt x="261101" y="236682"/>
                  <a:pt x="262711" y="234652"/>
                </a:cubicBezTo>
                <a:close/>
                <a:moveTo>
                  <a:pt x="114926" y="141032"/>
                </a:moveTo>
                <a:lnTo>
                  <a:pt x="206738" y="141032"/>
                </a:lnTo>
                <a:cubicBezTo>
                  <a:pt x="210362" y="141032"/>
                  <a:pt x="213986" y="143788"/>
                  <a:pt x="213986" y="147726"/>
                </a:cubicBezTo>
                <a:cubicBezTo>
                  <a:pt x="213986" y="151663"/>
                  <a:pt x="210362" y="154813"/>
                  <a:pt x="206738" y="154813"/>
                </a:cubicBezTo>
                <a:lnTo>
                  <a:pt x="114926" y="154813"/>
                </a:lnTo>
                <a:cubicBezTo>
                  <a:pt x="111301" y="154813"/>
                  <a:pt x="108080" y="151663"/>
                  <a:pt x="108080" y="147726"/>
                </a:cubicBezTo>
                <a:cubicBezTo>
                  <a:pt x="108080" y="143788"/>
                  <a:pt x="111301" y="141032"/>
                  <a:pt x="114926" y="141032"/>
                </a:cubicBezTo>
                <a:close/>
                <a:moveTo>
                  <a:pt x="304348" y="117999"/>
                </a:moveTo>
                <a:lnTo>
                  <a:pt x="304348" y="153839"/>
                </a:lnTo>
                <a:cubicBezTo>
                  <a:pt x="304348" y="163101"/>
                  <a:pt x="296648" y="170752"/>
                  <a:pt x="287327" y="170752"/>
                </a:cubicBezTo>
                <a:lnTo>
                  <a:pt x="245585" y="170752"/>
                </a:lnTo>
                <a:cubicBezTo>
                  <a:pt x="236264" y="170752"/>
                  <a:pt x="228564" y="163101"/>
                  <a:pt x="228564" y="153839"/>
                </a:cubicBezTo>
                <a:lnTo>
                  <a:pt x="228564" y="136120"/>
                </a:lnTo>
                <a:cubicBezTo>
                  <a:pt x="228564" y="135315"/>
                  <a:pt x="228969" y="135315"/>
                  <a:pt x="229375" y="135315"/>
                </a:cubicBezTo>
                <a:cubicBezTo>
                  <a:pt x="231806" y="137731"/>
                  <a:pt x="238696" y="144174"/>
                  <a:pt x="241938" y="146590"/>
                </a:cubicBezTo>
                <a:cubicBezTo>
                  <a:pt x="242343" y="147396"/>
                  <a:pt x="242748" y="148201"/>
                  <a:pt x="242748" y="149006"/>
                </a:cubicBezTo>
                <a:lnTo>
                  <a:pt x="242748" y="153839"/>
                </a:lnTo>
                <a:cubicBezTo>
                  <a:pt x="242748" y="155047"/>
                  <a:pt x="243964" y="156255"/>
                  <a:pt x="245585" y="156255"/>
                </a:cubicBezTo>
                <a:lnTo>
                  <a:pt x="287327" y="156255"/>
                </a:lnTo>
                <a:cubicBezTo>
                  <a:pt x="288543" y="156255"/>
                  <a:pt x="289758" y="155047"/>
                  <a:pt x="289758" y="153839"/>
                </a:cubicBezTo>
                <a:lnTo>
                  <a:pt x="289758" y="132093"/>
                </a:lnTo>
                <a:close/>
                <a:moveTo>
                  <a:pt x="114862" y="110911"/>
                </a:moveTo>
                <a:lnTo>
                  <a:pt x="160344" y="110911"/>
                </a:lnTo>
                <a:cubicBezTo>
                  <a:pt x="164333" y="110911"/>
                  <a:pt x="167924" y="114359"/>
                  <a:pt x="167924" y="118190"/>
                </a:cubicBezTo>
                <a:cubicBezTo>
                  <a:pt x="167924" y="121638"/>
                  <a:pt x="164333" y="124703"/>
                  <a:pt x="160344" y="124703"/>
                </a:cubicBezTo>
                <a:lnTo>
                  <a:pt x="114862" y="124703"/>
                </a:lnTo>
                <a:cubicBezTo>
                  <a:pt x="111272" y="124703"/>
                  <a:pt x="108080" y="121638"/>
                  <a:pt x="108080" y="118190"/>
                </a:cubicBezTo>
                <a:cubicBezTo>
                  <a:pt x="108080" y="114359"/>
                  <a:pt x="111272" y="110911"/>
                  <a:pt x="114862" y="110911"/>
                </a:cubicBezTo>
                <a:close/>
                <a:moveTo>
                  <a:pt x="245774" y="80791"/>
                </a:moveTo>
                <a:lnTo>
                  <a:pt x="287620" y="80791"/>
                </a:lnTo>
                <a:cubicBezTo>
                  <a:pt x="289651" y="80791"/>
                  <a:pt x="291682" y="81202"/>
                  <a:pt x="293714" y="82025"/>
                </a:cubicBezTo>
                <a:lnTo>
                  <a:pt x="283151" y="92719"/>
                </a:lnTo>
                <a:cubicBezTo>
                  <a:pt x="281526" y="94364"/>
                  <a:pt x="279088" y="95186"/>
                  <a:pt x="277057" y="95186"/>
                </a:cubicBezTo>
                <a:lnTo>
                  <a:pt x="245774" y="95186"/>
                </a:lnTo>
                <a:cubicBezTo>
                  <a:pt x="244148" y="95186"/>
                  <a:pt x="242930" y="96832"/>
                  <a:pt x="242930" y="98066"/>
                </a:cubicBezTo>
                <a:lnTo>
                  <a:pt x="242930" y="103413"/>
                </a:lnTo>
                <a:lnTo>
                  <a:pt x="231554" y="92307"/>
                </a:lnTo>
                <a:cubicBezTo>
                  <a:pt x="230741" y="91485"/>
                  <a:pt x="230335" y="90251"/>
                  <a:pt x="231148" y="89428"/>
                </a:cubicBezTo>
                <a:cubicBezTo>
                  <a:pt x="233992" y="84081"/>
                  <a:pt x="239679" y="80791"/>
                  <a:pt x="245774" y="80791"/>
                </a:cubicBezTo>
                <a:close/>
                <a:moveTo>
                  <a:pt x="315866" y="74758"/>
                </a:moveTo>
                <a:cubicBezTo>
                  <a:pt x="318685" y="71933"/>
                  <a:pt x="323114" y="71933"/>
                  <a:pt x="325933" y="74758"/>
                </a:cubicBezTo>
                <a:cubicBezTo>
                  <a:pt x="329154" y="77583"/>
                  <a:pt x="329154" y="82426"/>
                  <a:pt x="325933" y="84847"/>
                </a:cubicBezTo>
                <a:lnTo>
                  <a:pt x="272778" y="138120"/>
                </a:lnTo>
                <a:cubicBezTo>
                  <a:pt x="269154" y="141752"/>
                  <a:pt x="264322" y="144173"/>
                  <a:pt x="259490" y="144173"/>
                </a:cubicBezTo>
                <a:cubicBezTo>
                  <a:pt x="254658" y="144173"/>
                  <a:pt x="249825" y="141752"/>
                  <a:pt x="246201" y="138120"/>
                </a:cubicBezTo>
                <a:lnTo>
                  <a:pt x="226067" y="118344"/>
                </a:lnTo>
                <a:cubicBezTo>
                  <a:pt x="223248" y="115519"/>
                  <a:pt x="223248" y="110676"/>
                  <a:pt x="226067" y="108255"/>
                </a:cubicBezTo>
                <a:cubicBezTo>
                  <a:pt x="228886" y="105430"/>
                  <a:pt x="233315" y="105430"/>
                  <a:pt x="236134" y="108255"/>
                </a:cubicBezTo>
                <a:lnTo>
                  <a:pt x="256268" y="128434"/>
                </a:lnTo>
                <a:cubicBezTo>
                  <a:pt x="257879" y="130048"/>
                  <a:pt x="261101" y="130048"/>
                  <a:pt x="262711" y="128434"/>
                </a:cubicBezTo>
                <a:close/>
                <a:moveTo>
                  <a:pt x="387527" y="50550"/>
                </a:moveTo>
                <a:cubicBezTo>
                  <a:pt x="374289" y="50550"/>
                  <a:pt x="364260" y="60990"/>
                  <a:pt x="364260" y="73840"/>
                </a:cubicBezTo>
                <a:lnTo>
                  <a:pt x="364260" y="79462"/>
                </a:lnTo>
                <a:lnTo>
                  <a:pt x="364260" y="104358"/>
                </a:lnTo>
                <a:lnTo>
                  <a:pt x="364260" y="112389"/>
                </a:lnTo>
                <a:lnTo>
                  <a:pt x="407185" y="112389"/>
                </a:lnTo>
                <a:cubicBezTo>
                  <a:pt x="408789" y="112389"/>
                  <a:pt x="410394" y="110783"/>
                  <a:pt x="410394" y="108775"/>
                </a:cubicBezTo>
                <a:lnTo>
                  <a:pt x="410394" y="73840"/>
                </a:lnTo>
                <a:cubicBezTo>
                  <a:pt x="410394" y="60990"/>
                  <a:pt x="399964" y="50550"/>
                  <a:pt x="387527" y="50550"/>
                </a:cubicBezTo>
                <a:close/>
                <a:moveTo>
                  <a:pt x="102699" y="50550"/>
                </a:moveTo>
                <a:cubicBezTo>
                  <a:pt x="87855" y="50550"/>
                  <a:pt x="75419" y="62998"/>
                  <a:pt x="75419" y="77855"/>
                </a:cubicBezTo>
                <a:lnTo>
                  <a:pt x="75419" y="401103"/>
                </a:lnTo>
                <a:lnTo>
                  <a:pt x="281218" y="401103"/>
                </a:lnTo>
                <a:cubicBezTo>
                  <a:pt x="293253" y="401103"/>
                  <a:pt x="303282" y="411142"/>
                  <a:pt x="303282" y="423590"/>
                </a:cubicBezTo>
                <a:lnTo>
                  <a:pt x="303282" y="454108"/>
                </a:lnTo>
                <a:cubicBezTo>
                  <a:pt x="303282" y="466957"/>
                  <a:pt x="313713" y="477397"/>
                  <a:pt x="326550" y="477397"/>
                </a:cubicBezTo>
                <a:cubicBezTo>
                  <a:pt x="339387" y="477397"/>
                  <a:pt x="349818" y="466957"/>
                  <a:pt x="349818" y="454108"/>
                </a:cubicBezTo>
                <a:lnTo>
                  <a:pt x="349818" y="408331"/>
                </a:lnTo>
                <a:lnTo>
                  <a:pt x="349818" y="104358"/>
                </a:lnTo>
                <a:lnTo>
                  <a:pt x="349818" y="79462"/>
                </a:lnTo>
                <a:lnTo>
                  <a:pt x="349818" y="73840"/>
                </a:lnTo>
                <a:cubicBezTo>
                  <a:pt x="349818" y="64604"/>
                  <a:pt x="353027" y="56975"/>
                  <a:pt x="358242" y="50550"/>
                </a:cubicBezTo>
                <a:lnTo>
                  <a:pt x="339789" y="50550"/>
                </a:lnTo>
                <a:lnTo>
                  <a:pt x="311306" y="50550"/>
                </a:lnTo>
                <a:close/>
                <a:moveTo>
                  <a:pt x="102699" y="36496"/>
                </a:moveTo>
                <a:lnTo>
                  <a:pt x="311306" y="36496"/>
                </a:lnTo>
                <a:lnTo>
                  <a:pt x="339789" y="36496"/>
                </a:lnTo>
                <a:lnTo>
                  <a:pt x="387527" y="36496"/>
                </a:lnTo>
                <a:cubicBezTo>
                  <a:pt x="407987" y="36496"/>
                  <a:pt x="424836" y="52959"/>
                  <a:pt x="424836" y="73840"/>
                </a:cubicBezTo>
                <a:lnTo>
                  <a:pt x="424836" y="108775"/>
                </a:lnTo>
                <a:cubicBezTo>
                  <a:pt x="424836" y="118412"/>
                  <a:pt x="416813" y="126443"/>
                  <a:pt x="407185" y="126443"/>
                </a:cubicBezTo>
                <a:lnTo>
                  <a:pt x="364260" y="126443"/>
                </a:lnTo>
                <a:lnTo>
                  <a:pt x="364260" y="408331"/>
                </a:lnTo>
                <a:lnTo>
                  <a:pt x="364260" y="454108"/>
                </a:lnTo>
                <a:cubicBezTo>
                  <a:pt x="364260" y="474988"/>
                  <a:pt x="347010" y="491452"/>
                  <a:pt x="326550" y="491452"/>
                </a:cubicBezTo>
                <a:lnTo>
                  <a:pt x="43326" y="491452"/>
                </a:lnTo>
                <a:cubicBezTo>
                  <a:pt x="19657" y="491452"/>
                  <a:pt x="0" y="472579"/>
                  <a:pt x="0" y="448486"/>
                </a:cubicBezTo>
                <a:lnTo>
                  <a:pt x="0" y="423590"/>
                </a:lnTo>
                <a:cubicBezTo>
                  <a:pt x="0" y="411142"/>
                  <a:pt x="10430" y="401103"/>
                  <a:pt x="22465" y="401103"/>
                </a:cubicBezTo>
                <a:lnTo>
                  <a:pt x="60977" y="401103"/>
                </a:lnTo>
                <a:lnTo>
                  <a:pt x="60977" y="77855"/>
                </a:lnTo>
                <a:cubicBezTo>
                  <a:pt x="60977" y="54967"/>
                  <a:pt x="79832" y="36496"/>
                  <a:pt x="102699" y="36496"/>
                </a:cubicBezTo>
                <a:close/>
                <a:moveTo>
                  <a:pt x="13027" y="2139"/>
                </a:moveTo>
                <a:cubicBezTo>
                  <a:pt x="15824" y="-714"/>
                  <a:pt x="20219" y="-714"/>
                  <a:pt x="23016" y="2139"/>
                </a:cubicBezTo>
                <a:lnTo>
                  <a:pt x="30607" y="9474"/>
                </a:lnTo>
                <a:lnTo>
                  <a:pt x="38198" y="2139"/>
                </a:lnTo>
                <a:cubicBezTo>
                  <a:pt x="41394" y="-714"/>
                  <a:pt x="45390" y="-714"/>
                  <a:pt x="48586" y="2139"/>
                </a:cubicBezTo>
                <a:cubicBezTo>
                  <a:pt x="50983" y="4584"/>
                  <a:pt x="50983" y="9474"/>
                  <a:pt x="48586" y="11919"/>
                </a:cubicBezTo>
                <a:lnTo>
                  <a:pt x="40995" y="19662"/>
                </a:lnTo>
                <a:lnTo>
                  <a:pt x="48586" y="27405"/>
                </a:lnTo>
                <a:cubicBezTo>
                  <a:pt x="50983" y="30666"/>
                  <a:pt x="50983" y="34741"/>
                  <a:pt x="48586" y="38001"/>
                </a:cubicBezTo>
                <a:cubicBezTo>
                  <a:pt x="46988" y="39224"/>
                  <a:pt x="44990" y="39631"/>
                  <a:pt x="43392" y="39631"/>
                </a:cubicBezTo>
                <a:cubicBezTo>
                  <a:pt x="41394" y="39631"/>
                  <a:pt x="39796" y="39224"/>
                  <a:pt x="38198" y="38001"/>
                </a:cubicBezTo>
                <a:lnTo>
                  <a:pt x="30607" y="30258"/>
                </a:lnTo>
                <a:lnTo>
                  <a:pt x="23016" y="38001"/>
                </a:lnTo>
                <a:cubicBezTo>
                  <a:pt x="21817" y="39224"/>
                  <a:pt x="20219" y="39631"/>
                  <a:pt x="18221" y="39631"/>
                </a:cubicBezTo>
                <a:cubicBezTo>
                  <a:pt x="16623" y="39631"/>
                  <a:pt x="14226" y="39224"/>
                  <a:pt x="13027" y="38001"/>
                </a:cubicBezTo>
                <a:cubicBezTo>
                  <a:pt x="10630" y="34741"/>
                  <a:pt x="10630" y="30666"/>
                  <a:pt x="13027" y="27405"/>
                </a:cubicBezTo>
                <a:lnTo>
                  <a:pt x="20618" y="19662"/>
                </a:lnTo>
                <a:lnTo>
                  <a:pt x="13027" y="11919"/>
                </a:lnTo>
                <a:cubicBezTo>
                  <a:pt x="10630" y="9474"/>
                  <a:pt x="10630" y="4584"/>
                  <a:pt x="13027" y="2139"/>
                </a:cubicBezTo>
                <a:close/>
              </a:path>
            </a:pathLst>
          </a:custGeom>
          <a:solidFill>
            <a:schemeClr val="bg1"/>
          </a:solidFill>
          <a:ln>
            <a:noFill/>
          </a:ln>
          <a:effectLst/>
        </p:spPr>
        <p:txBody>
          <a:bodyPr wrap="square" anchor="ctr">
            <a:noAutofit/>
          </a:bodyPr>
          <a:lstStyle/>
          <a:p>
            <a:pPr defTabSz="685846">
              <a:buClrTx/>
            </a:pPr>
            <a:endParaRPr lang="en-US" sz="272" kern="1200" dirty="0">
              <a:solidFill>
                <a:srgbClr val="747A94"/>
              </a:solidFill>
              <a:latin typeface="Poppins" panose="00000500000000000000" pitchFamily="2" charset="0"/>
              <a:ea typeface="+mn-ea"/>
              <a:cs typeface="+mn-cs"/>
            </a:endParaRPr>
          </a:p>
        </p:txBody>
      </p:sp>
      <p:sp>
        <p:nvSpPr>
          <p:cNvPr id="14" name="TextBox 13">
            <a:extLst>
              <a:ext uri="{FF2B5EF4-FFF2-40B4-BE49-F238E27FC236}">
                <a16:creationId xmlns:a16="http://schemas.microsoft.com/office/drawing/2014/main" id="{B2168504-71CE-40BC-9DB3-36DA5CBA674E}"/>
              </a:ext>
            </a:extLst>
          </p:cNvPr>
          <p:cNvSpPr txBox="1"/>
          <p:nvPr/>
        </p:nvSpPr>
        <p:spPr>
          <a:xfrm>
            <a:off x="446216" y="1913816"/>
            <a:ext cx="2245386" cy="1815882"/>
          </a:xfrm>
          <a:prstGeom prst="rect">
            <a:avLst/>
          </a:prstGeom>
          <a:noFill/>
        </p:spPr>
        <p:txBody>
          <a:bodyPr wrap="square" rtlCol="0" anchor="ctr">
            <a:spAutoFit/>
          </a:bodyPr>
          <a:lstStyle/>
          <a:p>
            <a:pPr lvl="0" algn="just"/>
            <a:r>
              <a:rPr lang="en-GB" kern="1200" spc="-8" dirty="0">
                <a:solidFill>
                  <a:schemeClr val="tx2"/>
                </a:solidFill>
                <a:latin typeface="Poppins" pitchFamily="2" charset="77"/>
                <a:ea typeface="+mn-ea"/>
                <a:cs typeface="Poppins" pitchFamily="2" charset="77"/>
              </a:rPr>
              <a:t>Coordinated Programme of Economic and Social Development Policies (2017- 2024) Agenda for Jobs: Creating Prosperity and Equal Opportunity for All</a:t>
            </a:r>
          </a:p>
        </p:txBody>
      </p:sp>
      <p:sp>
        <p:nvSpPr>
          <p:cNvPr id="15" name="TextBox 14">
            <a:extLst>
              <a:ext uri="{FF2B5EF4-FFF2-40B4-BE49-F238E27FC236}">
                <a16:creationId xmlns:a16="http://schemas.microsoft.com/office/drawing/2014/main" id="{3FE82E72-93EF-411D-ACCA-2E6871FEC90D}"/>
              </a:ext>
            </a:extLst>
          </p:cNvPr>
          <p:cNvSpPr txBox="1"/>
          <p:nvPr/>
        </p:nvSpPr>
        <p:spPr>
          <a:xfrm>
            <a:off x="3238600" y="1791502"/>
            <a:ext cx="2686332" cy="1815882"/>
          </a:xfrm>
          <a:prstGeom prst="rect">
            <a:avLst/>
          </a:prstGeom>
          <a:noFill/>
        </p:spPr>
        <p:txBody>
          <a:bodyPr wrap="square" rtlCol="0" anchor="ctr">
            <a:spAutoFit/>
          </a:bodyPr>
          <a:lstStyle/>
          <a:p>
            <a:pPr lvl="0" algn="just"/>
            <a:r>
              <a:rPr lang="en-GB" kern="1200" spc="-8" dirty="0">
                <a:solidFill>
                  <a:schemeClr val="tx2"/>
                </a:solidFill>
                <a:latin typeface="Poppins" pitchFamily="2" charset="77"/>
                <a:ea typeface="+mn-ea"/>
                <a:cs typeface="Poppins" pitchFamily="2" charset="77"/>
              </a:rPr>
              <a:t>Developing a business-friendly mindset among public sector agencies and the </a:t>
            </a:r>
            <a:r>
              <a:rPr lang="en-GB" b="1" i="1" kern="1200" spc="-8" dirty="0">
                <a:solidFill>
                  <a:schemeClr val="tx2"/>
                </a:solidFill>
                <a:latin typeface="Poppins" pitchFamily="2" charset="77"/>
                <a:ea typeface="+mn-ea"/>
                <a:cs typeface="Poppins" pitchFamily="2" charset="77"/>
              </a:rPr>
              <a:t>importance of Local Economic Development in facilitating economic growth and job creation at the local level</a:t>
            </a:r>
          </a:p>
        </p:txBody>
      </p:sp>
      <p:sp>
        <p:nvSpPr>
          <p:cNvPr id="16" name="TextBox 15">
            <a:extLst>
              <a:ext uri="{FF2B5EF4-FFF2-40B4-BE49-F238E27FC236}">
                <a16:creationId xmlns:a16="http://schemas.microsoft.com/office/drawing/2014/main" id="{9110F9B0-303C-4153-A895-A1940796DFBB}"/>
              </a:ext>
            </a:extLst>
          </p:cNvPr>
          <p:cNvSpPr txBox="1"/>
          <p:nvPr/>
        </p:nvSpPr>
        <p:spPr>
          <a:xfrm>
            <a:off x="6080769" y="1145016"/>
            <a:ext cx="2833212" cy="1537600"/>
          </a:xfrm>
          <a:prstGeom prst="rect">
            <a:avLst/>
          </a:prstGeom>
          <a:noFill/>
        </p:spPr>
        <p:txBody>
          <a:bodyPr wrap="square" rtlCol="0" anchor="ctr">
            <a:spAutoFit/>
          </a:bodyPr>
          <a:lstStyle/>
          <a:p>
            <a:pPr algn="just" defTabSz="685846">
              <a:lnSpc>
                <a:spcPts val="1350"/>
              </a:lnSpc>
              <a:buClrTx/>
            </a:pPr>
            <a:r>
              <a:rPr lang="en-GB" kern="1200" spc="-8" dirty="0">
                <a:solidFill>
                  <a:schemeClr val="tx2"/>
                </a:solidFill>
                <a:latin typeface="Poppins" pitchFamily="2" charset="77"/>
                <a:ea typeface="+mn-ea"/>
                <a:cs typeface="Poppins" pitchFamily="2" charset="77"/>
              </a:rPr>
              <a:t>Coordinated Programme addresses the three interconnected elements of sustainable development: </a:t>
            </a:r>
            <a:r>
              <a:rPr lang="en-GB" b="1" i="1" kern="1200" spc="-8" dirty="0">
                <a:solidFill>
                  <a:schemeClr val="tx2"/>
                </a:solidFill>
                <a:latin typeface="Poppins" pitchFamily="2" charset="77"/>
                <a:ea typeface="+mn-ea"/>
                <a:cs typeface="Poppins" pitchFamily="2" charset="77"/>
              </a:rPr>
              <a:t>economic development, social inclusion, and environmental sustainability</a:t>
            </a:r>
          </a:p>
          <a:p>
            <a:pPr algn="ctr" defTabSz="685846">
              <a:lnSpc>
                <a:spcPts val="1350"/>
              </a:lnSpc>
              <a:buClrTx/>
            </a:pPr>
            <a:r>
              <a:rPr lang="en-US" kern="1200" spc="-8" dirty="0">
                <a:solidFill>
                  <a:schemeClr val="tx2"/>
                </a:solidFill>
                <a:latin typeface="Poppins" pitchFamily="2" charset="77"/>
                <a:ea typeface="+mn-ea"/>
                <a:cs typeface="Poppins" pitchFamily="2" charset="77"/>
              </a:rPr>
              <a:t>.</a:t>
            </a:r>
          </a:p>
        </p:txBody>
      </p:sp>
      <p:sp>
        <p:nvSpPr>
          <p:cNvPr id="2" name="TextBox 1">
            <a:extLst>
              <a:ext uri="{FF2B5EF4-FFF2-40B4-BE49-F238E27FC236}">
                <a16:creationId xmlns:a16="http://schemas.microsoft.com/office/drawing/2014/main" id="{54ED2EDB-59FB-CA6E-539F-9883CF4ED381}"/>
              </a:ext>
            </a:extLst>
          </p:cNvPr>
          <p:cNvSpPr txBox="1"/>
          <p:nvPr/>
        </p:nvSpPr>
        <p:spPr>
          <a:xfrm>
            <a:off x="5203236" y="5761502"/>
            <a:ext cx="3370306" cy="998991"/>
          </a:xfrm>
          <a:prstGeom prst="rect">
            <a:avLst/>
          </a:prstGeom>
          <a:noFill/>
        </p:spPr>
        <p:txBody>
          <a:bodyPr wrap="square" rtlCol="0" anchor="ctr">
            <a:spAutoFit/>
          </a:bodyPr>
          <a:lstStyle/>
          <a:p>
            <a:pPr algn="just" defTabSz="685846">
              <a:lnSpc>
                <a:spcPts val="1350"/>
              </a:lnSpc>
              <a:buClrTx/>
            </a:pPr>
            <a:r>
              <a:rPr lang="en-GB" b="1" i="1" kern="1200" spc="-8" dirty="0">
                <a:solidFill>
                  <a:schemeClr val="tx2"/>
                </a:solidFill>
                <a:latin typeface="Poppins" pitchFamily="2" charset="77"/>
                <a:ea typeface="+mn-ea"/>
                <a:cs typeface="Poppins" pitchFamily="2" charset="77"/>
              </a:rPr>
              <a:t>Consistent with National Sector Policies and legal frameworks such as the National Decentralisation Strategy (2020-2024)</a:t>
            </a:r>
          </a:p>
          <a:p>
            <a:pPr algn="ctr" defTabSz="685846">
              <a:lnSpc>
                <a:spcPts val="1350"/>
              </a:lnSpc>
              <a:buClrTx/>
            </a:pPr>
            <a:r>
              <a:rPr lang="en-US" kern="1200" spc="-8" dirty="0">
                <a:solidFill>
                  <a:schemeClr val="tx2"/>
                </a:solidFill>
                <a:latin typeface="Poppins" pitchFamily="2" charset="77"/>
                <a:ea typeface="+mn-ea"/>
                <a:cs typeface="Poppins" pitchFamily="2" charset="77"/>
              </a:rPr>
              <a:t>.</a:t>
            </a:r>
          </a:p>
        </p:txBody>
      </p:sp>
    </p:spTree>
    <p:extLst>
      <p:ext uri="{BB962C8B-B14F-4D97-AF65-F5344CB8AC3E}">
        <p14:creationId xmlns:p14="http://schemas.microsoft.com/office/powerpoint/2010/main" val="292888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5">
            <a:extLst>
              <a:ext uri="{FF2B5EF4-FFF2-40B4-BE49-F238E27FC236}">
                <a16:creationId xmlns:a16="http://schemas.microsoft.com/office/drawing/2014/main" id="{F3464F8D-E11B-BD40-AD70-4B96E4BB515D}"/>
              </a:ext>
            </a:extLst>
          </p:cNvPr>
          <p:cNvSpPr>
            <a:spLocks noChangeArrowheads="1"/>
          </p:cNvSpPr>
          <p:nvPr/>
        </p:nvSpPr>
        <p:spPr bwMode="auto">
          <a:xfrm>
            <a:off x="4632246" y="2278553"/>
            <a:ext cx="2542569" cy="902467"/>
          </a:xfrm>
          <a:custGeom>
            <a:avLst/>
            <a:gdLst>
              <a:gd name="T0" fmla="*/ 118 w 5442"/>
              <a:gd name="T1" fmla="*/ 0 h 1930"/>
              <a:gd name="T2" fmla="*/ 5441 w 5442"/>
              <a:gd name="T3" fmla="*/ 0 h 1930"/>
              <a:gd name="T4" fmla="*/ 5441 w 5442"/>
              <a:gd name="T5" fmla="*/ 1929 h 1930"/>
              <a:gd name="T6" fmla="*/ 118 w 5442"/>
              <a:gd name="T7" fmla="*/ 1929 h 1930"/>
              <a:gd name="T8" fmla="*/ 118 w 5442"/>
              <a:gd name="T9" fmla="*/ 1929 h 1930"/>
              <a:gd name="T10" fmla="*/ 0 w 5442"/>
              <a:gd name="T11" fmla="*/ 1798 h 1930"/>
              <a:gd name="T12" fmla="*/ 0 w 5442"/>
              <a:gd name="T13" fmla="*/ 131 h 1930"/>
              <a:gd name="T14" fmla="*/ 0 w 5442"/>
              <a:gd name="T15" fmla="*/ 131 h 1930"/>
              <a:gd name="T16" fmla="*/ 118 w 5442"/>
              <a:gd name="T17"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2" h="1930">
                <a:moveTo>
                  <a:pt x="118" y="0"/>
                </a:moveTo>
                <a:lnTo>
                  <a:pt x="5441" y="0"/>
                </a:lnTo>
                <a:lnTo>
                  <a:pt x="5441" y="1929"/>
                </a:lnTo>
                <a:lnTo>
                  <a:pt x="118" y="1929"/>
                </a:lnTo>
                <a:lnTo>
                  <a:pt x="118" y="1929"/>
                </a:lnTo>
                <a:cubicBezTo>
                  <a:pt x="53" y="1929"/>
                  <a:pt x="0" y="1870"/>
                  <a:pt x="0" y="1798"/>
                </a:cubicBezTo>
                <a:lnTo>
                  <a:pt x="0" y="131"/>
                </a:lnTo>
                <a:lnTo>
                  <a:pt x="0" y="131"/>
                </a:lnTo>
                <a:cubicBezTo>
                  <a:pt x="0" y="59"/>
                  <a:pt x="53" y="0"/>
                  <a:pt x="118"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1" name="Freeform 67">
            <a:extLst>
              <a:ext uri="{FF2B5EF4-FFF2-40B4-BE49-F238E27FC236}">
                <a16:creationId xmlns:a16="http://schemas.microsoft.com/office/drawing/2014/main" id="{2DB0A5B6-F436-5947-8807-A16C5EA5EE8E}"/>
              </a:ext>
            </a:extLst>
          </p:cNvPr>
          <p:cNvSpPr>
            <a:spLocks noChangeArrowheads="1"/>
          </p:cNvSpPr>
          <p:nvPr/>
        </p:nvSpPr>
        <p:spPr bwMode="auto">
          <a:xfrm>
            <a:off x="6867317" y="2182442"/>
            <a:ext cx="348213" cy="86538"/>
          </a:xfrm>
          <a:custGeom>
            <a:avLst/>
            <a:gdLst>
              <a:gd name="T0" fmla="*/ 681 w 744"/>
              <a:gd name="T1" fmla="*/ 103 h 186"/>
              <a:gd name="T2" fmla="*/ 681 w 744"/>
              <a:gd name="T3" fmla="*/ 168 h 186"/>
              <a:gd name="T4" fmla="*/ 681 w 744"/>
              <a:gd name="T5" fmla="*/ 185 h 186"/>
              <a:gd name="T6" fmla="*/ 0 w 744"/>
              <a:gd name="T7" fmla="*/ 185 h 186"/>
              <a:gd name="T8" fmla="*/ 743 w 744"/>
              <a:gd name="T9" fmla="*/ 0 h 186"/>
              <a:gd name="T10" fmla="*/ 743 w 744"/>
              <a:gd name="T11" fmla="*/ 0 h 186"/>
              <a:gd name="T12" fmla="*/ 681 w 744"/>
              <a:gd name="T13" fmla="*/ 103 h 186"/>
            </a:gdLst>
            <a:ahLst/>
            <a:cxnLst>
              <a:cxn ang="0">
                <a:pos x="T0" y="T1"/>
              </a:cxn>
              <a:cxn ang="0">
                <a:pos x="T2" y="T3"/>
              </a:cxn>
              <a:cxn ang="0">
                <a:pos x="T4" y="T5"/>
              </a:cxn>
              <a:cxn ang="0">
                <a:pos x="T6" y="T7"/>
              </a:cxn>
              <a:cxn ang="0">
                <a:pos x="T8" y="T9"/>
              </a:cxn>
              <a:cxn ang="0">
                <a:pos x="T10" y="T11"/>
              </a:cxn>
              <a:cxn ang="0">
                <a:pos x="T12" y="T13"/>
              </a:cxn>
            </a:cxnLst>
            <a:rect l="0" t="0" r="r" b="b"/>
            <a:pathLst>
              <a:path w="744" h="186">
                <a:moveTo>
                  <a:pt x="681" y="103"/>
                </a:moveTo>
                <a:lnTo>
                  <a:pt x="681" y="168"/>
                </a:lnTo>
                <a:lnTo>
                  <a:pt x="681" y="185"/>
                </a:lnTo>
                <a:lnTo>
                  <a:pt x="0" y="185"/>
                </a:lnTo>
                <a:lnTo>
                  <a:pt x="743" y="0"/>
                </a:lnTo>
                <a:lnTo>
                  <a:pt x="743" y="0"/>
                </a:lnTo>
                <a:cubicBezTo>
                  <a:pt x="707" y="19"/>
                  <a:pt x="681" y="59"/>
                  <a:pt x="681" y="103"/>
                </a:cubicBezTo>
              </a:path>
            </a:pathLst>
          </a:custGeom>
          <a:solidFill>
            <a:schemeClr val="accent1">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2" name="Freeform 68">
            <a:extLst>
              <a:ext uri="{FF2B5EF4-FFF2-40B4-BE49-F238E27FC236}">
                <a16:creationId xmlns:a16="http://schemas.microsoft.com/office/drawing/2014/main" id="{8B8D45BE-BA37-6B4C-B2D2-F6BDA07A6DA0}"/>
              </a:ext>
            </a:extLst>
          </p:cNvPr>
          <p:cNvSpPr>
            <a:spLocks noChangeArrowheads="1"/>
          </p:cNvSpPr>
          <p:nvPr/>
        </p:nvSpPr>
        <p:spPr bwMode="auto">
          <a:xfrm>
            <a:off x="6867317" y="3169387"/>
            <a:ext cx="348213" cy="86538"/>
          </a:xfrm>
          <a:custGeom>
            <a:avLst/>
            <a:gdLst>
              <a:gd name="T0" fmla="*/ 681 w 744"/>
              <a:gd name="T1" fmla="*/ 0 h 186"/>
              <a:gd name="T2" fmla="*/ 681 w 744"/>
              <a:gd name="T3" fmla="*/ 18 h 186"/>
              <a:gd name="T4" fmla="*/ 681 w 744"/>
              <a:gd name="T5" fmla="*/ 82 h 186"/>
              <a:gd name="T6" fmla="*/ 681 w 744"/>
              <a:gd name="T7" fmla="*/ 82 h 186"/>
              <a:gd name="T8" fmla="*/ 743 w 744"/>
              <a:gd name="T9" fmla="*/ 185 h 186"/>
              <a:gd name="T10" fmla="*/ 0 w 744"/>
              <a:gd name="T11" fmla="*/ 0 h 186"/>
              <a:gd name="T12" fmla="*/ 681 w 744"/>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4" h="186">
                <a:moveTo>
                  <a:pt x="681" y="0"/>
                </a:moveTo>
                <a:lnTo>
                  <a:pt x="681" y="18"/>
                </a:lnTo>
                <a:lnTo>
                  <a:pt x="681" y="82"/>
                </a:lnTo>
                <a:lnTo>
                  <a:pt x="681" y="82"/>
                </a:lnTo>
                <a:cubicBezTo>
                  <a:pt x="681" y="127"/>
                  <a:pt x="707" y="165"/>
                  <a:pt x="743" y="185"/>
                </a:cubicBezTo>
                <a:lnTo>
                  <a:pt x="0" y="0"/>
                </a:lnTo>
                <a:lnTo>
                  <a:pt x="681" y="0"/>
                </a:lnTo>
              </a:path>
            </a:pathLst>
          </a:custGeom>
          <a:solidFill>
            <a:schemeClr val="accent1">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3" name="Freeform 69">
            <a:extLst>
              <a:ext uri="{FF2B5EF4-FFF2-40B4-BE49-F238E27FC236}">
                <a16:creationId xmlns:a16="http://schemas.microsoft.com/office/drawing/2014/main" id="{0D588DF4-25B5-694F-A1BE-588444CE8F3C}"/>
              </a:ext>
            </a:extLst>
          </p:cNvPr>
          <p:cNvSpPr>
            <a:spLocks noChangeArrowheads="1"/>
          </p:cNvSpPr>
          <p:nvPr/>
        </p:nvSpPr>
        <p:spPr bwMode="auto">
          <a:xfrm>
            <a:off x="7186685" y="2176260"/>
            <a:ext cx="976643" cy="1087907"/>
          </a:xfrm>
          <a:custGeom>
            <a:avLst/>
            <a:gdLst>
              <a:gd name="T0" fmla="*/ 62 w 2089"/>
              <a:gd name="T1" fmla="*/ 14 h 2327"/>
              <a:gd name="T2" fmla="*/ 62 w 2089"/>
              <a:gd name="T3" fmla="*/ 14 h 2327"/>
              <a:gd name="T4" fmla="*/ 116 w 2089"/>
              <a:gd name="T5" fmla="*/ 0 h 2327"/>
              <a:gd name="T6" fmla="*/ 1972 w 2089"/>
              <a:gd name="T7" fmla="*/ 0 h 2327"/>
              <a:gd name="T8" fmla="*/ 1972 w 2089"/>
              <a:gd name="T9" fmla="*/ 0 h 2327"/>
              <a:gd name="T10" fmla="*/ 2088 w 2089"/>
              <a:gd name="T11" fmla="*/ 117 h 2327"/>
              <a:gd name="T12" fmla="*/ 2088 w 2089"/>
              <a:gd name="T13" fmla="*/ 2210 h 2327"/>
              <a:gd name="T14" fmla="*/ 2088 w 2089"/>
              <a:gd name="T15" fmla="*/ 2210 h 2327"/>
              <a:gd name="T16" fmla="*/ 1972 w 2089"/>
              <a:gd name="T17" fmla="*/ 2326 h 2327"/>
              <a:gd name="T18" fmla="*/ 116 w 2089"/>
              <a:gd name="T19" fmla="*/ 2326 h 2327"/>
              <a:gd name="T20" fmla="*/ 62 w 2089"/>
              <a:gd name="T21" fmla="*/ 2313 h 2327"/>
              <a:gd name="T22" fmla="*/ 62 w 2089"/>
              <a:gd name="T23" fmla="*/ 2313 h 2327"/>
              <a:gd name="T24" fmla="*/ 0 w 2089"/>
              <a:gd name="T25" fmla="*/ 2210 h 2327"/>
              <a:gd name="T26" fmla="*/ 0 w 2089"/>
              <a:gd name="T27" fmla="*/ 2146 h 2327"/>
              <a:gd name="T28" fmla="*/ 0 w 2089"/>
              <a:gd name="T29" fmla="*/ 2128 h 2327"/>
              <a:gd name="T30" fmla="*/ 0 w 2089"/>
              <a:gd name="T31" fmla="*/ 199 h 2327"/>
              <a:gd name="T32" fmla="*/ 0 w 2089"/>
              <a:gd name="T33" fmla="*/ 182 h 2327"/>
              <a:gd name="T34" fmla="*/ 0 w 2089"/>
              <a:gd name="T35" fmla="*/ 117 h 2327"/>
              <a:gd name="T36" fmla="*/ 0 w 2089"/>
              <a:gd name="T37" fmla="*/ 117 h 2327"/>
              <a:gd name="T38" fmla="*/ 62 w 2089"/>
              <a:gd name="T39" fmla="*/ 14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7">
                <a:moveTo>
                  <a:pt x="62" y="14"/>
                </a:moveTo>
                <a:lnTo>
                  <a:pt x="62" y="14"/>
                </a:lnTo>
                <a:cubicBezTo>
                  <a:pt x="79" y="5"/>
                  <a:pt x="97" y="0"/>
                  <a:pt x="116" y="0"/>
                </a:cubicBezTo>
                <a:lnTo>
                  <a:pt x="1972" y="0"/>
                </a:lnTo>
                <a:lnTo>
                  <a:pt x="1972" y="0"/>
                </a:lnTo>
                <a:cubicBezTo>
                  <a:pt x="2036" y="0"/>
                  <a:pt x="2088" y="53"/>
                  <a:pt x="2088" y="117"/>
                </a:cubicBezTo>
                <a:lnTo>
                  <a:pt x="2088" y="2210"/>
                </a:lnTo>
                <a:lnTo>
                  <a:pt x="2088" y="2210"/>
                </a:lnTo>
                <a:cubicBezTo>
                  <a:pt x="2088" y="2274"/>
                  <a:pt x="2036" y="2326"/>
                  <a:pt x="1972" y="2326"/>
                </a:cubicBezTo>
                <a:lnTo>
                  <a:pt x="116" y="2326"/>
                </a:lnTo>
                <a:lnTo>
                  <a:pt x="62" y="2313"/>
                </a:lnTo>
                <a:lnTo>
                  <a:pt x="62" y="2313"/>
                </a:lnTo>
                <a:cubicBezTo>
                  <a:pt x="26" y="2293"/>
                  <a:pt x="0" y="2255"/>
                  <a:pt x="0" y="2210"/>
                </a:cubicBezTo>
                <a:lnTo>
                  <a:pt x="0" y="2146"/>
                </a:lnTo>
                <a:lnTo>
                  <a:pt x="0" y="2128"/>
                </a:lnTo>
                <a:lnTo>
                  <a:pt x="0" y="199"/>
                </a:lnTo>
                <a:lnTo>
                  <a:pt x="0" y="182"/>
                </a:lnTo>
                <a:lnTo>
                  <a:pt x="0" y="117"/>
                </a:lnTo>
                <a:lnTo>
                  <a:pt x="0" y="117"/>
                </a:lnTo>
                <a:cubicBezTo>
                  <a:pt x="0" y="73"/>
                  <a:pt x="26" y="33"/>
                  <a:pt x="62" y="14"/>
                </a:cubicBezTo>
              </a:path>
            </a:pathLst>
          </a:custGeom>
          <a:solidFill>
            <a:schemeClr val="accent1"/>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4" name="Freeform 70">
            <a:extLst>
              <a:ext uri="{FF2B5EF4-FFF2-40B4-BE49-F238E27FC236}">
                <a16:creationId xmlns:a16="http://schemas.microsoft.com/office/drawing/2014/main" id="{6325A8D7-240E-5C44-AFA9-2E1E8F03A372}"/>
              </a:ext>
            </a:extLst>
          </p:cNvPr>
          <p:cNvSpPr>
            <a:spLocks noChangeArrowheads="1"/>
          </p:cNvSpPr>
          <p:nvPr/>
        </p:nvSpPr>
        <p:spPr bwMode="auto">
          <a:xfrm>
            <a:off x="4644115" y="3461968"/>
            <a:ext cx="2542569" cy="900408"/>
          </a:xfrm>
          <a:custGeom>
            <a:avLst/>
            <a:gdLst>
              <a:gd name="T0" fmla="*/ 118 w 5442"/>
              <a:gd name="T1" fmla="*/ 0 h 1929"/>
              <a:gd name="T2" fmla="*/ 5441 w 5442"/>
              <a:gd name="T3" fmla="*/ 0 h 1929"/>
              <a:gd name="T4" fmla="*/ 5441 w 5442"/>
              <a:gd name="T5" fmla="*/ 1928 h 1929"/>
              <a:gd name="T6" fmla="*/ 118 w 5442"/>
              <a:gd name="T7" fmla="*/ 1928 h 1929"/>
              <a:gd name="T8" fmla="*/ 118 w 5442"/>
              <a:gd name="T9" fmla="*/ 1928 h 1929"/>
              <a:gd name="T10" fmla="*/ 0 w 5442"/>
              <a:gd name="T11" fmla="*/ 1798 h 1929"/>
              <a:gd name="T12" fmla="*/ 0 w 5442"/>
              <a:gd name="T13" fmla="*/ 130 h 1929"/>
              <a:gd name="T14" fmla="*/ 0 w 5442"/>
              <a:gd name="T15" fmla="*/ 130 h 1929"/>
              <a:gd name="T16" fmla="*/ 118 w 5442"/>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2" h="1929">
                <a:moveTo>
                  <a:pt x="118" y="0"/>
                </a:moveTo>
                <a:lnTo>
                  <a:pt x="5441" y="0"/>
                </a:lnTo>
                <a:lnTo>
                  <a:pt x="5441" y="1928"/>
                </a:lnTo>
                <a:lnTo>
                  <a:pt x="118" y="1928"/>
                </a:lnTo>
                <a:lnTo>
                  <a:pt x="118" y="1928"/>
                </a:lnTo>
                <a:cubicBezTo>
                  <a:pt x="53" y="1928"/>
                  <a:pt x="0" y="1869"/>
                  <a:pt x="0" y="1798"/>
                </a:cubicBezTo>
                <a:lnTo>
                  <a:pt x="0" y="130"/>
                </a:lnTo>
                <a:lnTo>
                  <a:pt x="0" y="130"/>
                </a:lnTo>
                <a:cubicBezTo>
                  <a:pt x="0" y="59"/>
                  <a:pt x="53" y="0"/>
                  <a:pt x="118"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5" name="Freeform 72">
            <a:extLst>
              <a:ext uri="{FF2B5EF4-FFF2-40B4-BE49-F238E27FC236}">
                <a16:creationId xmlns:a16="http://schemas.microsoft.com/office/drawing/2014/main" id="{753708DC-354E-4F4C-8DC3-5D98A347109E}"/>
              </a:ext>
            </a:extLst>
          </p:cNvPr>
          <p:cNvSpPr>
            <a:spLocks noChangeArrowheads="1"/>
          </p:cNvSpPr>
          <p:nvPr/>
        </p:nvSpPr>
        <p:spPr bwMode="auto">
          <a:xfrm>
            <a:off x="6867317" y="3375430"/>
            <a:ext cx="348213" cy="86538"/>
          </a:xfrm>
          <a:custGeom>
            <a:avLst/>
            <a:gdLst>
              <a:gd name="T0" fmla="*/ 681 w 744"/>
              <a:gd name="T1" fmla="*/ 102 h 185"/>
              <a:gd name="T2" fmla="*/ 681 w 744"/>
              <a:gd name="T3" fmla="*/ 166 h 185"/>
              <a:gd name="T4" fmla="*/ 681 w 744"/>
              <a:gd name="T5" fmla="*/ 184 h 185"/>
              <a:gd name="T6" fmla="*/ 0 w 744"/>
              <a:gd name="T7" fmla="*/ 184 h 185"/>
              <a:gd name="T8" fmla="*/ 743 w 744"/>
              <a:gd name="T9" fmla="*/ 0 h 185"/>
              <a:gd name="T10" fmla="*/ 743 w 744"/>
              <a:gd name="T11" fmla="*/ 0 h 185"/>
              <a:gd name="T12" fmla="*/ 681 w 744"/>
              <a:gd name="T13" fmla="*/ 102 h 185"/>
            </a:gdLst>
            <a:ahLst/>
            <a:cxnLst>
              <a:cxn ang="0">
                <a:pos x="T0" y="T1"/>
              </a:cxn>
              <a:cxn ang="0">
                <a:pos x="T2" y="T3"/>
              </a:cxn>
              <a:cxn ang="0">
                <a:pos x="T4" y="T5"/>
              </a:cxn>
              <a:cxn ang="0">
                <a:pos x="T6" y="T7"/>
              </a:cxn>
              <a:cxn ang="0">
                <a:pos x="T8" y="T9"/>
              </a:cxn>
              <a:cxn ang="0">
                <a:pos x="T10" y="T11"/>
              </a:cxn>
              <a:cxn ang="0">
                <a:pos x="T12" y="T13"/>
              </a:cxn>
            </a:cxnLst>
            <a:rect l="0" t="0" r="r" b="b"/>
            <a:pathLst>
              <a:path w="744" h="185">
                <a:moveTo>
                  <a:pt x="681" y="102"/>
                </a:moveTo>
                <a:lnTo>
                  <a:pt x="681" y="166"/>
                </a:lnTo>
                <a:lnTo>
                  <a:pt x="681" y="184"/>
                </a:lnTo>
                <a:lnTo>
                  <a:pt x="0" y="184"/>
                </a:lnTo>
                <a:lnTo>
                  <a:pt x="743" y="0"/>
                </a:lnTo>
                <a:lnTo>
                  <a:pt x="743" y="0"/>
                </a:lnTo>
                <a:cubicBezTo>
                  <a:pt x="707" y="19"/>
                  <a:pt x="681" y="59"/>
                  <a:pt x="681" y="102"/>
                </a:cubicBezTo>
              </a:path>
            </a:pathLst>
          </a:custGeom>
          <a:solidFill>
            <a:schemeClr val="accent2">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6" name="Freeform 73">
            <a:extLst>
              <a:ext uri="{FF2B5EF4-FFF2-40B4-BE49-F238E27FC236}">
                <a16:creationId xmlns:a16="http://schemas.microsoft.com/office/drawing/2014/main" id="{E54E31A2-1FE3-3F47-9666-B2D5AD1E5032}"/>
              </a:ext>
            </a:extLst>
          </p:cNvPr>
          <p:cNvSpPr>
            <a:spLocks noChangeArrowheads="1"/>
          </p:cNvSpPr>
          <p:nvPr/>
        </p:nvSpPr>
        <p:spPr bwMode="auto">
          <a:xfrm>
            <a:off x="6867317" y="4362376"/>
            <a:ext cx="348213" cy="86538"/>
          </a:xfrm>
          <a:custGeom>
            <a:avLst/>
            <a:gdLst>
              <a:gd name="T0" fmla="*/ 681 w 744"/>
              <a:gd name="T1" fmla="*/ 0 h 187"/>
              <a:gd name="T2" fmla="*/ 681 w 744"/>
              <a:gd name="T3" fmla="*/ 19 h 187"/>
              <a:gd name="T4" fmla="*/ 681 w 744"/>
              <a:gd name="T5" fmla="*/ 83 h 187"/>
              <a:gd name="T6" fmla="*/ 681 w 744"/>
              <a:gd name="T7" fmla="*/ 83 h 187"/>
              <a:gd name="T8" fmla="*/ 743 w 744"/>
              <a:gd name="T9" fmla="*/ 186 h 187"/>
              <a:gd name="T10" fmla="*/ 0 w 744"/>
              <a:gd name="T11" fmla="*/ 0 h 187"/>
              <a:gd name="T12" fmla="*/ 681 w 744"/>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744" h="187">
                <a:moveTo>
                  <a:pt x="681" y="0"/>
                </a:moveTo>
                <a:lnTo>
                  <a:pt x="681" y="19"/>
                </a:lnTo>
                <a:lnTo>
                  <a:pt x="681" y="83"/>
                </a:lnTo>
                <a:lnTo>
                  <a:pt x="681" y="83"/>
                </a:lnTo>
                <a:cubicBezTo>
                  <a:pt x="681" y="127"/>
                  <a:pt x="707" y="166"/>
                  <a:pt x="743" y="186"/>
                </a:cubicBezTo>
                <a:lnTo>
                  <a:pt x="0" y="0"/>
                </a:lnTo>
                <a:lnTo>
                  <a:pt x="681" y="0"/>
                </a:lnTo>
              </a:path>
            </a:pathLst>
          </a:custGeom>
          <a:solidFill>
            <a:schemeClr val="accent2">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7" name="Freeform 74">
            <a:extLst>
              <a:ext uri="{FF2B5EF4-FFF2-40B4-BE49-F238E27FC236}">
                <a16:creationId xmlns:a16="http://schemas.microsoft.com/office/drawing/2014/main" id="{AC8AB5C6-AEAA-6246-AD0D-74E7B54835D1}"/>
              </a:ext>
            </a:extLst>
          </p:cNvPr>
          <p:cNvSpPr>
            <a:spLocks noChangeArrowheads="1"/>
          </p:cNvSpPr>
          <p:nvPr/>
        </p:nvSpPr>
        <p:spPr bwMode="auto">
          <a:xfrm>
            <a:off x="7186685" y="3369249"/>
            <a:ext cx="976643" cy="1085845"/>
          </a:xfrm>
          <a:custGeom>
            <a:avLst/>
            <a:gdLst>
              <a:gd name="T0" fmla="*/ 62 w 2089"/>
              <a:gd name="T1" fmla="*/ 14 h 2326"/>
              <a:gd name="T2" fmla="*/ 62 w 2089"/>
              <a:gd name="T3" fmla="*/ 14 h 2326"/>
              <a:gd name="T4" fmla="*/ 116 w 2089"/>
              <a:gd name="T5" fmla="*/ 0 h 2326"/>
              <a:gd name="T6" fmla="*/ 1972 w 2089"/>
              <a:gd name="T7" fmla="*/ 0 h 2326"/>
              <a:gd name="T8" fmla="*/ 1972 w 2089"/>
              <a:gd name="T9" fmla="*/ 0 h 2326"/>
              <a:gd name="T10" fmla="*/ 2088 w 2089"/>
              <a:gd name="T11" fmla="*/ 116 h 2326"/>
              <a:gd name="T12" fmla="*/ 2088 w 2089"/>
              <a:gd name="T13" fmla="*/ 2209 h 2326"/>
              <a:gd name="T14" fmla="*/ 2088 w 2089"/>
              <a:gd name="T15" fmla="*/ 2209 h 2326"/>
              <a:gd name="T16" fmla="*/ 1972 w 2089"/>
              <a:gd name="T17" fmla="*/ 2325 h 2326"/>
              <a:gd name="T18" fmla="*/ 116 w 2089"/>
              <a:gd name="T19" fmla="*/ 2325 h 2326"/>
              <a:gd name="T20" fmla="*/ 62 w 2089"/>
              <a:gd name="T21" fmla="*/ 2312 h 2326"/>
              <a:gd name="T22" fmla="*/ 62 w 2089"/>
              <a:gd name="T23" fmla="*/ 2312 h 2326"/>
              <a:gd name="T24" fmla="*/ 0 w 2089"/>
              <a:gd name="T25" fmla="*/ 2209 h 2326"/>
              <a:gd name="T26" fmla="*/ 0 w 2089"/>
              <a:gd name="T27" fmla="*/ 2145 h 2326"/>
              <a:gd name="T28" fmla="*/ 0 w 2089"/>
              <a:gd name="T29" fmla="*/ 2126 h 2326"/>
              <a:gd name="T30" fmla="*/ 0 w 2089"/>
              <a:gd name="T31" fmla="*/ 198 h 2326"/>
              <a:gd name="T32" fmla="*/ 0 w 2089"/>
              <a:gd name="T33" fmla="*/ 180 h 2326"/>
              <a:gd name="T34" fmla="*/ 0 w 2089"/>
              <a:gd name="T35" fmla="*/ 116 h 2326"/>
              <a:gd name="T36" fmla="*/ 0 w 2089"/>
              <a:gd name="T37" fmla="*/ 116 h 2326"/>
              <a:gd name="T38" fmla="*/ 62 w 2089"/>
              <a:gd name="T39" fmla="*/ 14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62" y="14"/>
                </a:moveTo>
                <a:lnTo>
                  <a:pt x="62" y="14"/>
                </a:lnTo>
                <a:cubicBezTo>
                  <a:pt x="79" y="5"/>
                  <a:pt x="97" y="0"/>
                  <a:pt x="116" y="0"/>
                </a:cubicBezTo>
                <a:lnTo>
                  <a:pt x="1972" y="0"/>
                </a:lnTo>
                <a:lnTo>
                  <a:pt x="1972" y="0"/>
                </a:lnTo>
                <a:cubicBezTo>
                  <a:pt x="2036" y="0"/>
                  <a:pt x="2088" y="53"/>
                  <a:pt x="2088" y="116"/>
                </a:cubicBezTo>
                <a:lnTo>
                  <a:pt x="2088" y="2209"/>
                </a:lnTo>
                <a:lnTo>
                  <a:pt x="2088" y="2209"/>
                </a:lnTo>
                <a:cubicBezTo>
                  <a:pt x="2088" y="2273"/>
                  <a:pt x="2036" y="2325"/>
                  <a:pt x="1972" y="2325"/>
                </a:cubicBezTo>
                <a:lnTo>
                  <a:pt x="116" y="2325"/>
                </a:lnTo>
                <a:lnTo>
                  <a:pt x="62" y="2312"/>
                </a:lnTo>
                <a:lnTo>
                  <a:pt x="62" y="2312"/>
                </a:lnTo>
                <a:cubicBezTo>
                  <a:pt x="26" y="2292"/>
                  <a:pt x="0" y="2253"/>
                  <a:pt x="0" y="2209"/>
                </a:cubicBezTo>
                <a:lnTo>
                  <a:pt x="0" y="2145"/>
                </a:lnTo>
                <a:lnTo>
                  <a:pt x="0" y="2126"/>
                </a:lnTo>
                <a:lnTo>
                  <a:pt x="0" y="198"/>
                </a:lnTo>
                <a:lnTo>
                  <a:pt x="0" y="180"/>
                </a:lnTo>
                <a:lnTo>
                  <a:pt x="0" y="116"/>
                </a:lnTo>
                <a:lnTo>
                  <a:pt x="0" y="116"/>
                </a:lnTo>
                <a:cubicBezTo>
                  <a:pt x="0" y="73"/>
                  <a:pt x="26" y="33"/>
                  <a:pt x="62" y="14"/>
                </a:cubicBezTo>
              </a:path>
            </a:pathLst>
          </a:custGeom>
          <a:solidFill>
            <a:schemeClr val="accent2"/>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8" name="Freeform 75">
            <a:extLst>
              <a:ext uri="{FF2B5EF4-FFF2-40B4-BE49-F238E27FC236}">
                <a16:creationId xmlns:a16="http://schemas.microsoft.com/office/drawing/2014/main" id="{F01D2ABB-AD0C-E541-A95F-1268745FA88E}"/>
              </a:ext>
            </a:extLst>
          </p:cNvPr>
          <p:cNvSpPr>
            <a:spLocks noChangeArrowheads="1"/>
          </p:cNvSpPr>
          <p:nvPr/>
        </p:nvSpPr>
        <p:spPr bwMode="auto">
          <a:xfrm>
            <a:off x="4644115" y="4657016"/>
            <a:ext cx="2542569" cy="900408"/>
          </a:xfrm>
          <a:custGeom>
            <a:avLst/>
            <a:gdLst>
              <a:gd name="T0" fmla="*/ 118 w 5442"/>
              <a:gd name="T1" fmla="*/ 0 h 1929"/>
              <a:gd name="T2" fmla="*/ 5441 w 5442"/>
              <a:gd name="T3" fmla="*/ 0 h 1929"/>
              <a:gd name="T4" fmla="*/ 5441 w 5442"/>
              <a:gd name="T5" fmla="*/ 1928 h 1929"/>
              <a:gd name="T6" fmla="*/ 118 w 5442"/>
              <a:gd name="T7" fmla="*/ 1928 h 1929"/>
              <a:gd name="T8" fmla="*/ 118 w 5442"/>
              <a:gd name="T9" fmla="*/ 1928 h 1929"/>
              <a:gd name="T10" fmla="*/ 0 w 5442"/>
              <a:gd name="T11" fmla="*/ 1798 h 1929"/>
              <a:gd name="T12" fmla="*/ 0 w 5442"/>
              <a:gd name="T13" fmla="*/ 130 h 1929"/>
              <a:gd name="T14" fmla="*/ 0 w 5442"/>
              <a:gd name="T15" fmla="*/ 130 h 1929"/>
              <a:gd name="T16" fmla="*/ 118 w 5442"/>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2" h="1929">
                <a:moveTo>
                  <a:pt x="118" y="0"/>
                </a:moveTo>
                <a:lnTo>
                  <a:pt x="5441" y="0"/>
                </a:lnTo>
                <a:lnTo>
                  <a:pt x="5441" y="1928"/>
                </a:lnTo>
                <a:lnTo>
                  <a:pt x="118" y="1928"/>
                </a:lnTo>
                <a:lnTo>
                  <a:pt x="118" y="1928"/>
                </a:lnTo>
                <a:cubicBezTo>
                  <a:pt x="53" y="1928"/>
                  <a:pt x="0" y="1869"/>
                  <a:pt x="0" y="1798"/>
                </a:cubicBezTo>
                <a:lnTo>
                  <a:pt x="0" y="130"/>
                </a:lnTo>
                <a:lnTo>
                  <a:pt x="0" y="130"/>
                </a:lnTo>
                <a:cubicBezTo>
                  <a:pt x="0" y="59"/>
                  <a:pt x="53" y="0"/>
                  <a:pt x="118"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29" name="Freeform 77">
            <a:extLst>
              <a:ext uri="{FF2B5EF4-FFF2-40B4-BE49-F238E27FC236}">
                <a16:creationId xmlns:a16="http://schemas.microsoft.com/office/drawing/2014/main" id="{B1AD3539-F78D-D447-A9A9-3FEA31FCB82F}"/>
              </a:ext>
            </a:extLst>
          </p:cNvPr>
          <p:cNvSpPr>
            <a:spLocks noChangeArrowheads="1"/>
          </p:cNvSpPr>
          <p:nvPr/>
        </p:nvSpPr>
        <p:spPr bwMode="auto">
          <a:xfrm>
            <a:off x="6867317" y="4570479"/>
            <a:ext cx="348213" cy="86538"/>
          </a:xfrm>
          <a:custGeom>
            <a:avLst/>
            <a:gdLst>
              <a:gd name="T0" fmla="*/ 681 w 744"/>
              <a:gd name="T1" fmla="*/ 103 h 187"/>
              <a:gd name="T2" fmla="*/ 681 w 744"/>
              <a:gd name="T3" fmla="*/ 168 h 187"/>
              <a:gd name="T4" fmla="*/ 681 w 744"/>
              <a:gd name="T5" fmla="*/ 186 h 187"/>
              <a:gd name="T6" fmla="*/ 0 w 744"/>
              <a:gd name="T7" fmla="*/ 186 h 187"/>
              <a:gd name="T8" fmla="*/ 743 w 744"/>
              <a:gd name="T9" fmla="*/ 0 h 187"/>
              <a:gd name="T10" fmla="*/ 743 w 744"/>
              <a:gd name="T11" fmla="*/ 0 h 187"/>
              <a:gd name="T12" fmla="*/ 681 w 744"/>
              <a:gd name="T13" fmla="*/ 103 h 187"/>
            </a:gdLst>
            <a:ahLst/>
            <a:cxnLst>
              <a:cxn ang="0">
                <a:pos x="T0" y="T1"/>
              </a:cxn>
              <a:cxn ang="0">
                <a:pos x="T2" y="T3"/>
              </a:cxn>
              <a:cxn ang="0">
                <a:pos x="T4" y="T5"/>
              </a:cxn>
              <a:cxn ang="0">
                <a:pos x="T6" y="T7"/>
              </a:cxn>
              <a:cxn ang="0">
                <a:pos x="T8" y="T9"/>
              </a:cxn>
              <a:cxn ang="0">
                <a:pos x="T10" y="T11"/>
              </a:cxn>
              <a:cxn ang="0">
                <a:pos x="T12" y="T13"/>
              </a:cxn>
            </a:cxnLst>
            <a:rect l="0" t="0" r="r" b="b"/>
            <a:pathLst>
              <a:path w="744" h="187">
                <a:moveTo>
                  <a:pt x="681" y="103"/>
                </a:moveTo>
                <a:lnTo>
                  <a:pt x="681" y="168"/>
                </a:lnTo>
                <a:lnTo>
                  <a:pt x="681" y="186"/>
                </a:lnTo>
                <a:lnTo>
                  <a:pt x="0" y="186"/>
                </a:lnTo>
                <a:lnTo>
                  <a:pt x="743" y="0"/>
                </a:lnTo>
                <a:lnTo>
                  <a:pt x="743" y="0"/>
                </a:lnTo>
                <a:cubicBezTo>
                  <a:pt x="707" y="20"/>
                  <a:pt x="681" y="59"/>
                  <a:pt x="681" y="103"/>
                </a:cubicBezTo>
              </a:path>
            </a:pathLst>
          </a:custGeom>
          <a:solidFill>
            <a:schemeClr val="accent3">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0" name="Freeform 78">
            <a:extLst>
              <a:ext uri="{FF2B5EF4-FFF2-40B4-BE49-F238E27FC236}">
                <a16:creationId xmlns:a16="http://schemas.microsoft.com/office/drawing/2014/main" id="{285F5DC2-8045-6E4F-B2B5-5B7A058B66FF}"/>
              </a:ext>
            </a:extLst>
          </p:cNvPr>
          <p:cNvSpPr>
            <a:spLocks noChangeArrowheads="1"/>
          </p:cNvSpPr>
          <p:nvPr/>
        </p:nvSpPr>
        <p:spPr bwMode="auto">
          <a:xfrm>
            <a:off x="6867317" y="5557425"/>
            <a:ext cx="348213" cy="86538"/>
          </a:xfrm>
          <a:custGeom>
            <a:avLst/>
            <a:gdLst>
              <a:gd name="T0" fmla="*/ 681 w 744"/>
              <a:gd name="T1" fmla="*/ 0 h 186"/>
              <a:gd name="T2" fmla="*/ 681 w 744"/>
              <a:gd name="T3" fmla="*/ 18 h 186"/>
              <a:gd name="T4" fmla="*/ 681 w 744"/>
              <a:gd name="T5" fmla="*/ 83 h 186"/>
              <a:gd name="T6" fmla="*/ 681 w 744"/>
              <a:gd name="T7" fmla="*/ 83 h 186"/>
              <a:gd name="T8" fmla="*/ 743 w 744"/>
              <a:gd name="T9" fmla="*/ 185 h 186"/>
              <a:gd name="T10" fmla="*/ 0 w 744"/>
              <a:gd name="T11" fmla="*/ 0 h 186"/>
              <a:gd name="T12" fmla="*/ 681 w 744"/>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4" h="186">
                <a:moveTo>
                  <a:pt x="681" y="0"/>
                </a:moveTo>
                <a:lnTo>
                  <a:pt x="681" y="18"/>
                </a:lnTo>
                <a:lnTo>
                  <a:pt x="681" y="83"/>
                </a:lnTo>
                <a:lnTo>
                  <a:pt x="681" y="83"/>
                </a:lnTo>
                <a:cubicBezTo>
                  <a:pt x="681" y="127"/>
                  <a:pt x="707" y="166"/>
                  <a:pt x="743" y="185"/>
                </a:cubicBezTo>
                <a:lnTo>
                  <a:pt x="0" y="0"/>
                </a:lnTo>
                <a:lnTo>
                  <a:pt x="681" y="0"/>
                </a:lnTo>
              </a:path>
            </a:pathLst>
          </a:custGeom>
          <a:solidFill>
            <a:schemeClr val="accent3">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1" name="Freeform 79">
            <a:extLst>
              <a:ext uri="{FF2B5EF4-FFF2-40B4-BE49-F238E27FC236}">
                <a16:creationId xmlns:a16="http://schemas.microsoft.com/office/drawing/2014/main" id="{2CD6A9F7-2C43-A84E-B50D-37025B8C9AB8}"/>
              </a:ext>
            </a:extLst>
          </p:cNvPr>
          <p:cNvSpPr>
            <a:spLocks noChangeArrowheads="1"/>
          </p:cNvSpPr>
          <p:nvPr/>
        </p:nvSpPr>
        <p:spPr bwMode="auto">
          <a:xfrm>
            <a:off x="7186685" y="4564297"/>
            <a:ext cx="976643" cy="1087907"/>
          </a:xfrm>
          <a:custGeom>
            <a:avLst/>
            <a:gdLst>
              <a:gd name="T0" fmla="*/ 62 w 2089"/>
              <a:gd name="T1" fmla="*/ 13 h 2327"/>
              <a:gd name="T2" fmla="*/ 62 w 2089"/>
              <a:gd name="T3" fmla="*/ 13 h 2327"/>
              <a:gd name="T4" fmla="*/ 116 w 2089"/>
              <a:gd name="T5" fmla="*/ 0 h 2327"/>
              <a:gd name="T6" fmla="*/ 1972 w 2089"/>
              <a:gd name="T7" fmla="*/ 0 h 2327"/>
              <a:gd name="T8" fmla="*/ 1972 w 2089"/>
              <a:gd name="T9" fmla="*/ 0 h 2327"/>
              <a:gd name="T10" fmla="*/ 2088 w 2089"/>
              <a:gd name="T11" fmla="*/ 116 h 2327"/>
              <a:gd name="T12" fmla="*/ 2088 w 2089"/>
              <a:gd name="T13" fmla="*/ 2210 h 2327"/>
              <a:gd name="T14" fmla="*/ 2088 w 2089"/>
              <a:gd name="T15" fmla="*/ 2210 h 2327"/>
              <a:gd name="T16" fmla="*/ 1972 w 2089"/>
              <a:gd name="T17" fmla="*/ 2326 h 2327"/>
              <a:gd name="T18" fmla="*/ 116 w 2089"/>
              <a:gd name="T19" fmla="*/ 2326 h 2327"/>
              <a:gd name="T20" fmla="*/ 62 w 2089"/>
              <a:gd name="T21" fmla="*/ 2312 h 2327"/>
              <a:gd name="T22" fmla="*/ 62 w 2089"/>
              <a:gd name="T23" fmla="*/ 2312 h 2327"/>
              <a:gd name="T24" fmla="*/ 0 w 2089"/>
              <a:gd name="T25" fmla="*/ 2210 h 2327"/>
              <a:gd name="T26" fmla="*/ 0 w 2089"/>
              <a:gd name="T27" fmla="*/ 2145 h 2327"/>
              <a:gd name="T28" fmla="*/ 0 w 2089"/>
              <a:gd name="T29" fmla="*/ 2127 h 2327"/>
              <a:gd name="T30" fmla="*/ 0 w 2089"/>
              <a:gd name="T31" fmla="*/ 199 h 2327"/>
              <a:gd name="T32" fmla="*/ 0 w 2089"/>
              <a:gd name="T33" fmla="*/ 181 h 2327"/>
              <a:gd name="T34" fmla="*/ 0 w 2089"/>
              <a:gd name="T35" fmla="*/ 116 h 2327"/>
              <a:gd name="T36" fmla="*/ 0 w 2089"/>
              <a:gd name="T37" fmla="*/ 116 h 2327"/>
              <a:gd name="T38" fmla="*/ 62 w 2089"/>
              <a:gd name="T39" fmla="*/ 1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7">
                <a:moveTo>
                  <a:pt x="62" y="13"/>
                </a:moveTo>
                <a:lnTo>
                  <a:pt x="62" y="13"/>
                </a:lnTo>
                <a:cubicBezTo>
                  <a:pt x="79" y="5"/>
                  <a:pt x="97" y="0"/>
                  <a:pt x="116" y="0"/>
                </a:cubicBezTo>
                <a:lnTo>
                  <a:pt x="1972" y="0"/>
                </a:lnTo>
                <a:lnTo>
                  <a:pt x="1972" y="0"/>
                </a:lnTo>
                <a:cubicBezTo>
                  <a:pt x="2036" y="0"/>
                  <a:pt x="2088" y="52"/>
                  <a:pt x="2088" y="116"/>
                </a:cubicBezTo>
                <a:lnTo>
                  <a:pt x="2088" y="2210"/>
                </a:lnTo>
                <a:lnTo>
                  <a:pt x="2088" y="2210"/>
                </a:lnTo>
                <a:cubicBezTo>
                  <a:pt x="2088" y="2273"/>
                  <a:pt x="2036" y="2326"/>
                  <a:pt x="1972" y="2326"/>
                </a:cubicBezTo>
                <a:lnTo>
                  <a:pt x="116" y="2326"/>
                </a:lnTo>
                <a:lnTo>
                  <a:pt x="62" y="2312"/>
                </a:lnTo>
                <a:lnTo>
                  <a:pt x="62" y="2312"/>
                </a:lnTo>
                <a:cubicBezTo>
                  <a:pt x="26" y="2293"/>
                  <a:pt x="0" y="2254"/>
                  <a:pt x="0" y="2210"/>
                </a:cubicBezTo>
                <a:lnTo>
                  <a:pt x="0" y="2145"/>
                </a:lnTo>
                <a:lnTo>
                  <a:pt x="0" y="2127"/>
                </a:lnTo>
                <a:lnTo>
                  <a:pt x="0" y="199"/>
                </a:lnTo>
                <a:lnTo>
                  <a:pt x="0" y="181"/>
                </a:lnTo>
                <a:lnTo>
                  <a:pt x="0" y="116"/>
                </a:lnTo>
                <a:lnTo>
                  <a:pt x="0" y="116"/>
                </a:lnTo>
                <a:cubicBezTo>
                  <a:pt x="0" y="72"/>
                  <a:pt x="26" y="33"/>
                  <a:pt x="62" y="13"/>
                </a:cubicBezTo>
              </a:path>
            </a:pathLst>
          </a:custGeom>
          <a:solidFill>
            <a:schemeClr val="accent3"/>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2" name="Freeform 31">
            <a:extLst>
              <a:ext uri="{FF2B5EF4-FFF2-40B4-BE49-F238E27FC236}">
                <a16:creationId xmlns:a16="http://schemas.microsoft.com/office/drawing/2014/main" id="{22CD6E2B-6E8D-0848-8C50-0090D4CC615E}"/>
              </a:ext>
            </a:extLst>
          </p:cNvPr>
          <p:cNvSpPr>
            <a:spLocks noChangeArrowheads="1"/>
          </p:cNvSpPr>
          <p:nvPr/>
        </p:nvSpPr>
        <p:spPr bwMode="auto">
          <a:xfrm>
            <a:off x="7381065" y="2450298"/>
            <a:ext cx="587382" cy="538412"/>
          </a:xfrm>
          <a:custGeom>
            <a:avLst/>
            <a:gdLst>
              <a:gd name="connsiteX0" fmla="*/ 1057011 w 1565944"/>
              <a:gd name="connsiteY0" fmla="*/ 1252414 h 1435392"/>
              <a:gd name="connsiteX1" fmla="*/ 1420861 w 1565944"/>
              <a:gd name="connsiteY1" fmla="*/ 1252414 h 1435392"/>
              <a:gd name="connsiteX2" fmla="*/ 1565403 w 1565944"/>
              <a:gd name="connsiteY2" fmla="*/ 1408891 h 1435392"/>
              <a:gd name="connsiteX3" fmla="*/ 1549205 w 1565944"/>
              <a:gd name="connsiteY3" fmla="*/ 1434130 h 1435392"/>
              <a:gd name="connsiteX4" fmla="*/ 1544221 w 1565944"/>
              <a:gd name="connsiteY4" fmla="*/ 1435392 h 1435392"/>
              <a:gd name="connsiteX5" fmla="*/ 1523037 w 1565944"/>
              <a:gd name="connsiteY5" fmla="*/ 1418987 h 1435392"/>
              <a:gd name="connsiteX6" fmla="*/ 1420861 w 1565944"/>
              <a:gd name="connsiteY6" fmla="*/ 1295319 h 1435392"/>
              <a:gd name="connsiteX7" fmla="*/ 1057011 w 1565944"/>
              <a:gd name="connsiteY7" fmla="*/ 1295319 h 1435392"/>
              <a:gd name="connsiteX8" fmla="*/ 953589 w 1565944"/>
              <a:gd name="connsiteY8" fmla="*/ 1418987 h 1435392"/>
              <a:gd name="connsiteX9" fmla="*/ 927421 w 1565944"/>
              <a:gd name="connsiteY9" fmla="*/ 1434130 h 1435392"/>
              <a:gd name="connsiteX10" fmla="*/ 913715 w 1565944"/>
              <a:gd name="connsiteY10" fmla="*/ 1408891 h 1435392"/>
              <a:gd name="connsiteX11" fmla="*/ 1057011 w 1565944"/>
              <a:gd name="connsiteY11" fmla="*/ 1252414 h 1435392"/>
              <a:gd name="connsiteX12" fmla="*/ 144197 w 1565944"/>
              <a:gd name="connsiteY12" fmla="*/ 1252414 h 1435392"/>
              <a:gd name="connsiteX13" fmla="*/ 508735 w 1565944"/>
              <a:gd name="connsiteY13" fmla="*/ 1252414 h 1435392"/>
              <a:gd name="connsiteX14" fmla="*/ 653551 w 1565944"/>
              <a:gd name="connsiteY14" fmla="*/ 1408891 h 1435392"/>
              <a:gd name="connsiteX15" fmla="*/ 638571 w 1565944"/>
              <a:gd name="connsiteY15" fmla="*/ 1434130 h 1435392"/>
              <a:gd name="connsiteX16" fmla="*/ 632329 w 1565944"/>
              <a:gd name="connsiteY16" fmla="*/ 1435392 h 1435392"/>
              <a:gd name="connsiteX17" fmla="*/ 612353 w 1565944"/>
              <a:gd name="connsiteY17" fmla="*/ 1420249 h 1435392"/>
              <a:gd name="connsiteX18" fmla="*/ 508735 w 1565944"/>
              <a:gd name="connsiteY18" fmla="*/ 1295319 h 1435392"/>
              <a:gd name="connsiteX19" fmla="*/ 144197 w 1565944"/>
              <a:gd name="connsiteY19" fmla="*/ 1295319 h 1435392"/>
              <a:gd name="connsiteX20" fmla="*/ 40579 w 1565944"/>
              <a:gd name="connsiteY20" fmla="*/ 1420249 h 1435392"/>
              <a:gd name="connsiteX21" fmla="*/ 14361 w 1565944"/>
              <a:gd name="connsiteY21" fmla="*/ 1434130 h 1435392"/>
              <a:gd name="connsiteX22" fmla="*/ 629 w 1565944"/>
              <a:gd name="connsiteY22" fmla="*/ 1408891 h 1435392"/>
              <a:gd name="connsiteX23" fmla="*/ 144197 w 1565944"/>
              <a:gd name="connsiteY23" fmla="*/ 1252414 h 1435392"/>
              <a:gd name="connsiteX24" fmla="*/ 1235563 w 1565944"/>
              <a:gd name="connsiteY24" fmla="*/ 937874 h 1435392"/>
              <a:gd name="connsiteX25" fmla="*/ 1110533 w 1565944"/>
              <a:gd name="connsiteY25" fmla="*/ 1061652 h 1435392"/>
              <a:gd name="connsiteX26" fmla="*/ 1235563 w 1565944"/>
              <a:gd name="connsiteY26" fmla="*/ 1186681 h 1435392"/>
              <a:gd name="connsiteX27" fmla="*/ 1360591 w 1565944"/>
              <a:gd name="connsiteY27" fmla="*/ 1061652 h 1435392"/>
              <a:gd name="connsiteX28" fmla="*/ 1235563 w 1565944"/>
              <a:gd name="connsiteY28" fmla="*/ 937874 h 1435392"/>
              <a:gd name="connsiteX29" fmla="*/ 323717 w 1565944"/>
              <a:gd name="connsiteY29" fmla="*/ 937874 h 1435392"/>
              <a:gd name="connsiteX30" fmla="*/ 198689 w 1565944"/>
              <a:gd name="connsiteY30" fmla="*/ 1061652 h 1435392"/>
              <a:gd name="connsiteX31" fmla="*/ 323717 w 1565944"/>
              <a:gd name="connsiteY31" fmla="*/ 1186681 h 1435392"/>
              <a:gd name="connsiteX32" fmla="*/ 449997 w 1565944"/>
              <a:gd name="connsiteY32" fmla="*/ 1061652 h 1435392"/>
              <a:gd name="connsiteX33" fmla="*/ 323717 w 1565944"/>
              <a:gd name="connsiteY33" fmla="*/ 937874 h 1435392"/>
              <a:gd name="connsiteX34" fmla="*/ 1235563 w 1565944"/>
              <a:gd name="connsiteY34" fmla="*/ 895364 h 1435392"/>
              <a:gd name="connsiteX35" fmla="*/ 1403101 w 1565944"/>
              <a:gd name="connsiteY35" fmla="*/ 1061652 h 1435392"/>
              <a:gd name="connsiteX36" fmla="*/ 1235563 w 1565944"/>
              <a:gd name="connsiteY36" fmla="*/ 1229191 h 1435392"/>
              <a:gd name="connsiteX37" fmla="*/ 1069273 w 1565944"/>
              <a:gd name="connsiteY37" fmla="*/ 1061652 h 1435392"/>
              <a:gd name="connsiteX38" fmla="*/ 1235563 w 1565944"/>
              <a:gd name="connsiteY38" fmla="*/ 895364 h 1435392"/>
              <a:gd name="connsiteX39" fmla="*/ 323717 w 1565944"/>
              <a:gd name="connsiteY39" fmla="*/ 895364 h 1435392"/>
              <a:gd name="connsiteX40" fmla="*/ 491255 w 1565944"/>
              <a:gd name="connsiteY40" fmla="*/ 1061652 h 1435392"/>
              <a:gd name="connsiteX41" fmla="*/ 323717 w 1565944"/>
              <a:gd name="connsiteY41" fmla="*/ 1229191 h 1435392"/>
              <a:gd name="connsiteX42" fmla="*/ 157429 w 1565944"/>
              <a:gd name="connsiteY42" fmla="*/ 1061652 h 1435392"/>
              <a:gd name="connsiteX43" fmla="*/ 323717 w 1565944"/>
              <a:gd name="connsiteY43" fmla="*/ 895364 h 1435392"/>
              <a:gd name="connsiteX44" fmla="*/ 733505 w 1565944"/>
              <a:gd name="connsiteY44" fmla="*/ 400990 h 1435392"/>
              <a:gd name="connsiteX45" fmla="*/ 1184075 w 1565944"/>
              <a:gd name="connsiteY45" fmla="*/ 400990 h 1435392"/>
              <a:gd name="connsiteX46" fmla="*/ 1205351 w 1565944"/>
              <a:gd name="connsiteY46" fmla="*/ 421670 h 1435392"/>
              <a:gd name="connsiteX47" fmla="*/ 1184075 w 1565944"/>
              <a:gd name="connsiteY47" fmla="*/ 443642 h 1435392"/>
              <a:gd name="connsiteX48" fmla="*/ 733505 w 1565944"/>
              <a:gd name="connsiteY48" fmla="*/ 443642 h 1435392"/>
              <a:gd name="connsiteX49" fmla="*/ 712229 w 1565944"/>
              <a:gd name="connsiteY49" fmla="*/ 421670 h 1435392"/>
              <a:gd name="connsiteX50" fmla="*/ 733505 w 1565944"/>
              <a:gd name="connsiteY50" fmla="*/ 400990 h 1435392"/>
              <a:gd name="connsiteX51" fmla="*/ 733123 w 1565944"/>
              <a:gd name="connsiteY51" fmla="*/ 313101 h 1435392"/>
              <a:gd name="connsiteX52" fmla="*/ 865879 w 1565944"/>
              <a:gd name="connsiteY52" fmla="*/ 313101 h 1435392"/>
              <a:gd name="connsiteX53" fmla="*/ 886775 w 1565944"/>
              <a:gd name="connsiteY53" fmla="*/ 335073 h 1435392"/>
              <a:gd name="connsiteX54" fmla="*/ 865879 w 1565944"/>
              <a:gd name="connsiteY54" fmla="*/ 355752 h 1435392"/>
              <a:gd name="connsiteX55" fmla="*/ 733123 w 1565944"/>
              <a:gd name="connsiteY55" fmla="*/ 355752 h 1435392"/>
              <a:gd name="connsiteX56" fmla="*/ 712227 w 1565944"/>
              <a:gd name="connsiteY56" fmla="*/ 335073 h 1435392"/>
              <a:gd name="connsiteX57" fmla="*/ 733123 w 1565944"/>
              <a:gd name="connsiteY57" fmla="*/ 313101 h 1435392"/>
              <a:gd name="connsiteX58" fmla="*/ 612245 w 1565944"/>
              <a:gd name="connsiteY58" fmla="*/ 191578 h 1435392"/>
              <a:gd name="connsiteX59" fmla="*/ 557399 w 1565944"/>
              <a:gd name="connsiteY59" fmla="*/ 246315 h 1435392"/>
              <a:gd name="connsiteX60" fmla="*/ 557399 w 1565944"/>
              <a:gd name="connsiteY60" fmla="*/ 542391 h 1435392"/>
              <a:gd name="connsiteX61" fmla="*/ 612245 w 1565944"/>
              <a:gd name="connsiteY61" fmla="*/ 597127 h 1435392"/>
              <a:gd name="connsiteX62" fmla="*/ 948793 w 1565944"/>
              <a:gd name="connsiteY62" fmla="*/ 597127 h 1435392"/>
              <a:gd name="connsiteX63" fmla="*/ 978709 w 1565944"/>
              <a:gd name="connsiteY63" fmla="*/ 609567 h 1435392"/>
              <a:gd name="connsiteX64" fmla="*/ 1165679 w 1565944"/>
              <a:gd name="connsiteY64" fmla="*/ 798658 h 1435392"/>
              <a:gd name="connsiteX65" fmla="*/ 1165679 w 1565944"/>
              <a:gd name="connsiteY65" fmla="*/ 639424 h 1435392"/>
              <a:gd name="connsiteX66" fmla="*/ 1209307 w 1565944"/>
              <a:gd name="connsiteY66" fmla="*/ 597127 h 1435392"/>
              <a:gd name="connsiteX67" fmla="*/ 1246701 w 1565944"/>
              <a:gd name="connsiteY67" fmla="*/ 597127 h 1435392"/>
              <a:gd name="connsiteX68" fmla="*/ 1301545 w 1565944"/>
              <a:gd name="connsiteY68" fmla="*/ 542391 h 1435392"/>
              <a:gd name="connsiteX69" fmla="*/ 1301545 w 1565944"/>
              <a:gd name="connsiteY69" fmla="*/ 246315 h 1435392"/>
              <a:gd name="connsiteX70" fmla="*/ 1246701 w 1565944"/>
              <a:gd name="connsiteY70" fmla="*/ 191578 h 1435392"/>
              <a:gd name="connsiteX71" fmla="*/ 324309 w 1565944"/>
              <a:gd name="connsiteY71" fmla="*/ 41052 h 1435392"/>
              <a:gd name="connsiteX72" fmla="*/ 265725 w 1565944"/>
              <a:gd name="connsiteY72" fmla="*/ 99521 h 1435392"/>
              <a:gd name="connsiteX73" fmla="*/ 265725 w 1565944"/>
              <a:gd name="connsiteY73" fmla="*/ 414257 h 1435392"/>
              <a:gd name="connsiteX74" fmla="*/ 324309 w 1565944"/>
              <a:gd name="connsiteY74" fmla="*/ 472726 h 1435392"/>
              <a:gd name="connsiteX75" fmla="*/ 364195 w 1565944"/>
              <a:gd name="connsiteY75" fmla="*/ 472726 h 1435392"/>
              <a:gd name="connsiteX76" fmla="*/ 407823 w 1565944"/>
              <a:gd name="connsiteY76" fmla="*/ 516266 h 1435392"/>
              <a:gd name="connsiteX77" fmla="*/ 407823 w 1565944"/>
              <a:gd name="connsiteY77" fmla="*/ 707845 h 1435392"/>
              <a:gd name="connsiteX78" fmla="*/ 521251 w 1565944"/>
              <a:gd name="connsiteY78" fmla="*/ 574735 h 1435392"/>
              <a:gd name="connsiteX79" fmla="*/ 516265 w 1565944"/>
              <a:gd name="connsiteY79" fmla="*/ 542391 h 1435392"/>
              <a:gd name="connsiteX80" fmla="*/ 516265 w 1565944"/>
              <a:gd name="connsiteY80" fmla="*/ 246315 h 1435392"/>
              <a:gd name="connsiteX81" fmla="*/ 612245 w 1565944"/>
              <a:gd name="connsiteY81" fmla="*/ 149282 h 1435392"/>
              <a:gd name="connsiteX82" fmla="*/ 1053497 w 1565944"/>
              <a:gd name="connsiteY82" fmla="*/ 149282 h 1435392"/>
              <a:gd name="connsiteX83" fmla="*/ 1053497 w 1565944"/>
              <a:gd name="connsiteY83" fmla="*/ 99521 h 1435392"/>
              <a:gd name="connsiteX84" fmla="*/ 994913 w 1565944"/>
              <a:gd name="connsiteY84" fmla="*/ 41052 h 1435392"/>
              <a:gd name="connsiteX85" fmla="*/ 324309 w 1565944"/>
              <a:gd name="connsiteY85" fmla="*/ 0 h 1435392"/>
              <a:gd name="connsiteX86" fmla="*/ 994913 w 1565944"/>
              <a:gd name="connsiteY86" fmla="*/ 0 h 1435392"/>
              <a:gd name="connsiteX87" fmla="*/ 1095877 w 1565944"/>
              <a:gd name="connsiteY87" fmla="*/ 99521 h 1435392"/>
              <a:gd name="connsiteX88" fmla="*/ 1095877 w 1565944"/>
              <a:gd name="connsiteY88" fmla="*/ 149282 h 1435392"/>
              <a:gd name="connsiteX89" fmla="*/ 1246701 w 1565944"/>
              <a:gd name="connsiteY89" fmla="*/ 149282 h 1435392"/>
              <a:gd name="connsiteX90" fmla="*/ 1342679 w 1565944"/>
              <a:gd name="connsiteY90" fmla="*/ 246315 h 1435392"/>
              <a:gd name="connsiteX91" fmla="*/ 1342679 w 1565944"/>
              <a:gd name="connsiteY91" fmla="*/ 542391 h 1435392"/>
              <a:gd name="connsiteX92" fmla="*/ 1246701 w 1565944"/>
              <a:gd name="connsiteY92" fmla="*/ 639424 h 1435392"/>
              <a:gd name="connsiteX93" fmla="*/ 1209307 w 1565944"/>
              <a:gd name="connsiteY93" fmla="*/ 639424 h 1435392"/>
              <a:gd name="connsiteX94" fmla="*/ 1209307 w 1565944"/>
              <a:gd name="connsiteY94" fmla="*/ 806122 h 1435392"/>
              <a:gd name="connsiteX95" fmla="*/ 1185623 w 1565944"/>
              <a:gd name="connsiteY95" fmla="*/ 842198 h 1435392"/>
              <a:gd name="connsiteX96" fmla="*/ 1170665 w 1565944"/>
              <a:gd name="connsiteY96" fmla="*/ 844686 h 1435392"/>
              <a:gd name="connsiteX97" fmla="*/ 1143243 w 1565944"/>
              <a:gd name="connsiteY97" fmla="*/ 833490 h 1435392"/>
              <a:gd name="connsiteX98" fmla="*/ 948793 w 1565944"/>
              <a:gd name="connsiteY98" fmla="*/ 639424 h 1435392"/>
              <a:gd name="connsiteX99" fmla="*/ 612245 w 1565944"/>
              <a:gd name="connsiteY99" fmla="*/ 639424 h 1435392"/>
              <a:gd name="connsiteX100" fmla="*/ 544935 w 1565944"/>
              <a:gd name="connsiteY100" fmla="*/ 612055 h 1435392"/>
              <a:gd name="connsiteX101" fmla="*/ 432751 w 1565944"/>
              <a:gd name="connsiteY101" fmla="*/ 743921 h 1435392"/>
              <a:gd name="connsiteX102" fmla="*/ 405329 w 1565944"/>
              <a:gd name="connsiteY102" fmla="*/ 755117 h 1435392"/>
              <a:gd name="connsiteX103" fmla="*/ 390371 w 1565944"/>
              <a:gd name="connsiteY103" fmla="*/ 752629 h 1435392"/>
              <a:gd name="connsiteX104" fmla="*/ 365443 w 1565944"/>
              <a:gd name="connsiteY104" fmla="*/ 715309 h 1435392"/>
              <a:gd name="connsiteX105" fmla="*/ 365443 w 1565944"/>
              <a:gd name="connsiteY105" fmla="*/ 516266 h 1435392"/>
              <a:gd name="connsiteX106" fmla="*/ 364195 w 1565944"/>
              <a:gd name="connsiteY106" fmla="*/ 515022 h 1435392"/>
              <a:gd name="connsiteX107" fmla="*/ 324309 w 1565944"/>
              <a:gd name="connsiteY107" fmla="*/ 515022 h 1435392"/>
              <a:gd name="connsiteX108" fmla="*/ 223345 w 1565944"/>
              <a:gd name="connsiteY108" fmla="*/ 414257 h 1435392"/>
              <a:gd name="connsiteX109" fmla="*/ 223345 w 1565944"/>
              <a:gd name="connsiteY109" fmla="*/ 99521 h 1435392"/>
              <a:gd name="connsiteX110" fmla="*/ 324309 w 1565944"/>
              <a:gd name="connsiteY110" fmla="*/ 0 h 14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565944" h="1435392">
                <a:moveTo>
                  <a:pt x="1057011" y="1252414"/>
                </a:moveTo>
                <a:lnTo>
                  <a:pt x="1420861" y="1252414"/>
                </a:lnTo>
                <a:cubicBezTo>
                  <a:pt x="1508085" y="1252414"/>
                  <a:pt x="1531761" y="1286486"/>
                  <a:pt x="1565403" y="1408891"/>
                </a:cubicBezTo>
                <a:cubicBezTo>
                  <a:pt x="1567895" y="1418987"/>
                  <a:pt x="1561665" y="1430344"/>
                  <a:pt x="1549205" y="1434130"/>
                </a:cubicBezTo>
                <a:cubicBezTo>
                  <a:pt x="1547959" y="1434130"/>
                  <a:pt x="1545467" y="1435392"/>
                  <a:pt x="1544221" y="1435392"/>
                </a:cubicBezTo>
                <a:cubicBezTo>
                  <a:pt x="1535499" y="1435392"/>
                  <a:pt x="1526777" y="1429082"/>
                  <a:pt x="1523037" y="1418987"/>
                </a:cubicBezTo>
                <a:cubicBezTo>
                  <a:pt x="1489395" y="1295319"/>
                  <a:pt x="1473195" y="1295319"/>
                  <a:pt x="1420861" y="1295319"/>
                </a:cubicBezTo>
                <a:lnTo>
                  <a:pt x="1057011" y="1295319"/>
                </a:lnTo>
                <a:cubicBezTo>
                  <a:pt x="1004677" y="1295319"/>
                  <a:pt x="988479" y="1295319"/>
                  <a:pt x="953589" y="1418987"/>
                </a:cubicBezTo>
                <a:cubicBezTo>
                  <a:pt x="951097" y="1430344"/>
                  <a:pt x="939883" y="1437915"/>
                  <a:pt x="927421" y="1434130"/>
                </a:cubicBezTo>
                <a:cubicBezTo>
                  <a:pt x="916207" y="1430344"/>
                  <a:pt x="909977" y="1418987"/>
                  <a:pt x="913715" y="1408891"/>
                </a:cubicBezTo>
                <a:cubicBezTo>
                  <a:pt x="947359" y="1286486"/>
                  <a:pt x="969787" y="1252414"/>
                  <a:pt x="1057011" y="1252414"/>
                </a:cubicBezTo>
                <a:close/>
                <a:moveTo>
                  <a:pt x="144197" y="1252414"/>
                </a:moveTo>
                <a:lnTo>
                  <a:pt x="508735" y="1252414"/>
                </a:lnTo>
                <a:cubicBezTo>
                  <a:pt x="596125" y="1252414"/>
                  <a:pt x="619845" y="1286486"/>
                  <a:pt x="653551" y="1408891"/>
                </a:cubicBezTo>
                <a:cubicBezTo>
                  <a:pt x="656049" y="1418987"/>
                  <a:pt x="649807" y="1430344"/>
                  <a:pt x="638571" y="1434130"/>
                </a:cubicBezTo>
                <a:cubicBezTo>
                  <a:pt x="636073" y="1434130"/>
                  <a:pt x="633577" y="1435392"/>
                  <a:pt x="632329" y="1435392"/>
                </a:cubicBezTo>
                <a:cubicBezTo>
                  <a:pt x="623589" y="1435392"/>
                  <a:pt x="614851" y="1429082"/>
                  <a:pt x="612353" y="1420249"/>
                </a:cubicBezTo>
                <a:cubicBezTo>
                  <a:pt x="577399" y="1295319"/>
                  <a:pt x="561169" y="1295319"/>
                  <a:pt x="508735" y="1295319"/>
                </a:cubicBezTo>
                <a:lnTo>
                  <a:pt x="144197" y="1295319"/>
                </a:lnTo>
                <a:cubicBezTo>
                  <a:pt x="91763" y="1295319"/>
                  <a:pt x="75533" y="1295319"/>
                  <a:pt x="40579" y="1420249"/>
                </a:cubicBezTo>
                <a:cubicBezTo>
                  <a:pt x="38081" y="1430344"/>
                  <a:pt x="26845" y="1437915"/>
                  <a:pt x="14361" y="1434130"/>
                </a:cubicBezTo>
                <a:cubicBezTo>
                  <a:pt x="3125" y="1430344"/>
                  <a:pt x="-1867" y="1418987"/>
                  <a:pt x="629" y="1408891"/>
                </a:cubicBezTo>
                <a:cubicBezTo>
                  <a:pt x="34337" y="1286486"/>
                  <a:pt x="56807" y="1252414"/>
                  <a:pt x="144197" y="1252414"/>
                </a:cubicBezTo>
                <a:close/>
                <a:moveTo>
                  <a:pt x="1235563" y="937874"/>
                </a:moveTo>
                <a:cubicBezTo>
                  <a:pt x="1166797" y="937874"/>
                  <a:pt x="1110533" y="992887"/>
                  <a:pt x="1110533" y="1061652"/>
                </a:cubicBezTo>
                <a:cubicBezTo>
                  <a:pt x="1110533" y="1131669"/>
                  <a:pt x="1166797" y="1186681"/>
                  <a:pt x="1235563" y="1186681"/>
                </a:cubicBezTo>
                <a:cubicBezTo>
                  <a:pt x="1304329" y="1186681"/>
                  <a:pt x="1360591" y="1131669"/>
                  <a:pt x="1360591" y="1061652"/>
                </a:cubicBezTo>
                <a:cubicBezTo>
                  <a:pt x="1360591" y="992887"/>
                  <a:pt x="1304329" y="937874"/>
                  <a:pt x="1235563" y="937874"/>
                </a:cubicBezTo>
                <a:close/>
                <a:moveTo>
                  <a:pt x="323717" y="937874"/>
                </a:moveTo>
                <a:cubicBezTo>
                  <a:pt x="254951" y="937874"/>
                  <a:pt x="198689" y="992887"/>
                  <a:pt x="198689" y="1061652"/>
                </a:cubicBezTo>
                <a:cubicBezTo>
                  <a:pt x="198689" y="1131669"/>
                  <a:pt x="254951" y="1186681"/>
                  <a:pt x="323717" y="1186681"/>
                </a:cubicBezTo>
                <a:cubicBezTo>
                  <a:pt x="392483" y="1186681"/>
                  <a:pt x="449997" y="1131669"/>
                  <a:pt x="449997" y="1061652"/>
                </a:cubicBezTo>
                <a:cubicBezTo>
                  <a:pt x="449997" y="992887"/>
                  <a:pt x="392483" y="937874"/>
                  <a:pt x="323717" y="937874"/>
                </a:cubicBezTo>
                <a:close/>
                <a:moveTo>
                  <a:pt x="1235563" y="895364"/>
                </a:moveTo>
                <a:cubicBezTo>
                  <a:pt x="1328083" y="895364"/>
                  <a:pt x="1403101" y="970381"/>
                  <a:pt x="1403101" y="1061652"/>
                </a:cubicBezTo>
                <a:cubicBezTo>
                  <a:pt x="1403101" y="1154174"/>
                  <a:pt x="1328083" y="1229191"/>
                  <a:pt x="1235563" y="1229191"/>
                </a:cubicBezTo>
                <a:cubicBezTo>
                  <a:pt x="1144291" y="1229191"/>
                  <a:pt x="1069273" y="1154174"/>
                  <a:pt x="1069273" y="1061652"/>
                </a:cubicBezTo>
                <a:cubicBezTo>
                  <a:pt x="1069273" y="970381"/>
                  <a:pt x="1144291" y="895364"/>
                  <a:pt x="1235563" y="895364"/>
                </a:cubicBezTo>
                <a:close/>
                <a:moveTo>
                  <a:pt x="323717" y="895364"/>
                </a:moveTo>
                <a:cubicBezTo>
                  <a:pt x="416239" y="895364"/>
                  <a:pt x="491255" y="970381"/>
                  <a:pt x="491255" y="1061652"/>
                </a:cubicBezTo>
                <a:cubicBezTo>
                  <a:pt x="491255" y="1154174"/>
                  <a:pt x="416239" y="1229191"/>
                  <a:pt x="323717" y="1229191"/>
                </a:cubicBezTo>
                <a:cubicBezTo>
                  <a:pt x="232447" y="1229191"/>
                  <a:pt x="157429" y="1154174"/>
                  <a:pt x="157429" y="1061652"/>
                </a:cubicBezTo>
                <a:cubicBezTo>
                  <a:pt x="157429" y="970381"/>
                  <a:pt x="232447" y="895364"/>
                  <a:pt x="323717" y="895364"/>
                </a:cubicBezTo>
                <a:close/>
                <a:moveTo>
                  <a:pt x="733505" y="400990"/>
                </a:moveTo>
                <a:lnTo>
                  <a:pt x="1184075" y="400990"/>
                </a:lnTo>
                <a:cubicBezTo>
                  <a:pt x="1195339" y="400990"/>
                  <a:pt x="1205351" y="410038"/>
                  <a:pt x="1205351" y="421670"/>
                </a:cubicBezTo>
                <a:cubicBezTo>
                  <a:pt x="1205351" y="434594"/>
                  <a:pt x="1195339" y="443642"/>
                  <a:pt x="1184075" y="443642"/>
                </a:cubicBezTo>
                <a:lnTo>
                  <a:pt x="733505" y="443642"/>
                </a:lnTo>
                <a:cubicBezTo>
                  <a:pt x="722241" y="443642"/>
                  <a:pt x="712229" y="434594"/>
                  <a:pt x="712229" y="421670"/>
                </a:cubicBezTo>
                <a:cubicBezTo>
                  <a:pt x="712229" y="410038"/>
                  <a:pt x="722241" y="400990"/>
                  <a:pt x="733505" y="400990"/>
                </a:cubicBezTo>
                <a:close/>
                <a:moveTo>
                  <a:pt x="733123" y="313101"/>
                </a:moveTo>
                <a:lnTo>
                  <a:pt x="865879" y="313101"/>
                </a:lnTo>
                <a:cubicBezTo>
                  <a:pt x="876943" y="313101"/>
                  <a:pt x="886775" y="322148"/>
                  <a:pt x="886775" y="335073"/>
                </a:cubicBezTo>
                <a:cubicBezTo>
                  <a:pt x="886775" y="346705"/>
                  <a:pt x="876943" y="355752"/>
                  <a:pt x="865879" y="355752"/>
                </a:cubicBezTo>
                <a:lnTo>
                  <a:pt x="733123" y="355752"/>
                </a:lnTo>
                <a:cubicBezTo>
                  <a:pt x="722061" y="355752"/>
                  <a:pt x="712227" y="346705"/>
                  <a:pt x="712227" y="335073"/>
                </a:cubicBezTo>
                <a:cubicBezTo>
                  <a:pt x="712227" y="322148"/>
                  <a:pt x="722061" y="313101"/>
                  <a:pt x="733123" y="313101"/>
                </a:cubicBezTo>
                <a:close/>
                <a:moveTo>
                  <a:pt x="612245" y="191578"/>
                </a:moveTo>
                <a:cubicBezTo>
                  <a:pt x="582329" y="191578"/>
                  <a:pt x="557399" y="215214"/>
                  <a:pt x="557399" y="246315"/>
                </a:cubicBezTo>
                <a:lnTo>
                  <a:pt x="557399" y="542391"/>
                </a:lnTo>
                <a:cubicBezTo>
                  <a:pt x="557399" y="572247"/>
                  <a:pt x="582329" y="597127"/>
                  <a:pt x="612245" y="597127"/>
                </a:cubicBezTo>
                <a:lnTo>
                  <a:pt x="948793" y="597127"/>
                </a:lnTo>
                <a:cubicBezTo>
                  <a:pt x="960011" y="597127"/>
                  <a:pt x="969983" y="602103"/>
                  <a:pt x="978709" y="609567"/>
                </a:cubicBezTo>
                <a:lnTo>
                  <a:pt x="1165679" y="798658"/>
                </a:lnTo>
                <a:lnTo>
                  <a:pt x="1165679" y="639424"/>
                </a:lnTo>
                <a:cubicBezTo>
                  <a:pt x="1165679" y="615787"/>
                  <a:pt x="1185623" y="597127"/>
                  <a:pt x="1209307" y="597127"/>
                </a:cubicBezTo>
                <a:lnTo>
                  <a:pt x="1246701" y="597127"/>
                </a:lnTo>
                <a:cubicBezTo>
                  <a:pt x="1276617" y="597127"/>
                  <a:pt x="1301545" y="572247"/>
                  <a:pt x="1301545" y="542391"/>
                </a:cubicBezTo>
                <a:lnTo>
                  <a:pt x="1301545" y="246315"/>
                </a:lnTo>
                <a:cubicBezTo>
                  <a:pt x="1301545" y="215214"/>
                  <a:pt x="1276617" y="191578"/>
                  <a:pt x="1246701" y="191578"/>
                </a:cubicBezTo>
                <a:close/>
                <a:moveTo>
                  <a:pt x="324309" y="41052"/>
                </a:moveTo>
                <a:cubicBezTo>
                  <a:pt x="291901" y="41052"/>
                  <a:pt x="265725" y="67177"/>
                  <a:pt x="265725" y="99521"/>
                </a:cubicBezTo>
                <a:lnTo>
                  <a:pt x="265725" y="414257"/>
                </a:lnTo>
                <a:cubicBezTo>
                  <a:pt x="265725" y="446602"/>
                  <a:pt x="291901" y="472726"/>
                  <a:pt x="324309" y="472726"/>
                </a:cubicBezTo>
                <a:lnTo>
                  <a:pt x="364195" y="472726"/>
                </a:lnTo>
                <a:cubicBezTo>
                  <a:pt x="389125" y="472726"/>
                  <a:pt x="407823" y="492630"/>
                  <a:pt x="407823" y="516266"/>
                </a:cubicBezTo>
                <a:lnTo>
                  <a:pt x="407823" y="707845"/>
                </a:lnTo>
                <a:lnTo>
                  <a:pt x="521251" y="574735"/>
                </a:lnTo>
                <a:cubicBezTo>
                  <a:pt x="517513" y="564783"/>
                  <a:pt x="516265" y="553587"/>
                  <a:pt x="516265" y="542391"/>
                </a:cubicBezTo>
                <a:lnTo>
                  <a:pt x="516265" y="246315"/>
                </a:lnTo>
                <a:cubicBezTo>
                  <a:pt x="516265" y="192822"/>
                  <a:pt x="559893" y="149282"/>
                  <a:pt x="612245" y="149282"/>
                </a:cubicBezTo>
                <a:lnTo>
                  <a:pt x="1053497" y="149282"/>
                </a:lnTo>
                <a:lnTo>
                  <a:pt x="1053497" y="99521"/>
                </a:lnTo>
                <a:cubicBezTo>
                  <a:pt x="1053497" y="67177"/>
                  <a:pt x="1027321" y="41052"/>
                  <a:pt x="994913" y="41052"/>
                </a:cubicBezTo>
                <a:close/>
                <a:moveTo>
                  <a:pt x="324309" y="0"/>
                </a:moveTo>
                <a:lnTo>
                  <a:pt x="994913" y="0"/>
                </a:lnTo>
                <a:cubicBezTo>
                  <a:pt x="1051005" y="0"/>
                  <a:pt x="1095877" y="43540"/>
                  <a:pt x="1095877" y="99521"/>
                </a:cubicBezTo>
                <a:lnTo>
                  <a:pt x="1095877" y="149282"/>
                </a:lnTo>
                <a:lnTo>
                  <a:pt x="1246701" y="149282"/>
                </a:lnTo>
                <a:cubicBezTo>
                  <a:pt x="1300299" y="149282"/>
                  <a:pt x="1342679" y="192822"/>
                  <a:pt x="1342679" y="246315"/>
                </a:cubicBezTo>
                <a:lnTo>
                  <a:pt x="1342679" y="542391"/>
                </a:lnTo>
                <a:cubicBezTo>
                  <a:pt x="1342679" y="595883"/>
                  <a:pt x="1300299" y="639424"/>
                  <a:pt x="1246701" y="639424"/>
                </a:cubicBezTo>
                <a:lnTo>
                  <a:pt x="1209307" y="639424"/>
                </a:lnTo>
                <a:lnTo>
                  <a:pt x="1209307" y="806122"/>
                </a:lnTo>
                <a:cubicBezTo>
                  <a:pt x="1209307" y="822294"/>
                  <a:pt x="1199335" y="835978"/>
                  <a:pt x="1185623" y="842198"/>
                </a:cubicBezTo>
                <a:cubicBezTo>
                  <a:pt x="1180637" y="843442"/>
                  <a:pt x="1175651" y="844686"/>
                  <a:pt x="1170665" y="844686"/>
                </a:cubicBezTo>
                <a:cubicBezTo>
                  <a:pt x="1160693" y="844686"/>
                  <a:pt x="1150723" y="842198"/>
                  <a:pt x="1143243" y="833490"/>
                </a:cubicBezTo>
                <a:lnTo>
                  <a:pt x="948793" y="639424"/>
                </a:lnTo>
                <a:lnTo>
                  <a:pt x="612245" y="639424"/>
                </a:lnTo>
                <a:cubicBezTo>
                  <a:pt x="586069" y="639424"/>
                  <a:pt x="562385" y="628228"/>
                  <a:pt x="544935" y="612055"/>
                </a:cubicBezTo>
                <a:lnTo>
                  <a:pt x="432751" y="743921"/>
                </a:lnTo>
                <a:cubicBezTo>
                  <a:pt x="425273" y="751385"/>
                  <a:pt x="415301" y="755117"/>
                  <a:pt x="405329" y="755117"/>
                </a:cubicBezTo>
                <a:cubicBezTo>
                  <a:pt x="400343" y="755117"/>
                  <a:pt x="394111" y="755117"/>
                  <a:pt x="390371" y="752629"/>
                </a:cubicBezTo>
                <a:cubicBezTo>
                  <a:pt x="375415" y="746409"/>
                  <a:pt x="365443" y="731481"/>
                  <a:pt x="365443" y="715309"/>
                </a:cubicBezTo>
                <a:lnTo>
                  <a:pt x="365443" y="516266"/>
                </a:lnTo>
                <a:cubicBezTo>
                  <a:pt x="365443" y="515022"/>
                  <a:pt x="365443" y="515022"/>
                  <a:pt x="364195" y="515022"/>
                </a:cubicBezTo>
                <a:lnTo>
                  <a:pt x="324309" y="515022"/>
                </a:lnTo>
                <a:cubicBezTo>
                  <a:pt x="269463" y="515022"/>
                  <a:pt x="223345" y="470238"/>
                  <a:pt x="223345" y="414257"/>
                </a:cubicBezTo>
                <a:lnTo>
                  <a:pt x="223345" y="99521"/>
                </a:lnTo>
                <a:cubicBezTo>
                  <a:pt x="223345" y="43540"/>
                  <a:pt x="269463" y="0"/>
                  <a:pt x="324309" y="0"/>
                </a:cubicBezTo>
                <a:close/>
              </a:path>
            </a:pathLst>
          </a:custGeom>
          <a:solidFill>
            <a:schemeClr val="bg1"/>
          </a:solidFill>
          <a:ln>
            <a:noFill/>
          </a:ln>
          <a:effectLst/>
        </p:spPr>
        <p:txBody>
          <a:bodyPr wrap="square" anchor="ctr">
            <a:noAutofit/>
          </a:bodyPr>
          <a:lstStyle/>
          <a:p>
            <a:pPr defTabSz="685846">
              <a:buClrTx/>
            </a:pPr>
            <a:endParaRPr lang="en-US" sz="1350" kern="1200" dirty="0">
              <a:solidFill>
                <a:srgbClr val="747993"/>
              </a:solidFill>
              <a:latin typeface="Poppins" pitchFamily="2" charset="77"/>
              <a:ea typeface="+mn-ea"/>
              <a:cs typeface="+mn-cs"/>
            </a:endParaRPr>
          </a:p>
        </p:txBody>
      </p:sp>
      <p:sp>
        <p:nvSpPr>
          <p:cNvPr id="33" name="Freeform 32">
            <a:extLst>
              <a:ext uri="{FF2B5EF4-FFF2-40B4-BE49-F238E27FC236}">
                <a16:creationId xmlns:a16="http://schemas.microsoft.com/office/drawing/2014/main" id="{CC748B4B-712B-EC4F-83B0-3D4C0C28C8A3}"/>
              </a:ext>
            </a:extLst>
          </p:cNvPr>
          <p:cNvSpPr>
            <a:spLocks noChangeArrowheads="1"/>
          </p:cNvSpPr>
          <p:nvPr/>
        </p:nvSpPr>
        <p:spPr bwMode="auto">
          <a:xfrm>
            <a:off x="7365834" y="4805368"/>
            <a:ext cx="617651" cy="603238"/>
          </a:xfrm>
          <a:custGeom>
            <a:avLst/>
            <a:gdLst>
              <a:gd name="connsiteX0" fmla="*/ 1245988 w 1646640"/>
              <a:gd name="connsiteY0" fmla="*/ 1175512 h 1608215"/>
              <a:gd name="connsiteX1" fmla="*/ 1267960 w 1646640"/>
              <a:gd name="connsiteY1" fmla="*/ 1196627 h 1608215"/>
              <a:gd name="connsiteX2" fmla="*/ 1267960 w 1646640"/>
              <a:gd name="connsiteY2" fmla="*/ 1543162 h 1608215"/>
              <a:gd name="connsiteX3" fmla="*/ 1245988 w 1646640"/>
              <a:gd name="connsiteY3" fmla="*/ 1564277 h 1608215"/>
              <a:gd name="connsiteX4" fmla="*/ 1225236 w 1646640"/>
              <a:gd name="connsiteY4" fmla="*/ 1543162 h 1608215"/>
              <a:gd name="connsiteX5" fmla="*/ 1225236 w 1646640"/>
              <a:gd name="connsiteY5" fmla="*/ 1196627 h 1608215"/>
              <a:gd name="connsiteX6" fmla="*/ 1245988 w 1646640"/>
              <a:gd name="connsiteY6" fmla="*/ 1175512 h 1608215"/>
              <a:gd name="connsiteX7" fmla="*/ 399394 w 1646640"/>
              <a:gd name="connsiteY7" fmla="*/ 1175512 h 1608215"/>
              <a:gd name="connsiteX8" fmla="*/ 421994 w 1646640"/>
              <a:gd name="connsiteY8" fmla="*/ 1196627 h 1608215"/>
              <a:gd name="connsiteX9" fmla="*/ 421994 w 1646640"/>
              <a:gd name="connsiteY9" fmla="*/ 1543162 h 1608215"/>
              <a:gd name="connsiteX10" fmla="*/ 399394 w 1646640"/>
              <a:gd name="connsiteY10" fmla="*/ 1564277 h 1608215"/>
              <a:gd name="connsiteX11" fmla="*/ 379306 w 1646640"/>
              <a:gd name="connsiteY11" fmla="*/ 1543162 h 1608215"/>
              <a:gd name="connsiteX12" fmla="*/ 379306 w 1646640"/>
              <a:gd name="connsiteY12" fmla="*/ 1196627 h 1608215"/>
              <a:gd name="connsiteX13" fmla="*/ 399394 w 1646640"/>
              <a:gd name="connsiteY13" fmla="*/ 1175512 h 1608215"/>
              <a:gd name="connsiteX14" fmla="*/ 818122 w 1646640"/>
              <a:gd name="connsiteY14" fmla="*/ 1032691 h 1608215"/>
              <a:gd name="connsiteX15" fmla="*/ 839466 w 1646640"/>
              <a:gd name="connsiteY15" fmla="*/ 1053870 h 1608215"/>
              <a:gd name="connsiteX16" fmla="*/ 839466 w 1646640"/>
              <a:gd name="connsiteY16" fmla="*/ 1493655 h 1608215"/>
              <a:gd name="connsiteX17" fmla="*/ 818122 w 1646640"/>
              <a:gd name="connsiteY17" fmla="*/ 1514834 h 1608215"/>
              <a:gd name="connsiteX18" fmla="*/ 796778 w 1646640"/>
              <a:gd name="connsiteY18" fmla="*/ 1493655 h 1608215"/>
              <a:gd name="connsiteX19" fmla="*/ 796778 w 1646640"/>
              <a:gd name="connsiteY19" fmla="*/ 1053870 h 1608215"/>
              <a:gd name="connsiteX20" fmla="*/ 818122 w 1646640"/>
              <a:gd name="connsiteY20" fmla="*/ 1032691 h 1608215"/>
              <a:gd name="connsiteX21" fmla="*/ 621712 w 1646640"/>
              <a:gd name="connsiteY21" fmla="*/ 444936 h 1608215"/>
              <a:gd name="connsiteX22" fmla="*/ 964460 w 1646640"/>
              <a:gd name="connsiteY22" fmla="*/ 444936 h 1608215"/>
              <a:gd name="connsiteX23" fmla="*/ 965706 w 1646640"/>
              <a:gd name="connsiteY23" fmla="*/ 444936 h 1608215"/>
              <a:gd name="connsiteX24" fmla="*/ 1023038 w 1646640"/>
              <a:gd name="connsiteY24" fmla="*/ 444936 h 1608215"/>
              <a:gd name="connsiteX25" fmla="*/ 1173848 w 1646640"/>
              <a:gd name="connsiteY25" fmla="*/ 588320 h 1608215"/>
              <a:gd name="connsiteX26" fmla="*/ 1390712 w 1646640"/>
              <a:gd name="connsiteY26" fmla="*/ 588320 h 1608215"/>
              <a:gd name="connsiteX27" fmla="*/ 1391960 w 1646640"/>
              <a:gd name="connsiteY27" fmla="*/ 588320 h 1608215"/>
              <a:gd name="connsiteX28" fmla="*/ 1450538 w 1646640"/>
              <a:gd name="connsiteY28" fmla="*/ 588320 h 1608215"/>
              <a:gd name="connsiteX29" fmla="*/ 1607578 w 1646640"/>
              <a:gd name="connsiteY29" fmla="*/ 755393 h 1608215"/>
              <a:gd name="connsiteX30" fmla="*/ 1643724 w 1646640"/>
              <a:gd name="connsiteY30" fmla="*/ 926207 h 1608215"/>
              <a:gd name="connsiteX31" fmla="*/ 1615056 w 1646640"/>
              <a:gd name="connsiteY31" fmla="*/ 1020965 h 1608215"/>
              <a:gd name="connsiteX32" fmla="*/ 1471726 w 1646640"/>
              <a:gd name="connsiteY32" fmla="*/ 1154374 h 1608215"/>
              <a:gd name="connsiteX33" fmla="*/ 1471726 w 1646640"/>
              <a:gd name="connsiteY33" fmla="*/ 1587019 h 1608215"/>
              <a:gd name="connsiteX34" fmla="*/ 1450538 w 1646640"/>
              <a:gd name="connsiteY34" fmla="*/ 1608215 h 1608215"/>
              <a:gd name="connsiteX35" fmla="*/ 1429350 w 1646640"/>
              <a:gd name="connsiteY35" fmla="*/ 1587019 h 1608215"/>
              <a:gd name="connsiteX36" fmla="*/ 1429350 w 1646640"/>
              <a:gd name="connsiteY36" fmla="*/ 737938 h 1608215"/>
              <a:gd name="connsiteX37" fmla="*/ 1450538 w 1646640"/>
              <a:gd name="connsiteY37" fmla="*/ 716742 h 1608215"/>
              <a:gd name="connsiteX38" fmla="*/ 1471726 w 1646640"/>
              <a:gd name="connsiteY38" fmla="*/ 737938 h 1608215"/>
              <a:gd name="connsiteX39" fmla="*/ 1471726 w 1646640"/>
              <a:gd name="connsiteY39" fmla="*/ 873841 h 1608215"/>
              <a:gd name="connsiteX40" fmla="*/ 1492914 w 1646640"/>
              <a:gd name="connsiteY40" fmla="*/ 851398 h 1608215"/>
              <a:gd name="connsiteX41" fmla="*/ 1522826 w 1646640"/>
              <a:gd name="connsiteY41" fmla="*/ 851398 h 1608215"/>
              <a:gd name="connsiteX42" fmla="*/ 1522826 w 1646640"/>
              <a:gd name="connsiteY42" fmla="*/ 881322 h 1608215"/>
              <a:gd name="connsiteX43" fmla="*/ 1471726 w 1646640"/>
              <a:gd name="connsiteY43" fmla="*/ 932441 h 1608215"/>
              <a:gd name="connsiteX44" fmla="*/ 1471726 w 1646640"/>
              <a:gd name="connsiteY44" fmla="*/ 1097021 h 1608215"/>
              <a:gd name="connsiteX45" fmla="*/ 1586390 w 1646640"/>
              <a:gd name="connsiteY45" fmla="*/ 989794 h 1608215"/>
              <a:gd name="connsiteX46" fmla="*/ 1603840 w 1646640"/>
              <a:gd name="connsiteY46" fmla="*/ 936181 h 1608215"/>
              <a:gd name="connsiteX47" fmla="*/ 1565202 w 1646640"/>
              <a:gd name="connsiteY47" fmla="*/ 766614 h 1608215"/>
              <a:gd name="connsiteX48" fmla="*/ 1450538 w 1646640"/>
              <a:gd name="connsiteY48" fmla="*/ 630712 h 1608215"/>
              <a:gd name="connsiteX49" fmla="*/ 1391960 w 1646640"/>
              <a:gd name="connsiteY49" fmla="*/ 630712 h 1608215"/>
              <a:gd name="connsiteX50" fmla="*/ 1390712 w 1646640"/>
              <a:gd name="connsiteY50" fmla="*/ 630712 h 1608215"/>
              <a:gd name="connsiteX51" fmla="*/ 1183818 w 1646640"/>
              <a:gd name="connsiteY51" fmla="*/ 630712 h 1608215"/>
              <a:gd name="connsiteX52" fmla="*/ 1218716 w 1646640"/>
              <a:gd name="connsiteY52" fmla="*/ 784070 h 1608215"/>
              <a:gd name="connsiteX53" fmla="*/ 1188804 w 1646640"/>
              <a:gd name="connsiteY53" fmla="*/ 877581 h 1608215"/>
              <a:gd name="connsiteX54" fmla="*/ 1045472 w 1646640"/>
              <a:gd name="connsiteY54" fmla="*/ 1010990 h 1608215"/>
              <a:gd name="connsiteX55" fmla="*/ 1045472 w 1646640"/>
              <a:gd name="connsiteY55" fmla="*/ 1498495 h 1608215"/>
              <a:gd name="connsiteX56" fmla="*/ 1024284 w 1646640"/>
              <a:gd name="connsiteY56" fmla="*/ 1519691 h 1608215"/>
              <a:gd name="connsiteX57" fmla="*/ 1003096 w 1646640"/>
              <a:gd name="connsiteY57" fmla="*/ 1498495 h 1608215"/>
              <a:gd name="connsiteX58" fmla="*/ 1003096 w 1646640"/>
              <a:gd name="connsiteY58" fmla="*/ 594554 h 1608215"/>
              <a:gd name="connsiteX59" fmla="*/ 1024284 w 1646640"/>
              <a:gd name="connsiteY59" fmla="*/ 573358 h 1608215"/>
              <a:gd name="connsiteX60" fmla="*/ 1045472 w 1646640"/>
              <a:gd name="connsiteY60" fmla="*/ 594554 h 1608215"/>
              <a:gd name="connsiteX61" fmla="*/ 1045472 w 1646640"/>
              <a:gd name="connsiteY61" fmla="*/ 730457 h 1608215"/>
              <a:gd name="connsiteX62" fmla="*/ 1066660 w 1646640"/>
              <a:gd name="connsiteY62" fmla="*/ 709261 h 1608215"/>
              <a:gd name="connsiteX63" fmla="*/ 1096574 w 1646640"/>
              <a:gd name="connsiteY63" fmla="*/ 709261 h 1608215"/>
              <a:gd name="connsiteX64" fmla="*/ 1096574 w 1646640"/>
              <a:gd name="connsiteY64" fmla="*/ 739185 h 1608215"/>
              <a:gd name="connsiteX65" fmla="*/ 1045472 w 1646640"/>
              <a:gd name="connsiteY65" fmla="*/ 789057 h 1608215"/>
              <a:gd name="connsiteX66" fmla="*/ 1045472 w 1646640"/>
              <a:gd name="connsiteY66" fmla="*/ 953637 h 1608215"/>
              <a:gd name="connsiteX67" fmla="*/ 1160138 w 1646640"/>
              <a:gd name="connsiteY67" fmla="*/ 847658 h 1608215"/>
              <a:gd name="connsiteX68" fmla="*/ 1177586 w 1646640"/>
              <a:gd name="connsiteY68" fmla="*/ 792798 h 1608215"/>
              <a:gd name="connsiteX69" fmla="*/ 1140196 w 1646640"/>
              <a:gd name="connsiteY69" fmla="*/ 623231 h 1608215"/>
              <a:gd name="connsiteX70" fmla="*/ 1023038 w 1646640"/>
              <a:gd name="connsiteY70" fmla="*/ 487328 h 1608215"/>
              <a:gd name="connsiteX71" fmla="*/ 965706 w 1646640"/>
              <a:gd name="connsiteY71" fmla="*/ 487328 h 1608215"/>
              <a:gd name="connsiteX72" fmla="*/ 964460 w 1646640"/>
              <a:gd name="connsiteY72" fmla="*/ 487328 h 1608215"/>
              <a:gd name="connsiteX73" fmla="*/ 621712 w 1646640"/>
              <a:gd name="connsiteY73" fmla="*/ 487328 h 1608215"/>
              <a:gd name="connsiteX74" fmla="*/ 505800 w 1646640"/>
              <a:gd name="connsiteY74" fmla="*/ 624477 h 1608215"/>
              <a:gd name="connsiteX75" fmla="*/ 468410 w 1646640"/>
              <a:gd name="connsiteY75" fmla="*/ 792798 h 1608215"/>
              <a:gd name="connsiteX76" fmla="*/ 484612 w 1646640"/>
              <a:gd name="connsiteY76" fmla="*/ 846411 h 1608215"/>
              <a:gd name="connsiteX77" fmla="*/ 599278 w 1646640"/>
              <a:gd name="connsiteY77" fmla="*/ 953637 h 1608215"/>
              <a:gd name="connsiteX78" fmla="*/ 599278 w 1646640"/>
              <a:gd name="connsiteY78" fmla="*/ 791551 h 1608215"/>
              <a:gd name="connsiteX79" fmla="*/ 548176 w 1646640"/>
              <a:gd name="connsiteY79" fmla="*/ 739185 h 1608215"/>
              <a:gd name="connsiteX80" fmla="*/ 548176 w 1646640"/>
              <a:gd name="connsiteY80" fmla="*/ 709261 h 1608215"/>
              <a:gd name="connsiteX81" fmla="*/ 576842 w 1646640"/>
              <a:gd name="connsiteY81" fmla="*/ 709261 h 1608215"/>
              <a:gd name="connsiteX82" fmla="*/ 599278 w 1646640"/>
              <a:gd name="connsiteY82" fmla="*/ 731704 h 1608215"/>
              <a:gd name="connsiteX83" fmla="*/ 599278 w 1646640"/>
              <a:gd name="connsiteY83" fmla="*/ 594554 h 1608215"/>
              <a:gd name="connsiteX84" fmla="*/ 620466 w 1646640"/>
              <a:gd name="connsiteY84" fmla="*/ 573358 h 1608215"/>
              <a:gd name="connsiteX85" fmla="*/ 641654 w 1646640"/>
              <a:gd name="connsiteY85" fmla="*/ 594554 h 1608215"/>
              <a:gd name="connsiteX86" fmla="*/ 641654 w 1646640"/>
              <a:gd name="connsiteY86" fmla="*/ 1498495 h 1608215"/>
              <a:gd name="connsiteX87" fmla="*/ 620466 w 1646640"/>
              <a:gd name="connsiteY87" fmla="*/ 1519691 h 1608215"/>
              <a:gd name="connsiteX88" fmla="*/ 599278 w 1646640"/>
              <a:gd name="connsiteY88" fmla="*/ 1498495 h 1608215"/>
              <a:gd name="connsiteX89" fmla="*/ 599278 w 1646640"/>
              <a:gd name="connsiteY89" fmla="*/ 1010990 h 1608215"/>
              <a:gd name="connsiteX90" fmla="*/ 457192 w 1646640"/>
              <a:gd name="connsiteY90" fmla="*/ 877581 h 1608215"/>
              <a:gd name="connsiteX91" fmla="*/ 427280 w 1646640"/>
              <a:gd name="connsiteY91" fmla="*/ 784070 h 1608215"/>
              <a:gd name="connsiteX92" fmla="*/ 460932 w 1646640"/>
              <a:gd name="connsiteY92" fmla="*/ 630712 h 1608215"/>
              <a:gd name="connsiteX93" fmla="*/ 256530 w 1646640"/>
              <a:gd name="connsiteY93" fmla="*/ 630712 h 1608215"/>
              <a:gd name="connsiteX94" fmla="*/ 255284 w 1646640"/>
              <a:gd name="connsiteY94" fmla="*/ 630712 h 1608215"/>
              <a:gd name="connsiteX95" fmla="*/ 197950 w 1646640"/>
              <a:gd name="connsiteY95" fmla="*/ 630712 h 1608215"/>
              <a:gd name="connsiteX96" fmla="*/ 80794 w 1646640"/>
              <a:gd name="connsiteY96" fmla="*/ 767861 h 1608215"/>
              <a:gd name="connsiteX97" fmla="*/ 43402 w 1646640"/>
              <a:gd name="connsiteY97" fmla="*/ 936181 h 1608215"/>
              <a:gd name="connsiteX98" fmla="*/ 60852 w 1646640"/>
              <a:gd name="connsiteY98" fmla="*/ 989794 h 1608215"/>
              <a:gd name="connsiteX99" fmla="*/ 175516 w 1646640"/>
              <a:gd name="connsiteY99" fmla="*/ 1097021 h 1608215"/>
              <a:gd name="connsiteX100" fmla="*/ 175516 w 1646640"/>
              <a:gd name="connsiteY100" fmla="*/ 932441 h 1608215"/>
              <a:gd name="connsiteX101" fmla="*/ 124416 w 1646640"/>
              <a:gd name="connsiteY101" fmla="*/ 881322 h 1608215"/>
              <a:gd name="connsiteX102" fmla="*/ 124416 w 1646640"/>
              <a:gd name="connsiteY102" fmla="*/ 851398 h 1608215"/>
              <a:gd name="connsiteX103" fmla="*/ 154328 w 1646640"/>
              <a:gd name="connsiteY103" fmla="*/ 851398 h 1608215"/>
              <a:gd name="connsiteX104" fmla="*/ 175516 w 1646640"/>
              <a:gd name="connsiteY104" fmla="*/ 873841 h 1608215"/>
              <a:gd name="connsiteX105" fmla="*/ 175516 w 1646640"/>
              <a:gd name="connsiteY105" fmla="*/ 737938 h 1608215"/>
              <a:gd name="connsiteX106" fmla="*/ 196704 w 1646640"/>
              <a:gd name="connsiteY106" fmla="*/ 716742 h 1608215"/>
              <a:gd name="connsiteX107" fmla="*/ 217892 w 1646640"/>
              <a:gd name="connsiteY107" fmla="*/ 737938 h 1608215"/>
              <a:gd name="connsiteX108" fmla="*/ 217892 w 1646640"/>
              <a:gd name="connsiteY108" fmla="*/ 1587019 h 1608215"/>
              <a:gd name="connsiteX109" fmla="*/ 196704 w 1646640"/>
              <a:gd name="connsiteY109" fmla="*/ 1608215 h 1608215"/>
              <a:gd name="connsiteX110" fmla="*/ 175516 w 1646640"/>
              <a:gd name="connsiteY110" fmla="*/ 1587019 h 1608215"/>
              <a:gd name="connsiteX111" fmla="*/ 175516 w 1646640"/>
              <a:gd name="connsiteY111" fmla="*/ 1154374 h 1608215"/>
              <a:gd name="connsiteX112" fmla="*/ 32186 w 1646640"/>
              <a:gd name="connsiteY112" fmla="*/ 1020965 h 1608215"/>
              <a:gd name="connsiteX113" fmla="*/ 2274 w 1646640"/>
              <a:gd name="connsiteY113" fmla="*/ 926207 h 1608215"/>
              <a:gd name="connsiteX114" fmla="*/ 39664 w 1646640"/>
              <a:gd name="connsiteY114" fmla="*/ 757887 h 1608215"/>
              <a:gd name="connsiteX115" fmla="*/ 197950 w 1646640"/>
              <a:gd name="connsiteY115" fmla="*/ 588320 h 1608215"/>
              <a:gd name="connsiteX116" fmla="*/ 255284 w 1646640"/>
              <a:gd name="connsiteY116" fmla="*/ 588320 h 1608215"/>
              <a:gd name="connsiteX117" fmla="*/ 256530 w 1646640"/>
              <a:gd name="connsiteY117" fmla="*/ 588320 h 1608215"/>
              <a:gd name="connsiteX118" fmla="*/ 472150 w 1646640"/>
              <a:gd name="connsiteY118" fmla="*/ 588320 h 1608215"/>
              <a:gd name="connsiteX119" fmla="*/ 621712 w 1646640"/>
              <a:gd name="connsiteY119" fmla="*/ 444936 h 1608215"/>
              <a:gd name="connsiteX120" fmla="*/ 1240476 w 1646640"/>
              <a:gd name="connsiteY120" fmla="*/ 183791 h 1608215"/>
              <a:gd name="connsiteX121" fmla="*/ 1101420 w 1646640"/>
              <a:gd name="connsiteY121" fmla="*/ 322848 h 1608215"/>
              <a:gd name="connsiteX122" fmla="*/ 1240476 w 1646640"/>
              <a:gd name="connsiteY122" fmla="*/ 461905 h 1608215"/>
              <a:gd name="connsiteX123" fmla="*/ 1379532 w 1646640"/>
              <a:gd name="connsiteY123" fmla="*/ 322848 h 1608215"/>
              <a:gd name="connsiteX124" fmla="*/ 1240476 w 1646640"/>
              <a:gd name="connsiteY124" fmla="*/ 183791 h 1608215"/>
              <a:gd name="connsiteX125" fmla="*/ 399422 w 1646640"/>
              <a:gd name="connsiteY125" fmla="*/ 183791 h 1608215"/>
              <a:gd name="connsiteX126" fmla="*/ 262076 w 1646640"/>
              <a:gd name="connsiteY126" fmla="*/ 322848 h 1608215"/>
              <a:gd name="connsiteX127" fmla="*/ 399422 w 1646640"/>
              <a:gd name="connsiteY127" fmla="*/ 461905 h 1608215"/>
              <a:gd name="connsiteX128" fmla="*/ 539242 w 1646640"/>
              <a:gd name="connsiteY128" fmla="*/ 322848 h 1608215"/>
              <a:gd name="connsiteX129" fmla="*/ 399422 w 1646640"/>
              <a:gd name="connsiteY129" fmla="*/ 183791 h 1608215"/>
              <a:gd name="connsiteX130" fmla="*/ 1240476 w 1646640"/>
              <a:gd name="connsiteY130" fmla="*/ 142819 h 1608215"/>
              <a:gd name="connsiteX131" fmla="*/ 1421746 w 1646640"/>
              <a:gd name="connsiteY131" fmla="*/ 322848 h 1608215"/>
              <a:gd name="connsiteX132" fmla="*/ 1240476 w 1646640"/>
              <a:gd name="connsiteY132" fmla="*/ 504118 h 1608215"/>
              <a:gd name="connsiteX133" fmla="*/ 1060448 w 1646640"/>
              <a:gd name="connsiteY133" fmla="*/ 322848 h 1608215"/>
              <a:gd name="connsiteX134" fmla="*/ 1240476 w 1646640"/>
              <a:gd name="connsiteY134" fmla="*/ 142819 h 1608215"/>
              <a:gd name="connsiteX135" fmla="*/ 399422 w 1646640"/>
              <a:gd name="connsiteY135" fmla="*/ 142819 h 1608215"/>
              <a:gd name="connsiteX136" fmla="*/ 581310 w 1646640"/>
              <a:gd name="connsiteY136" fmla="*/ 322848 h 1608215"/>
              <a:gd name="connsiteX137" fmla="*/ 399422 w 1646640"/>
              <a:gd name="connsiteY137" fmla="*/ 504118 h 1608215"/>
              <a:gd name="connsiteX138" fmla="*/ 220008 w 1646640"/>
              <a:gd name="connsiteY138" fmla="*/ 322848 h 1608215"/>
              <a:gd name="connsiteX139" fmla="*/ 399422 w 1646640"/>
              <a:gd name="connsiteY139" fmla="*/ 142819 h 1608215"/>
              <a:gd name="connsiteX140" fmla="*/ 818130 w 1646640"/>
              <a:gd name="connsiteY140" fmla="*/ 40972 h 1608215"/>
              <a:gd name="connsiteX141" fmla="*/ 680786 w 1646640"/>
              <a:gd name="connsiteY141" fmla="*/ 181270 h 1608215"/>
              <a:gd name="connsiteX142" fmla="*/ 818130 w 1646640"/>
              <a:gd name="connsiteY142" fmla="*/ 320327 h 1608215"/>
              <a:gd name="connsiteX143" fmla="*/ 956714 w 1646640"/>
              <a:gd name="connsiteY143" fmla="*/ 181270 h 1608215"/>
              <a:gd name="connsiteX144" fmla="*/ 818130 w 1646640"/>
              <a:gd name="connsiteY144" fmla="*/ 40972 h 1608215"/>
              <a:gd name="connsiteX145" fmla="*/ 818130 w 1646640"/>
              <a:gd name="connsiteY145" fmla="*/ 0 h 1608215"/>
              <a:gd name="connsiteX146" fmla="*/ 998782 w 1646640"/>
              <a:gd name="connsiteY146" fmla="*/ 181270 h 1608215"/>
              <a:gd name="connsiteX147" fmla="*/ 818130 w 1646640"/>
              <a:gd name="connsiteY147" fmla="*/ 361299 h 1608215"/>
              <a:gd name="connsiteX148" fmla="*/ 637480 w 1646640"/>
              <a:gd name="connsiteY148" fmla="*/ 181270 h 1608215"/>
              <a:gd name="connsiteX149" fmla="*/ 818130 w 1646640"/>
              <a:gd name="connsiteY149" fmla="*/ 0 h 16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646640" h="1608215">
                <a:moveTo>
                  <a:pt x="1245988" y="1175512"/>
                </a:moveTo>
                <a:cubicBezTo>
                  <a:pt x="1256974" y="1175512"/>
                  <a:pt x="1267960" y="1185448"/>
                  <a:pt x="1267960" y="1196627"/>
                </a:cubicBezTo>
                <a:lnTo>
                  <a:pt x="1267960" y="1543162"/>
                </a:lnTo>
                <a:cubicBezTo>
                  <a:pt x="1267960" y="1555583"/>
                  <a:pt x="1256974" y="1564277"/>
                  <a:pt x="1245988" y="1564277"/>
                </a:cubicBezTo>
                <a:cubicBezTo>
                  <a:pt x="1235002" y="1564277"/>
                  <a:pt x="1225236" y="1555583"/>
                  <a:pt x="1225236" y="1543162"/>
                </a:cubicBezTo>
                <a:lnTo>
                  <a:pt x="1225236" y="1196627"/>
                </a:lnTo>
                <a:cubicBezTo>
                  <a:pt x="1225236" y="1185448"/>
                  <a:pt x="1235002" y="1175512"/>
                  <a:pt x="1245988" y="1175512"/>
                </a:cubicBezTo>
                <a:close/>
                <a:moveTo>
                  <a:pt x="399394" y="1175512"/>
                </a:moveTo>
                <a:cubicBezTo>
                  <a:pt x="411950" y="1175512"/>
                  <a:pt x="421994" y="1185448"/>
                  <a:pt x="421994" y="1196627"/>
                </a:cubicBezTo>
                <a:lnTo>
                  <a:pt x="421994" y="1543162"/>
                </a:lnTo>
                <a:cubicBezTo>
                  <a:pt x="421994" y="1555583"/>
                  <a:pt x="411950" y="1564277"/>
                  <a:pt x="399394" y="1564277"/>
                </a:cubicBezTo>
                <a:cubicBezTo>
                  <a:pt x="388094" y="1564277"/>
                  <a:pt x="379306" y="1555583"/>
                  <a:pt x="379306" y="1543162"/>
                </a:cubicBezTo>
                <a:lnTo>
                  <a:pt x="379306" y="1196627"/>
                </a:lnTo>
                <a:cubicBezTo>
                  <a:pt x="379306" y="1185448"/>
                  <a:pt x="388094" y="1175512"/>
                  <a:pt x="399394" y="1175512"/>
                </a:cubicBezTo>
                <a:close/>
                <a:moveTo>
                  <a:pt x="818122" y="1032691"/>
                </a:moveTo>
                <a:cubicBezTo>
                  <a:pt x="830678" y="1032691"/>
                  <a:pt x="839466" y="1041412"/>
                  <a:pt x="839466" y="1053870"/>
                </a:cubicBezTo>
                <a:lnTo>
                  <a:pt x="839466" y="1493655"/>
                </a:lnTo>
                <a:cubicBezTo>
                  <a:pt x="839466" y="1506113"/>
                  <a:pt x="830678" y="1514834"/>
                  <a:pt x="818122" y="1514834"/>
                </a:cubicBezTo>
                <a:cubicBezTo>
                  <a:pt x="806822" y="1514834"/>
                  <a:pt x="796778" y="1506113"/>
                  <a:pt x="796778" y="1493655"/>
                </a:cubicBezTo>
                <a:lnTo>
                  <a:pt x="796778" y="1053870"/>
                </a:lnTo>
                <a:cubicBezTo>
                  <a:pt x="796778" y="1041412"/>
                  <a:pt x="806822" y="1032691"/>
                  <a:pt x="818122" y="1032691"/>
                </a:cubicBezTo>
                <a:close/>
                <a:moveTo>
                  <a:pt x="621712" y="444936"/>
                </a:moveTo>
                <a:lnTo>
                  <a:pt x="964460" y="444936"/>
                </a:lnTo>
                <a:lnTo>
                  <a:pt x="965706" y="444936"/>
                </a:lnTo>
                <a:lnTo>
                  <a:pt x="1023038" y="444936"/>
                </a:lnTo>
                <a:cubicBezTo>
                  <a:pt x="1107790" y="444936"/>
                  <a:pt x="1137702" y="471119"/>
                  <a:pt x="1173848" y="588320"/>
                </a:cubicBezTo>
                <a:lnTo>
                  <a:pt x="1390712" y="588320"/>
                </a:lnTo>
                <a:lnTo>
                  <a:pt x="1391960" y="588320"/>
                </a:lnTo>
                <a:lnTo>
                  <a:pt x="1450538" y="588320"/>
                </a:lnTo>
                <a:cubicBezTo>
                  <a:pt x="1540276" y="588320"/>
                  <a:pt x="1567696" y="618243"/>
                  <a:pt x="1607578" y="755393"/>
                </a:cubicBezTo>
                <a:lnTo>
                  <a:pt x="1643724" y="926207"/>
                </a:lnTo>
                <a:cubicBezTo>
                  <a:pt x="1652448" y="961118"/>
                  <a:pt x="1641230" y="997275"/>
                  <a:pt x="1615056" y="1020965"/>
                </a:cubicBezTo>
                <a:lnTo>
                  <a:pt x="1471726" y="1154374"/>
                </a:lnTo>
                <a:lnTo>
                  <a:pt x="1471726" y="1587019"/>
                </a:lnTo>
                <a:cubicBezTo>
                  <a:pt x="1471726" y="1599488"/>
                  <a:pt x="1463002" y="1608215"/>
                  <a:pt x="1450538" y="1608215"/>
                </a:cubicBezTo>
                <a:cubicBezTo>
                  <a:pt x="1439320" y="1608215"/>
                  <a:pt x="1429350" y="1599488"/>
                  <a:pt x="1429350" y="1587019"/>
                </a:cubicBezTo>
                <a:lnTo>
                  <a:pt x="1429350" y="737938"/>
                </a:lnTo>
                <a:cubicBezTo>
                  <a:pt x="1429350" y="725470"/>
                  <a:pt x="1439320" y="716742"/>
                  <a:pt x="1450538" y="716742"/>
                </a:cubicBezTo>
                <a:cubicBezTo>
                  <a:pt x="1463002" y="716742"/>
                  <a:pt x="1471726" y="725470"/>
                  <a:pt x="1471726" y="737938"/>
                </a:cubicBezTo>
                <a:lnTo>
                  <a:pt x="1471726" y="873841"/>
                </a:lnTo>
                <a:lnTo>
                  <a:pt x="1492914" y="851398"/>
                </a:lnTo>
                <a:cubicBezTo>
                  <a:pt x="1500392" y="843917"/>
                  <a:pt x="1515348" y="843917"/>
                  <a:pt x="1522826" y="851398"/>
                </a:cubicBezTo>
                <a:cubicBezTo>
                  <a:pt x="1530304" y="860126"/>
                  <a:pt x="1530304" y="873841"/>
                  <a:pt x="1522826" y="881322"/>
                </a:cubicBezTo>
                <a:lnTo>
                  <a:pt x="1471726" y="932441"/>
                </a:lnTo>
                <a:lnTo>
                  <a:pt x="1471726" y="1097021"/>
                </a:lnTo>
                <a:lnTo>
                  <a:pt x="1586390" y="989794"/>
                </a:lnTo>
                <a:cubicBezTo>
                  <a:pt x="1601348" y="976080"/>
                  <a:pt x="1607578" y="956130"/>
                  <a:pt x="1603840" y="936181"/>
                </a:cubicBezTo>
                <a:lnTo>
                  <a:pt x="1565202" y="766614"/>
                </a:lnTo>
                <a:cubicBezTo>
                  <a:pt x="1529058" y="635699"/>
                  <a:pt x="1511610" y="630712"/>
                  <a:pt x="1450538" y="630712"/>
                </a:cubicBezTo>
                <a:lnTo>
                  <a:pt x="1391960" y="630712"/>
                </a:lnTo>
                <a:lnTo>
                  <a:pt x="1390712" y="630712"/>
                </a:lnTo>
                <a:lnTo>
                  <a:pt x="1183818" y="630712"/>
                </a:lnTo>
                <a:lnTo>
                  <a:pt x="1218716" y="784070"/>
                </a:lnTo>
                <a:cubicBezTo>
                  <a:pt x="1226194" y="818981"/>
                  <a:pt x="1214976" y="853892"/>
                  <a:pt x="1188804" y="877581"/>
                </a:cubicBezTo>
                <a:lnTo>
                  <a:pt x="1045472" y="1010990"/>
                </a:lnTo>
                <a:lnTo>
                  <a:pt x="1045472" y="1498495"/>
                </a:lnTo>
                <a:cubicBezTo>
                  <a:pt x="1045472" y="1509717"/>
                  <a:pt x="1035502" y="1519691"/>
                  <a:pt x="1024284" y="1519691"/>
                </a:cubicBezTo>
                <a:cubicBezTo>
                  <a:pt x="1013068" y="1519691"/>
                  <a:pt x="1003096" y="1509717"/>
                  <a:pt x="1003096" y="1498495"/>
                </a:cubicBezTo>
                <a:lnTo>
                  <a:pt x="1003096" y="594554"/>
                </a:lnTo>
                <a:cubicBezTo>
                  <a:pt x="1003096" y="583333"/>
                  <a:pt x="1013068" y="573358"/>
                  <a:pt x="1024284" y="573358"/>
                </a:cubicBezTo>
                <a:cubicBezTo>
                  <a:pt x="1035502" y="573358"/>
                  <a:pt x="1045472" y="583333"/>
                  <a:pt x="1045472" y="594554"/>
                </a:cubicBezTo>
                <a:lnTo>
                  <a:pt x="1045472" y="730457"/>
                </a:lnTo>
                <a:lnTo>
                  <a:pt x="1066660" y="709261"/>
                </a:lnTo>
                <a:cubicBezTo>
                  <a:pt x="1075386" y="700533"/>
                  <a:pt x="1087848" y="700533"/>
                  <a:pt x="1096574" y="709261"/>
                </a:cubicBezTo>
                <a:cubicBezTo>
                  <a:pt x="1105298" y="716742"/>
                  <a:pt x="1105298" y="730457"/>
                  <a:pt x="1096574" y="739185"/>
                </a:cubicBezTo>
                <a:lnTo>
                  <a:pt x="1045472" y="789057"/>
                </a:lnTo>
                <a:lnTo>
                  <a:pt x="1045472" y="953637"/>
                </a:lnTo>
                <a:lnTo>
                  <a:pt x="1160138" y="847658"/>
                </a:lnTo>
                <a:cubicBezTo>
                  <a:pt x="1175094" y="833943"/>
                  <a:pt x="1181326" y="812747"/>
                  <a:pt x="1177586" y="792798"/>
                </a:cubicBezTo>
                <a:lnTo>
                  <a:pt x="1140196" y="623231"/>
                </a:lnTo>
                <a:cubicBezTo>
                  <a:pt x="1102804" y="492315"/>
                  <a:pt x="1085356" y="487328"/>
                  <a:pt x="1023038" y="487328"/>
                </a:cubicBezTo>
                <a:lnTo>
                  <a:pt x="965706" y="487328"/>
                </a:lnTo>
                <a:lnTo>
                  <a:pt x="964460" y="487328"/>
                </a:lnTo>
                <a:lnTo>
                  <a:pt x="621712" y="487328"/>
                </a:lnTo>
                <a:cubicBezTo>
                  <a:pt x="560640" y="487328"/>
                  <a:pt x="541944" y="492315"/>
                  <a:pt x="505800" y="624477"/>
                </a:cubicBezTo>
                <a:lnTo>
                  <a:pt x="468410" y="792798"/>
                </a:lnTo>
                <a:cubicBezTo>
                  <a:pt x="463424" y="812747"/>
                  <a:pt x="470902" y="833943"/>
                  <a:pt x="484612" y="846411"/>
                </a:cubicBezTo>
                <a:lnTo>
                  <a:pt x="599278" y="953637"/>
                </a:lnTo>
                <a:lnTo>
                  <a:pt x="599278" y="791551"/>
                </a:lnTo>
                <a:lnTo>
                  <a:pt x="548176" y="739185"/>
                </a:lnTo>
                <a:cubicBezTo>
                  <a:pt x="539452" y="730457"/>
                  <a:pt x="539452" y="716742"/>
                  <a:pt x="548176" y="709261"/>
                </a:cubicBezTo>
                <a:cubicBezTo>
                  <a:pt x="555654" y="700533"/>
                  <a:pt x="569364" y="700533"/>
                  <a:pt x="576842" y="709261"/>
                </a:cubicBezTo>
                <a:lnTo>
                  <a:pt x="599278" y="731704"/>
                </a:lnTo>
                <a:lnTo>
                  <a:pt x="599278" y="594554"/>
                </a:lnTo>
                <a:cubicBezTo>
                  <a:pt x="599278" y="583333"/>
                  <a:pt x="609248" y="573358"/>
                  <a:pt x="620466" y="573358"/>
                </a:cubicBezTo>
                <a:cubicBezTo>
                  <a:pt x="632928" y="573358"/>
                  <a:pt x="641654" y="583333"/>
                  <a:pt x="641654" y="594554"/>
                </a:cubicBezTo>
                <a:lnTo>
                  <a:pt x="641654" y="1498495"/>
                </a:lnTo>
                <a:cubicBezTo>
                  <a:pt x="641654" y="1509717"/>
                  <a:pt x="632928" y="1519691"/>
                  <a:pt x="620466" y="1519691"/>
                </a:cubicBezTo>
                <a:cubicBezTo>
                  <a:pt x="609248" y="1519691"/>
                  <a:pt x="599278" y="1509717"/>
                  <a:pt x="599278" y="1498495"/>
                </a:cubicBezTo>
                <a:lnTo>
                  <a:pt x="599278" y="1010990"/>
                </a:lnTo>
                <a:lnTo>
                  <a:pt x="457192" y="877581"/>
                </a:lnTo>
                <a:cubicBezTo>
                  <a:pt x="431020" y="853892"/>
                  <a:pt x="419802" y="818981"/>
                  <a:pt x="427280" y="784070"/>
                </a:cubicBezTo>
                <a:lnTo>
                  <a:pt x="460932" y="630712"/>
                </a:lnTo>
                <a:lnTo>
                  <a:pt x="256530" y="630712"/>
                </a:lnTo>
                <a:lnTo>
                  <a:pt x="255284" y="630712"/>
                </a:lnTo>
                <a:lnTo>
                  <a:pt x="197950" y="630712"/>
                </a:lnTo>
                <a:cubicBezTo>
                  <a:pt x="135634" y="630712"/>
                  <a:pt x="118184" y="635699"/>
                  <a:pt x="80794" y="767861"/>
                </a:cubicBezTo>
                <a:lnTo>
                  <a:pt x="43402" y="936181"/>
                </a:lnTo>
                <a:cubicBezTo>
                  <a:pt x="39664" y="956130"/>
                  <a:pt x="45896" y="976080"/>
                  <a:pt x="60852" y="989794"/>
                </a:cubicBezTo>
                <a:lnTo>
                  <a:pt x="175516" y="1097021"/>
                </a:lnTo>
                <a:lnTo>
                  <a:pt x="175516" y="932441"/>
                </a:lnTo>
                <a:lnTo>
                  <a:pt x="124416" y="881322"/>
                </a:lnTo>
                <a:cubicBezTo>
                  <a:pt x="115692" y="873841"/>
                  <a:pt x="115692" y="860126"/>
                  <a:pt x="124416" y="851398"/>
                </a:cubicBezTo>
                <a:cubicBezTo>
                  <a:pt x="133140" y="843917"/>
                  <a:pt x="145604" y="843917"/>
                  <a:pt x="154328" y="851398"/>
                </a:cubicBezTo>
                <a:lnTo>
                  <a:pt x="175516" y="873841"/>
                </a:lnTo>
                <a:lnTo>
                  <a:pt x="175516" y="737938"/>
                </a:lnTo>
                <a:cubicBezTo>
                  <a:pt x="175516" y="725470"/>
                  <a:pt x="184242" y="716742"/>
                  <a:pt x="196704" y="716742"/>
                </a:cubicBezTo>
                <a:cubicBezTo>
                  <a:pt x="207922" y="716742"/>
                  <a:pt x="217892" y="725470"/>
                  <a:pt x="217892" y="737938"/>
                </a:cubicBezTo>
                <a:lnTo>
                  <a:pt x="217892" y="1587019"/>
                </a:lnTo>
                <a:cubicBezTo>
                  <a:pt x="217892" y="1599488"/>
                  <a:pt x="207922" y="1608215"/>
                  <a:pt x="196704" y="1608215"/>
                </a:cubicBezTo>
                <a:cubicBezTo>
                  <a:pt x="184242" y="1608215"/>
                  <a:pt x="175516" y="1599488"/>
                  <a:pt x="175516" y="1587019"/>
                </a:cubicBezTo>
                <a:lnTo>
                  <a:pt x="175516" y="1154374"/>
                </a:lnTo>
                <a:lnTo>
                  <a:pt x="32186" y="1020965"/>
                </a:lnTo>
                <a:cubicBezTo>
                  <a:pt x="6012" y="997275"/>
                  <a:pt x="-5204" y="961118"/>
                  <a:pt x="2274" y="926207"/>
                </a:cubicBezTo>
                <a:lnTo>
                  <a:pt x="39664" y="757887"/>
                </a:lnTo>
                <a:cubicBezTo>
                  <a:pt x="79548" y="618243"/>
                  <a:pt x="106966" y="588320"/>
                  <a:pt x="197950" y="588320"/>
                </a:cubicBezTo>
                <a:lnTo>
                  <a:pt x="255284" y="588320"/>
                </a:lnTo>
                <a:lnTo>
                  <a:pt x="256530" y="588320"/>
                </a:lnTo>
                <a:lnTo>
                  <a:pt x="472150" y="588320"/>
                </a:lnTo>
                <a:cubicBezTo>
                  <a:pt x="508294" y="471119"/>
                  <a:pt x="538206" y="444936"/>
                  <a:pt x="621712" y="444936"/>
                </a:cubicBezTo>
                <a:close/>
                <a:moveTo>
                  <a:pt x="1240476" y="183791"/>
                </a:moveTo>
                <a:cubicBezTo>
                  <a:pt x="1164740" y="183791"/>
                  <a:pt x="1101420" y="245870"/>
                  <a:pt x="1101420" y="322848"/>
                </a:cubicBezTo>
                <a:cubicBezTo>
                  <a:pt x="1101420" y="399826"/>
                  <a:pt x="1164740" y="461905"/>
                  <a:pt x="1240476" y="461905"/>
                </a:cubicBezTo>
                <a:cubicBezTo>
                  <a:pt x="1317454" y="461905"/>
                  <a:pt x="1379532" y="399826"/>
                  <a:pt x="1379532" y="322848"/>
                </a:cubicBezTo>
                <a:cubicBezTo>
                  <a:pt x="1379532" y="245870"/>
                  <a:pt x="1317454" y="183791"/>
                  <a:pt x="1240476" y="183791"/>
                </a:cubicBezTo>
                <a:close/>
                <a:moveTo>
                  <a:pt x="399422" y="183791"/>
                </a:moveTo>
                <a:cubicBezTo>
                  <a:pt x="323944" y="183791"/>
                  <a:pt x="262076" y="245870"/>
                  <a:pt x="262076" y="322848"/>
                </a:cubicBezTo>
                <a:cubicBezTo>
                  <a:pt x="262076" y="399826"/>
                  <a:pt x="323944" y="461905"/>
                  <a:pt x="399422" y="461905"/>
                </a:cubicBezTo>
                <a:cubicBezTo>
                  <a:pt x="476136" y="461905"/>
                  <a:pt x="539242" y="399826"/>
                  <a:pt x="539242" y="322848"/>
                </a:cubicBezTo>
                <a:cubicBezTo>
                  <a:pt x="539242" y="245870"/>
                  <a:pt x="476136" y="183791"/>
                  <a:pt x="399422" y="183791"/>
                </a:cubicBezTo>
                <a:close/>
                <a:moveTo>
                  <a:pt x="1240476" y="142819"/>
                </a:moveTo>
                <a:cubicBezTo>
                  <a:pt x="1341044" y="142819"/>
                  <a:pt x="1421746" y="223522"/>
                  <a:pt x="1421746" y="322848"/>
                </a:cubicBezTo>
                <a:cubicBezTo>
                  <a:pt x="1421746" y="423416"/>
                  <a:pt x="1341044" y="504118"/>
                  <a:pt x="1240476" y="504118"/>
                </a:cubicBezTo>
                <a:cubicBezTo>
                  <a:pt x="1141150" y="504118"/>
                  <a:pt x="1060448" y="423416"/>
                  <a:pt x="1060448" y="322848"/>
                </a:cubicBezTo>
                <a:cubicBezTo>
                  <a:pt x="1060448" y="223522"/>
                  <a:pt x="1141150" y="142819"/>
                  <a:pt x="1240476" y="142819"/>
                </a:cubicBezTo>
                <a:close/>
                <a:moveTo>
                  <a:pt x="399422" y="142819"/>
                </a:moveTo>
                <a:cubicBezTo>
                  <a:pt x="499646" y="142819"/>
                  <a:pt x="581310" y="223522"/>
                  <a:pt x="581310" y="322848"/>
                </a:cubicBezTo>
                <a:cubicBezTo>
                  <a:pt x="581310" y="423416"/>
                  <a:pt x="499646" y="504118"/>
                  <a:pt x="399422" y="504118"/>
                </a:cubicBezTo>
                <a:cubicBezTo>
                  <a:pt x="300434" y="504118"/>
                  <a:pt x="220008" y="423416"/>
                  <a:pt x="220008" y="322848"/>
                </a:cubicBezTo>
                <a:cubicBezTo>
                  <a:pt x="220008" y="223522"/>
                  <a:pt x="300434" y="142819"/>
                  <a:pt x="399422" y="142819"/>
                </a:cubicBezTo>
                <a:close/>
                <a:moveTo>
                  <a:pt x="818130" y="40972"/>
                </a:moveTo>
                <a:cubicBezTo>
                  <a:pt x="742654" y="40972"/>
                  <a:pt x="680786" y="104293"/>
                  <a:pt x="680786" y="181270"/>
                </a:cubicBezTo>
                <a:cubicBezTo>
                  <a:pt x="680786" y="257007"/>
                  <a:pt x="742654" y="320327"/>
                  <a:pt x="818130" y="320327"/>
                </a:cubicBezTo>
                <a:cubicBezTo>
                  <a:pt x="894846" y="320327"/>
                  <a:pt x="956714" y="257007"/>
                  <a:pt x="956714" y="181270"/>
                </a:cubicBezTo>
                <a:cubicBezTo>
                  <a:pt x="956714" y="104293"/>
                  <a:pt x="894846" y="40972"/>
                  <a:pt x="818130" y="40972"/>
                </a:cubicBezTo>
                <a:close/>
                <a:moveTo>
                  <a:pt x="818130" y="0"/>
                </a:moveTo>
                <a:cubicBezTo>
                  <a:pt x="918356" y="0"/>
                  <a:pt x="998782" y="80703"/>
                  <a:pt x="998782" y="181270"/>
                </a:cubicBezTo>
                <a:cubicBezTo>
                  <a:pt x="998782" y="280597"/>
                  <a:pt x="918356" y="361299"/>
                  <a:pt x="818130" y="361299"/>
                </a:cubicBezTo>
                <a:cubicBezTo>
                  <a:pt x="719144" y="361299"/>
                  <a:pt x="637480" y="280597"/>
                  <a:pt x="637480" y="181270"/>
                </a:cubicBezTo>
                <a:cubicBezTo>
                  <a:pt x="637480" y="80703"/>
                  <a:pt x="719144" y="0"/>
                  <a:pt x="818130" y="0"/>
                </a:cubicBezTo>
                <a:close/>
              </a:path>
            </a:pathLst>
          </a:custGeom>
          <a:solidFill>
            <a:schemeClr val="bg1"/>
          </a:solidFill>
          <a:ln>
            <a:noFill/>
          </a:ln>
          <a:effectLst/>
        </p:spPr>
        <p:txBody>
          <a:bodyPr wrap="square" anchor="ctr">
            <a:noAutofit/>
          </a:bodyPr>
          <a:lstStyle/>
          <a:p>
            <a:pPr defTabSz="685846">
              <a:buClrTx/>
            </a:pPr>
            <a:endParaRPr lang="en-US" sz="1350" kern="1200" dirty="0">
              <a:solidFill>
                <a:srgbClr val="747993"/>
              </a:solidFill>
              <a:latin typeface="Poppins" pitchFamily="2" charset="77"/>
              <a:ea typeface="+mn-ea"/>
              <a:cs typeface="+mn-cs"/>
            </a:endParaRPr>
          </a:p>
        </p:txBody>
      </p:sp>
      <p:sp>
        <p:nvSpPr>
          <p:cNvPr id="34" name="Freeform 33">
            <a:extLst>
              <a:ext uri="{FF2B5EF4-FFF2-40B4-BE49-F238E27FC236}">
                <a16:creationId xmlns:a16="http://schemas.microsoft.com/office/drawing/2014/main" id="{886A2B94-311B-1940-ADA3-0505EA213ABB}"/>
              </a:ext>
            </a:extLst>
          </p:cNvPr>
          <p:cNvSpPr>
            <a:spLocks noChangeArrowheads="1"/>
          </p:cNvSpPr>
          <p:nvPr/>
        </p:nvSpPr>
        <p:spPr bwMode="auto">
          <a:xfrm>
            <a:off x="7373769" y="3608259"/>
            <a:ext cx="599992" cy="609420"/>
          </a:xfrm>
          <a:custGeom>
            <a:avLst/>
            <a:gdLst>
              <a:gd name="connsiteX0" fmla="*/ 1263875 w 1599561"/>
              <a:gd name="connsiteY0" fmla="*/ 1213963 h 1624698"/>
              <a:gd name="connsiteX1" fmla="*/ 1285219 w 1599561"/>
              <a:gd name="connsiteY1" fmla="*/ 1235095 h 1624698"/>
              <a:gd name="connsiteX2" fmla="*/ 1285219 w 1599561"/>
              <a:gd name="connsiteY2" fmla="*/ 1598073 h 1624698"/>
              <a:gd name="connsiteX3" fmla="*/ 1263875 w 1599561"/>
              <a:gd name="connsiteY3" fmla="*/ 1619205 h 1624698"/>
              <a:gd name="connsiteX4" fmla="*/ 1242529 w 1599561"/>
              <a:gd name="connsiteY4" fmla="*/ 1598073 h 1624698"/>
              <a:gd name="connsiteX5" fmla="*/ 1242529 w 1599561"/>
              <a:gd name="connsiteY5" fmla="*/ 1235095 h 1624698"/>
              <a:gd name="connsiteX6" fmla="*/ 1263875 w 1599561"/>
              <a:gd name="connsiteY6" fmla="*/ 1213963 h 1624698"/>
              <a:gd name="connsiteX7" fmla="*/ 168205 w 1599561"/>
              <a:gd name="connsiteY7" fmla="*/ 900862 h 1624698"/>
              <a:gd name="connsiteX8" fmla="*/ 456277 w 1599561"/>
              <a:gd name="connsiteY8" fmla="*/ 900862 h 1624698"/>
              <a:gd name="connsiteX9" fmla="*/ 457519 w 1599561"/>
              <a:gd name="connsiteY9" fmla="*/ 900862 h 1624698"/>
              <a:gd name="connsiteX10" fmla="*/ 513395 w 1599561"/>
              <a:gd name="connsiteY10" fmla="*/ 900862 h 1624698"/>
              <a:gd name="connsiteX11" fmla="*/ 645013 w 1599561"/>
              <a:gd name="connsiteY11" fmla="*/ 1047644 h 1624698"/>
              <a:gd name="connsiteX12" fmla="*/ 645013 w 1599561"/>
              <a:gd name="connsiteY12" fmla="*/ 1165815 h 1624698"/>
              <a:gd name="connsiteX13" fmla="*/ 735657 w 1599561"/>
              <a:gd name="connsiteY13" fmla="*/ 1165815 h 1624698"/>
              <a:gd name="connsiteX14" fmla="*/ 823817 w 1599561"/>
              <a:gd name="connsiteY14" fmla="*/ 1254133 h 1624698"/>
              <a:gd name="connsiteX15" fmla="*/ 735657 w 1599561"/>
              <a:gd name="connsiteY15" fmla="*/ 1341207 h 1624698"/>
              <a:gd name="connsiteX16" fmla="*/ 559337 w 1599561"/>
              <a:gd name="connsiteY16" fmla="*/ 1341207 h 1624698"/>
              <a:gd name="connsiteX17" fmla="*/ 520845 w 1599561"/>
              <a:gd name="connsiteY17" fmla="*/ 1332499 h 1624698"/>
              <a:gd name="connsiteX18" fmla="*/ 520845 w 1599561"/>
              <a:gd name="connsiteY18" fmla="*/ 1500428 h 1624698"/>
              <a:gd name="connsiteX19" fmla="*/ 500977 w 1599561"/>
              <a:gd name="connsiteY19" fmla="*/ 1520330 h 1624698"/>
              <a:gd name="connsiteX20" fmla="*/ 479869 w 1599561"/>
              <a:gd name="connsiteY20" fmla="*/ 1500428 h 1624698"/>
              <a:gd name="connsiteX21" fmla="*/ 479869 w 1599561"/>
              <a:gd name="connsiteY21" fmla="*/ 1261596 h 1624698"/>
              <a:gd name="connsiteX22" fmla="*/ 479869 w 1599561"/>
              <a:gd name="connsiteY22" fmla="*/ 1073766 h 1624698"/>
              <a:gd name="connsiteX23" fmla="*/ 479869 w 1599561"/>
              <a:gd name="connsiteY23" fmla="*/ 1026497 h 1624698"/>
              <a:gd name="connsiteX24" fmla="*/ 500977 w 1599561"/>
              <a:gd name="connsiteY24" fmla="*/ 1006595 h 1624698"/>
              <a:gd name="connsiteX25" fmla="*/ 520845 w 1599561"/>
              <a:gd name="connsiteY25" fmla="*/ 1026497 h 1624698"/>
              <a:gd name="connsiteX26" fmla="*/ 520845 w 1599561"/>
              <a:gd name="connsiteY26" fmla="*/ 1073766 h 1624698"/>
              <a:gd name="connsiteX27" fmla="*/ 520845 w 1599561"/>
              <a:gd name="connsiteY27" fmla="*/ 1261596 h 1624698"/>
              <a:gd name="connsiteX28" fmla="*/ 559337 w 1599561"/>
              <a:gd name="connsiteY28" fmla="*/ 1300158 h 1624698"/>
              <a:gd name="connsiteX29" fmla="*/ 735657 w 1599561"/>
              <a:gd name="connsiteY29" fmla="*/ 1300158 h 1624698"/>
              <a:gd name="connsiteX30" fmla="*/ 782841 w 1599561"/>
              <a:gd name="connsiteY30" fmla="*/ 1254133 h 1624698"/>
              <a:gd name="connsiteX31" fmla="*/ 735657 w 1599561"/>
              <a:gd name="connsiteY31" fmla="*/ 1206864 h 1624698"/>
              <a:gd name="connsiteX32" fmla="*/ 623905 w 1599561"/>
              <a:gd name="connsiteY32" fmla="*/ 1206864 h 1624698"/>
              <a:gd name="connsiteX33" fmla="*/ 602797 w 1599561"/>
              <a:gd name="connsiteY33" fmla="*/ 1186962 h 1624698"/>
              <a:gd name="connsiteX34" fmla="*/ 602797 w 1599561"/>
              <a:gd name="connsiteY34" fmla="*/ 1047644 h 1624698"/>
              <a:gd name="connsiteX35" fmla="*/ 513395 w 1599561"/>
              <a:gd name="connsiteY35" fmla="*/ 943155 h 1624698"/>
              <a:gd name="connsiteX36" fmla="*/ 457519 w 1599561"/>
              <a:gd name="connsiteY36" fmla="*/ 943155 h 1624698"/>
              <a:gd name="connsiteX37" fmla="*/ 456277 w 1599561"/>
              <a:gd name="connsiteY37" fmla="*/ 943155 h 1624698"/>
              <a:gd name="connsiteX38" fmla="*/ 168205 w 1599561"/>
              <a:gd name="connsiteY38" fmla="*/ 943155 h 1624698"/>
              <a:gd name="connsiteX39" fmla="*/ 73837 w 1599561"/>
              <a:gd name="connsiteY39" fmla="*/ 1053863 h 1624698"/>
              <a:gd name="connsiteX40" fmla="*/ 42795 w 1599561"/>
              <a:gd name="connsiteY40" fmla="*/ 1195669 h 1624698"/>
              <a:gd name="connsiteX41" fmla="*/ 56453 w 1599561"/>
              <a:gd name="connsiteY41" fmla="*/ 1237962 h 1624698"/>
              <a:gd name="connsiteX42" fmla="*/ 147097 w 1599561"/>
              <a:gd name="connsiteY42" fmla="*/ 1321304 h 1624698"/>
              <a:gd name="connsiteX43" fmla="*/ 147097 w 1599561"/>
              <a:gd name="connsiteY43" fmla="*/ 1026497 h 1624698"/>
              <a:gd name="connsiteX44" fmla="*/ 168205 w 1599561"/>
              <a:gd name="connsiteY44" fmla="*/ 1006595 h 1624698"/>
              <a:gd name="connsiteX45" fmla="*/ 189313 w 1599561"/>
              <a:gd name="connsiteY45" fmla="*/ 1026497 h 1624698"/>
              <a:gd name="connsiteX46" fmla="*/ 189313 w 1599561"/>
              <a:gd name="connsiteY46" fmla="*/ 1500428 h 1624698"/>
              <a:gd name="connsiteX47" fmla="*/ 168205 w 1599561"/>
              <a:gd name="connsiteY47" fmla="*/ 1520330 h 1624698"/>
              <a:gd name="connsiteX48" fmla="*/ 147097 w 1599561"/>
              <a:gd name="connsiteY48" fmla="*/ 1500428 h 1624698"/>
              <a:gd name="connsiteX49" fmla="*/ 147097 w 1599561"/>
              <a:gd name="connsiteY49" fmla="*/ 1378524 h 1624698"/>
              <a:gd name="connsiteX50" fmla="*/ 27893 w 1599561"/>
              <a:gd name="connsiteY50" fmla="*/ 1267816 h 1624698"/>
              <a:gd name="connsiteX51" fmla="*/ 1819 w 1599561"/>
              <a:gd name="connsiteY51" fmla="*/ 1185718 h 1624698"/>
              <a:gd name="connsiteX52" fmla="*/ 34103 w 1599561"/>
              <a:gd name="connsiteY52" fmla="*/ 1042668 h 1624698"/>
              <a:gd name="connsiteX53" fmla="*/ 168205 w 1599561"/>
              <a:gd name="connsiteY53" fmla="*/ 900862 h 1624698"/>
              <a:gd name="connsiteX54" fmla="*/ 1086045 w 1599561"/>
              <a:gd name="connsiteY54" fmla="*/ 725082 h 1624698"/>
              <a:gd name="connsiteX55" fmla="*/ 1141921 w 1599561"/>
              <a:gd name="connsiteY55" fmla="*/ 725082 h 1624698"/>
              <a:gd name="connsiteX56" fmla="*/ 1429993 w 1599561"/>
              <a:gd name="connsiteY56" fmla="*/ 725082 h 1624698"/>
              <a:gd name="connsiteX57" fmla="*/ 1565337 w 1599561"/>
              <a:gd name="connsiteY57" fmla="*/ 865686 h 1624698"/>
              <a:gd name="connsiteX58" fmla="*/ 1597621 w 1599561"/>
              <a:gd name="connsiteY58" fmla="*/ 1010023 h 1624698"/>
              <a:gd name="connsiteX59" fmla="*/ 1571547 w 1599561"/>
              <a:gd name="connsiteY59" fmla="*/ 1093389 h 1624698"/>
              <a:gd name="connsiteX60" fmla="*/ 1452345 w 1599561"/>
              <a:gd name="connsiteY60" fmla="*/ 1202886 h 1624698"/>
              <a:gd name="connsiteX61" fmla="*/ 1452345 w 1599561"/>
              <a:gd name="connsiteY61" fmla="*/ 1604789 h 1624698"/>
              <a:gd name="connsiteX62" fmla="*/ 1431235 w 1599561"/>
              <a:gd name="connsiteY62" fmla="*/ 1624698 h 1624698"/>
              <a:gd name="connsiteX63" fmla="*/ 1410127 w 1599561"/>
              <a:gd name="connsiteY63" fmla="*/ 1604789 h 1624698"/>
              <a:gd name="connsiteX64" fmla="*/ 1410127 w 1599561"/>
              <a:gd name="connsiteY64" fmla="*/ 851999 h 1624698"/>
              <a:gd name="connsiteX65" fmla="*/ 1431235 w 1599561"/>
              <a:gd name="connsiteY65" fmla="*/ 829602 h 1624698"/>
              <a:gd name="connsiteX66" fmla="*/ 1452345 w 1599561"/>
              <a:gd name="connsiteY66" fmla="*/ 851999 h 1624698"/>
              <a:gd name="connsiteX67" fmla="*/ 1452345 w 1599561"/>
              <a:gd name="connsiteY67" fmla="*/ 959007 h 1624698"/>
              <a:gd name="connsiteX68" fmla="*/ 1466003 w 1599561"/>
              <a:gd name="connsiteY68" fmla="*/ 945320 h 1624698"/>
              <a:gd name="connsiteX69" fmla="*/ 1495803 w 1599561"/>
              <a:gd name="connsiteY69" fmla="*/ 945320 h 1624698"/>
              <a:gd name="connsiteX70" fmla="*/ 1495803 w 1599561"/>
              <a:gd name="connsiteY70" fmla="*/ 975183 h 1624698"/>
              <a:gd name="connsiteX71" fmla="*/ 1452345 w 1599561"/>
              <a:gd name="connsiteY71" fmla="*/ 1018733 h 1624698"/>
              <a:gd name="connsiteX72" fmla="*/ 1452345 w 1599561"/>
              <a:gd name="connsiteY72" fmla="*/ 1145649 h 1624698"/>
              <a:gd name="connsiteX73" fmla="*/ 1542987 w 1599561"/>
              <a:gd name="connsiteY73" fmla="*/ 1061038 h 1624698"/>
              <a:gd name="connsiteX74" fmla="*/ 1556647 w 1599561"/>
              <a:gd name="connsiteY74" fmla="*/ 1018733 h 1624698"/>
              <a:gd name="connsiteX75" fmla="*/ 1525603 w 1599561"/>
              <a:gd name="connsiteY75" fmla="*/ 876885 h 1624698"/>
              <a:gd name="connsiteX76" fmla="*/ 1429993 w 1599561"/>
              <a:gd name="connsiteY76" fmla="*/ 767388 h 1624698"/>
              <a:gd name="connsiteX77" fmla="*/ 1141921 w 1599561"/>
              <a:gd name="connsiteY77" fmla="*/ 767388 h 1624698"/>
              <a:gd name="connsiteX78" fmla="*/ 1086045 w 1599561"/>
              <a:gd name="connsiteY78" fmla="*/ 767388 h 1624698"/>
              <a:gd name="connsiteX79" fmla="*/ 996643 w 1599561"/>
              <a:gd name="connsiteY79" fmla="*/ 871907 h 1624698"/>
              <a:gd name="connsiteX80" fmla="*/ 996643 w 1599561"/>
              <a:gd name="connsiteY80" fmla="*/ 990114 h 1624698"/>
              <a:gd name="connsiteX81" fmla="*/ 1023961 w 1599561"/>
              <a:gd name="connsiteY81" fmla="*/ 990114 h 1624698"/>
              <a:gd name="connsiteX82" fmla="*/ 1045069 w 1599561"/>
              <a:gd name="connsiteY82" fmla="*/ 1010023 h 1624698"/>
              <a:gd name="connsiteX83" fmla="*/ 1023961 w 1599561"/>
              <a:gd name="connsiteY83" fmla="*/ 1031176 h 1624698"/>
              <a:gd name="connsiteX84" fmla="*/ 862541 w 1599561"/>
              <a:gd name="connsiteY84" fmla="*/ 1031176 h 1624698"/>
              <a:gd name="connsiteX85" fmla="*/ 816599 w 1599561"/>
              <a:gd name="connsiteY85" fmla="*/ 1077214 h 1624698"/>
              <a:gd name="connsiteX86" fmla="*/ 862541 w 1599561"/>
              <a:gd name="connsiteY86" fmla="*/ 1123252 h 1624698"/>
              <a:gd name="connsiteX87" fmla="*/ 1077353 w 1599561"/>
              <a:gd name="connsiteY87" fmla="*/ 1123252 h 1624698"/>
              <a:gd name="connsiteX88" fmla="*/ 1077353 w 1599561"/>
              <a:gd name="connsiteY88" fmla="*/ 851999 h 1624698"/>
              <a:gd name="connsiteX89" fmla="*/ 1099705 w 1599561"/>
              <a:gd name="connsiteY89" fmla="*/ 829602 h 1624698"/>
              <a:gd name="connsiteX90" fmla="*/ 1119571 w 1599561"/>
              <a:gd name="connsiteY90" fmla="*/ 851999 h 1624698"/>
              <a:gd name="connsiteX91" fmla="*/ 1119571 w 1599561"/>
              <a:gd name="connsiteY91" fmla="*/ 1604789 h 1624698"/>
              <a:gd name="connsiteX92" fmla="*/ 1099705 w 1599561"/>
              <a:gd name="connsiteY92" fmla="*/ 1624698 h 1624698"/>
              <a:gd name="connsiteX93" fmla="*/ 1077353 w 1599561"/>
              <a:gd name="connsiteY93" fmla="*/ 1604789 h 1624698"/>
              <a:gd name="connsiteX94" fmla="*/ 1077353 w 1599561"/>
              <a:gd name="connsiteY94" fmla="*/ 1165558 h 1624698"/>
              <a:gd name="connsiteX95" fmla="*/ 862541 w 1599561"/>
              <a:gd name="connsiteY95" fmla="*/ 1165558 h 1624698"/>
              <a:gd name="connsiteX96" fmla="*/ 775623 w 1599561"/>
              <a:gd name="connsiteY96" fmla="*/ 1077214 h 1624698"/>
              <a:gd name="connsiteX97" fmla="*/ 862541 w 1599561"/>
              <a:gd name="connsiteY97" fmla="*/ 990114 h 1624698"/>
              <a:gd name="connsiteX98" fmla="*/ 954427 w 1599561"/>
              <a:gd name="connsiteY98" fmla="*/ 990114 h 1624698"/>
              <a:gd name="connsiteX99" fmla="*/ 954427 w 1599561"/>
              <a:gd name="connsiteY99" fmla="*/ 871907 h 1624698"/>
              <a:gd name="connsiteX100" fmla="*/ 1086045 w 1599561"/>
              <a:gd name="connsiteY100" fmla="*/ 725082 h 1624698"/>
              <a:gd name="connsiteX101" fmla="*/ 338309 w 1599561"/>
              <a:gd name="connsiteY101" fmla="*/ 564083 h 1624698"/>
              <a:gd name="connsiteX102" fmla="*/ 224453 w 1599561"/>
              <a:gd name="connsiteY102" fmla="*/ 678391 h 1624698"/>
              <a:gd name="connsiteX103" fmla="*/ 338309 w 1599561"/>
              <a:gd name="connsiteY103" fmla="*/ 792699 h 1624698"/>
              <a:gd name="connsiteX104" fmla="*/ 452163 w 1599561"/>
              <a:gd name="connsiteY104" fmla="*/ 678391 h 1624698"/>
              <a:gd name="connsiteX105" fmla="*/ 338309 w 1599561"/>
              <a:gd name="connsiteY105" fmla="*/ 564083 h 1624698"/>
              <a:gd name="connsiteX106" fmla="*/ 338309 w 1599561"/>
              <a:gd name="connsiteY106" fmla="*/ 521838 h 1624698"/>
              <a:gd name="connsiteX107" fmla="*/ 494241 w 1599561"/>
              <a:gd name="connsiteY107" fmla="*/ 678391 h 1624698"/>
              <a:gd name="connsiteX108" fmla="*/ 338309 w 1599561"/>
              <a:gd name="connsiteY108" fmla="*/ 833701 h 1624698"/>
              <a:gd name="connsiteX109" fmla="*/ 182377 w 1599561"/>
              <a:gd name="connsiteY109" fmla="*/ 678391 h 1624698"/>
              <a:gd name="connsiteX110" fmla="*/ 338309 w 1599561"/>
              <a:gd name="connsiteY110" fmla="*/ 521838 h 1624698"/>
              <a:gd name="connsiteX111" fmla="*/ 1261139 w 1599561"/>
              <a:gd name="connsiteY111" fmla="*/ 382648 h 1624698"/>
              <a:gd name="connsiteX112" fmla="*/ 1148521 w 1599561"/>
              <a:gd name="connsiteY112" fmla="*/ 496503 h 1624698"/>
              <a:gd name="connsiteX113" fmla="*/ 1261139 w 1599561"/>
              <a:gd name="connsiteY113" fmla="*/ 610358 h 1624698"/>
              <a:gd name="connsiteX114" fmla="*/ 1374993 w 1599561"/>
              <a:gd name="connsiteY114" fmla="*/ 496503 h 1624698"/>
              <a:gd name="connsiteX115" fmla="*/ 1261139 w 1599561"/>
              <a:gd name="connsiteY115" fmla="*/ 382648 h 1624698"/>
              <a:gd name="connsiteX116" fmla="*/ 1261139 w 1599561"/>
              <a:gd name="connsiteY116" fmla="*/ 340571 h 1624698"/>
              <a:gd name="connsiteX117" fmla="*/ 1417071 w 1599561"/>
              <a:gd name="connsiteY117" fmla="*/ 496503 h 1624698"/>
              <a:gd name="connsiteX118" fmla="*/ 1261139 w 1599561"/>
              <a:gd name="connsiteY118" fmla="*/ 652435 h 1624698"/>
              <a:gd name="connsiteX119" fmla="*/ 1105207 w 1599561"/>
              <a:gd name="connsiteY119" fmla="*/ 496503 h 1624698"/>
              <a:gd name="connsiteX120" fmla="*/ 1261139 w 1599561"/>
              <a:gd name="connsiteY120" fmla="*/ 340571 h 1624698"/>
              <a:gd name="connsiteX121" fmla="*/ 181907 w 1599561"/>
              <a:gd name="connsiteY121" fmla="*/ 163698 h 1624698"/>
              <a:gd name="connsiteX122" fmla="*/ 124607 w 1599561"/>
              <a:gd name="connsiteY122" fmla="*/ 219930 h 1624698"/>
              <a:gd name="connsiteX123" fmla="*/ 124607 w 1599561"/>
              <a:gd name="connsiteY123" fmla="*/ 326146 h 1624698"/>
              <a:gd name="connsiteX124" fmla="*/ 181907 w 1599561"/>
              <a:gd name="connsiteY124" fmla="*/ 383628 h 1624698"/>
              <a:gd name="connsiteX125" fmla="*/ 439759 w 1599561"/>
              <a:gd name="connsiteY125" fmla="*/ 383628 h 1624698"/>
              <a:gd name="connsiteX126" fmla="*/ 462181 w 1599561"/>
              <a:gd name="connsiteY126" fmla="*/ 393625 h 1624698"/>
              <a:gd name="connsiteX127" fmla="*/ 473391 w 1599561"/>
              <a:gd name="connsiteY127" fmla="*/ 482347 h 1624698"/>
              <a:gd name="connsiteX128" fmla="*/ 475883 w 1599561"/>
              <a:gd name="connsiteY128" fmla="*/ 483596 h 1624698"/>
              <a:gd name="connsiteX129" fmla="*/ 478373 w 1599561"/>
              <a:gd name="connsiteY129" fmla="*/ 483596 h 1624698"/>
              <a:gd name="connsiteX130" fmla="*/ 602939 w 1599561"/>
              <a:gd name="connsiteY130" fmla="*/ 411119 h 1624698"/>
              <a:gd name="connsiteX131" fmla="*/ 647783 w 1599561"/>
              <a:gd name="connsiteY131" fmla="*/ 383628 h 1624698"/>
              <a:gd name="connsiteX132" fmla="*/ 698855 w 1599561"/>
              <a:gd name="connsiteY132" fmla="*/ 383628 h 1624698"/>
              <a:gd name="connsiteX133" fmla="*/ 756155 w 1599561"/>
              <a:gd name="connsiteY133" fmla="*/ 326146 h 1624698"/>
              <a:gd name="connsiteX134" fmla="*/ 756155 w 1599561"/>
              <a:gd name="connsiteY134" fmla="*/ 288658 h 1624698"/>
              <a:gd name="connsiteX135" fmla="*/ 756155 w 1599561"/>
              <a:gd name="connsiteY135" fmla="*/ 219930 h 1624698"/>
              <a:gd name="connsiteX136" fmla="*/ 698855 w 1599561"/>
              <a:gd name="connsiteY136" fmla="*/ 163698 h 1624698"/>
              <a:gd name="connsiteX137" fmla="*/ 530691 w 1599561"/>
              <a:gd name="connsiteY137" fmla="*/ 163698 h 1624698"/>
              <a:gd name="connsiteX138" fmla="*/ 626607 w 1599561"/>
              <a:gd name="connsiteY138" fmla="*/ 41237 h 1624698"/>
              <a:gd name="connsiteX139" fmla="*/ 573043 w 1599561"/>
              <a:gd name="connsiteY139" fmla="*/ 93720 h 1624698"/>
              <a:gd name="connsiteX140" fmla="*/ 573043 w 1599561"/>
              <a:gd name="connsiteY140" fmla="*/ 121212 h 1624698"/>
              <a:gd name="connsiteX141" fmla="*/ 698855 w 1599561"/>
              <a:gd name="connsiteY141" fmla="*/ 121212 h 1624698"/>
              <a:gd name="connsiteX142" fmla="*/ 797261 w 1599561"/>
              <a:gd name="connsiteY142" fmla="*/ 219930 h 1624698"/>
              <a:gd name="connsiteX143" fmla="*/ 797261 w 1599561"/>
              <a:gd name="connsiteY143" fmla="*/ 247421 h 1624698"/>
              <a:gd name="connsiteX144" fmla="*/ 901897 w 1599561"/>
              <a:gd name="connsiteY144" fmla="*/ 247421 h 1624698"/>
              <a:gd name="connsiteX145" fmla="*/ 946741 w 1599561"/>
              <a:gd name="connsiteY145" fmla="*/ 273663 h 1624698"/>
              <a:gd name="connsiteX146" fmla="*/ 1057605 w 1599561"/>
              <a:gd name="connsiteY146" fmla="*/ 341142 h 1624698"/>
              <a:gd name="connsiteX147" fmla="*/ 1062587 w 1599561"/>
              <a:gd name="connsiteY147" fmla="*/ 339892 h 1624698"/>
              <a:gd name="connsiteX148" fmla="*/ 1065077 w 1599561"/>
              <a:gd name="connsiteY148" fmla="*/ 332394 h 1624698"/>
              <a:gd name="connsiteX149" fmla="*/ 1063833 w 1599561"/>
              <a:gd name="connsiteY149" fmla="*/ 324897 h 1624698"/>
              <a:gd name="connsiteX150" fmla="*/ 1073797 w 1599561"/>
              <a:gd name="connsiteY150" fmla="*/ 257418 h 1624698"/>
              <a:gd name="connsiteX151" fmla="*/ 1097465 w 1599561"/>
              <a:gd name="connsiteY151" fmla="*/ 247421 h 1624698"/>
              <a:gd name="connsiteX152" fmla="*/ 1112413 w 1599561"/>
              <a:gd name="connsiteY152" fmla="*/ 247421 h 1624698"/>
              <a:gd name="connsiteX153" fmla="*/ 1165977 w 1599561"/>
              <a:gd name="connsiteY153" fmla="*/ 194938 h 1624698"/>
              <a:gd name="connsiteX154" fmla="*/ 1165977 w 1599561"/>
              <a:gd name="connsiteY154" fmla="*/ 93720 h 1624698"/>
              <a:gd name="connsiteX155" fmla="*/ 1112413 w 1599561"/>
              <a:gd name="connsiteY155" fmla="*/ 41237 h 1624698"/>
              <a:gd name="connsiteX156" fmla="*/ 626607 w 1599561"/>
              <a:gd name="connsiteY156" fmla="*/ 0 h 1624698"/>
              <a:gd name="connsiteX157" fmla="*/ 1112413 w 1599561"/>
              <a:gd name="connsiteY157" fmla="*/ 0 h 1624698"/>
              <a:gd name="connsiteX158" fmla="*/ 1208329 w 1599561"/>
              <a:gd name="connsiteY158" fmla="*/ 93720 h 1624698"/>
              <a:gd name="connsiteX159" fmla="*/ 1208329 w 1599561"/>
              <a:gd name="connsiteY159" fmla="*/ 194938 h 1624698"/>
              <a:gd name="connsiteX160" fmla="*/ 1112413 w 1599561"/>
              <a:gd name="connsiteY160" fmla="*/ 288658 h 1624698"/>
              <a:gd name="connsiteX161" fmla="*/ 1104939 w 1599561"/>
              <a:gd name="connsiteY161" fmla="*/ 288658 h 1624698"/>
              <a:gd name="connsiteX162" fmla="*/ 1106185 w 1599561"/>
              <a:gd name="connsiteY162" fmla="*/ 321148 h 1624698"/>
              <a:gd name="connsiteX163" fmla="*/ 1106185 w 1599561"/>
              <a:gd name="connsiteY163" fmla="*/ 332394 h 1624698"/>
              <a:gd name="connsiteX164" fmla="*/ 1092483 w 1599561"/>
              <a:gd name="connsiteY164" fmla="*/ 369882 h 1624698"/>
              <a:gd name="connsiteX165" fmla="*/ 1057605 w 1599561"/>
              <a:gd name="connsiteY165" fmla="*/ 383628 h 1624698"/>
              <a:gd name="connsiteX166" fmla="*/ 1056359 w 1599561"/>
              <a:gd name="connsiteY166" fmla="*/ 383628 h 1624698"/>
              <a:gd name="connsiteX167" fmla="*/ 908125 w 1599561"/>
              <a:gd name="connsiteY167" fmla="*/ 293657 h 1624698"/>
              <a:gd name="connsiteX168" fmla="*/ 901897 w 1599561"/>
              <a:gd name="connsiteY168" fmla="*/ 288658 h 1624698"/>
              <a:gd name="connsiteX169" fmla="*/ 797261 w 1599561"/>
              <a:gd name="connsiteY169" fmla="*/ 288658 h 1624698"/>
              <a:gd name="connsiteX170" fmla="*/ 797261 w 1599561"/>
              <a:gd name="connsiteY170" fmla="*/ 326146 h 1624698"/>
              <a:gd name="connsiteX171" fmla="*/ 698855 w 1599561"/>
              <a:gd name="connsiteY171" fmla="*/ 424865 h 1624698"/>
              <a:gd name="connsiteX172" fmla="*/ 647783 w 1599561"/>
              <a:gd name="connsiteY172" fmla="*/ 424865 h 1624698"/>
              <a:gd name="connsiteX173" fmla="*/ 639063 w 1599561"/>
              <a:gd name="connsiteY173" fmla="*/ 431113 h 1624698"/>
              <a:gd name="connsiteX174" fmla="*/ 484603 w 1599561"/>
              <a:gd name="connsiteY174" fmla="*/ 524833 h 1624698"/>
              <a:gd name="connsiteX175" fmla="*/ 480865 w 1599561"/>
              <a:gd name="connsiteY175" fmla="*/ 526083 h 1624698"/>
              <a:gd name="connsiteX176" fmla="*/ 475883 w 1599561"/>
              <a:gd name="connsiteY176" fmla="*/ 526083 h 1624698"/>
              <a:gd name="connsiteX177" fmla="*/ 445987 w 1599561"/>
              <a:gd name="connsiteY177" fmla="*/ 513587 h 1624698"/>
              <a:gd name="connsiteX178" fmla="*/ 432285 w 1599561"/>
              <a:gd name="connsiteY178" fmla="*/ 478598 h 1624698"/>
              <a:gd name="connsiteX179" fmla="*/ 431039 w 1599561"/>
              <a:gd name="connsiteY179" fmla="*/ 424865 h 1624698"/>
              <a:gd name="connsiteX180" fmla="*/ 181907 w 1599561"/>
              <a:gd name="connsiteY180" fmla="*/ 424865 h 1624698"/>
              <a:gd name="connsiteX181" fmla="*/ 83501 w 1599561"/>
              <a:gd name="connsiteY181" fmla="*/ 326146 h 1624698"/>
              <a:gd name="connsiteX182" fmla="*/ 83501 w 1599561"/>
              <a:gd name="connsiteY182" fmla="*/ 219930 h 1624698"/>
              <a:gd name="connsiteX183" fmla="*/ 181907 w 1599561"/>
              <a:gd name="connsiteY183" fmla="*/ 121212 h 1624698"/>
              <a:gd name="connsiteX184" fmla="*/ 530691 w 1599561"/>
              <a:gd name="connsiteY184" fmla="*/ 121212 h 1624698"/>
              <a:gd name="connsiteX185" fmla="*/ 530691 w 1599561"/>
              <a:gd name="connsiteY185" fmla="*/ 93720 h 1624698"/>
              <a:gd name="connsiteX186" fmla="*/ 626607 w 1599561"/>
              <a:gd name="connsiteY186" fmla="*/ 0 h 162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599561" h="1624698">
                <a:moveTo>
                  <a:pt x="1263875" y="1213963"/>
                </a:moveTo>
                <a:cubicBezTo>
                  <a:pt x="1276429" y="1213963"/>
                  <a:pt x="1285219" y="1222665"/>
                  <a:pt x="1285219" y="1235095"/>
                </a:cubicBezTo>
                <a:lnTo>
                  <a:pt x="1285219" y="1598073"/>
                </a:lnTo>
                <a:cubicBezTo>
                  <a:pt x="1285219" y="1609260"/>
                  <a:pt x="1276429" y="1619205"/>
                  <a:pt x="1263875" y="1619205"/>
                </a:cubicBezTo>
                <a:cubicBezTo>
                  <a:pt x="1252575" y="1619205"/>
                  <a:pt x="1242529" y="1609260"/>
                  <a:pt x="1242529" y="1598073"/>
                </a:cubicBezTo>
                <a:lnTo>
                  <a:pt x="1242529" y="1235095"/>
                </a:lnTo>
                <a:cubicBezTo>
                  <a:pt x="1242529" y="1222665"/>
                  <a:pt x="1252575" y="1213963"/>
                  <a:pt x="1263875" y="1213963"/>
                </a:cubicBezTo>
                <a:close/>
                <a:moveTo>
                  <a:pt x="168205" y="900862"/>
                </a:moveTo>
                <a:lnTo>
                  <a:pt x="456277" y="900862"/>
                </a:lnTo>
                <a:lnTo>
                  <a:pt x="457519" y="900862"/>
                </a:lnTo>
                <a:lnTo>
                  <a:pt x="513395" y="900862"/>
                </a:lnTo>
                <a:cubicBezTo>
                  <a:pt x="602797" y="900862"/>
                  <a:pt x="645013" y="948131"/>
                  <a:pt x="645013" y="1047644"/>
                </a:cubicBezTo>
                <a:lnTo>
                  <a:pt x="645013" y="1165815"/>
                </a:lnTo>
                <a:lnTo>
                  <a:pt x="735657" y="1165815"/>
                </a:lnTo>
                <a:cubicBezTo>
                  <a:pt x="785325" y="1165815"/>
                  <a:pt x="823817" y="1204376"/>
                  <a:pt x="823817" y="1254133"/>
                </a:cubicBezTo>
                <a:cubicBezTo>
                  <a:pt x="823817" y="1302646"/>
                  <a:pt x="785325" y="1341207"/>
                  <a:pt x="735657" y="1341207"/>
                </a:cubicBezTo>
                <a:lnTo>
                  <a:pt x="559337" y="1341207"/>
                </a:lnTo>
                <a:cubicBezTo>
                  <a:pt x="545679" y="1341207"/>
                  <a:pt x="532021" y="1338719"/>
                  <a:pt x="520845" y="1332499"/>
                </a:cubicBezTo>
                <a:lnTo>
                  <a:pt x="520845" y="1500428"/>
                </a:lnTo>
                <a:cubicBezTo>
                  <a:pt x="520845" y="1511623"/>
                  <a:pt x="512153" y="1520330"/>
                  <a:pt x="500977" y="1520330"/>
                </a:cubicBezTo>
                <a:cubicBezTo>
                  <a:pt x="488561" y="1520330"/>
                  <a:pt x="479869" y="1511623"/>
                  <a:pt x="479869" y="1500428"/>
                </a:cubicBezTo>
                <a:lnTo>
                  <a:pt x="479869" y="1261596"/>
                </a:lnTo>
                <a:lnTo>
                  <a:pt x="479869" y="1073766"/>
                </a:lnTo>
                <a:lnTo>
                  <a:pt x="479869" y="1026497"/>
                </a:lnTo>
                <a:cubicBezTo>
                  <a:pt x="479869" y="1015302"/>
                  <a:pt x="488561" y="1006595"/>
                  <a:pt x="500977" y="1006595"/>
                </a:cubicBezTo>
                <a:cubicBezTo>
                  <a:pt x="512153" y="1006595"/>
                  <a:pt x="520845" y="1015302"/>
                  <a:pt x="520845" y="1026497"/>
                </a:cubicBezTo>
                <a:lnTo>
                  <a:pt x="520845" y="1073766"/>
                </a:lnTo>
                <a:lnTo>
                  <a:pt x="520845" y="1261596"/>
                </a:lnTo>
                <a:cubicBezTo>
                  <a:pt x="520845" y="1282743"/>
                  <a:pt x="538229" y="1300158"/>
                  <a:pt x="559337" y="1300158"/>
                </a:cubicBezTo>
                <a:lnTo>
                  <a:pt x="735657" y="1300158"/>
                </a:lnTo>
                <a:cubicBezTo>
                  <a:pt x="761733" y="1300158"/>
                  <a:pt x="782841" y="1279011"/>
                  <a:pt x="782841" y="1254133"/>
                </a:cubicBezTo>
                <a:cubicBezTo>
                  <a:pt x="782841" y="1228011"/>
                  <a:pt x="761733" y="1206864"/>
                  <a:pt x="735657" y="1206864"/>
                </a:cubicBezTo>
                <a:lnTo>
                  <a:pt x="623905" y="1206864"/>
                </a:lnTo>
                <a:cubicBezTo>
                  <a:pt x="612729" y="1206864"/>
                  <a:pt x="602797" y="1198157"/>
                  <a:pt x="602797" y="1186962"/>
                </a:cubicBezTo>
                <a:lnTo>
                  <a:pt x="602797" y="1047644"/>
                </a:lnTo>
                <a:cubicBezTo>
                  <a:pt x="602797" y="960570"/>
                  <a:pt x="569271" y="943155"/>
                  <a:pt x="513395" y="943155"/>
                </a:cubicBezTo>
                <a:lnTo>
                  <a:pt x="457519" y="943155"/>
                </a:lnTo>
                <a:lnTo>
                  <a:pt x="456277" y="943155"/>
                </a:lnTo>
                <a:lnTo>
                  <a:pt x="168205" y="943155"/>
                </a:lnTo>
                <a:cubicBezTo>
                  <a:pt x="118537" y="943155"/>
                  <a:pt x="104879" y="943155"/>
                  <a:pt x="73837" y="1053863"/>
                </a:cubicBezTo>
                <a:lnTo>
                  <a:pt x="42795" y="1195669"/>
                </a:lnTo>
                <a:cubicBezTo>
                  <a:pt x="39069" y="1210596"/>
                  <a:pt x="45277" y="1226767"/>
                  <a:pt x="56453" y="1237962"/>
                </a:cubicBezTo>
                <a:lnTo>
                  <a:pt x="147097" y="1321304"/>
                </a:lnTo>
                <a:lnTo>
                  <a:pt x="147097" y="1026497"/>
                </a:lnTo>
                <a:cubicBezTo>
                  <a:pt x="147097" y="1015302"/>
                  <a:pt x="157029" y="1006595"/>
                  <a:pt x="168205" y="1006595"/>
                </a:cubicBezTo>
                <a:cubicBezTo>
                  <a:pt x="179381" y="1006595"/>
                  <a:pt x="189313" y="1015302"/>
                  <a:pt x="189313" y="1026497"/>
                </a:cubicBezTo>
                <a:lnTo>
                  <a:pt x="189313" y="1500428"/>
                </a:lnTo>
                <a:cubicBezTo>
                  <a:pt x="189313" y="1511623"/>
                  <a:pt x="179381" y="1520330"/>
                  <a:pt x="168205" y="1520330"/>
                </a:cubicBezTo>
                <a:cubicBezTo>
                  <a:pt x="157029" y="1520330"/>
                  <a:pt x="147097" y="1511623"/>
                  <a:pt x="147097" y="1500428"/>
                </a:cubicBezTo>
                <a:lnTo>
                  <a:pt x="147097" y="1378524"/>
                </a:lnTo>
                <a:lnTo>
                  <a:pt x="27893" y="1267816"/>
                </a:lnTo>
                <a:cubicBezTo>
                  <a:pt x="5543" y="1247913"/>
                  <a:pt x="-4391" y="1215572"/>
                  <a:pt x="1819" y="1185718"/>
                </a:cubicBezTo>
                <a:lnTo>
                  <a:pt x="34103" y="1042668"/>
                </a:lnTo>
                <a:cubicBezTo>
                  <a:pt x="67629" y="924497"/>
                  <a:pt x="89979" y="900862"/>
                  <a:pt x="168205" y="900862"/>
                </a:cubicBezTo>
                <a:close/>
                <a:moveTo>
                  <a:pt x="1086045" y="725082"/>
                </a:moveTo>
                <a:lnTo>
                  <a:pt x="1141921" y="725082"/>
                </a:lnTo>
                <a:lnTo>
                  <a:pt x="1429993" y="725082"/>
                </a:lnTo>
                <a:cubicBezTo>
                  <a:pt x="1510703" y="725082"/>
                  <a:pt x="1533053" y="748724"/>
                  <a:pt x="1565337" y="865686"/>
                </a:cubicBezTo>
                <a:lnTo>
                  <a:pt x="1597621" y="1010023"/>
                </a:lnTo>
                <a:cubicBezTo>
                  <a:pt x="1603831" y="1039886"/>
                  <a:pt x="1595139" y="1070992"/>
                  <a:pt x="1571547" y="1093389"/>
                </a:cubicBezTo>
                <a:lnTo>
                  <a:pt x="1452345" y="1202886"/>
                </a:lnTo>
                <a:lnTo>
                  <a:pt x="1452345" y="1604789"/>
                </a:lnTo>
                <a:cubicBezTo>
                  <a:pt x="1452345" y="1615988"/>
                  <a:pt x="1443653" y="1624698"/>
                  <a:pt x="1431235" y="1624698"/>
                </a:cubicBezTo>
                <a:cubicBezTo>
                  <a:pt x="1420061" y="1624698"/>
                  <a:pt x="1410127" y="1615988"/>
                  <a:pt x="1410127" y="1604789"/>
                </a:cubicBezTo>
                <a:lnTo>
                  <a:pt x="1410127" y="851999"/>
                </a:lnTo>
                <a:cubicBezTo>
                  <a:pt x="1410127" y="839556"/>
                  <a:pt x="1420061" y="829602"/>
                  <a:pt x="1431235" y="829602"/>
                </a:cubicBezTo>
                <a:cubicBezTo>
                  <a:pt x="1443653" y="829602"/>
                  <a:pt x="1452345" y="839556"/>
                  <a:pt x="1452345" y="851999"/>
                </a:cubicBezTo>
                <a:lnTo>
                  <a:pt x="1452345" y="959007"/>
                </a:lnTo>
                <a:lnTo>
                  <a:pt x="1466003" y="945320"/>
                </a:lnTo>
                <a:cubicBezTo>
                  <a:pt x="1474695" y="937854"/>
                  <a:pt x="1487111" y="937854"/>
                  <a:pt x="1495803" y="945320"/>
                </a:cubicBezTo>
                <a:cubicBezTo>
                  <a:pt x="1504495" y="954030"/>
                  <a:pt x="1504495" y="966473"/>
                  <a:pt x="1495803" y="975183"/>
                </a:cubicBezTo>
                <a:lnTo>
                  <a:pt x="1452345" y="1018733"/>
                </a:lnTo>
                <a:lnTo>
                  <a:pt x="1452345" y="1145649"/>
                </a:lnTo>
                <a:lnTo>
                  <a:pt x="1542987" y="1061038"/>
                </a:lnTo>
                <a:cubicBezTo>
                  <a:pt x="1554163" y="1051084"/>
                  <a:pt x="1560371" y="1034908"/>
                  <a:pt x="1556647" y="1018733"/>
                </a:cubicBezTo>
                <a:lnTo>
                  <a:pt x="1525603" y="876885"/>
                </a:lnTo>
                <a:cubicBezTo>
                  <a:pt x="1494561" y="767388"/>
                  <a:pt x="1480903" y="767388"/>
                  <a:pt x="1429993" y="767388"/>
                </a:cubicBezTo>
                <a:lnTo>
                  <a:pt x="1141921" y="767388"/>
                </a:lnTo>
                <a:lnTo>
                  <a:pt x="1086045" y="767388"/>
                </a:lnTo>
                <a:cubicBezTo>
                  <a:pt x="1031411" y="767388"/>
                  <a:pt x="996643" y="784808"/>
                  <a:pt x="996643" y="871907"/>
                </a:cubicBezTo>
                <a:lnTo>
                  <a:pt x="996643" y="990114"/>
                </a:lnTo>
                <a:lnTo>
                  <a:pt x="1023961" y="990114"/>
                </a:lnTo>
                <a:cubicBezTo>
                  <a:pt x="1035137" y="990114"/>
                  <a:pt x="1045069" y="998824"/>
                  <a:pt x="1045069" y="1010023"/>
                </a:cubicBezTo>
                <a:cubicBezTo>
                  <a:pt x="1045069" y="1022466"/>
                  <a:pt x="1035137" y="1031176"/>
                  <a:pt x="1023961" y="1031176"/>
                </a:cubicBezTo>
                <a:lnTo>
                  <a:pt x="862541" y="1031176"/>
                </a:lnTo>
                <a:cubicBezTo>
                  <a:pt x="837707" y="1031176"/>
                  <a:pt x="816599" y="1052328"/>
                  <a:pt x="816599" y="1077214"/>
                </a:cubicBezTo>
                <a:cubicBezTo>
                  <a:pt x="816599" y="1103344"/>
                  <a:pt x="837707" y="1123252"/>
                  <a:pt x="862541" y="1123252"/>
                </a:cubicBezTo>
                <a:lnTo>
                  <a:pt x="1077353" y="1123252"/>
                </a:lnTo>
                <a:lnTo>
                  <a:pt x="1077353" y="851999"/>
                </a:lnTo>
                <a:cubicBezTo>
                  <a:pt x="1077353" y="839556"/>
                  <a:pt x="1087287" y="829602"/>
                  <a:pt x="1099705" y="829602"/>
                </a:cubicBezTo>
                <a:cubicBezTo>
                  <a:pt x="1110879" y="829602"/>
                  <a:pt x="1119571" y="839556"/>
                  <a:pt x="1119571" y="851999"/>
                </a:cubicBezTo>
                <a:lnTo>
                  <a:pt x="1119571" y="1604789"/>
                </a:lnTo>
                <a:cubicBezTo>
                  <a:pt x="1119571" y="1615988"/>
                  <a:pt x="1110879" y="1624698"/>
                  <a:pt x="1099705" y="1624698"/>
                </a:cubicBezTo>
                <a:cubicBezTo>
                  <a:pt x="1087287" y="1624698"/>
                  <a:pt x="1077353" y="1615988"/>
                  <a:pt x="1077353" y="1604789"/>
                </a:cubicBezTo>
                <a:lnTo>
                  <a:pt x="1077353" y="1165558"/>
                </a:lnTo>
                <a:lnTo>
                  <a:pt x="862541" y="1165558"/>
                </a:lnTo>
                <a:cubicBezTo>
                  <a:pt x="814115" y="1165558"/>
                  <a:pt x="775623" y="1125741"/>
                  <a:pt x="775623" y="1077214"/>
                </a:cubicBezTo>
                <a:cubicBezTo>
                  <a:pt x="775623" y="1029931"/>
                  <a:pt x="814115" y="990114"/>
                  <a:pt x="862541" y="990114"/>
                </a:cubicBezTo>
                <a:lnTo>
                  <a:pt x="954427" y="990114"/>
                </a:lnTo>
                <a:lnTo>
                  <a:pt x="954427" y="871907"/>
                </a:lnTo>
                <a:cubicBezTo>
                  <a:pt x="954427" y="773609"/>
                  <a:pt x="997885" y="725082"/>
                  <a:pt x="1086045" y="725082"/>
                </a:cubicBezTo>
                <a:close/>
                <a:moveTo>
                  <a:pt x="338309" y="564083"/>
                </a:moveTo>
                <a:cubicBezTo>
                  <a:pt x="275193" y="564083"/>
                  <a:pt x="224453" y="615024"/>
                  <a:pt x="224453" y="678391"/>
                </a:cubicBezTo>
                <a:cubicBezTo>
                  <a:pt x="224453" y="741757"/>
                  <a:pt x="275193" y="792699"/>
                  <a:pt x="338309" y="792699"/>
                </a:cubicBezTo>
                <a:cubicBezTo>
                  <a:pt x="401423" y="792699"/>
                  <a:pt x="452163" y="741757"/>
                  <a:pt x="452163" y="678391"/>
                </a:cubicBezTo>
                <a:cubicBezTo>
                  <a:pt x="452163" y="615024"/>
                  <a:pt x="401423" y="564083"/>
                  <a:pt x="338309" y="564083"/>
                </a:cubicBezTo>
                <a:close/>
                <a:moveTo>
                  <a:pt x="338309" y="521838"/>
                </a:moveTo>
                <a:cubicBezTo>
                  <a:pt x="423699" y="521838"/>
                  <a:pt x="494241" y="592660"/>
                  <a:pt x="494241" y="678391"/>
                </a:cubicBezTo>
                <a:cubicBezTo>
                  <a:pt x="494241" y="764122"/>
                  <a:pt x="423699" y="833701"/>
                  <a:pt x="338309" y="833701"/>
                </a:cubicBezTo>
                <a:cubicBezTo>
                  <a:pt x="252917" y="833701"/>
                  <a:pt x="182377" y="764122"/>
                  <a:pt x="182377" y="678391"/>
                </a:cubicBezTo>
                <a:cubicBezTo>
                  <a:pt x="182377" y="592660"/>
                  <a:pt x="252917" y="521838"/>
                  <a:pt x="338309" y="521838"/>
                </a:cubicBezTo>
                <a:close/>
                <a:moveTo>
                  <a:pt x="1261139" y="382648"/>
                </a:moveTo>
                <a:cubicBezTo>
                  <a:pt x="1199261" y="382648"/>
                  <a:pt x="1148521" y="433388"/>
                  <a:pt x="1148521" y="496503"/>
                </a:cubicBezTo>
                <a:cubicBezTo>
                  <a:pt x="1148521" y="558381"/>
                  <a:pt x="1199261" y="610358"/>
                  <a:pt x="1261139" y="610358"/>
                </a:cubicBezTo>
                <a:cubicBezTo>
                  <a:pt x="1323017" y="610358"/>
                  <a:pt x="1374993" y="558381"/>
                  <a:pt x="1374993" y="496503"/>
                </a:cubicBezTo>
                <a:cubicBezTo>
                  <a:pt x="1374993" y="433388"/>
                  <a:pt x="1323017" y="382648"/>
                  <a:pt x="1261139" y="382648"/>
                </a:cubicBezTo>
                <a:close/>
                <a:moveTo>
                  <a:pt x="1261139" y="340571"/>
                </a:moveTo>
                <a:cubicBezTo>
                  <a:pt x="1346529" y="340571"/>
                  <a:pt x="1417071" y="409874"/>
                  <a:pt x="1417071" y="496503"/>
                </a:cubicBezTo>
                <a:cubicBezTo>
                  <a:pt x="1417071" y="581894"/>
                  <a:pt x="1346529" y="652435"/>
                  <a:pt x="1261139" y="652435"/>
                </a:cubicBezTo>
                <a:cubicBezTo>
                  <a:pt x="1175747" y="652435"/>
                  <a:pt x="1105207" y="581894"/>
                  <a:pt x="1105207" y="496503"/>
                </a:cubicBezTo>
                <a:cubicBezTo>
                  <a:pt x="1105207" y="409874"/>
                  <a:pt x="1175747" y="340571"/>
                  <a:pt x="1261139" y="340571"/>
                </a:cubicBezTo>
                <a:close/>
                <a:moveTo>
                  <a:pt x="181907" y="163698"/>
                </a:moveTo>
                <a:cubicBezTo>
                  <a:pt x="150767" y="163698"/>
                  <a:pt x="124607" y="188690"/>
                  <a:pt x="124607" y="219930"/>
                </a:cubicBezTo>
                <a:lnTo>
                  <a:pt x="124607" y="326146"/>
                </a:lnTo>
                <a:cubicBezTo>
                  <a:pt x="124607" y="358636"/>
                  <a:pt x="150767" y="383628"/>
                  <a:pt x="181907" y="383628"/>
                </a:cubicBezTo>
                <a:lnTo>
                  <a:pt x="439759" y="383628"/>
                </a:lnTo>
                <a:cubicBezTo>
                  <a:pt x="448479" y="383628"/>
                  <a:pt x="455953" y="387377"/>
                  <a:pt x="462181" y="393625"/>
                </a:cubicBezTo>
                <a:cubicBezTo>
                  <a:pt x="469655" y="402372"/>
                  <a:pt x="478373" y="419866"/>
                  <a:pt x="473391" y="482347"/>
                </a:cubicBezTo>
                <a:cubicBezTo>
                  <a:pt x="474637" y="483596"/>
                  <a:pt x="475883" y="483596"/>
                  <a:pt x="475883" y="483596"/>
                </a:cubicBezTo>
                <a:lnTo>
                  <a:pt x="478373" y="483596"/>
                </a:lnTo>
                <a:cubicBezTo>
                  <a:pt x="526955" y="476099"/>
                  <a:pt x="575535" y="462353"/>
                  <a:pt x="602939" y="411119"/>
                </a:cubicBezTo>
                <a:cubicBezTo>
                  <a:pt x="611659" y="393625"/>
                  <a:pt x="629099" y="383628"/>
                  <a:pt x="647783" y="383628"/>
                </a:cubicBezTo>
                <a:lnTo>
                  <a:pt x="698855" y="383628"/>
                </a:lnTo>
                <a:cubicBezTo>
                  <a:pt x="729997" y="383628"/>
                  <a:pt x="756155" y="358636"/>
                  <a:pt x="756155" y="326146"/>
                </a:cubicBezTo>
                <a:lnTo>
                  <a:pt x="756155" y="288658"/>
                </a:lnTo>
                <a:lnTo>
                  <a:pt x="756155" y="219930"/>
                </a:lnTo>
                <a:cubicBezTo>
                  <a:pt x="756155" y="188690"/>
                  <a:pt x="729997" y="163698"/>
                  <a:pt x="698855" y="163698"/>
                </a:cubicBezTo>
                <a:lnTo>
                  <a:pt x="530691" y="163698"/>
                </a:lnTo>
                <a:close/>
                <a:moveTo>
                  <a:pt x="626607" y="41237"/>
                </a:moveTo>
                <a:cubicBezTo>
                  <a:pt x="596711" y="41237"/>
                  <a:pt x="573043" y="64980"/>
                  <a:pt x="573043" y="93720"/>
                </a:cubicBezTo>
                <a:lnTo>
                  <a:pt x="573043" y="121212"/>
                </a:lnTo>
                <a:lnTo>
                  <a:pt x="698855" y="121212"/>
                </a:lnTo>
                <a:cubicBezTo>
                  <a:pt x="753663" y="121212"/>
                  <a:pt x="797261" y="164948"/>
                  <a:pt x="797261" y="219930"/>
                </a:cubicBezTo>
                <a:lnTo>
                  <a:pt x="797261" y="247421"/>
                </a:lnTo>
                <a:lnTo>
                  <a:pt x="901897" y="247421"/>
                </a:lnTo>
                <a:cubicBezTo>
                  <a:pt x="920581" y="247421"/>
                  <a:pt x="936775" y="257418"/>
                  <a:pt x="946741" y="273663"/>
                </a:cubicBezTo>
                <a:cubicBezTo>
                  <a:pt x="977881" y="333644"/>
                  <a:pt x="1033937" y="339892"/>
                  <a:pt x="1057605" y="341142"/>
                </a:cubicBezTo>
                <a:cubicBezTo>
                  <a:pt x="1058849" y="341142"/>
                  <a:pt x="1061341" y="341142"/>
                  <a:pt x="1062587" y="339892"/>
                </a:cubicBezTo>
                <a:cubicBezTo>
                  <a:pt x="1063833" y="338642"/>
                  <a:pt x="1065077" y="336143"/>
                  <a:pt x="1065077" y="332394"/>
                </a:cubicBezTo>
                <a:cubicBezTo>
                  <a:pt x="1065077" y="329895"/>
                  <a:pt x="1065077" y="328646"/>
                  <a:pt x="1063833" y="324897"/>
                </a:cubicBezTo>
                <a:cubicBezTo>
                  <a:pt x="1062587" y="297405"/>
                  <a:pt x="1060095" y="272413"/>
                  <a:pt x="1073797" y="257418"/>
                </a:cubicBezTo>
                <a:cubicBezTo>
                  <a:pt x="1080025" y="251170"/>
                  <a:pt x="1088745" y="247421"/>
                  <a:pt x="1097465" y="247421"/>
                </a:cubicBezTo>
                <a:lnTo>
                  <a:pt x="1112413" y="247421"/>
                </a:lnTo>
                <a:cubicBezTo>
                  <a:pt x="1142309" y="247421"/>
                  <a:pt x="1165977" y="223679"/>
                  <a:pt x="1165977" y="194938"/>
                </a:cubicBezTo>
                <a:lnTo>
                  <a:pt x="1165977" y="93720"/>
                </a:lnTo>
                <a:cubicBezTo>
                  <a:pt x="1165977" y="64980"/>
                  <a:pt x="1142309" y="41237"/>
                  <a:pt x="1112413" y="41237"/>
                </a:cubicBezTo>
                <a:close/>
                <a:moveTo>
                  <a:pt x="626607" y="0"/>
                </a:moveTo>
                <a:lnTo>
                  <a:pt x="1112413" y="0"/>
                </a:lnTo>
                <a:cubicBezTo>
                  <a:pt x="1165977" y="0"/>
                  <a:pt x="1208329" y="42487"/>
                  <a:pt x="1208329" y="93720"/>
                </a:cubicBezTo>
                <a:lnTo>
                  <a:pt x="1208329" y="194938"/>
                </a:lnTo>
                <a:cubicBezTo>
                  <a:pt x="1208329" y="246172"/>
                  <a:pt x="1165977" y="288658"/>
                  <a:pt x="1112413" y="288658"/>
                </a:cubicBezTo>
                <a:lnTo>
                  <a:pt x="1104939" y="288658"/>
                </a:lnTo>
                <a:cubicBezTo>
                  <a:pt x="1103693" y="298655"/>
                  <a:pt x="1104939" y="314900"/>
                  <a:pt x="1106185" y="321148"/>
                </a:cubicBezTo>
                <a:cubicBezTo>
                  <a:pt x="1106185" y="326146"/>
                  <a:pt x="1106185" y="329895"/>
                  <a:pt x="1106185" y="332394"/>
                </a:cubicBezTo>
                <a:cubicBezTo>
                  <a:pt x="1106185" y="347390"/>
                  <a:pt x="1101201" y="359886"/>
                  <a:pt x="1092483" y="369882"/>
                </a:cubicBezTo>
                <a:cubicBezTo>
                  <a:pt x="1083763" y="378630"/>
                  <a:pt x="1071307" y="383628"/>
                  <a:pt x="1057605" y="383628"/>
                </a:cubicBezTo>
                <a:lnTo>
                  <a:pt x="1056359" y="383628"/>
                </a:lnTo>
                <a:cubicBezTo>
                  <a:pt x="1026463" y="382378"/>
                  <a:pt x="950477" y="373631"/>
                  <a:pt x="908125" y="293657"/>
                </a:cubicBezTo>
                <a:cubicBezTo>
                  <a:pt x="906879" y="291157"/>
                  <a:pt x="904389" y="288658"/>
                  <a:pt x="901897" y="288658"/>
                </a:cubicBezTo>
                <a:lnTo>
                  <a:pt x="797261" y="288658"/>
                </a:lnTo>
                <a:lnTo>
                  <a:pt x="797261" y="326146"/>
                </a:lnTo>
                <a:cubicBezTo>
                  <a:pt x="797261" y="381129"/>
                  <a:pt x="753663" y="424865"/>
                  <a:pt x="698855" y="424865"/>
                </a:cubicBezTo>
                <a:lnTo>
                  <a:pt x="647783" y="424865"/>
                </a:lnTo>
                <a:cubicBezTo>
                  <a:pt x="644047" y="424865"/>
                  <a:pt x="641555" y="427364"/>
                  <a:pt x="639063" y="431113"/>
                </a:cubicBezTo>
                <a:cubicBezTo>
                  <a:pt x="604185" y="498591"/>
                  <a:pt x="541903" y="517335"/>
                  <a:pt x="484603" y="524833"/>
                </a:cubicBezTo>
                <a:lnTo>
                  <a:pt x="480865" y="526083"/>
                </a:lnTo>
                <a:cubicBezTo>
                  <a:pt x="479619" y="526083"/>
                  <a:pt x="477129" y="526083"/>
                  <a:pt x="475883" y="526083"/>
                </a:cubicBezTo>
                <a:cubicBezTo>
                  <a:pt x="463427" y="526083"/>
                  <a:pt x="453461" y="521084"/>
                  <a:pt x="445987" y="513587"/>
                </a:cubicBezTo>
                <a:cubicBezTo>
                  <a:pt x="436021" y="504839"/>
                  <a:pt x="431039" y="492343"/>
                  <a:pt x="432285" y="478598"/>
                </a:cubicBezTo>
                <a:cubicBezTo>
                  <a:pt x="433531" y="451107"/>
                  <a:pt x="432285" y="433612"/>
                  <a:pt x="431039" y="424865"/>
                </a:cubicBezTo>
                <a:lnTo>
                  <a:pt x="181907" y="424865"/>
                </a:lnTo>
                <a:cubicBezTo>
                  <a:pt x="127099" y="424865"/>
                  <a:pt x="83501" y="381129"/>
                  <a:pt x="83501" y="326146"/>
                </a:cubicBezTo>
                <a:lnTo>
                  <a:pt x="83501" y="219930"/>
                </a:lnTo>
                <a:cubicBezTo>
                  <a:pt x="83501" y="164948"/>
                  <a:pt x="127099" y="121212"/>
                  <a:pt x="181907" y="121212"/>
                </a:cubicBezTo>
                <a:lnTo>
                  <a:pt x="530691" y="121212"/>
                </a:lnTo>
                <a:lnTo>
                  <a:pt x="530691" y="93720"/>
                </a:lnTo>
                <a:cubicBezTo>
                  <a:pt x="530691" y="42487"/>
                  <a:pt x="573043" y="0"/>
                  <a:pt x="626607" y="0"/>
                </a:cubicBezTo>
                <a:close/>
              </a:path>
            </a:pathLst>
          </a:custGeom>
          <a:solidFill>
            <a:schemeClr val="bg1"/>
          </a:solidFill>
          <a:ln>
            <a:noFill/>
          </a:ln>
          <a:effectLst/>
        </p:spPr>
        <p:txBody>
          <a:bodyPr wrap="square" anchor="ctr">
            <a:noAutofit/>
          </a:bodyPr>
          <a:lstStyle/>
          <a:p>
            <a:pPr defTabSz="685846">
              <a:buClrTx/>
            </a:pPr>
            <a:endParaRPr lang="en-US" sz="1350" kern="1200" dirty="0">
              <a:solidFill>
                <a:srgbClr val="747993"/>
              </a:solidFill>
              <a:latin typeface="Poppins" pitchFamily="2" charset="77"/>
              <a:ea typeface="+mn-ea"/>
              <a:cs typeface="+mn-cs"/>
            </a:endParaRPr>
          </a:p>
        </p:txBody>
      </p:sp>
      <p:sp>
        <p:nvSpPr>
          <p:cNvPr id="35" name="Freeform 313">
            <a:extLst>
              <a:ext uri="{FF2B5EF4-FFF2-40B4-BE49-F238E27FC236}">
                <a16:creationId xmlns:a16="http://schemas.microsoft.com/office/drawing/2014/main" id="{85A20853-8B64-2741-8495-FB3211E9DF01}"/>
              </a:ext>
            </a:extLst>
          </p:cNvPr>
          <p:cNvSpPr>
            <a:spLocks noChangeArrowheads="1"/>
          </p:cNvSpPr>
          <p:nvPr/>
        </p:nvSpPr>
        <p:spPr bwMode="auto">
          <a:xfrm>
            <a:off x="1957316" y="2258677"/>
            <a:ext cx="2540508" cy="900408"/>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70"/>
                  <a:pt x="5437" y="1798"/>
                </a:cubicBezTo>
                <a:lnTo>
                  <a:pt x="5437" y="130"/>
                </a:lnTo>
                <a:lnTo>
                  <a:pt x="5437" y="130"/>
                </a:lnTo>
                <a:cubicBezTo>
                  <a:pt x="5437" y="59"/>
                  <a:pt x="5384" y="0"/>
                  <a:pt x="5319"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chemeClr val="tx2"/>
              </a:solidFill>
              <a:latin typeface="Poppins" pitchFamily="2" charset="77"/>
              <a:ea typeface="+mn-ea"/>
              <a:cs typeface="+mn-cs"/>
            </a:endParaRPr>
          </a:p>
        </p:txBody>
      </p:sp>
      <p:sp>
        <p:nvSpPr>
          <p:cNvPr id="36" name="Freeform 315">
            <a:extLst>
              <a:ext uri="{FF2B5EF4-FFF2-40B4-BE49-F238E27FC236}">
                <a16:creationId xmlns:a16="http://schemas.microsoft.com/office/drawing/2014/main" id="{F96AB8B8-AB37-C54B-B156-5753FE2516FC}"/>
              </a:ext>
            </a:extLst>
          </p:cNvPr>
          <p:cNvSpPr>
            <a:spLocks noChangeArrowheads="1"/>
          </p:cNvSpPr>
          <p:nvPr/>
        </p:nvSpPr>
        <p:spPr bwMode="auto">
          <a:xfrm>
            <a:off x="1928470" y="2172139"/>
            <a:ext cx="348212" cy="86538"/>
          </a:xfrm>
          <a:custGeom>
            <a:avLst/>
            <a:gdLst>
              <a:gd name="T0" fmla="*/ 62 w 745"/>
              <a:gd name="T1" fmla="*/ 103 h 186"/>
              <a:gd name="T2" fmla="*/ 62 w 745"/>
              <a:gd name="T3" fmla="*/ 168 h 186"/>
              <a:gd name="T4" fmla="*/ 62 w 745"/>
              <a:gd name="T5" fmla="*/ 185 h 186"/>
              <a:gd name="T6" fmla="*/ 744 w 745"/>
              <a:gd name="T7" fmla="*/ 185 h 186"/>
              <a:gd name="T8" fmla="*/ 0 w 745"/>
              <a:gd name="T9" fmla="*/ 0 h 186"/>
              <a:gd name="T10" fmla="*/ 0 w 745"/>
              <a:gd name="T11" fmla="*/ 0 h 186"/>
              <a:gd name="T12" fmla="*/ 62 w 745"/>
              <a:gd name="T13" fmla="*/ 103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103"/>
                </a:moveTo>
                <a:lnTo>
                  <a:pt x="62" y="168"/>
                </a:lnTo>
                <a:lnTo>
                  <a:pt x="62" y="185"/>
                </a:lnTo>
                <a:lnTo>
                  <a:pt x="744" y="185"/>
                </a:lnTo>
                <a:lnTo>
                  <a:pt x="0" y="0"/>
                </a:lnTo>
                <a:lnTo>
                  <a:pt x="0" y="0"/>
                </a:lnTo>
                <a:cubicBezTo>
                  <a:pt x="37" y="20"/>
                  <a:pt x="62" y="59"/>
                  <a:pt x="62" y="103"/>
                </a:cubicBezTo>
              </a:path>
            </a:pathLst>
          </a:custGeom>
          <a:solidFill>
            <a:schemeClr val="accent1">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7" name="Freeform 316">
            <a:extLst>
              <a:ext uri="{FF2B5EF4-FFF2-40B4-BE49-F238E27FC236}">
                <a16:creationId xmlns:a16="http://schemas.microsoft.com/office/drawing/2014/main" id="{3D5D745D-36EA-5B4A-89BB-25D10244417F}"/>
              </a:ext>
            </a:extLst>
          </p:cNvPr>
          <p:cNvSpPr>
            <a:spLocks noChangeArrowheads="1"/>
          </p:cNvSpPr>
          <p:nvPr/>
        </p:nvSpPr>
        <p:spPr bwMode="auto">
          <a:xfrm>
            <a:off x="1928470" y="3161145"/>
            <a:ext cx="348212" cy="86538"/>
          </a:xfrm>
          <a:custGeom>
            <a:avLst/>
            <a:gdLst>
              <a:gd name="T0" fmla="*/ 62 w 745"/>
              <a:gd name="T1" fmla="*/ 0 h 187"/>
              <a:gd name="T2" fmla="*/ 62 w 745"/>
              <a:gd name="T3" fmla="*/ 19 h 187"/>
              <a:gd name="T4" fmla="*/ 62 w 745"/>
              <a:gd name="T5" fmla="*/ 83 h 187"/>
              <a:gd name="T6" fmla="*/ 62 w 745"/>
              <a:gd name="T7" fmla="*/ 83 h 187"/>
              <a:gd name="T8" fmla="*/ 0 w 745"/>
              <a:gd name="T9" fmla="*/ 186 h 187"/>
              <a:gd name="T10" fmla="*/ 744 w 745"/>
              <a:gd name="T11" fmla="*/ 0 h 187"/>
              <a:gd name="T12" fmla="*/ 62 w 745"/>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745" h="187">
                <a:moveTo>
                  <a:pt x="62" y="0"/>
                </a:moveTo>
                <a:lnTo>
                  <a:pt x="62" y="19"/>
                </a:lnTo>
                <a:lnTo>
                  <a:pt x="62" y="83"/>
                </a:lnTo>
                <a:lnTo>
                  <a:pt x="62" y="83"/>
                </a:lnTo>
                <a:cubicBezTo>
                  <a:pt x="62" y="128"/>
                  <a:pt x="37" y="166"/>
                  <a:pt x="0" y="186"/>
                </a:cubicBezTo>
                <a:lnTo>
                  <a:pt x="744" y="0"/>
                </a:lnTo>
                <a:lnTo>
                  <a:pt x="62" y="0"/>
                </a:lnTo>
              </a:path>
            </a:pathLst>
          </a:custGeom>
          <a:solidFill>
            <a:schemeClr val="accent1">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8" name="Freeform 317">
            <a:extLst>
              <a:ext uri="{FF2B5EF4-FFF2-40B4-BE49-F238E27FC236}">
                <a16:creationId xmlns:a16="http://schemas.microsoft.com/office/drawing/2014/main" id="{2D00CB9A-B5B3-1C40-8DE0-27CBB3F4E6F7}"/>
              </a:ext>
            </a:extLst>
          </p:cNvPr>
          <p:cNvSpPr>
            <a:spLocks noChangeArrowheads="1"/>
          </p:cNvSpPr>
          <p:nvPr/>
        </p:nvSpPr>
        <p:spPr bwMode="auto">
          <a:xfrm>
            <a:off x="980672" y="2165959"/>
            <a:ext cx="976643" cy="1085845"/>
          </a:xfrm>
          <a:custGeom>
            <a:avLst/>
            <a:gdLst>
              <a:gd name="T0" fmla="*/ 2026 w 2089"/>
              <a:gd name="T1" fmla="*/ 13 h 2326"/>
              <a:gd name="T2" fmla="*/ 2026 w 2089"/>
              <a:gd name="T3" fmla="*/ 13 h 2326"/>
              <a:gd name="T4" fmla="*/ 1972 w 2089"/>
              <a:gd name="T5" fmla="*/ 0 h 2326"/>
              <a:gd name="T6" fmla="*/ 117 w 2089"/>
              <a:gd name="T7" fmla="*/ 0 h 2326"/>
              <a:gd name="T8" fmla="*/ 117 w 2089"/>
              <a:gd name="T9" fmla="*/ 0 h 2326"/>
              <a:gd name="T10" fmla="*/ 0 w 2089"/>
              <a:gd name="T11" fmla="*/ 116 h 2326"/>
              <a:gd name="T12" fmla="*/ 0 w 2089"/>
              <a:gd name="T13" fmla="*/ 2209 h 2326"/>
              <a:gd name="T14" fmla="*/ 0 w 2089"/>
              <a:gd name="T15" fmla="*/ 2209 h 2326"/>
              <a:gd name="T16" fmla="*/ 117 w 2089"/>
              <a:gd name="T17" fmla="*/ 2325 h 2326"/>
              <a:gd name="T18" fmla="*/ 1972 w 2089"/>
              <a:gd name="T19" fmla="*/ 2325 h 2326"/>
              <a:gd name="T20" fmla="*/ 2026 w 2089"/>
              <a:gd name="T21" fmla="*/ 2312 h 2326"/>
              <a:gd name="T22" fmla="*/ 2026 w 2089"/>
              <a:gd name="T23" fmla="*/ 2312 h 2326"/>
              <a:gd name="T24" fmla="*/ 2088 w 2089"/>
              <a:gd name="T25" fmla="*/ 2209 h 2326"/>
              <a:gd name="T26" fmla="*/ 2088 w 2089"/>
              <a:gd name="T27" fmla="*/ 2145 h 2326"/>
              <a:gd name="T28" fmla="*/ 2088 w 2089"/>
              <a:gd name="T29" fmla="*/ 2126 h 2326"/>
              <a:gd name="T30" fmla="*/ 2088 w 2089"/>
              <a:gd name="T31" fmla="*/ 198 h 2326"/>
              <a:gd name="T32" fmla="*/ 2088 w 2089"/>
              <a:gd name="T33" fmla="*/ 181 h 2326"/>
              <a:gd name="T34" fmla="*/ 2088 w 2089"/>
              <a:gd name="T35" fmla="*/ 116 h 2326"/>
              <a:gd name="T36" fmla="*/ 2088 w 2089"/>
              <a:gd name="T37" fmla="*/ 116 h 2326"/>
              <a:gd name="T38" fmla="*/ 2026 w 2089"/>
              <a:gd name="T39" fmla="*/ 13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2026" y="13"/>
                </a:moveTo>
                <a:lnTo>
                  <a:pt x="2026" y="13"/>
                </a:lnTo>
                <a:cubicBezTo>
                  <a:pt x="2009" y="4"/>
                  <a:pt x="1991" y="0"/>
                  <a:pt x="1972" y="0"/>
                </a:cubicBezTo>
                <a:lnTo>
                  <a:pt x="117" y="0"/>
                </a:lnTo>
                <a:lnTo>
                  <a:pt x="117" y="0"/>
                </a:lnTo>
                <a:cubicBezTo>
                  <a:pt x="52" y="0"/>
                  <a:pt x="0" y="52"/>
                  <a:pt x="0" y="116"/>
                </a:cubicBezTo>
                <a:lnTo>
                  <a:pt x="0" y="2209"/>
                </a:lnTo>
                <a:lnTo>
                  <a:pt x="0" y="2209"/>
                </a:lnTo>
                <a:cubicBezTo>
                  <a:pt x="0" y="2273"/>
                  <a:pt x="52" y="2325"/>
                  <a:pt x="117" y="2325"/>
                </a:cubicBezTo>
                <a:lnTo>
                  <a:pt x="1972" y="2325"/>
                </a:lnTo>
                <a:lnTo>
                  <a:pt x="2026" y="2312"/>
                </a:lnTo>
                <a:lnTo>
                  <a:pt x="2026" y="2312"/>
                </a:lnTo>
                <a:cubicBezTo>
                  <a:pt x="2063" y="2292"/>
                  <a:pt x="2088" y="2254"/>
                  <a:pt x="2088" y="2209"/>
                </a:cubicBezTo>
                <a:lnTo>
                  <a:pt x="2088" y="2145"/>
                </a:lnTo>
                <a:lnTo>
                  <a:pt x="2088" y="2126"/>
                </a:lnTo>
                <a:lnTo>
                  <a:pt x="2088" y="198"/>
                </a:lnTo>
                <a:lnTo>
                  <a:pt x="2088" y="181"/>
                </a:lnTo>
                <a:lnTo>
                  <a:pt x="2088" y="116"/>
                </a:lnTo>
                <a:lnTo>
                  <a:pt x="2088" y="116"/>
                </a:lnTo>
                <a:cubicBezTo>
                  <a:pt x="2088" y="72"/>
                  <a:pt x="2063" y="33"/>
                  <a:pt x="2026" y="13"/>
                </a:cubicBezTo>
              </a:path>
            </a:pathLst>
          </a:custGeom>
          <a:solidFill>
            <a:schemeClr val="accent1"/>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9" name="Freeform 318">
            <a:extLst>
              <a:ext uri="{FF2B5EF4-FFF2-40B4-BE49-F238E27FC236}">
                <a16:creationId xmlns:a16="http://schemas.microsoft.com/office/drawing/2014/main" id="{DCAD0AFC-4EDC-634E-9137-576ADB169BD3}"/>
              </a:ext>
            </a:extLst>
          </p:cNvPr>
          <p:cNvSpPr>
            <a:spLocks noChangeArrowheads="1"/>
          </p:cNvSpPr>
          <p:nvPr/>
        </p:nvSpPr>
        <p:spPr bwMode="auto">
          <a:xfrm>
            <a:off x="1957316" y="3453726"/>
            <a:ext cx="2540508" cy="900408"/>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70"/>
                  <a:pt x="5437" y="1798"/>
                </a:cubicBezTo>
                <a:lnTo>
                  <a:pt x="5437" y="130"/>
                </a:lnTo>
                <a:lnTo>
                  <a:pt x="5437" y="130"/>
                </a:lnTo>
                <a:cubicBezTo>
                  <a:pt x="5437" y="59"/>
                  <a:pt x="5384" y="0"/>
                  <a:pt x="5319"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0" name="Freeform 320">
            <a:extLst>
              <a:ext uri="{FF2B5EF4-FFF2-40B4-BE49-F238E27FC236}">
                <a16:creationId xmlns:a16="http://schemas.microsoft.com/office/drawing/2014/main" id="{25108DC2-2E0C-9344-B593-5F2671C3F3AB}"/>
              </a:ext>
            </a:extLst>
          </p:cNvPr>
          <p:cNvSpPr>
            <a:spLocks noChangeArrowheads="1"/>
          </p:cNvSpPr>
          <p:nvPr/>
        </p:nvSpPr>
        <p:spPr bwMode="auto">
          <a:xfrm>
            <a:off x="1928470" y="3367188"/>
            <a:ext cx="348212" cy="86538"/>
          </a:xfrm>
          <a:custGeom>
            <a:avLst/>
            <a:gdLst>
              <a:gd name="T0" fmla="*/ 62 w 745"/>
              <a:gd name="T1" fmla="*/ 102 h 185"/>
              <a:gd name="T2" fmla="*/ 62 w 745"/>
              <a:gd name="T3" fmla="*/ 166 h 185"/>
              <a:gd name="T4" fmla="*/ 62 w 745"/>
              <a:gd name="T5" fmla="*/ 184 h 185"/>
              <a:gd name="T6" fmla="*/ 744 w 745"/>
              <a:gd name="T7" fmla="*/ 184 h 185"/>
              <a:gd name="T8" fmla="*/ 0 w 745"/>
              <a:gd name="T9" fmla="*/ 0 h 185"/>
              <a:gd name="T10" fmla="*/ 0 w 745"/>
              <a:gd name="T11" fmla="*/ 0 h 185"/>
              <a:gd name="T12" fmla="*/ 62 w 745"/>
              <a:gd name="T13" fmla="*/ 102 h 185"/>
            </a:gdLst>
            <a:ahLst/>
            <a:cxnLst>
              <a:cxn ang="0">
                <a:pos x="T0" y="T1"/>
              </a:cxn>
              <a:cxn ang="0">
                <a:pos x="T2" y="T3"/>
              </a:cxn>
              <a:cxn ang="0">
                <a:pos x="T4" y="T5"/>
              </a:cxn>
              <a:cxn ang="0">
                <a:pos x="T6" y="T7"/>
              </a:cxn>
              <a:cxn ang="0">
                <a:pos x="T8" y="T9"/>
              </a:cxn>
              <a:cxn ang="0">
                <a:pos x="T10" y="T11"/>
              </a:cxn>
              <a:cxn ang="0">
                <a:pos x="T12" y="T13"/>
              </a:cxn>
            </a:cxnLst>
            <a:rect l="0" t="0" r="r" b="b"/>
            <a:pathLst>
              <a:path w="745" h="185">
                <a:moveTo>
                  <a:pt x="62" y="102"/>
                </a:moveTo>
                <a:lnTo>
                  <a:pt x="62" y="166"/>
                </a:lnTo>
                <a:lnTo>
                  <a:pt x="62" y="184"/>
                </a:lnTo>
                <a:lnTo>
                  <a:pt x="744" y="184"/>
                </a:lnTo>
                <a:lnTo>
                  <a:pt x="0" y="0"/>
                </a:lnTo>
                <a:lnTo>
                  <a:pt x="0" y="0"/>
                </a:lnTo>
                <a:cubicBezTo>
                  <a:pt x="37" y="19"/>
                  <a:pt x="62" y="58"/>
                  <a:pt x="62" y="102"/>
                </a:cubicBezTo>
              </a:path>
            </a:pathLst>
          </a:custGeom>
          <a:solidFill>
            <a:schemeClr val="accent2">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1" name="Freeform 321">
            <a:extLst>
              <a:ext uri="{FF2B5EF4-FFF2-40B4-BE49-F238E27FC236}">
                <a16:creationId xmlns:a16="http://schemas.microsoft.com/office/drawing/2014/main" id="{4BEA5973-2B4C-324A-BD45-C66950958292}"/>
              </a:ext>
            </a:extLst>
          </p:cNvPr>
          <p:cNvSpPr>
            <a:spLocks noChangeArrowheads="1"/>
          </p:cNvSpPr>
          <p:nvPr/>
        </p:nvSpPr>
        <p:spPr bwMode="auto">
          <a:xfrm>
            <a:off x="1928470" y="4354134"/>
            <a:ext cx="348212" cy="86538"/>
          </a:xfrm>
          <a:custGeom>
            <a:avLst/>
            <a:gdLst>
              <a:gd name="T0" fmla="*/ 62 w 745"/>
              <a:gd name="T1" fmla="*/ 0 h 186"/>
              <a:gd name="T2" fmla="*/ 62 w 745"/>
              <a:gd name="T3" fmla="*/ 18 h 186"/>
              <a:gd name="T4" fmla="*/ 62 w 745"/>
              <a:gd name="T5" fmla="*/ 83 h 186"/>
              <a:gd name="T6" fmla="*/ 62 w 745"/>
              <a:gd name="T7" fmla="*/ 83 h 186"/>
              <a:gd name="T8" fmla="*/ 0 w 745"/>
              <a:gd name="T9" fmla="*/ 185 h 186"/>
              <a:gd name="T10" fmla="*/ 744 w 745"/>
              <a:gd name="T11" fmla="*/ 0 h 186"/>
              <a:gd name="T12" fmla="*/ 62 w 745"/>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0"/>
                </a:moveTo>
                <a:lnTo>
                  <a:pt x="62" y="18"/>
                </a:lnTo>
                <a:lnTo>
                  <a:pt x="62" y="83"/>
                </a:lnTo>
                <a:lnTo>
                  <a:pt x="62" y="83"/>
                </a:lnTo>
                <a:cubicBezTo>
                  <a:pt x="62" y="127"/>
                  <a:pt x="37" y="166"/>
                  <a:pt x="0" y="185"/>
                </a:cubicBezTo>
                <a:lnTo>
                  <a:pt x="744" y="0"/>
                </a:lnTo>
                <a:lnTo>
                  <a:pt x="62" y="0"/>
                </a:lnTo>
              </a:path>
            </a:pathLst>
          </a:custGeom>
          <a:solidFill>
            <a:schemeClr val="accent2">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2" name="Freeform 322">
            <a:extLst>
              <a:ext uri="{FF2B5EF4-FFF2-40B4-BE49-F238E27FC236}">
                <a16:creationId xmlns:a16="http://schemas.microsoft.com/office/drawing/2014/main" id="{B365C4DC-53BD-6440-B42B-B7DFB7C88A9B}"/>
              </a:ext>
            </a:extLst>
          </p:cNvPr>
          <p:cNvSpPr>
            <a:spLocks noChangeArrowheads="1"/>
          </p:cNvSpPr>
          <p:nvPr/>
        </p:nvSpPr>
        <p:spPr bwMode="auto">
          <a:xfrm>
            <a:off x="1006165" y="3408396"/>
            <a:ext cx="976643" cy="1085845"/>
          </a:xfrm>
          <a:custGeom>
            <a:avLst/>
            <a:gdLst>
              <a:gd name="T0" fmla="*/ 2026 w 2089"/>
              <a:gd name="T1" fmla="*/ 14 h 2326"/>
              <a:gd name="T2" fmla="*/ 2026 w 2089"/>
              <a:gd name="T3" fmla="*/ 14 h 2326"/>
              <a:gd name="T4" fmla="*/ 1972 w 2089"/>
              <a:gd name="T5" fmla="*/ 0 h 2326"/>
              <a:gd name="T6" fmla="*/ 117 w 2089"/>
              <a:gd name="T7" fmla="*/ 0 h 2326"/>
              <a:gd name="T8" fmla="*/ 117 w 2089"/>
              <a:gd name="T9" fmla="*/ 0 h 2326"/>
              <a:gd name="T10" fmla="*/ 0 w 2089"/>
              <a:gd name="T11" fmla="*/ 116 h 2326"/>
              <a:gd name="T12" fmla="*/ 0 w 2089"/>
              <a:gd name="T13" fmla="*/ 2209 h 2326"/>
              <a:gd name="T14" fmla="*/ 0 w 2089"/>
              <a:gd name="T15" fmla="*/ 2209 h 2326"/>
              <a:gd name="T16" fmla="*/ 117 w 2089"/>
              <a:gd name="T17" fmla="*/ 2325 h 2326"/>
              <a:gd name="T18" fmla="*/ 1972 w 2089"/>
              <a:gd name="T19" fmla="*/ 2325 h 2326"/>
              <a:gd name="T20" fmla="*/ 2026 w 2089"/>
              <a:gd name="T21" fmla="*/ 2311 h 2326"/>
              <a:gd name="T22" fmla="*/ 2026 w 2089"/>
              <a:gd name="T23" fmla="*/ 2311 h 2326"/>
              <a:gd name="T24" fmla="*/ 2088 w 2089"/>
              <a:gd name="T25" fmla="*/ 2209 h 2326"/>
              <a:gd name="T26" fmla="*/ 2088 w 2089"/>
              <a:gd name="T27" fmla="*/ 2144 h 2326"/>
              <a:gd name="T28" fmla="*/ 2088 w 2089"/>
              <a:gd name="T29" fmla="*/ 2126 h 2326"/>
              <a:gd name="T30" fmla="*/ 2088 w 2089"/>
              <a:gd name="T31" fmla="*/ 198 h 2326"/>
              <a:gd name="T32" fmla="*/ 2088 w 2089"/>
              <a:gd name="T33" fmla="*/ 180 h 2326"/>
              <a:gd name="T34" fmla="*/ 2088 w 2089"/>
              <a:gd name="T35" fmla="*/ 116 h 2326"/>
              <a:gd name="T36" fmla="*/ 2088 w 2089"/>
              <a:gd name="T37" fmla="*/ 116 h 2326"/>
              <a:gd name="T38" fmla="*/ 2026 w 2089"/>
              <a:gd name="T39" fmla="*/ 14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6">
                <a:moveTo>
                  <a:pt x="2026" y="14"/>
                </a:moveTo>
                <a:lnTo>
                  <a:pt x="2026" y="14"/>
                </a:lnTo>
                <a:cubicBezTo>
                  <a:pt x="2009" y="5"/>
                  <a:pt x="1991" y="0"/>
                  <a:pt x="1972" y="0"/>
                </a:cubicBezTo>
                <a:lnTo>
                  <a:pt x="117" y="0"/>
                </a:lnTo>
                <a:lnTo>
                  <a:pt x="117" y="0"/>
                </a:lnTo>
                <a:cubicBezTo>
                  <a:pt x="52" y="0"/>
                  <a:pt x="0" y="53"/>
                  <a:pt x="0" y="116"/>
                </a:cubicBezTo>
                <a:lnTo>
                  <a:pt x="0" y="2209"/>
                </a:lnTo>
                <a:lnTo>
                  <a:pt x="0" y="2209"/>
                </a:lnTo>
                <a:cubicBezTo>
                  <a:pt x="0" y="2272"/>
                  <a:pt x="52" y="2325"/>
                  <a:pt x="117" y="2325"/>
                </a:cubicBezTo>
                <a:lnTo>
                  <a:pt x="1972" y="2325"/>
                </a:lnTo>
                <a:lnTo>
                  <a:pt x="2026" y="2311"/>
                </a:lnTo>
                <a:lnTo>
                  <a:pt x="2026" y="2311"/>
                </a:lnTo>
                <a:cubicBezTo>
                  <a:pt x="2063" y="2292"/>
                  <a:pt x="2088" y="2253"/>
                  <a:pt x="2088" y="2209"/>
                </a:cubicBezTo>
                <a:lnTo>
                  <a:pt x="2088" y="2144"/>
                </a:lnTo>
                <a:lnTo>
                  <a:pt x="2088" y="2126"/>
                </a:lnTo>
                <a:lnTo>
                  <a:pt x="2088" y="198"/>
                </a:lnTo>
                <a:lnTo>
                  <a:pt x="2088" y="180"/>
                </a:lnTo>
                <a:lnTo>
                  <a:pt x="2088" y="116"/>
                </a:lnTo>
                <a:lnTo>
                  <a:pt x="2088" y="116"/>
                </a:lnTo>
                <a:cubicBezTo>
                  <a:pt x="2088" y="72"/>
                  <a:pt x="2063" y="33"/>
                  <a:pt x="2026" y="14"/>
                </a:cubicBezTo>
              </a:path>
            </a:pathLst>
          </a:custGeom>
          <a:solidFill>
            <a:schemeClr val="accent2"/>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3" name="Freeform 323">
            <a:extLst>
              <a:ext uri="{FF2B5EF4-FFF2-40B4-BE49-F238E27FC236}">
                <a16:creationId xmlns:a16="http://schemas.microsoft.com/office/drawing/2014/main" id="{9C17F065-E541-AD4A-8A3E-90784EE50D8F}"/>
              </a:ext>
            </a:extLst>
          </p:cNvPr>
          <p:cNvSpPr>
            <a:spLocks noChangeArrowheads="1"/>
          </p:cNvSpPr>
          <p:nvPr/>
        </p:nvSpPr>
        <p:spPr bwMode="auto">
          <a:xfrm>
            <a:off x="1994955" y="4685747"/>
            <a:ext cx="2540508" cy="900407"/>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69"/>
                  <a:pt x="5437" y="1798"/>
                </a:cubicBezTo>
                <a:lnTo>
                  <a:pt x="5437" y="130"/>
                </a:lnTo>
                <a:lnTo>
                  <a:pt x="5437" y="130"/>
                </a:lnTo>
                <a:cubicBezTo>
                  <a:pt x="5437" y="58"/>
                  <a:pt x="5384" y="0"/>
                  <a:pt x="5319"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4" name="Freeform 325">
            <a:extLst>
              <a:ext uri="{FF2B5EF4-FFF2-40B4-BE49-F238E27FC236}">
                <a16:creationId xmlns:a16="http://schemas.microsoft.com/office/drawing/2014/main" id="{E039CDC5-332B-F147-B413-B454F7A353E2}"/>
              </a:ext>
            </a:extLst>
          </p:cNvPr>
          <p:cNvSpPr>
            <a:spLocks noChangeArrowheads="1"/>
          </p:cNvSpPr>
          <p:nvPr/>
        </p:nvSpPr>
        <p:spPr bwMode="auto">
          <a:xfrm>
            <a:off x="1928470" y="4560177"/>
            <a:ext cx="348212" cy="86538"/>
          </a:xfrm>
          <a:custGeom>
            <a:avLst/>
            <a:gdLst>
              <a:gd name="T0" fmla="*/ 62 w 745"/>
              <a:gd name="T1" fmla="*/ 103 h 187"/>
              <a:gd name="T2" fmla="*/ 62 w 745"/>
              <a:gd name="T3" fmla="*/ 167 h 187"/>
              <a:gd name="T4" fmla="*/ 62 w 745"/>
              <a:gd name="T5" fmla="*/ 186 h 187"/>
              <a:gd name="T6" fmla="*/ 744 w 745"/>
              <a:gd name="T7" fmla="*/ 186 h 187"/>
              <a:gd name="T8" fmla="*/ 0 w 745"/>
              <a:gd name="T9" fmla="*/ 0 h 187"/>
              <a:gd name="T10" fmla="*/ 0 w 745"/>
              <a:gd name="T11" fmla="*/ 0 h 187"/>
              <a:gd name="T12" fmla="*/ 62 w 745"/>
              <a:gd name="T13" fmla="*/ 103 h 187"/>
            </a:gdLst>
            <a:ahLst/>
            <a:cxnLst>
              <a:cxn ang="0">
                <a:pos x="T0" y="T1"/>
              </a:cxn>
              <a:cxn ang="0">
                <a:pos x="T2" y="T3"/>
              </a:cxn>
              <a:cxn ang="0">
                <a:pos x="T4" y="T5"/>
              </a:cxn>
              <a:cxn ang="0">
                <a:pos x="T6" y="T7"/>
              </a:cxn>
              <a:cxn ang="0">
                <a:pos x="T8" y="T9"/>
              </a:cxn>
              <a:cxn ang="0">
                <a:pos x="T10" y="T11"/>
              </a:cxn>
              <a:cxn ang="0">
                <a:pos x="T12" y="T13"/>
              </a:cxn>
            </a:cxnLst>
            <a:rect l="0" t="0" r="r" b="b"/>
            <a:pathLst>
              <a:path w="745" h="187">
                <a:moveTo>
                  <a:pt x="62" y="103"/>
                </a:moveTo>
                <a:lnTo>
                  <a:pt x="62" y="167"/>
                </a:lnTo>
                <a:lnTo>
                  <a:pt x="62" y="186"/>
                </a:lnTo>
                <a:lnTo>
                  <a:pt x="744" y="186"/>
                </a:lnTo>
                <a:lnTo>
                  <a:pt x="0" y="0"/>
                </a:lnTo>
                <a:lnTo>
                  <a:pt x="0" y="0"/>
                </a:lnTo>
                <a:cubicBezTo>
                  <a:pt x="37" y="20"/>
                  <a:pt x="62" y="58"/>
                  <a:pt x="62" y="103"/>
                </a:cubicBezTo>
              </a:path>
            </a:pathLst>
          </a:custGeom>
          <a:solidFill>
            <a:schemeClr val="accent3">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5" name="Freeform 326">
            <a:extLst>
              <a:ext uri="{FF2B5EF4-FFF2-40B4-BE49-F238E27FC236}">
                <a16:creationId xmlns:a16="http://schemas.microsoft.com/office/drawing/2014/main" id="{47C05464-7403-3F4C-A75C-C22667D0C5E4}"/>
              </a:ext>
            </a:extLst>
          </p:cNvPr>
          <p:cNvSpPr>
            <a:spLocks noChangeArrowheads="1"/>
          </p:cNvSpPr>
          <p:nvPr/>
        </p:nvSpPr>
        <p:spPr bwMode="auto">
          <a:xfrm>
            <a:off x="1928470" y="5549183"/>
            <a:ext cx="348212" cy="86538"/>
          </a:xfrm>
          <a:custGeom>
            <a:avLst/>
            <a:gdLst>
              <a:gd name="T0" fmla="*/ 62 w 745"/>
              <a:gd name="T1" fmla="*/ 0 h 186"/>
              <a:gd name="T2" fmla="*/ 62 w 745"/>
              <a:gd name="T3" fmla="*/ 18 h 186"/>
              <a:gd name="T4" fmla="*/ 62 w 745"/>
              <a:gd name="T5" fmla="*/ 82 h 186"/>
              <a:gd name="T6" fmla="*/ 62 w 745"/>
              <a:gd name="T7" fmla="*/ 82 h 186"/>
              <a:gd name="T8" fmla="*/ 0 w 745"/>
              <a:gd name="T9" fmla="*/ 185 h 186"/>
              <a:gd name="T10" fmla="*/ 744 w 745"/>
              <a:gd name="T11" fmla="*/ 0 h 186"/>
              <a:gd name="T12" fmla="*/ 62 w 745"/>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745" h="186">
                <a:moveTo>
                  <a:pt x="62" y="0"/>
                </a:moveTo>
                <a:lnTo>
                  <a:pt x="62" y="18"/>
                </a:lnTo>
                <a:lnTo>
                  <a:pt x="62" y="82"/>
                </a:lnTo>
                <a:lnTo>
                  <a:pt x="62" y="82"/>
                </a:lnTo>
                <a:cubicBezTo>
                  <a:pt x="62" y="127"/>
                  <a:pt x="37" y="166"/>
                  <a:pt x="0" y="185"/>
                </a:cubicBezTo>
                <a:lnTo>
                  <a:pt x="744" y="0"/>
                </a:lnTo>
                <a:lnTo>
                  <a:pt x="62" y="0"/>
                </a:lnTo>
              </a:path>
            </a:pathLst>
          </a:custGeom>
          <a:solidFill>
            <a:schemeClr val="accent3">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6" name="Freeform 327">
            <a:extLst>
              <a:ext uri="{FF2B5EF4-FFF2-40B4-BE49-F238E27FC236}">
                <a16:creationId xmlns:a16="http://schemas.microsoft.com/office/drawing/2014/main" id="{B6FCB5DA-40FA-4F44-8C94-623D431335B0}"/>
              </a:ext>
            </a:extLst>
          </p:cNvPr>
          <p:cNvSpPr>
            <a:spLocks noChangeArrowheads="1"/>
          </p:cNvSpPr>
          <p:nvPr/>
        </p:nvSpPr>
        <p:spPr bwMode="auto">
          <a:xfrm>
            <a:off x="980672" y="4553994"/>
            <a:ext cx="976643" cy="1087907"/>
          </a:xfrm>
          <a:custGeom>
            <a:avLst/>
            <a:gdLst>
              <a:gd name="T0" fmla="*/ 2026 w 2089"/>
              <a:gd name="T1" fmla="*/ 13 h 2327"/>
              <a:gd name="T2" fmla="*/ 2026 w 2089"/>
              <a:gd name="T3" fmla="*/ 13 h 2327"/>
              <a:gd name="T4" fmla="*/ 1972 w 2089"/>
              <a:gd name="T5" fmla="*/ 0 h 2327"/>
              <a:gd name="T6" fmla="*/ 117 w 2089"/>
              <a:gd name="T7" fmla="*/ 0 h 2327"/>
              <a:gd name="T8" fmla="*/ 117 w 2089"/>
              <a:gd name="T9" fmla="*/ 0 h 2327"/>
              <a:gd name="T10" fmla="*/ 0 w 2089"/>
              <a:gd name="T11" fmla="*/ 116 h 2327"/>
              <a:gd name="T12" fmla="*/ 0 w 2089"/>
              <a:gd name="T13" fmla="*/ 2209 h 2327"/>
              <a:gd name="T14" fmla="*/ 0 w 2089"/>
              <a:gd name="T15" fmla="*/ 2209 h 2327"/>
              <a:gd name="T16" fmla="*/ 117 w 2089"/>
              <a:gd name="T17" fmla="*/ 2326 h 2327"/>
              <a:gd name="T18" fmla="*/ 1972 w 2089"/>
              <a:gd name="T19" fmla="*/ 2326 h 2327"/>
              <a:gd name="T20" fmla="*/ 2026 w 2089"/>
              <a:gd name="T21" fmla="*/ 2312 h 2327"/>
              <a:gd name="T22" fmla="*/ 2026 w 2089"/>
              <a:gd name="T23" fmla="*/ 2312 h 2327"/>
              <a:gd name="T24" fmla="*/ 2088 w 2089"/>
              <a:gd name="T25" fmla="*/ 2209 h 2327"/>
              <a:gd name="T26" fmla="*/ 2088 w 2089"/>
              <a:gd name="T27" fmla="*/ 2145 h 2327"/>
              <a:gd name="T28" fmla="*/ 2088 w 2089"/>
              <a:gd name="T29" fmla="*/ 2127 h 2327"/>
              <a:gd name="T30" fmla="*/ 2088 w 2089"/>
              <a:gd name="T31" fmla="*/ 199 h 2327"/>
              <a:gd name="T32" fmla="*/ 2088 w 2089"/>
              <a:gd name="T33" fmla="*/ 180 h 2327"/>
              <a:gd name="T34" fmla="*/ 2088 w 2089"/>
              <a:gd name="T35" fmla="*/ 116 h 2327"/>
              <a:gd name="T36" fmla="*/ 2088 w 2089"/>
              <a:gd name="T37" fmla="*/ 116 h 2327"/>
              <a:gd name="T38" fmla="*/ 2026 w 2089"/>
              <a:gd name="T39" fmla="*/ 1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7">
                <a:moveTo>
                  <a:pt x="2026" y="13"/>
                </a:moveTo>
                <a:lnTo>
                  <a:pt x="2026" y="13"/>
                </a:lnTo>
                <a:cubicBezTo>
                  <a:pt x="2009" y="5"/>
                  <a:pt x="1991" y="0"/>
                  <a:pt x="1972" y="0"/>
                </a:cubicBezTo>
                <a:lnTo>
                  <a:pt x="117" y="0"/>
                </a:lnTo>
                <a:lnTo>
                  <a:pt x="117" y="0"/>
                </a:lnTo>
                <a:cubicBezTo>
                  <a:pt x="52" y="0"/>
                  <a:pt x="0" y="53"/>
                  <a:pt x="0" y="116"/>
                </a:cubicBezTo>
                <a:lnTo>
                  <a:pt x="0" y="2209"/>
                </a:lnTo>
                <a:lnTo>
                  <a:pt x="0" y="2209"/>
                </a:lnTo>
                <a:cubicBezTo>
                  <a:pt x="0" y="2273"/>
                  <a:pt x="52" y="2326"/>
                  <a:pt x="117" y="2326"/>
                </a:cubicBezTo>
                <a:lnTo>
                  <a:pt x="1972" y="2326"/>
                </a:lnTo>
                <a:lnTo>
                  <a:pt x="2026" y="2312"/>
                </a:lnTo>
                <a:lnTo>
                  <a:pt x="2026" y="2312"/>
                </a:lnTo>
                <a:cubicBezTo>
                  <a:pt x="2063" y="2293"/>
                  <a:pt x="2088" y="2254"/>
                  <a:pt x="2088" y="2209"/>
                </a:cubicBezTo>
                <a:lnTo>
                  <a:pt x="2088" y="2145"/>
                </a:lnTo>
                <a:lnTo>
                  <a:pt x="2088" y="2127"/>
                </a:lnTo>
                <a:lnTo>
                  <a:pt x="2088" y="199"/>
                </a:lnTo>
                <a:lnTo>
                  <a:pt x="2088" y="180"/>
                </a:lnTo>
                <a:lnTo>
                  <a:pt x="2088" y="116"/>
                </a:lnTo>
                <a:lnTo>
                  <a:pt x="2088" y="116"/>
                </a:lnTo>
                <a:cubicBezTo>
                  <a:pt x="2088" y="71"/>
                  <a:pt x="2063" y="33"/>
                  <a:pt x="2026" y="13"/>
                </a:cubicBezTo>
              </a:path>
            </a:pathLst>
          </a:custGeom>
          <a:solidFill>
            <a:schemeClr val="accent3"/>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7" name="Freeform 541">
            <a:extLst>
              <a:ext uri="{FF2B5EF4-FFF2-40B4-BE49-F238E27FC236}">
                <a16:creationId xmlns:a16="http://schemas.microsoft.com/office/drawing/2014/main" id="{00CC0808-1523-ED44-B3CB-9B96A1B13742}"/>
              </a:ext>
            </a:extLst>
          </p:cNvPr>
          <p:cNvSpPr>
            <a:spLocks noChangeArrowheads="1"/>
          </p:cNvSpPr>
          <p:nvPr/>
        </p:nvSpPr>
        <p:spPr bwMode="auto">
          <a:xfrm>
            <a:off x="1201137" y="4828033"/>
            <a:ext cx="537773" cy="537771"/>
          </a:xfrm>
          <a:custGeom>
            <a:avLst/>
            <a:gdLst>
              <a:gd name="T0" fmla="*/ 869 w 1151"/>
              <a:gd name="T1" fmla="*/ 758 h 1152"/>
              <a:gd name="T2" fmla="*/ 35 w 1151"/>
              <a:gd name="T3" fmla="*/ 592 h 1152"/>
              <a:gd name="T4" fmla="*/ 284 w 1151"/>
              <a:gd name="T5" fmla="*/ 765 h 1152"/>
              <a:gd name="T6" fmla="*/ 680 w 1151"/>
              <a:gd name="T7" fmla="*/ 320 h 1152"/>
              <a:gd name="T8" fmla="*/ 680 w 1151"/>
              <a:gd name="T9" fmla="*/ 320 h 1152"/>
              <a:gd name="T10" fmla="*/ 573 w 1151"/>
              <a:gd name="T11" fmla="*/ 549 h 1152"/>
              <a:gd name="T12" fmla="*/ 467 w 1151"/>
              <a:gd name="T13" fmla="*/ 320 h 1152"/>
              <a:gd name="T14" fmla="*/ 643 w 1151"/>
              <a:gd name="T15" fmla="*/ 39 h 1152"/>
              <a:gd name="T16" fmla="*/ 698 w 1151"/>
              <a:gd name="T17" fmla="*/ 48 h 1152"/>
              <a:gd name="T18" fmla="*/ 816 w 1151"/>
              <a:gd name="T19" fmla="*/ 91 h 1152"/>
              <a:gd name="T20" fmla="*/ 865 w 1151"/>
              <a:gd name="T21" fmla="*/ 119 h 1152"/>
              <a:gd name="T22" fmla="*/ 896 w 1151"/>
              <a:gd name="T23" fmla="*/ 140 h 1152"/>
              <a:gd name="T24" fmla="*/ 940 w 1151"/>
              <a:gd name="T25" fmla="*/ 176 h 1152"/>
              <a:gd name="T26" fmla="*/ 972 w 1151"/>
              <a:gd name="T27" fmla="*/ 207 h 1152"/>
              <a:gd name="T28" fmla="*/ 997 w 1151"/>
              <a:gd name="T29" fmla="*/ 237 h 1152"/>
              <a:gd name="T30" fmla="*/ 631 w 1151"/>
              <a:gd name="T31" fmla="*/ 37 h 1152"/>
              <a:gd name="T32" fmla="*/ 153 w 1151"/>
              <a:gd name="T33" fmla="*/ 237 h 1152"/>
              <a:gd name="T34" fmla="*/ 178 w 1151"/>
              <a:gd name="T35" fmla="*/ 207 h 1152"/>
              <a:gd name="T36" fmla="*/ 211 w 1151"/>
              <a:gd name="T37" fmla="*/ 176 h 1152"/>
              <a:gd name="T38" fmla="*/ 254 w 1151"/>
              <a:gd name="T39" fmla="*/ 140 h 1152"/>
              <a:gd name="T40" fmla="*/ 285 w 1151"/>
              <a:gd name="T41" fmla="*/ 119 h 1152"/>
              <a:gd name="T42" fmla="*/ 335 w 1151"/>
              <a:gd name="T43" fmla="*/ 91 h 1152"/>
              <a:gd name="T44" fmla="*/ 453 w 1151"/>
              <a:gd name="T45" fmla="*/ 48 h 1152"/>
              <a:gd name="T46" fmla="*/ 507 w 1151"/>
              <a:gd name="T47" fmla="*/ 39 h 1152"/>
              <a:gd name="T48" fmla="*/ 315 w 1151"/>
              <a:gd name="T49" fmla="*/ 298 h 1152"/>
              <a:gd name="T50" fmla="*/ 125 w 1151"/>
              <a:gd name="T51" fmla="*/ 276 h 1152"/>
              <a:gd name="T52" fmla="*/ 887 w 1151"/>
              <a:gd name="T53" fmla="*/ 1008 h 1152"/>
              <a:gd name="T54" fmla="*/ 746 w 1151"/>
              <a:gd name="T55" fmla="*/ 829 h 1152"/>
              <a:gd name="T56" fmla="*/ 575 w 1151"/>
              <a:gd name="T57" fmla="*/ 1116 h 1152"/>
              <a:gd name="T58" fmla="*/ 421 w 1151"/>
              <a:gd name="T59" fmla="*/ 846 h 1152"/>
              <a:gd name="T60" fmla="*/ 263 w 1151"/>
              <a:gd name="T61" fmla="*/ 1008 h 1152"/>
              <a:gd name="T62" fmla="*/ 745 w 1151"/>
              <a:gd name="T63" fmla="*/ 692 h 1152"/>
              <a:gd name="T64" fmla="*/ 774 w 1151"/>
              <a:gd name="T65" fmla="*/ 592 h 1152"/>
              <a:gd name="T66" fmla="*/ 405 w 1151"/>
              <a:gd name="T67" fmla="*/ 659 h 1152"/>
              <a:gd name="T68" fmla="*/ 382 w 1151"/>
              <a:gd name="T69" fmla="*/ 592 h 1152"/>
              <a:gd name="T70" fmla="*/ 336 w 1151"/>
              <a:gd name="T71" fmla="*/ 336 h 1152"/>
              <a:gd name="T72" fmla="*/ 573 w 1151"/>
              <a:gd name="T73" fmla="*/ 583 h 1152"/>
              <a:gd name="T74" fmla="*/ 814 w 1151"/>
              <a:gd name="T75" fmla="*/ 336 h 1152"/>
              <a:gd name="T76" fmla="*/ 756 w 1151"/>
              <a:gd name="T77" fmla="*/ 575 h 1152"/>
              <a:gd name="T78" fmla="*/ 1026 w 1151"/>
              <a:gd name="T79" fmla="*/ 276 h 1152"/>
              <a:gd name="T80" fmla="*/ 1058 w 1151"/>
              <a:gd name="T81" fmla="*/ 263 h 1152"/>
              <a:gd name="T82" fmla="*/ 1032 w 1151"/>
              <a:gd name="T83" fmla="*/ 226 h 1152"/>
              <a:gd name="T84" fmla="*/ 987 w 1151"/>
              <a:gd name="T85" fmla="*/ 175 h 1152"/>
              <a:gd name="T86" fmla="*/ 958 w 1151"/>
              <a:gd name="T87" fmla="*/ 147 h 1152"/>
              <a:gd name="T88" fmla="*/ 923 w 1151"/>
              <a:gd name="T89" fmla="*/ 117 h 1152"/>
              <a:gd name="T90" fmla="*/ 870 w 1151"/>
              <a:gd name="T91" fmla="*/ 82 h 1152"/>
              <a:gd name="T92" fmla="*/ 838 w 1151"/>
              <a:gd name="T93" fmla="*/ 64 h 1152"/>
              <a:gd name="T94" fmla="*/ 681 w 1151"/>
              <a:gd name="T95" fmla="*/ 11 h 1152"/>
              <a:gd name="T96" fmla="*/ 641 w 1151"/>
              <a:gd name="T97" fmla="*/ 4 h 1152"/>
              <a:gd name="T98" fmla="*/ 577 w 1151"/>
              <a:gd name="T99" fmla="*/ 0 h 1152"/>
              <a:gd name="T100" fmla="*/ 542 w 1151"/>
              <a:gd name="T101" fmla="*/ 1 h 1152"/>
              <a:gd name="T102" fmla="*/ 501 w 1151"/>
              <a:gd name="T103" fmla="*/ 5 h 1152"/>
              <a:gd name="T104" fmla="*/ 342 w 1151"/>
              <a:gd name="T105" fmla="*/ 50 h 1152"/>
              <a:gd name="T106" fmla="*/ 309 w 1151"/>
              <a:gd name="T107" fmla="*/ 66 h 1152"/>
              <a:gd name="T108" fmla="*/ 252 w 1151"/>
              <a:gd name="T109" fmla="*/ 100 h 1152"/>
              <a:gd name="T110" fmla="*/ 217 w 1151"/>
              <a:gd name="T111" fmla="*/ 126 h 1152"/>
              <a:gd name="T112" fmla="*/ 182 w 1151"/>
              <a:gd name="T113" fmla="*/ 157 h 1152"/>
              <a:gd name="T114" fmla="*/ 138 w 1151"/>
              <a:gd name="T115" fmla="*/ 202 h 1152"/>
              <a:gd name="T116" fmla="*/ 110 w 1151"/>
              <a:gd name="T117" fmla="*/ 237 h 1152"/>
              <a:gd name="T118" fmla="*/ 0 w 1151"/>
              <a:gd name="T119" fmla="*/ 575 h 1152"/>
              <a:gd name="T120" fmla="*/ 717 w 1151"/>
              <a:gd name="T121" fmla="*/ 113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1" h="1152">
                <a:moveTo>
                  <a:pt x="921" y="991"/>
                </a:moveTo>
                <a:lnTo>
                  <a:pt x="877" y="801"/>
                </a:lnTo>
                <a:lnTo>
                  <a:pt x="877" y="801"/>
                </a:lnTo>
                <a:cubicBezTo>
                  <a:pt x="874" y="787"/>
                  <a:pt x="870" y="774"/>
                  <a:pt x="866" y="763"/>
                </a:cubicBezTo>
                <a:lnTo>
                  <a:pt x="866" y="763"/>
                </a:lnTo>
                <a:cubicBezTo>
                  <a:pt x="867" y="762"/>
                  <a:pt x="868" y="760"/>
                  <a:pt x="869" y="758"/>
                </a:cubicBezTo>
                <a:lnTo>
                  <a:pt x="869" y="758"/>
                </a:lnTo>
                <a:cubicBezTo>
                  <a:pt x="883" y="705"/>
                  <a:pt x="892" y="648"/>
                  <a:pt x="893" y="592"/>
                </a:cubicBezTo>
                <a:lnTo>
                  <a:pt x="1116" y="592"/>
                </a:lnTo>
                <a:lnTo>
                  <a:pt x="1116" y="592"/>
                </a:lnTo>
                <a:cubicBezTo>
                  <a:pt x="1111" y="752"/>
                  <a:pt x="1037" y="895"/>
                  <a:pt x="921" y="991"/>
                </a:cubicBezTo>
                <a:close/>
                <a:moveTo>
                  <a:pt x="35" y="592"/>
                </a:moveTo>
                <a:lnTo>
                  <a:pt x="257" y="592"/>
                </a:lnTo>
                <a:lnTo>
                  <a:pt x="257" y="592"/>
                </a:lnTo>
                <a:cubicBezTo>
                  <a:pt x="258" y="650"/>
                  <a:pt x="267" y="708"/>
                  <a:pt x="283" y="763"/>
                </a:cubicBezTo>
                <a:lnTo>
                  <a:pt x="283" y="763"/>
                </a:lnTo>
                <a:cubicBezTo>
                  <a:pt x="283" y="763"/>
                  <a:pt x="284" y="764"/>
                  <a:pt x="284" y="765"/>
                </a:cubicBezTo>
                <a:lnTo>
                  <a:pt x="284" y="765"/>
                </a:lnTo>
                <a:cubicBezTo>
                  <a:pt x="280" y="776"/>
                  <a:pt x="276" y="788"/>
                  <a:pt x="273" y="801"/>
                </a:cubicBezTo>
                <a:lnTo>
                  <a:pt x="229" y="991"/>
                </a:lnTo>
                <a:lnTo>
                  <a:pt x="229" y="991"/>
                </a:lnTo>
                <a:cubicBezTo>
                  <a:pt x="114" y="895"/>
                  <a:pt x="40" y="752"/>
                  <a:pt x="35" y="592"/>
                </a:cubicBezTo>
                <a:close/>
                <a:moveTo>
                  <a:pt x="680" y="320"/>
                </a:moveTo>
                <a:lnTo>
                  <a:pt x="680" y="320"/>
                </a:lnTo>
                <a:cubicBezTo>
                  <a:pt x="657" y="297"/>
                  <a:pt x="626" y="282"/>
                  <a:pt x="592" y="278"/>
                </a:cubicBezTo>
                <a:lnTo>
                  <a:pt x="592" y="50"/>
                </a:lnTo>
                <a:lnTo>
                  <a:pt x="592" y="50"/>
                </a:lnTo>
                <a:cubicBezTo>
                  <a:pt x="683" y="116"/>
                  <a:pt x="755" y="204"/>
                  <a:pt x="801" y="305"/>
                </a:cubicBezTo>
                <a:lnTo>
                  <a:pt x="801" y="305"/>
                </a:lnTo>
                <a:cubicBezTo>
                  <a:pt x="761" y="311"/>
                  <a:pt x="721" y="317"/>
                  <a:pt x="680" y="320"/>
                </a:cubicBezTo>
                <a:close/>
                <a:moveTo>
                  <a:pt x="573" y="311"/>
                </a:moveTo>
                <a:lnTo>
                  <a:pt x="573" y="311"/>
                </a:lnTo>
                <a:cubicBezTo>
                  <a:pt x="639" y="311"/>
                  <a:pt x="693" y="364"/>
                  <a:pt x="693" y="430"/>
                </a:cubicBezTo>
                <a:lnTo>
                  <a:pt x="693" y="430"/>
                </a:lnTo>
                <a:cubicBezTo>
                  <a:pt x="693" y="495"/>
                  <a:pt x="639" y="549"/>
                  <a:pt x="573" y="549"/>
                </a:cubicBezTo>
                <a:lnTo>
                  <a:pt x="573" y="549"/>
                </a:lnTo>
                <a:cubicBezTo>
                  <a:pt x="507" y="549"/>
                  <a:pt x="454" y="495"/>
                  <a:pt x="454" y="430"/>
                </a:cubicBezTo>
                <a:lnTo>
                  <a:pt x="454" y="430"/>
                </a:lnTo>
                <a:cubicBezTo>
                  <a:pt x="454" y="364"/>
                  <a:pt x="507" y="311"/>
                  <a:pt x="573" y="311"/>
                </a:cubicBezTo>
                <a:close/>
                <a:moveTo>
                  <a:pt x="558" y="278"/>
                </a:moveTo>
                <a:lnTo>
                  <a:pt x="558" y="278"/>
                </a:lnTo>
                <a:cubicBezTo>
                  <a:pt x="523" y="281"/>
                  <a:pt x="491" y="297"/>
                  <a:pt x="467" y="320"/>
                </a:cubicBezTo>
                <a:lnTo>
                  <a:pt x="467" y="320"/>
                </a:lnTo>
                <a:cubicBezTo>
                  <a:pt x="427" y="316"/>
                  <a:pt x="388" y="311"/>
                  <a:pt x="350" y="305"/>
                </a:cubicBezTo>
                <a:lnTo>
                  <a:pt x="350" y="305"/>
                </a:lnTo>
                <a:cubicBezTo>
                  <a:pt x="395" y="204"/>
                  <a:pt x="466" y="116"/>
                  <a:pt x="558" y="50"/>
                </a:cubicBezTo>
                <a:lnTo>
                  <a:pt x="558" y="278"/>
                </a:lnTo>
                <a:close/>
                <a:moveTo>
                  <a:pt x="643" y="39"/>
                </a:moveTo>
                <a:lnTo>
                  <a:pt x="643" y="39"/>
                </a:lnTo>
                <a:cubicBezTo>
                  <a:pt x="651" y="39"/>
                  <a:pt x="659" y="40"/>
                  <a:pt x="666" y="42"/>
                </a:cubicBezTo>
                <a:lnTo>
                  <a:pt x="666" y="42"/>
                </a:lnTo>
                <a:cubicBezTo>
                  <a:pt x="668" y="42"/>
                  <a:pt x="670" y="42"/>
                  <a:pt x="672" y="43"/>
                </a:cubicBezTo>
                <a:lnTo>
                  <a:pt x="672" y="43"/>
                </a:lnTo>
                <a:cubicBezTo>
                  <a:pt x="681" y="45"/>
                  <a:pt x="689" y="46"/>
                  <a:pt x="698" y="48"/>
                </a:cubicBezTo>
                <a:lnTo>
                  <a:pt x="698" y="48"/>
                </a:lnTo>
                <a:cubicBezTo>
                  <a:pt x="699" y="48"/>
                  <a:pt x="699" y="48"/>
                  <a:pt x="701" y="49"/>
                </a:cubicBezTo>
                <a:lnTo>
                  <a:pt x="701" y="49"/>
                </a:lnTo>
                <a:cubicBezTo>
                  <a:pt x="740" y="58"/>
                  <a:pt x="779" y="72"/>
                  <a:pt x="816" y="91"/>
                </a:cubicBezTo>
                <a:lnTo>
                  <a:pt x="816" y="91"/>
                </a:lnTo>
                <a:lnTo>
                  <a:pt x="816" y="91"/>
                </a:lnTo>
                <a:lnTo>
                  <a:pt x="816" y="91"/>
                </a:lnTo>
                <a:cubicBezTo>
                  <a:pt x="824" y="95"/>
                  <a:pt x="833" y="99"/>
                  <a:pt x="841" y="104"/>
                </a:cubicBezTo>
                <a:lnTo>
                  <a:pt x="841" y="104"/>
                </a:lnTo>
                <a:cubicBezTo>
                  <a:pt x="843" y="105"/>
                  <a:pt x="844" y="106"/>
                  <a:pt x="846" y="106"/>
                </a:cubicBezTo>
                <a:lnTo>
                  <a:pt x="846" y="106"/>
                </a:lnTo>
                <a:cubicBezTo>
                  <a:pt x="852" y="111"/>
                  <a:pt x="859" y="115"/>
                  <a:pt x="865" y="119"/>
                </a:cubicBezTo>
                <a:lnTo>
                  <a:pt x="865" y="119"/>
                </a:lnTo>
                <a:cubicBezTo>
                  <a:pt x="867" y="120"/>
                  <a:pt x="870" y="122"/>
                  <a:pt x="872" y="123"/>
                </a:cubicBezTo>
                <a:lnTo>
                  <a:pt x="872" y="123"/>
                </a:lnTo>
                <a:cubicBezTo>
                  <a:pt x="877" y="127"/>
                  <a:pt x="883" y="131"/>
                  <a:pt x="889" y="134"/>
                </a:cubicBezTo>
                <a:lnTo>
                  <a:pt x="889" y="134"/>
                </a:lnTo>
                <a:cubicBezTo>
                  <a:pt x="891" y="137"/>
                  <a:pt x="894" y="138"/>
                  <a:pt x="896" y="140"/>
                </a:cubicBezTo>
                <a:lnTo>
                  <a:pt x="896" y="140"/>
                </a:lnTo>
                <a:cubicBezTo>
                  <a:pt x="902" y="144"/>
                  <a:pt x="907" y="149"/>
                  <a:pt x="913" y="152"/>
                </a:cubicBezTo>
                <a:lnTo>
                  <a:pt x="913" y="152"/>
                </a:lnTo>
                <a:cubicBezTo>
                  <a:pt x="918" y="157"/>
                  <a:pt x="923" y="162"/>
                  <a:pt x="929" y="166"/>
                </a:cubicBezTo>
                <a:lnTo>
                  <a:pt x="929" y="166"/>
                </a:lnTo>
                <a:cubicBezTo>
                  <a:pt x="933" y="169"/>
                  <a:pt x="936" y="172"/>
                  <a:pt x="940" y="176"/>
                </a:cubicBezTo>
                <a:lnTo>
                  <a:pt x="940" y="176"/>
                </a:lnTo>
                <a:cubicBezTo>
                  <a:pt x="943" y="179"/>
                  <a:pt x="948" y="183"/>
                  <a:pt x="952" y="187"/>
                </a:cubicBezTo>
                <a:lnTo>
                  <a:pt x="952" y="187"/>
                </a:lnTo>
                <a:cubicBezTo>
                  <a:pt x="954" y="190"/>
                  <a:pt x="957" y="192"/>
                  <a:pt x="960" y="195"/>
                </a:cubicBezTo>
                <a:lnTo>
                  <a:pt x="960" y="195"/>
                </a:lnTo>
                <a:cubicBezTo>
                  <a:pt x="964" y="199"/>
                  <a:pt x="968" y="203"/>
                  <a:pt x="972" y="207"/>
                </a:cubicBezTo>
                <a:lnTo>
                  <a:pt x="972" y="207"/>
                </a:lnTo>
                <a:cubicBezTo>
                  <a:pt x="974" y="210"/>
                  <a:pt x="976" y="213"/>
                  <a:pt x="979" y="215"/>
                </a:cubicBezTo>
                <a:lnTo>
                  <a:pt x="979" y="215"/>
                </a:lnTo>
                <a:cubicBezTo>
                  <a:pt x="983" y="220"/>
                  <a:pt x="987" y="225"/>
                  <a:pt x="991" y="229"/>
                </a:cubicBezTo>
                <a:lnTo>
                  <a:pt x="991" y="229"/>
                </a:lnTo>
                <a:cubicBezTo>
                  <a:pt x="993" y="231"/>
                  <a:pt x="995" y="234"/>
                  <a:pt x="997" y="237"/>
                </a:cubicBezTo>
                <a:lnTo>
                  <a:pt x="997" y="237"/>
                </a:lnTo>
                <a:cubicBezTo>
                  <a:pt x="1000" y="241"/>
                  <a:pt x="1003" y="244"/>
                  <a:pt x="1006" y="248"/>
                </a:cubicBezTo>
                <a:lnTo>
                  <a:pt x="1006" y="248"/>
                </a:lnTo>
                <a:cubicBezTo>
                  <a:pt x="951" y="269"/>
                  <a:pt x="894" y="285"/>
                  <a:pt x="835" y="298"/>
                </a:cubicBezTo>
                <a:lnTo>
                  <a:pt x="835" y="298"/>
                </a:lnTo>
                <a:cubicBezTo>
                  <a:pt x="790" y="197"/>
                  <a:pt x="721" y="107"/>
                  <a:pt x="631" y="37"/>
                </a:cubicBezTo>
                <a:lnTo>
                  <a:pt x="631" y="37"/>
                </a:lnTo>
                <a:cubicBezTo>
                  <a:pt x="633" y="37"/>
                  <a:pt x="635" y="37"/>
                  <a:pt x="636" y="37"/>
                </a:cubicBezTo>
                <a:lnTo>
                  <a:pt x="636" y="37"/>
                </a:lnTo>
                <a:cubicBezTo>
                  <a:pt x="638" y="38"/>
                  <a:pt x="640" y="38"/>
                  <a:pt x="643" y="39"/>
                </a:cubicBezTo>
                <a:close/>
                <a:moveTo>
                  <a:pt x="153" y="237"/>
                </a:moveTo>
                <a:lnTo>
                  <a:pt x="153" y="237"/>
                </a:lnTo>
                <a:cubicBezTo>
                  <a:pt x="155" y="234"/>
                  <a:pt x="158" y="231"/>
                  <a:pt x="159" y="229"/>
                </a:cubicBezTo>
                <a:lnTo>
                  <a:pt x="159" y="229"/>
                </a:lnTo>
                <a:cubicBezTo>
                  <a:pt x="164" y="225"/>
                  <a:pt x="167" y="220"/>
                  <a:pt x="172" y="215"/>
                </a:cubicBezTo>
                <a:lnTo>
                  <a:pt x="172" y="215"/>
                </a:lnTo>
                <a:cubicBezTo>
                  <a:pt x="173" y="213"/>
                  <a:pt x="176" y="210"/>
                  <a:pt x="178" y="207"/>
                </a:cubicBezTo>
                <a:lnTo>
                  <a:pt x="178" y="207"/>
                </a:lnTo>
                <a:cubicBezTo>
                  <a:pt x="183" y="203"/>
                  <a:pt x="186" y="199"/>
                  <a:pt x="191" y="195"/>
                </a:cubicBezTo>
                <a:lnTo>
                  <a:pt x="191" y="195"/>
                </a:lnTo>
                <a:cubicBezTo>
                  <a:pt x="193" y="192"/>
                  <a:pt x="196" y="190"/>
                  <a:pt x="199" y="187"/>
                </a:cubicBezTo>
                <a:lnTo>
                  <a:pt x="199" y="187"/>
                </a:lnTo>
                <a:cubicBezTo>
                  <a:pt x="202" y="184"/>
                  <a:pt x="206" y="179"/>
                  <a:pt x="211" y="176"/>
                </a:cubicBezTo>
                <a:lnTo>
                  <a:pt x="211" y="176"/>
                </a:lnTo>
                <a:cubicBezTo>
                  <a:pt x="214" y="172"/>
                  <a:pt x="218" y="169"/>
                  <a:pt x="222" y="166"/>
                </a:cubicBezTo>
                <a:lnTo>
                  <a:pt x="222" y="166"/>
                </a:lnTo>
                <a:cubicBezTo>
                  <a:pt x="227" y="162"/>
                  <a:pt x="232" y="157"/>
                  <a:pt x="238" y="153"/>
                </a:cubicBezTo>
                <a:lnTo>
                  <a:pt x="238" y="153"/>
                </a:lnTo>
                <a:cubicBezTo>
                  <a:pt x="243" y="149"/>
                  <a:pt x="248" y="144"/>
                  <a:pt x="254" y="140"/>
                </a:cubicBezTo>
                <a:lnTo>
                  <a:pt x="254" y="140"/>
                </a:lnTo>
                <a:cubicBezTo>
                  <a:pt x="256" y="138"/>
                  <a:pt x="258" y="137"/>
                  <a:pt x="261" y="134"/>
                </a:cubicBezTo>
                <a:lnTo>
                  <a:pt x="261" y="134"/>
                </a:lnTo>
                <a:cubicBezTo>
                  <a:pt x="267" y="131"/>
                  <a:pt x="273" y="127"/>
                  <a:pt x="279" y="123"/>
                </a:cubicBezTo>
                <a:lnTo>
                  <a:pt x="279" y="123"/>
                </a:lnTo>
                <a:cubicBezTo>
                  <a:pt x="281" y="122"/>
                  <a:pt x="283" y="120"/>
                  <a:pt x="285" y="119"/>
                </a:cubicBezTo>
                <a:lnTo>
                  <a:pt x="285" y="119"/>
                </a:lnTo>
                <a:cubicBezTo>
                  <a:pt x="292" y="115"/>
                  <a:pt x="298" y="111"/>
                  <a:pt x="305" y="106"/>
                </a:cubicBezTo>
                <a:lnTo>
                  <a:pt x="305" y="106"/>
                </a:lnTo>
                <a:cubicBezTo>
                  <a:pt x="307" y="106"/>
                  <a:pt x="308" y="105"/>
                  <a:pt x="309" y="104"/>
                </a:cubicBezTo>
                <a:lnTo>
                  <a:pt x="309" y="104"/>
                </a:lnTo>
                <a:cubicBezTo>
                  <a:pt x="318" y="99"/>
                  <a:pt x="326" y="95"/>
                  <a:pt x="335" y="91"/>
                </a:cubicBezTo>
                <a:lnTo>
                  <a:pt x="335" y="91"/>
                </a:lnTo>
                <a:lnTo>
                  <a:pt x="335" y="91"/>
                </a:lnTo>
                <a:lnTo>
                  <a:pt x="335" y="91"/>
                </a:lnTo>
                <a:cubicBezTo>
                  <a:pt x="372" y="72"/>
                  <a:pt x="410" y="58"/>
                  <a:pt x="450" y="49"/>
                </a:cubicBezTo>
                <a:lnTo>
                  <a:pt x="450" y="49"/>
                </a:lnTo>
                <a:cubicBezTo>
                  <a:pt x="451" y="48"/>
                  <a:pt x="452" y="48"/>
                  <a:pt x="453" y="48"/>
                </a:cubicBezTo>
                <a:lnTo>
                  <a:pt x="453" y="48"/>
                </a:lnTo>
                <a:cubicBezTo>
                  <a:pt x="462" y="46"/>
                  <a:pt x="470" y="45"/>
                  <a:pt x="479" y="43"/>
                </a:cubicBezTo>
                <a:lnTo>
                  <a:pt x="479" y="43"/>
                </a:lnTo>
                <a:cubicBezTo>
                  <a:pt x="481" y="42"/>
                  <a:pt x="482" y="42"/>
                  <a:pt x="484" y="42"/>
                </a:cubicBezTo>
                <a:lnTo>
                  <a:pt x="484" y="42"/>
                </a:lnTo>
                <a:cubicBezTo>
                  <a:pt x="492" y="40"/>
                  <a:pt x="499" y="39"/>
                  <a:pt x="507" y="39"/>
                </a:cubicBezTo>
                <a:lnTo>
                  <a:pt x="507" y="39"/>
                </a:lnTo>
                <a:cubicBezTo>
                  <a:pt x="510" y="38"/>
                  <a:pt x="512" y="38"/>
                  <a:pt x="515" y="37"/>
                </a:cubicBezTo>
                <a:lnTo>
                  <a:pt x="515" y="37"/>
                </a:lnTo>
                <a:cubicBezTo>
                  <a:pt x="516" y="37"/>
                  <a:pt x="517" y="37"/>
                  <a:pt x="518" y="37"/>
                </a:cubicBezTo>
                <a:lnTo>
                  <a:pt x="518" y="37"/>
                </a:lnTo>
                <a:cubicBezTo>
                  <a:pt x="430" y="107"/>
                  <a:pt x="361" y="196"/>
                  <a:pt x="315" y="298"/>
                </a:cubicBezTo>
                <a:lnTo>
                  <a:pt x="315" y="298"/>
                </a:lnTo>
                <a:cubicBezTo>
                  <a:pt x="256" y="285"/>
                  <a:pt x="199" y="269"/>
                  <a:pt x="145" y="248"/>
                </a:cubicBezTo>
                <a:lnTo>
                  <a:pt x="145" y="248"/>
                </a:lnTo>
                <a:cubicBezTo>
                  <a:pt x="148" y="244"/>
                  <a:pt x="150" y="241"/>
                  <a:pt x="153" y="237"/>
                </a:cubicBezTo>
                <a:close/>
                <a:moveTo>
                  <a:pt x="35" y="558"/>
                </a:moveTo>
                <a:lnTo>
                  <a:pt x="35" y="558"/>
                </a:lnTo>
                <a:cubicBezTo>
                  <a:pt x="38" y="454"/>
                  <a:pt x="70" y="357"/>
                  <a:pt x="125" y="276"/>
                </a:cubicBezTo>
                <a:lnTo>
                  <a:pt x="125" y="276"/>
                </a:lnTo>
                <a:cubicBezTo>
                  <a:pt x="182" y="298"/>
                  <a:pt x="241" y="316"/>
                  <a:pt x="303" y="329"/>
                </a:cubicBezTo>
                <a:lnTo>
                  <a:pt x="303" y="329"/>
                </a:lnTo>
                <a:cubicBezTo>
                  <a:pt x="274" y="401"/>
                  <a:pt x="259" y="479"/>
                  <a:pt x="257" y="558"/>
                </a:cubicBezTo>
                <a:lnTo>
                  <a:pt x="35" y="558"/>
                </a:lnTo>
                <a:close/>
                <a:moveTo>
                  <a:pt x="887" y="1008"/>
                </a:moveTo>
                <a:lnTo>
                  <a:pt x="887" y="1008"/>
                </a:lnTo>
                <a:cubicBezTo>
                  <a:pt x="849" y="1039"/>
                  <a:pt x="807" y="1064"/>
                  <a:pt x="763" y="1081"/>
                </a:cubicBezTo>
                <a:lnTo>
                  <a:pt x="763" y="846"/>
                </a:lnTo>
                <a:lnTo>
                  <a:pt x="763" y="846"/>
                </a:lnTo>
                <a:cubicBezTo>
                  <a:pt x="763" y="837"/>
                  <a:pt x="756" y="829"/>
                  <a:pt x="746" y="829"/>
                </a:cubicBezTo>
                <a:lnTo>
                  <a:pt x="746" y="829"/>
                </a:lnTo>
                <a:cubicBezTo>
                  <a:pt x="737" y="829"/>
                  <a:pt x="729" y="837"/>
                  <a:pt x="729" y="846"/>
                </a:cubicBezTo>
                <a:lnTo>
                  <a:pt x="729" y="1093"/>
                </a:lnTo>
                <a:lnTo>
                  <a:pt x="729" y="1093"/>
                </a:lnTo>
                <a:cubicBezTo>
                  <a:pt x="723" y="1096"/>
                  <a:pt x="715" y="1098"/>
                  <a:pt x="708" y="1100"/>
                </a:cubicBezTo>
                <a:lnTo>
                  <a:pt x="708" y="1100"/>
                </a:lnTo>
                <a:cubicBezTo>
                  <a:pt x="666" y="1111"/>
                  <a:pt x="621" y="1116"/>
                  <a:pt x="575" y="1116"/>
                </a:cubicBezTo>
                <a:lnTo>
                  <a:pt x="575" y="1116"/>
                </a:lnTo>
                <a:cubicBezTo>
                  <a:pt x="529" y="1116"/>
                  <a:pt x="485" y="1111"/>
                  <a:pt x="442" y="1100"/>
                </a:cubicBezTo>
                <a:lnTo>
                  <a:pt x="442" y="1100"/>
                </a:lnTo>
                <a:cubicBezTo>
                  <a:pt x="435" y="1098"/>
                  <a:pt x="428" y="1095"/>
                  <a:pt x="421" y="1093"/>
                </a:cubicBezTo>
                <a:lnTo>
                  <a:pt x="421" y="846"/>
                </a:lnTo>
                <a:lnTo>
                  <a:pt x="421" y="846"/>
                </a:lnTo>
                <a:cubicBezTo>
                  <a:pt x="421" y="837"/>
                  <a:pt x="413" y="829"/>
                  <a:pt x="404" y="829"/>
                </a:cubicBezTo>
                <a:lnTo>
                  <a:pt x="404" y="829"/>
                </a:lnTo>
                <a:cubicBezTo>
                  <a:pt x="395" y="829"/>
                  <a:pt x="387" y="837"/>
                  <a:pt x="387" y="846"/>
                </a:cubicBezTo>
                <a:lnTo>
                  <a:pt x="387" y="1081"/>
                </a:lnTo>
                <a:lnTo>
                  <a:pt x="387" y="1081"/>
                </a:lnTo>
                <a:cubicBezTo>
                  <a:pt x="343" y="1064"/>
                  <a:pt x="301" y="1039"/>
                  <a:pt x="263" y="1008"/>
                </a:cubicBezTo>
                <a:lnTo>
                  <a:pt x="263" y="1008"/>
                </a:lnTo>
                <a:cubicBezTo>
                  <a:pt x="262" y="1007"/>
                  <a:pt x="261" y="1005"/>
                  <a:pt x="262" y="1002"/>
                </a:cubicBezTo>
                <a:lnTo>
                  <a:pt x="305" y="810"/>
                </a:lnTo>
                <a:lnTo>
                  <a:pt x="305" y="810"/>
                </a:lnTo>
                <a:cubicBezTo>
                  <a:pt x="337" y="697"/>
                  <a:pt x="352" y="692"/>
                  <a:pt x="405" y="692"/>
                </a:cubicBezTo>
                <a:lnTo>
                  <a:pt x="745" y="692"/>
                </a:lnTo>
                <a:lnTo>
                  <a:pt x="745" y="692"/>
                </a:lnTo>
                <a:cubicBezTo>
                  <a:pt x="798" y="692"/>
                  <a:pt x="813" y="697"/>
                  <a:pt x="845" y="809"/>
                </a:cubicBezTo>
                <a:lnTo>
                  <a:pt x="889" y="1002"/>
                </a:lnTo>
                <a:lnTo>
                  <a:pt x="889" y="1002"/>
                </a:lnTo>
                <a:cubicBezTo>
                  <a:pt x="890" y="1005"/>
                  <a:pt x="889" y="1007"/>
                  <a:pt x="887" y="1008"/>
                </a:cubicBezTo>
                <a:close/>
                <a:moveTo>
                  <a:pt x="774" y="592"/>
                </a:moveTo>
                <a:lnTo>
                  <a:pt x="860" y="592"/>
                </a:lnTo>
                <a:lnTo>
                  <a:pt x="860" y="592"/>
                </a:lnTo>
                <a:cubicBezTo>
                  <a:pt x="859" y="632"/>
                  <a:pt x="854" y="672"/>
                  <a:pt x="846" y="711"/>
                </a:cubicBezTo>
                <a:lnTo>
                  <a:pt x="846" y="711"/>
                </a:lnTo>
                <a:cubicBezTo>
                  <a:pt x="824" y="669"/>
                  <a:pt x="797" y="659"/>
                  <a:pt x="745" y="659"/>
                </a:cubicBezTo>
                <a:lnTo>
                  <a:pt x="405" y="659"/>
                </a:lnTo>
                <a:lnTo>
                  <a:pt x="405" y="659"/>
                </a:lnTo>
                <a:cubicBezTo>
                  <a:pt x="354" y="659"/>
                  <a:pt x="327" y="669"/>
                  <a:pt x="305" y="711"/>
                </a:cubicBezTo>
                <a:lnTo>
                  <a:pt x="305" y="711"/>
                </a:lnTo>
                <a:cubicBezTo>
                  <a:pt x="297" y="672"/>
                  <a:pt x="292" y="632"/>
                  <a:pt x="291" y="592"/>
                </a:cubicBezTo>
                <a:lnTo>
                  <a:pt x="382" y="592"/>
                </a:lnTo>
                <a:lnTo>
                  <a:pt x="382" y="592"/>
                </a:lnTo>
                <a:cubicBezTo>
                  <a:pt x="392" y="592"/>
                  <a:pt x="399" y="585"/>
                  <a:pt x="399" y="575"/>
                </a:cubicBezTo>
                <a:lnTo>
                  <a:pt x="399" y="575"/>
                </a:lnTo>
                <a:cubicBezTo>
                  <a:pt x="399" y="566"/>
                  <a:pt x="392" y="558"/>
                  <a:pt x="382" y="558"/>
                </a:cubicBezTo>
                <a:lnTo>
                  <a:pt x="291" y="558"/>
                </a:lnTo>
                <a:lnTo>
                  <a:pt x="291" y="558"/>
                </a:lnTo>
                <a:cubicBezTo>
                  <a:pt x="293" y="481"/>
                  <a:pt x="309" y="406"/>
                  <a:pt x="336" y="336"/>
                </a:cubicBezTo>
                <a:lnTo>
                  <a:pt x="336" y="336"/>
                </a:lnTo>
                <a:cubicBezTo>
                  <a:pt x="371" y="343"/>
                  <a:pt x="406" y="347"/>
                  <a:pt x="442" y="351"/>
                </a:cubicBezTo>
                <a:lnTo>
                  <a:pt x="442" y="351"/>
                </a:lnTo>
                <a:cubicBezTo>
                  <a:pt x="428" y="374"/>
                  <a:pt x="420" y="401"/>
                  <a:pt x="420" y="430"/>
                </a:cubicBezTo>
                <a:lnTo>
                  <a:pt x="420" y="430"/>
                </a:lnTo>
                <a:cubicBezTo>
                  <a:pt x="420" y="514"/>
                  <a:pt x="488" y="583"/>
                  <a:pt x="573" y="583"/>
                </a:cubicBezTo>
                <a:lnTo>
                  <a:pt x="573" y="583"/>
                </a:lnTo>
                <a:cubicBezTo>
                  <a:pt x="658" y="583"/>
                  <a:pt x="726" y="514"/>
                  <a:pt x="726" y="430"/>
                </a:cubicBezTo>
                <a:lnTo>
                  <a:pt x="726" y="430"/>
                </a:lnTo>
                <a:cubicBezTo>
                  <a:pt x="726" y="401"/>
                  <a:pt x="718" y="374"/>
                  <a:pt x="704" y="352"/>
                </a:cubicBezTo>
                <a:lnTo>
                  <a:pt x="704" y="352"/>
                </a:lnTo>
                <a:cubicBezTo>
                  <a:pt x="742" y="348"/>
                  <a:pt x="778" y="343"/>
                  <a:pt x="814" y="336"/>
                </a:cubicBezTo>
                <a:lnTo>
                  <a:pt x="814" y="336"/>
                </a:lnTo>
                <a:cubicBezTo>
                  <a:pt x="842" y="406"/>
                  <a:pt x="857" y="481"/>
                  <a:pt x="859" y="558"/>
                </a:cubicBezTo>
                <a:lnTo>
                  <a:pt x="774" y="558"/>
                </a:lnTo>
                <a:lnTo>
                  <a:pt x="774" y="558"/>
                </a:lnTo>
                <a:cubicBezTo>
                  <a:pt x="764" y="558"/>
                  <a:pt x="756" y="566"/>
                  <a:pt x="756" y="575"/>
                </a:cubicBezTo>
                <a:lnTo>
                  <a:pt x="756" y="575"/>
                </a:lnTo>
                <a:cubicBezTo>
                  <a:pt x="756" y="585"/>
                  <a:pt x="764" y="592"/>
                  <a:pt x="774" y="592"/>
                </a:cubicBezTo>
                <a:close/>
                <a:moveTo>
                  <a:pt x="893" y="558"/>
                </a:moveTo>
                <a:lnTo>
                  <a:pt x="893" y="558"/>
                </a:lnTo>
                <a:cubicBezTo>
                  <a:pt x="891" y="479"/>
                  <a:pt x="876" y="401"/>
                  <a:pt x="848" y="329"/>
                </a:cubicBezTo>
                <a:lnTo>
                  <a:pt x="848" y="329"/>
                </a:lnTo>
                <a:cubicBezTo>
                  <a:pt x="910" y="316"/>
                  <a:pt x="969" y="298"/>
                  <a:pt x="1026" y="276"/>
                </a:cubicBezTo>
                <a:lnTo>
                  <a:pt x="1026" y="276"/>
                </a:lnTo>
                <a:cubicBezTo>
                  <a:pt x="1080" y="357"/>
                  <a:pt x="1113" y="454"/>
                  <a:pt x="1116" y="558"/>
                </a:cubicBezTo>
                <a:lnTo>
                  <a:pt x="893" y="558"/>
                </a:lnTo>
                <a:close/>
                <a:moveTo>
                  <a:pt x="1150" y="575"/>
                </a:moveTo>
                <a:lnTo>
                  <a:pt x="1150" y="575"/>
                </a:lnTo>
                <a:cubicBezTo>
                  <a:pt x="1150" y="460"/>
                  <a:pt x="1116" y="353"/>
                  <a:pt x="1058" y="263"/>
                </a:cubicBezTo>
                <a:lnTo>
                  <a:pt x="1058" y="263"/>
                </a:lnTo>
                <a:lnTo>
                  <a:pt x="1046" y="245"/>
                </a:lnTo>
                <a:lnTo>
                  <a:pt x="1046" y="245"/>
                </a:lnTo>
                <a:cubicBezTo>
                  <a:pt x="1044" y="243"/>
                  <a:pt x="1042" y="241"/>
                  <a:pt x="1040" y="237"/>
                </a:cubicBezTo>
                <a:lnTo>
                  <a:pt x="1040" y="237"/>
                </a:lnTo>
                <a:cubicBezTo>
                  <a:pt x="1037" y="234"/>
                  <a:pt x="1034" y="230"/>
                  <a:pt x="1032" y="226"/>
                </a:cubicBezTo>
                <a:lnTo>
                  <a:pt x="1032" y="226"/>
                </a:lnTo>
                <a:cubicBezTo>
                  <a:pt x="1028" y="221"/>
                  <a:pt x="1024" y="217"/>
                  <a:pt x="1021" y="212"/>
                </a:cubicBezTo>
                <a:lnTo>
                  <a:pt x="1021" y="212"/>
                </a:lnTo>
                <a:cubicBezTo>
                  <a:pt x="1018" y="209"/>
                  <a:pt x="1015" y="206"/>
                  <a:pt x="1012" y="202"/>
                </a:cubicBezTo>
                <a:lnTo>
                  <a:pt x="1012" y="202"/>
                </a:lnTo>
                <a:cubicBezTo>
                  <a:pt x="1004" y="193"/>
                  <a:pt x="996" y="184"/>
                  <a:pt x="987" y="175"/>
                </a:cubicBezTo>
                <a:lnTo>
                  <a:pt x="987" y="175"/>
                </a:lnTo>
                <a:cubicBezTo>
                  <a:pt x="985" y="173"/>
                  <a:pt x="983" y="171"/>
                  <a:pt x="981" y="169"/>
                </a:cubicBezTo>
                <a:lnTo>
                  <a:pt x="981" y="169"/>
                </a:lnTo>
                <a:cubicBezTo>
                  <a:pt x="977" y="165"/>
                  <a:pt x="974" y="161"/>
                  <a:pt x="969" y="157"/>
                </a:cubicBezTo>
                <a:lnTo>
                  <a:pt x="969" y="157"/>
                </a:lnTo>
                <a:cubicBezTo>
                  <a:pt x="965" y="154"/>
                  <a:pt x="962" y="150"/>
                  <a:pt x="958" y="147"/>
                </a:cubicBezTo>
                <a:lnTo>
                  <a:pt x="958" y="147"/>
                </a:lnTo>
                <a:cubicBezTo>
                  <a:pt x="954" y="144"/>
                  <a:pt x="950" y="140"/>
                  <a:pt x="947" y="137"/>
                </a:cubicBezTo>
                <a:lnTo>
                  <a:pt x="947" y="137"/>
                </a:lnTo>
                <a:cubicBezTo>
                  <a:pt x="942" y="133"/>
                  <a:pt x="938" y="130"/>
                  <a:pt x="933" y="126"/>
                </a:cubicBezTo>
                <a:lnTo>
                  <a:pt x="933" y="126"/>
                </a:lnTo>
                <a:cubicBezTo>
                  <a:pt x="930" y="123"/>
                  <a:pt x="926" y="121"/>
                  <a:pt x="923" y="117"/>
                </a:cubicBezTo>
                <a:lnTo>
                  <a:pt x="923" y="117"/>
                </a:lnTo>
                <a:cubicBezTo>
                  <a:pt x="917" y="113"/>
                  <a:pt x="910" y="108"/>
                  <a:pt x="904" y="103"/>
                </a:cubicBezTo>
                <a:lnTo>
                  <a:pt x="904" y="103"/>
                </a:lnTo>
                <a:cubicBezTo>
                  <a:pt x="902" y="102"/>
                  <a:pt x="900" y="101"/>
                  <a:pt x="898" y="100"/>
                </a:cubicBezTo>
                <a:lnTo>
                  <a:pt x="898" y="100"/>
                </a:lnTo>
                <a:cubicBezTo>
                  <a:pt x="889" y="94"/>
                  <a:pt x="880" y="87"/>
                  <a:pt x="870" y="82"/>
                </a:cubicBezTo>
                <a:lnTo>
                  <a:pt x="870" y="82"/>
                </a:lnTo>
                <a:cubicBezTo>
                  <a:pt x="870" y="82"/>
                  <a:pt x="870" y="82"/>
                  <a:pt x="870" y="81"/>
                </a:cubicBezTo>
                <a:lnTo>
                  <a:pt x="870" y="81"/>
                </a:lnTo>
                <a:cubicBezTo>
                  <a:pt x="860" y="76"/>
                  <a:pt x="851" y="71"/>
                  <a:pt x="841" y="66"/>
                </a:cubicBezTo>
                <a:lnTo>
                  <a:pt x="841" y="66"/>
                </a:lnTo>
                <a:cubicBezTo>
                  <a:pt x="841" y="65"/>
                  <a:pt x="839" y="65"/>
                  <a:pt x="838" y="64"/>
                </a:cubicBezTo>
                <a:lnTo>
                  <a:pt x="838" y="64"/>
                </a:lnTo>
                <a:cubicBezTo>
                  <a:pt x="829" y="59"/>
                  <a:pt x="820" y="55"/>
                  <a:pt x="811" y="51"/>
                </a:cubicBezTo>
                <a:lnTo>
                  <a:pt x="811" y="51"/>
                </a:lnTo>
                <a:cubicBezTo>
                  <a:pt x="810" y="51"/>
                  <a:pt x="809" y="50"/>
                  <a:pt x="809" y="50"/>
                </a:cubicBezTo>
                <a:lnTo>
                  <a:pt x="809" y="50"/>
                </a:lnTo>
                <a:cubicBezTo>
                  <a:pt x="769" y="32"/>
                  <a:pt x="726" y="18"/>
                  <a:pt x="681" y="11"/>
                </a:cubicBezTo>
                <a:lnTo>
                  <a:pt x="681" y="11"/>
                </a:lnTo>
                <a:cubicBezTo>
                  <a:pt x="679" y="10"/>
                  <a:pt x="677" y="10"/>
                  <a:pt x="676" y="9"/>
                </a:cubicBezTo>
                <a:lnTo>
                  <a:pt x="676" y="9"/>
                </a:lnTo>
                <a:cubicBezTo>
                  <a:pt x="667" y="8"/>
                  <a:pt x="659" y="6"/>
                  <a:pt x="649" y="5"/>
                </a:cubicBezTo>
                <a:lnTo>
                  <a:pt x="649" y="5"/>
                </a:lnTo>
                <a:cubicBezTo>
                  <a:pt x="647" y="5"/>
                  <a:pt x="644" y="4"/>
                  <a:pt x="641" y="4"/>
                </a:cubicBezTo>
                <a:lnTo>
                  <a:pt x="641" y="4"/>
                </a:lnTo>
                <a:cubicBezTo>
                  <a:pt x="633" y="3"/>
                  <a:pt x="625" y="2"/>
                  <a:pt x="617" y="2"/>
                </a:cubicBezTo>
                <a:lnTo>
                  <a:pt x="617" y="2"/>
                </a:lnTo>
                <a:cubicBezTo>
                  <a:pt x="614" y="2"/>
                  <a:pt x="611" y="1"/>
                  <a:pt x="608" y="1"/>
                </a:cubicBezTo>
                <a:lnTo>
                  <a:pt x="608" y="1"/>
                </a:lnTo>
                <a:cubicBezTo>
                  <a:pt x="597" y="1"/>
                  <a:pt x="587" y="0"/>
                  <a:pt x="577" y="0"/>
                </a:cubicBezTo>
                <a:lnTo>
                  <a:pt x="577" y="0"/>
                </a:lnTo>
                <a:cubicBezTo>
                  <a:pt x="576" y="0"/>
                  <a:pt x="575" y="0"/>
                  <a:pt x="575" y="0"/>
                </a:cubicBezTo>
                <a:lnTo>
                  <a:pt x="575" y="0"/>
                </a:lnTo>
                <a:cubicBezTo>
                  <a:pt x="575" y="0"/>
                  <a:pt x="575" y="0"/>
                  <a:pt x="574" y="0"/>
                </a:cubicBezTo>
                <a:lnTo>
                  <a:pt x="574" y="0"/>
                </a:lnTo>
                <a:cubicBezTo>
                  <a:pt x="564" y="0"/>
                  <a:pt x="553" y="1"/>
                  <a:pt x="542" y="1"/>
                </a:cubicBezTo>
                <a:lnTo>
                  <a:pt x="542" y="1"/>
                </a:lnTo>
                <a:cubicBezTo>
                  <a:pt x="539" y="1"/>
                  <a:pt x="537" y="2"/>
                  <a:pt x="534" y="2"/>
                </a:cubicBezTo>
                <a:lnTo>
                  <a:pt x="534" y="2"/>
                </a:lnTo>
                <a:cubicBezTo>
                  <a:pt x="526" y="2"/>
                  <a:pt x="517" y="3"/>
                  <a:pt x="509" y="4"/>
                </a:cubicBezTo>
                <a:lnTo>
                  <a:pt x="509" y="4"/>
                </a:lnTo>
                <a:cubicBezTo>
                  <a:pt x="506" y="4"/>
                  <a:pt x="504" y="5"/>
                  <a:pt x="501" y="5"/>
                </a:cubicBezTo>
                <a:lnTo>
                  <a:pt x="501" y="5"/>
                </a:lnTo>
                <a:cubicBezTo>
                  <a:pt x="492" y="6"/>
                  <a:pt x="483" y="8"/>
                  <a:pt x="474" y="9"/>
                </a:cubicBezTo>
                <a:lnTo>
                  <a:pt x="474" y="9"/>
                </a:lnTo>
                <a:cubicBezTo>
                  <a:pt x="473" y="10"/>
                  <a:pt x="471" y="10"/>
                  <a:pt x="469" y="11"/>
                </a:cubicBezTo>
                <a:lnTo>
                  <a:pt x="469" y="11"/>
                </a:lnTo>
                <a:cubicBezTo>
                  <a:pt x="425" y="18"/>
                  <a:pt x="382" y="32"/>
                  <a:pt x="342" y="50"/>
                </a:cubicBezTo>
                <a:lnTo>
                  <a:pt x="342" y="50"/>
                </a:lnTo>
                <a:cubicBezTo>
                  <a:pt x="341" y="50"/>
                  <a:pt x="340" y="51"/>
                  <a:pt x="340" y="51"/>
                </a:cubicBezTo>
                <a:lnTo>
                  <a:pt x="340" y="51"/>
                </a:lnTo>
                <a:cubicBezTo>
                  <a:pt x="330" y="55"/>
                  <a:pt x="321" y="59"/>
                  <a:pt x="312" y="64"/>
                </a:cubicBezTo>
                <a:lnTo>
                  <a:pt x="312" y="64"/>
                </a:lnTo>
                <a:cubicBezTo>
                  <a:pt x="311" y="65"/>
                  <a:pt x="310" y="65"/>
                  <a:pt x="309" y="66"/>
                </a:cubicBezTo>
                <a:lnTo>
                  <a:pt x="309" y="66"/>
                </a:lnTo>
                <a:cubicBezTo>
                  <a:pt x="299" y="71"/>
                  <a:pt x="290" y="76"/>
                  <a:pt x="281" y="81"/>
                </a:cubicBezTo>
                <a:lnTo>
                  <a:pt x="281" y="81"/>
                </a:lnTo>
                <a:cubicBezTo>
                  <a:pt x="281" y="82"/>
                  <a:pt x="280" y="82"/>
                  <a:pt x="280" y="82"/>
                </a:cubicBezTo>
                <a:lnTo>
                  <a:pt x="280" y="82"/>
                </a:lnTo>
                <a:cubicBezTo>
                  <a:pt x="271" y="87"/>
                  <a:pt x="262" y="94"/>
                  <a:pt x="252" y="100"/>
                </a:cubicBezTo>
                <a:lnTo>
                  <a:pt x="252" y="100"/>
                </a:lnTo>
                <a:cubicBezTo>
                  <a:pt x="251" y="101"/>
                  <a:pt x="249" y="102"/>
                  <a:pt x="247" y="103"/>
                </a:cubicBezTo>
                <a:lnTo>
                  <a:pt x="247" y="103"/>
                </a:lnTo>
                <a:cubicBezTo>
                  <a:pt x="240" y="108"/>
                  <a:pt x="234" y="113"/>
                  <a:pt x="227" y="117"/>
                </a:cubicBezTo>
                <a:lnTo>
                  <a:pt x="227" y="117"/>
                </a:lnTo>
                <a:cubicBezTo>
                  <a:pt x="224" y="121"/>
                  <a:pt x="221" y="123"/>
                  <a:pt x="217" y="126"/>
                </a:cubicBezTo>
                <a:lnTo>
                  <a:pt x="217" y="126"/>
                </a:lnTo>
                <a:cubicBezTo>
                  <a:pt x="213" y="130"/>
                  <a:pt x="208" y="133"/>
                  <a:pt x="204" y="137"/>
                </a:cubicBezTo>
                <a:lnTo>
                  <a:pt x="204" y="137"/>
                </a:lnTo>
                <a:cubicBezTo>
                  <a:pt x="200" y="140"/>
                  <a:pt x="196" y="144"/>
                  <a:pt x="192" y="147"/>
                </a:cubicBezTo>
                <a:lnTo>
                  <a:pt x="192" y="147"/>
                </a:lnTo>
                <a:cubicBezTo>
                  <a:pt x="188" y="150"/>
                  <a:pt x="185" y="154"/>
                  <a:pt x="182" y="157"/>
                </a:cubicBezTo>
                <a:lnTo>
                  <a:pt x="182" y="157"/>
                </a:lnTo>
                <a:cubicBezTo>
                  <a:pt x="177" y="161"/>
                  <a:pt x="173" y="165"/>
                  <a:pt x="169" y="169"/>
                </a:cubicBezTo>
                <a:lnTo>
                  <a:pt x="169" y="169"/>
                </a:lnTo>
                <a:cubicBezTo>
                  <a:pt x="167" y="170"/>
                  <a:pt x="166" y="172"/>
                  <a:pt x="164" y="174"/>
                </a:cubicBezTo>
                <a:lnTo>
                  <a:pt x="164" y="174"/>
                </a:lnTo>
                <a:cubicBezTo>
                  <a:pt x="155" y="183"/>
                  <a:pt x="147" y="193"/>
                  <a:pt x="138" y="202"/>
                </a:cubicBezTo>
                <a:lnTo>
                  <a:pt x="138" y="202"/>
                </a:lnTo>
                <a:cubicBezTo>
                  <a:pt x="136" y="206"/>
                  <a:pt x="132" y="209"/>
                  <a:pt x="130" y="212"/>
                </a:cubicBezTo>
                <a:lnTo>
                  <a:pt x="130" y="212"/>
                </a:lnTo>
                <a:cubicBezTo>
                  <a:pt x="126" y="217"/>
                  <a:pt x="123" y="221"/>
                  <a:pt x="119" y="226"/>
                </a:cubicBezTo>
                <a:lnTo>
                  <a:pt x="119" y="226"/>
                </a:lnTo>
                <a:cubicBezTo>
                  <a:pt x="116" y="230"/>
                  <a:pt x="114" y="234"/>
                  <a:pt x="110" y="237"/>
                </a:cubicBezTo>
                <a:lnTo>
                  <a:pt x="110" y="237"/>
                </a:lnTo>
                <a:cubicBezTo>
                  <a:pt x="109" y="240"/>
                  <a:pt x="106" y="243"/>
                  <a:pt x="104" y="245"/>
                </a:cubicBezTo>
                <a:lnTo>
                  <a:pt x="92" y="263"/>
                </a:lnTo>
                <a:lnTo>
                  <a:pt x="93" y="263"/>
                </a:lnTo>
                <a:lnTo>
                  <a:pt x="93" y="263"/>
                </a:lnTo>
                <a:cubicBezTo>
                  <a:pt x="34" y="353"/>
                  <a:pt x="0" y="460"/>
                  <a:pt x="0" y="575"/>
                </a:cubicBezTo>
                <a:lnTo>
                  <a:pt x="0" y="575"/>
                </a:lnTo>
                <a:cubicBezTo>
                  <a:pt x="0" y="844"/>
                  <a:pt x="184" y="1069"/>
                  <a:pt x="434" y="1133"/>
                </a:cubicBezTo>
                <a:lnTo>
                  <a:pt x="434" y="1133"/>
                </a:lnTo>
                <a:cubicBezTo>
                  <a:pt x="479" y="1145"/>
                  <a:pt x="526" y="1151"/>
                  <a:pt x="575" y="1151"/>
                </a:cubicBezTo>
                <a:lnTo>
                  <a:pt x="575" y="1151"/>
                </a:lnTo>
                <a:cubicBezTo>
                  <a:pt x="624" y="1151"/>
                  <a:pt x="671" y="1145"/>
                  <a:pt x="717" y="1133"/>
                </a:cubicBezTo>
                <a:lnTo>
                  <a:pt x="717" y="1133"/>
                </a:lnTo>
                <a:cubicBezTo>
                  <a:pt x="965" y="1069"/>
                  <a:pt x="1150" y="844"/>
                  <a:pt x="1150" y="575"/>
                </a:cubicBezTo>
                <a:close/>
              </a:path>
            </a:pathLst>
          </a:custGeom>
          <a:solidFill>
            <a:schemeClr val="bg1"/>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8" name="Freeform 47">
            <a:extLst>
              <a:ext uri="{FF2B5EF4-FFF2-40B4-BE49-F238E27FC236}">
                <a16:creationId xmlns:a16="http://schemas.microsoft.com/office/drawing/2014/main" id="{59B9E467-19BC-1748-A7E0-60BB0C7ECA58}"/>
              </a:ext>
            </a:extLst>
          </p:cNvPr>
          <p:cNvSpPr>
            <a:spLocks noChangeArrowheads="1"/>
          </p:cNvSpPr>
          <p:nvPr/>
        </p:nvSpPr>
        <p:spPr bwMode="auto">
          <a:xfrm>
            <a:off x="1201137" y="3635044"/>
            <a:ext cx="537306" cy="537305"/>
          </a:xfrm>
          <a:custGeom>
            <a:avLst/>
            <a:gdLst>
              <a:gd name="connsiteX0" fmla="*/ 450907 w 1432442"/>
              <a:gd name="connsiteY0" fmla="*/ 849500 h 1432441"/>
              <a:gd name="connsiteX1" fmla="*/ 291471 w 1432442"/>
              <a:gd name="connsiteY1" fmla="*/ 1036340 h 1432441"/>
              <a:gd name="connsiteX2" fmla="*/ 252857 w 1432442"/>
              <a:gd name="connsiteY2" fmla="*/ 1204496 h 1432441"/>
              <a:gd name="connsiteX3" fmla="*/ 428487 w 1432442"/>
              <a:gd name="connsiteY3" fmla="*/ 1325320 h 1432441"/>
              <a:gd name="connsiteX4" fmla="*/ 428487 w 1432442"/>
              <a:gd name="connsiteY4" fmla="*/ 1094884 h 1432441"/>
              <a:gd name="connsiteX5" fmla="*/ 449662 w 1432442"/>
              <a:gd name="connsiteY5" fmla="*/ 1073708 h 1432441"/>
              <a:gd name="connsiteX6" fmla="*/ 470837 w 1432442"/>
              <a:gd name="connsiteY6" fmla="*/ 1094884 h 1432441"/>
              <a:gd name="connsiteX7" fmla="*/ 470837 w 1432442"/>
              <a:gd name="connsiteY7" fmla="*/ 1344004 h 1432441"/>
              <a:gd name="connsiteX8" fmla="*/ 546819 w 1432442"/>
              <a:gd name="connsiteY8" fmla="*/ 1368916 h 1432441"/>
              <a:gd name="connsiteX9" fmla="*/ 549310 w 1432442"/>
              <a:gd name="connsiteY9" fmla="*/ 1370161 h 1432441"/>
              <a:gd name="connsiteX10" fmla="*/ 577959 w 1432442"/>
              <a:gd name="connsiteY10" fmla="*/ 1375144 h 1432441"/>
              <a:gd name="connsiteX11" fmla="*/ 581696 w 1432442"/>
              <a:gd name="connsiteY11" fmla="*/ 1377635 h 1432441"/>
              <a:gd name="connsiteX12" fmla="*/ 607854 w 1432442"/>
              <a:gd name="connsiteY12" fmla="*/ 1381372 h 1432441"/>
              <a:gd name="connsiteX13" fmla="*/ 615327 w 1432442"/>
              <a:gd name="connsiteY13" fmla="*/ 1382617 h 1432441"/>
              <a:gd name="connsiteX14" fmla="*/ 640239 w 1432442"/>
              <a:gd name="connsiteY14" fmla="*/ 1386354 h 1432441"/>
              <a:gd name="connsiteX15" fmla="*/ 648958 w 1432442"/>
              <a:gd name="connsiteY15" fmla="*/ 1387600 h 1432441"/>
              <a:gd name="connsiteX16" fmla="*/ 673870 w 1432442"/>
              <a:gd name="connsiteY16" fmla="*/ 1388845 h 1432441"/>
              <a:gd name="connsiteX17" fmla="*/ 683835 w 1432442"/>
              <a:gd name="connsiteY17" fmla="*/ 1388845 h 1432441"/>
              <a:gd name="connsiteX18" fmla="*/ 716221 w 1432442"/>
              <a:gd name="connsiteY18" fmla="*/ 1390091 h 1432441"/>
              <a:gd name="connsiteX19" fmla="*/ 749852 w 1432442"/>
              <a:gd name="connsiteY19" fmla="*/ 1388845 h 1432441"/>
              <a:gd name="connsiteX20" fmla="*/ 758571 w 1432442"/>
              <a:gd name="connsiteY20" fmla="*/ 1388845 h 1432441"/>
              <a:gd name="connsiteX21" fmla="*/ 783483 w 1432442"/>
              <a:gd name="connsiteY21" fmla="*/ 1387600 h 1432441"/>
              <a:gd name="connsiteX22" fmla="*/ 792203 w 1432442"/>
              <a:gd name="connsiteY22" fmla="*/ 1386354 h 1432441"/>
              <a:gd name="connsiteX23" fmla="*/ 817115 w 1432442"/>
              <a:gd name="connsiteY23" fmla="*/ 1382617 h 1432441"/>
              <a:gd name="connsiteX24" fmla="*/ 823343 w 1432442"/>
              <a:gd name="connsiteY24" fmla="*/ 1381372 h 1432441"/>
              <a:gd name="connsiteX25" fmla="*/ 850746 w 1432442"/>
              <a:gd name="connsiteY25" fmla="*/ 1377635 h 1432441"/>
              <a:gd name="connsiteX26" fmla="*/ 855728 w 1432442"/>
              <a:gd name="connsiteY26" fmla="*/ 1375144 h 1432441"/>
              <a:gd name="connsiteX27" fmla="*/ 884377 w 1432442"/>
              <a:gd name="connsiteY27" fmla="*/ 1370161 h 1432441"/>
              <a:gd name="connsiteX28" fmla="*/ 885623 w 1432442"/>
              <a:gd name="connsiteY28" fmla="*/ 1368916 h 1432441"/>
              <a:gd name="connsiteX29" fmla="*/ 962850 w 1432442"/>
              <a:gd name="connsiteY29" fmla="*/ 1344004 h 1432441"/>
              <a:gd name="connsiteX30" fmla="*/ 962850 w 1432442"/>
              <a:gd name="connsiteY30" fmla="*/ 1094884 h 1432441"/>
              <a:gd name="connsiteX31" fmla="*/ 982780 w 1432442"/>
              <a:gd name="connsiteY31" fmla="*/ 1073708 h 1432441"/>
              <a:gd name="connsiteX32" fmla="*/ 1005200 w 1432442"/>
              <a:gd name="connsiteY32" fmla="*/ 1094884 h 1432441"/>
              <a:gd name="connsiteX33" fmla="*/ 1005200 w 1432442"/>
              <a:gd name="connsiteY33" fmla="*/ 1325320 h 1432441"/>
              <a:gd name="connsiteX34" fmla="*/ 1180830 w 1432442"/>
              <a:gd name="connsiteY34" fmla="*/ 1204496 h 1432441"/>
              <a:gd name="connsiteX35" fmla="*/ 1142217 w 1432442"/>
              <a:gd name="connsiteY35" fmla="*/ 1036340 h 1432441"/>
              <a:gd name="connsiteX36" fmla="*/ 981534 w 1432442"/>
              <a:gd name="connsiteY36" fmla="*/ 849500 h 1432441"/>
              <a:gd name="connsiteX37" fmla="*/ 711352 w 1432442"/>
              <a:gd name="connsiteY37" fmla="*/ 288168 h 1432441"/>
              <a:gd name="connsiteX38" fmla="*/ 520119 w 1432442"/>
              <a:gd name="connsiteY38" fmla="*/ 479401 h 1432441"/>
              <a:gd name="connsiteX39" fmla="*/ 711352 w 1432442"/>
              <a:gd name="connsiteY39" fmla="*/ 670635 h 1432441"/>
              <a:gd name="connsiteX40" fmla="*/ 901344 w 1432442"/>
              <a:gd name="connsiteY40" fmla="*/ 479401 h 1432441"/>
              <a:gd name="connsiteX41" fmla="*/ 711352 w 1432442"/>
              <a:gd name="connsiteY41" fmla="*/ 288168 h 1432441"/>
              <a:gd name="connsiteX42" fmla="*/ 711352 w 1432442"/>
              <a:gd name="connsiteY42" fmla="*/ 247189 h 1432441"/>
              <a:gd name="connsiteX43" fmla="*/ 943564 w 1432442"/>
              <a:gd name="connsiteY43" fmla="*/ 479401 h 1432441"/>
              <a:gd name="connsiteX44" fmla="*/ 711352 w 1432442"/>
              <a:gd name="connsiteY44" fmla="*/ 712855 h 1432441"/>
              <a:gd name="connsiteX45" fmla="*/ 477898 w 1432442"/>
              <a:gd name="connsiteY45" fmla="*/ 479401 h 1432441"/>
              <a:gd name="connsiteX46" fmla="*/ 711352 w 1432442"/>
              <a:gd name="connsiteY46" fmla="*/ 247189 h 1432441"/>
              <a:gd name="connsiteX47" fmla="*/ 716221 w 1432442"/>
              <a:gd name="connsiteY47" fmla="*/ 42350 h 1432441"/>
              <a:gd name="connsiteX48" fmla="*/ 42350 w 1432442"/>
              <a:gd name="connsiteY48" fmla="*/ 716221 h 1432441"/>
              <a:gd name="connsiteX49" fmla="*/ 217980 w 1432442"/>
              <a:gd name="connsiteY49" fmla="*/ 1169620 h 1432441"/>
              <a:gd name="connsiteX50" fmla="*/ 249120 w 1432442"/>
              <a:gd name="connsiteY50" fmla="*/ 1026375 h 1432441"/>
              <a:gd name="connsiteX51" fmla="*/ 450907 w 1432442"/>
              <a:gd name="connsiteY51" fmla="*/ 808395 h 1432441"/>
              <a:gd name="connsiteX52" fmla="*/ 981534 w 1432442"/>
              <a:gd name="connsiteY52" fmla="*/ 808395 h 1432441"/>
              <a:gd name="connsiteX53" fmla="*/ 1183321 w 1432442"/>
              <a:gd name="connsiteY53" fmla="*/ 1025130 h 1432441"/>
              <a:gd name="connsiteX54" fmla="*/ 1215707 w 1432442"/>
              <a:gd name="connsiteY54" fmla="*/ 1169620 h 1432441"/>
              <a:gd name="connsiteX55" fmla="*/ 1391337 w 1432442"/>
              <a:gd name="connsiteY55" fmla="*/ 716221 h 1432441"/>
              <a:gd name="connsiteX56" fmla="*/ 716221 w 1432442"/>
              <a:gd name="connsiteY56" fmla="*/ 42350 h 1432441"/>
              <a:gd name="connsiteX57" fmla="*/ 716221 w 1432442"/>
              <a:gd name="connsiteY57" fmla="*/ 0 h 1432441"/>
              <a:gd name="connsiteX58" fmla="*/ 1432442 w 1432442"/>
              <a:gd name="connsiteY58" fmla="*/ 716221 h 1432441"/>
              <a:gd name="connsiteX59" fmla="*/ 1226917 w 1432442"/>
              <a:gd name="connsiteY59" fmla="*/ 1218198 h 1432441"/>
              <a:gd name="connsiteX60" fmla="*/ 1218198 w 1432442"/>
              <a:gd name="connsiteY60" fmla="*/ 1226917 h 1432441"/>
              <a:gd name="connsiteX61" fmla="*/ 861956 w 1432442"/>
              <a:gd name="connsiteY61" fmla="*/ 1417494 h 1432441"/>
              <a:gd name="connsiteX62" fmla="*/ 860711 w 1432442"/>
              <a:gd name="connsiteY62" fmla="*/ 1417494 h 1432441"/>
              <a:gd name="connsiteX63" fmla="*/ 829571 w 1432442"/>
              <a:gd name="connsiteY63" fmla="*/ 1423722 h 1432441"/>
              <a:gd name="connsiteX64" fmla="*/ 824588 w 1432442"/>
              <a:gd name="connsiteY64" fmla="*/ 1423722 h 1432441"/>
              <a:gd name="connsiteX65" fmla="*/ 795939 w 1432442"/>
              <a:gd name="connsiteY65" fmla="*/ 1428705 h 1432441"/>
              <a:gd name="connsiteX66" fmla="*/ 788466 w 1432442"/>
              <a:gd name="connsiteY66" fmla="*/ 1428705 h 1432441"/>
              <a:gd name="connsiteX67" fmla="*/ 761062 w 1432442"/>
              <a:gd name="connsiteY67" fmla="*/ 1431196 h 1432441"/>
              <a:gd name="connsiteX68" fmla="*/ 752343 w 1432442"/>
              <a:gd name="connsiteY68" fmla="*/ 1431196 h 1432441"/>
              <a:gd name="connsiteX69" fmla="*/ 716221 w 1432442"/>
              <a:gd name="connsiteY69" fmla="*/ 1432441 h 1432441"/>
              <a:gd name="connsiteX70" fmla="*/ 680098 w 1432442"/>
              <a:gd name="connsiteY70" fmla="*/ 1431196 h 1432441"/>
              <a:gd name="connsiteX71" fmla="*/ 671379 w 1432442"/>
              <a:gd name="connsiteY71" fmla="*/ 1431196 h 1432441"/>
              <a:gd name="connsiteX72" fmla="*/ 643976 w 1432442"/>
              <a:gd name="connsiteY72" fmla="*/ 1428705 h 1432441"/>
              <a:gd name="connsiteX73" fmla="*/ 636502 w 1432442"/>
              <a:gd name="connsiteY73" fmla="*/ 1428705 h 1432441"/>
              <a:gd name="connsiteX74" fmla="*/ 607854 w 1432442"/>
              <a:gd name="connsiteY74" fmla="*/ 1423722 h 1432441"/>
              <a:gd name="connsiteX75" fmla="*/ 604117 w 1432442"/>
              <a:gd name="connsiteY75" fmla="*/ 1423722 h 1432441"/>
              <a:gd name="connsiteX76" fmla="*/ 572977 w 1432442"/>
              <a:gd name="connsiteY76" fmla="*/ 1417494 h 1432441"/>
              <a:gd name="connsiteX77" fmla="*/ 571731 w 1432442"/>
              <a:gd name="connsiteY77" fmla="*/ 1417494 h 1432441"/>
              <a:gd name="connsiteX78" fmla="*/ 214243 w 1432442"/>
              <a:gd name="connsiteY78" fmla="*/ 1226917 h 1432441"/>
              <a:gd name="connsiteX79" fmla="*/ 206770 w 1432442"/>
              <a:gd name="connsiteY79" fmla="*/ 1218198 h 1432441"/>
              <a:gd name="connsiteX80" fmla="*/ 0 w 1432442"/>
              <a:gd name="connsiteY80" fmla="*/ 716221 h 1432441"/>
              <a:gd name="connsiteX81" fmla="*/ 716221 w 1432442"/>
              <a:gd name="connsiteY81" fmla="*/ 0 h 14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32442" h="1432441">
                <a:moveTo>
                  <a:pt x="450907" y="849500"/>
                </a:moveTo>
                <a:cubicBezTo>
                  <a:pt x="364961" y="849500"/>
                  <a:pt x="341295" y="858219"/>
                  <a:pt x="291471" y="1036340"/>
                </a:cubicBezTo>
                <a:lnTo>
                  <a:pt x="252857" y="1204496"/>
                </a:lnTo>
                <a:cubicBezTo>
                  <a:pt x="303927" y="1254320"/>
                  <a:pt x="363715" y="1295425"/>
                  <a:pt x="428487" y="1325320"/>
                </a:cubicBezTo>
                <a:lnTo>
                  <a:pt x="428487" y="1094884"/>
                </a:lnTo>
                <a:cubicBezTo>
                  <a:pt x="428487" y="1083673"/>
                  <a:pt x="437206" y="1073708"/>
                  <a:pt x="449662" y="1073708"/>
                </a:cubicBezTo>
                <a:cubicBezTo>
                  <a:pt x="462118" y="1073708"/>
                  <a:pt x="470837" y="1083673"/>
                  <a:pt x="470837" y="1094884"/>
                </a:cubicBezTo>
                <a:lnTo>
                  <a:pt x="470837" y="1344004"/>
                </a:lnTo>
                <a:cubicBezTo>
                  <a:pt x="495749" y="1353968"/>
                  <a:pt x="520661" y="1361442"/>
                  <a:pt x="546819" y="1368916"/>
                </a:cubicBezTo>
                <a:cubicBezTo>
                  <a:pt x="548065" y="1368916"/>
                  <a:pt x="548065" y="1368916"/>
                  <a:pt x="549310" y="1370161"/>
                </a:cubicBezTo>
                <a:cubicBezTo>
                  <a:pt x="558030" y="1371407"/>
                  <a:pt x="567994" y="1373898"/>
                  <a:pt x="577959" y="1375144"/>
                </a:cubicBezTo>
                <a:cubicBezTo>
                  <a:pt x="579205" y="1376389"/>
                  <a:pt x="580450" y="1376389"/>
                  <a:pt x="581696" y="1377635"/>
                </a:cubicBezTo>
                <a:cubicBezTo>
                  <a:pt x="590415" y="1378880"/>
                  <a:pt x="600380" y="1380126"/>
                  <a:pt x="607854" y="1381372"/>
                </a:cubicBezTo>
                <a:cubicBezTo>
                  <a:pt x="610345" y="1381372"/>
                  <a:pt x="612836" y="1382617"/>
                  <a:pt x="615327" y="1382617"/>
                </a:cubicBezTo>
                <a:cubicBezTo>
                  <a:pt x="624046" y="1383863"/>
                  <a:pt x="631520" y="1385108"/>
                  <a:pt x="640239" y="1386354"/>
                </a:cubicBezTo>
                <a:cubicBezTo>
                  <a:pt x="643976" y="1386354"/>
                  <a:pt x="646467" y="1387600"/>
                  <a:pt x="648958" y="1387600"/>
                </a:cubicBezTo>
                <a:cubicBezTo>
                  <a:pt x="657678" y="1387600"/>
                  <a:pt x="665151" y="1388845"/>
                  <a:pt x="673870" y="1388845"/>
                </a:cubicBezTo>
                <a:cubicBezTo>
                  <a:pt x="677607" y="1388845"/>
                  <a:pt x="680098" y="1388845"/>
                  <a:pt x="683835" y="1388845"/>
                </a:cubicBezTo>
                <a:cubicBezTo>
                  <a:pt x="693800" y="1390091"/>
                  <a:pt x="705010" y="1390091"/>
                  <a:pt x="716221" y="1390091"/>
                </a:cubicBezTo>
                <a:cubicBezTo>
                  <a:pt x="727431" y="1390091"/>
                  <a:pt x="738642" y="1390091"/>
                  <a:pt x="749852" y="1388845"/>
                </a:cubicBezTo>
                <a:cubicBezTo>
                  <a:pt x="753589" y="1388845"/>
                  <a:pt x="756080" y="1388845"/>
                  <a:pt x="758571" y="1388845"/>
                </a:cubicBezTo>
                <a:cubicBezTo>
                  <a:pt x="767291" y="1388845"/>
                  <a:pt x="774764" y="1387600"/>
                  <a:pt x="783483" y="1387600"/>
                </a:cubicBezTo>
                <a:cubicBezTo>
                  <a:pt x="785975" y="1387600"/>
                  <a:pt x="789711" y="1386354"/>
                  <a:pt x="792203" y="1386354"/>
                </a:cubicBezTo>
                <a:cubicBezTo>
                  <a:pt x="800922" y="1385108"/>
                  <a:pt x="809641" y="1383863"/>
                  <a:pt x="817115" y="1382617"/>
                </a:cubicBezTo>
                <a:cubicBezTo>
                  <a:pt x="819606" y="1382617"/>
                  <a:pt x="822097" y="1381372"/>
                  <a:pt x="823343" y="1381372"/>
                </a:cubicBezTo>
                <a:cubicBezTo>
                  <a:pt x="833307" y="1380126"/>
                  <a:pt x="842027" y="1378880"/>
                  <a:pt x="850746" y="1377635"/>
                </a:cubicBezTo>
                <a:cubicBezTo>
                  <a:pt x="851991" y="1376389"/>
                  <a:pt x="853237" y="1376389"/>
                  <a:pt x="855728" y="1375144"/>
                </a:cubicBezTo>
                <a:cubicBezTo>
                  <a:pt x="864447" y="1373898"/>
                  <a:pt x="874412" y="1371407"/>
                  <a:pt x="884377" y="1370161"/>
                </a:cubicBezTo>
                <a:cubicBezTo>
                  <a:pt x="884377" y="1368916"/>
                  <a:pt x="884377" y="1368916"/>
                  <a:pt x="885623" y="1368916"/>
                </a:cubicBezTo>
                <a:cubicBezTo>
                  <a:pt x="911780" y="1361442"/>
                  <a:pt x="937938" y="1353968"/>
                  <a:pt x="962850" y="1344004"/>
                </a:cubicBezTo>
                <a:lnTo>
                  <a:pt x="962850" y="1094884"/>
                </a:lnTo>
                <a:cubicBezTo>
                  <a:pt x="962850" y="1083673"/>
                  <a:pt x="971569" y="1073708"/>
                  <a:pt x="982780" y="1073708"/>
                </a:cubicBezTo>
                <a:cubicBezTo>
                  <a:pt x="993990" y="1073708"/>
                  <a:pt x="1005200" y="1083673"/>
                  <a:pt x="1005200" y="1094884"/>
                </a:cubicBezTo>
                <a:lnTo>
                  <a:pt x="1005200" y="1325320"/>
                </a:lnTo>
                <a:cubicBezTo>
                  <a:pt x="1069972" y="1295425"/>
                  <a:pt x="1128515" y="1254320"/>
                  <a:pt x="1180830" y="1204496"/>
                </a:cubicBezTo>
                <a:lnTo>
                  <a:pt x="1142217" y="1036340"/>
                </a:lnTo>
                <a:cubicBezTo>
                  <a:pt x="1092392" y="858219"/>
                  <a:pt x="1067480" y="849500"/>
                  <a:pt x="981534" y="849500"/>
                </a:cubicBezTo>
                <a:close/>
                <a:moveTo>
                  <a:pt x="711352" y="288168"/>
                </a:moveTo>
                <a:cubicBezTo>
                  <a:pt x="605801" y="288168"/>
                  <a:pt x="520119" y="375092"/>
                  <a:pt x="520119" y="479401"/>
                </a:cubicBezTo>
                <a:cubicBezTo>
                  <a:pt x="520119" y="584952"/>
                  <a:pt x="605801" y="670635"/>
                  <a:pt x="711352" y="670635"/>
                </a:cubicBezTo>
                <a:cubicBezTo>
                  <a:pt x="815661" y="670635"/>
                  <a:pt x="901344" y="584952"/>
                  <a:pt x="901344" y="479401"/>
                </a:cubicBezTo>
                <a:cubicBezTo>
                  <a:pt x="901344" y="375092"/>
                  <a:pt x="815661" y="288168"/>
                  <a:pt x="711352" y="288168"/>
                </a:cubicBezTo>
                <a:close/>
                <a:moveTo>
                  <a:pt x="711352" y="247189"/>
                </a:moveTo>
                <a:cubicBezTo>
                  <a:pt x="839255" y="247189"/>
                  <a:pt x="943564" y="351498"/>
                  <a:pt x="943564" y="479401"/>
                </a:cubicBezTo>
                <a:cubicBezTo>
                  <a:pt x="943564" y="607304"/>
                  <a:pt x="839255" y="712855"/>
                  <a:pt x="711352" y="712855"/>
                </a:cubicBezTo>
                <a:cubicBezTo>
                  <a:pt x="583449" y="712855"/>
                  <a:pt x="477898" y="607304"/>
                  <a:pt x="477898" y="479401"/>
                </a:cubicBezTo>
                <a:cubicBezTo>
                  <a:pt x="477898" y="351498"/>
                  <a:pt x="583449" y="247189"/>
                  <a:pt x="711352" y="247189"/>
                </a:cubicBezTo>
                <a:close/>
                <a:moveTo>
                  <a:pt x="716221" y="42350"/>
                </a:moveTo>
                <a:cubicBezTo>
                  <a:pt x="345031" y="42350"/>
                  <a:pt x="42350" y="345032"/>
                  <a:pt x="42350" y="716221"/>
                </a:cubicBezTo>
                <a:cubicBezTo>
                  <a:pt x="42350" y="890605"/>
                  <a:pt x="108367" y="1050042"/>
                  <a:pt x="217980" y="1169620"/>
                </a:cubicBezTo>
                <a:lnTo>
                  <a:pt x="249120" y="1026375"/>
                </a:lnTo>
                <a:cubicBezTo>
                  <a:pt x="300190" y="844518"/>
                  <a:pt x="335067" y="808395"/>
                  <a:pt x="450907" y="808395"/>
                </a:cubicBezTo>
                <a:lnTo>
                  <a:pt x="981534" y="808395"/>
                </a:lnTo>
                <a:cubicBezTo>
                  <a:pt x="1098620" y="808395"/>
                  <a:pt x="1132252" y="844518"/>
                  <a:pt x="1183321" y="1025130"/>
                </a:cubicBezTo>
                <a:lnTo>
                  <a:pt x="1215707" y="1169620"/>
                </a:lnTo>
                <a:cubicBezTo>
                  <a:pt x="1324074" y="1050042"/>
                  <a:pt x="1391337" y="890605"/>
                  <a:pt x="1391337" y="716221"/>
                </a:cubicBezTo>
                <a:cubicBezTo>
                  <a:pt x="1391337" y="345032"/>
                  <a:pt x="1088656" y="42350"/>
                  <a:pt x="716221" y="42350"/>
                </a:cubicBezTo>
                <a:close/>
                <a:moveTo>
                  <a:pt x="716221" y="0"/>
                </a:moveTo>
                <a:cubicBezTo>
                  <a:pt x="1111076" y="0"/>
                  <a:pt x="1432442" y="321365"/>
                  <a:pt x="1432442" y="716221"/>
                </a:cubicBezTo>
                <a:cubicBezTo>
                  <a:pt x="1432442" y="911780"/>
                  <a:pt x="1353969" y="1088656"/>
                  <a:pt x="1226917" y="1218198"/>
                </a:cubicBezTo>
                <a:lnTo>
                  <a:pt x="1218198" y="1226917"/>
                </a:lnTo>
                <a:cubicBezTo>
                  <a:pt x="1118550" y="1324074"/>
                  <a:pt x="995236" y="1390091"/>
                  <a:pt x="861956" y="1417494"/>
                </a:cubicBezTo>
                <a:cubicBezTo>
                  <a:pt x="860711" y="1417494"/>
                  <a:pt x="860711" y="1417494"/>
                  <a:pt x="860711" y="1417494"/>
                </a:cubicBezTo>
                <a:cubicBezTo>
                  <a:pt x="849500" y="1419985"/>
                  <a:pt x="839535" y="1422477"/>
                  <a:pt x="829571" y="1423722"/>
                </a:cubicBezTo>
                <a:cubicBezTo>
                  <a:pt x="828325" y="1423722"/>
                  <a:pt x="827079" y="1423722"/>
                  <a:pt x="824588" y="1423722"/>
                </a:cubicBezTo>
                <a:cubicBezTo>
                  <a:pt x="814623" y="1426213"/>
                  <a:pt x="805904" y="1426213"/>
                  <a:pt x="795939" y="1428705"/>
                </a:cubicBezTo>
                <a:cubicBezTo>
                  <a:pt x="793448" y="1428705"/>
                  <a:pt x="790957" y="1428705"/>
                  <a:pt x="788466" y="1428705"/>
                </a:cubicBezTo>
                <a:cubicBezTo>
                  <a:pt x="779747" y="1429950"/>
                  <a:pt x="771027" y="1429950"/>
                  <a:pt x="761062" y="1431196"/>
                </a:cubicBezTo>
                <a:cubicBezTo>
                  <a:pt x="758571" y="1431196"/>
                  <a:pt x="756080" y="1431196"/>
                  <a:pt x="752343" y="1431196"/>
                </a:cubicBezTo>
                <a:cubicBezTo>
                  <a:pt x="741133" y="1432441"/>
                  <a:pt x="728677" y="1432441"/>
                  <a:pt x="716221" y="1432441"/>
                </a:cubicBezTo>
                <a:cubicBezTo>
                  <a:pt x="705010" y="1432441"/>
                  <a:pt x="692554" y="1432441"/>
                  <a:pt x="680098" y="1431196"/>
                </a:cubicBezTo>
                <a:cubicBezTo>
                  <a:pt x="677607" y="1431196"/>
                  <a:pt x="675116" y="1431196"/>
                  <a:pt x="671379" y="1431196"/>
                </a:cubicBezTo>
                <a:cubicBezTo>
                  <a:pt x="662660" y="1429950"/>
                  <a:pt x="653941" y="1429950"/>
                  <a:pt x="643976" y="1428705"/>
                </a:cubicBezTo>
                <a:cubicBezTo>
                  <a:pt x="641485" y="1428705"/>
                  <a:pt x="640239" y="1428705"/>
                  <a:pt x="636502" y="1428705"/>
                </a:cubicBezTo>
                <a:cubicBezTo>
                  <a:pt x="627783" y="1426213"/>
                  <a:pt x="617818" y="1426213"/>
                  <a:pt x="607854" y="1423722"/>
                </a:cubicBezTo>
                <a:cubicBezTo>
                  <a:pt x="606608" y="1423722"/>
                  <a:pt x="605362" y="1423722"/>
                  <a:pt x="604117" y="1423722"/>
                </a:cubicBezTo>
                <a:cubicBezTo>
                  <a:pt x="592906" y="1422477"/>
                  <a:pt x="582942" y="1419985"/>
                  <a:pt x="572977" y="1417494"/>
                </a:cubicBezTo>
                <a:cubicBezTo>
                  <a:pt x="571731" y="1417494"/>
                  <a:pt x="571731" y="1417494"/>
                  <a:pt x="571731" y="1417494"/>
                </a:cubicBezTo>
                <a:cubicBezTo>
                  <a:pt x="437206" y="1390091"/>
                  <a:pt x="313891" y="1324074"/>
                  <a:pt x="214243" y="1226917"/>
                </a:cubicBezTo>
                <a:lnTo>
                  <a:pt x="206770" y="1218198"/>
                </a:lnTo>
                <a:cubicBezTo>
                  <a:pt x="78473" y="1088656"/>
                  <a:pt x="0" y="911780"/>
                  <a:pt x="0" y="716221"/>
                </a:cubicBezTo>
                <a:cubicBezTo>
                  <a:pt x="0" y="321365"/>
                  <a:pt x="321365" y="0"/>
                  <a:pt x="716221" y="0"/>
                </a:cubicBezTo>
                <a:close/>
              </a:path>
            </a:pathLst>
          </a:custGeom>
          <a:solidFill>
            <a:schemeClr val="bg1"/>
          </a:solidFill>
          <a:ln>
            <a:noFill/>
          </a:ln>
          <a:effectLst/>
        </p:spPr>
        <p:txBody>
          <a:bodyPr wrap="square" anchor="ctr">
            <a:noAutofit/>
          </a:bodyPr>
          <a:lstStyle/>
          <a:p>
            <a:pPr defTabSz="685846">
              <a:buClrTx/>
            </a:pPr>
            <a:endParaRPr lang="en-US" sz="1350" kern="1200" dirty="0">
              <a:solidFill>
                <a:srgbClr val="747993"/>
              </a:solidFill>
              <a:latin typeface="Poppins" pitchFamily="2" charset="77"/>
              <a:ea typeface="+mn-ea"/>
              <a:cs typeface="+mn-cs"/>
            </a:endParaRPr>
          </a:p>
        </p:txBody>
      </p:sp>
      <p:sp>
        <p:nvSpPr>
          <p:cNvPr id="49" name="Freeform 48">
            <a:extLst>
              <a:ext uri="{FF2B5EF4-FFF2-40B4-BE49-F238E27FC236}">
                <a16:creationId xmlns:a16="http://schemas.microsoft.com/office/drawing/2014/main" id="{7F35BD1D-4C19-C549-AE7A-02D4613756EA}"/>
              </a:ext>
            </a:extLst>
          </p:cNvPr>
          <p:cNvSpPr>
            <a:spLocks noChangeArrowheads="1"/>
          </p:cNvSpPr>
          <p:nvPr/>
        </p:nvSpPr>
        <p:spPr bwMode="auto">
          <a:xfrm>
            <a:off x="1149627" y="2407029"/>
            <a:ext cx="640326" cy="607362"/>
          </a:xfrm>
          <a:custGeom>
            <a:avLst/>
            <a:gdLst>
              <a:gd name="connsiteX0" fmla="*/ 1086995 w 1707090"/>
              <a:gd name="connsiteY0" fmla="*/ 1351286 h 1619210"/>
              <a:gd name="connsiteX1" fmla="*/ 1108340 w 1707090"/>
              <a:gd name="connsiteY1" fmla="*/ 1372429 h 1619210"/>
              <a:gd name="connsiteX2" fmla="*/ 1108340 w 1707090"/>
              <a:gd name="connsiteY2" fmla="*/ 1592566 h 1619210"/>
              <a:gd name="connsiteX3" fmla="*/ 1086995 w 1707090"/>
              <a:gd name="connsiteY3" fmla="*/ 1613710 h 1619210"/>
              <a:gd name="connsiteX4" fmla="*/ 1065651 w 1707090"/>
              <a:gd name="connsiteY4" fmla="*/ 1592566 h 1619210"/>
              <a:gd name="connsiteX5" fmla="*/ 1065651 w 1707090"/>
              <a:gd name="connsiteY5" fmla="*/ 1372429 h 1619210"/>
              <a:gd name="connsiteX6" fmla="*/ 1086995 w 1707090"/>
              <a:gd name="connsiteY6" fmla="*/ 1351286 h 1619210"/>
              <a:gd name="connsiteX7" fmla="*/ 626208 w 1707090"/>
              <a:gd name="connsiteY7" fmla="*/ 1351286 h 1619210"/>
              <a:gd name="connsiteX8" fmla="*/ 646888 w 1707090"/>
              <a:gd name="connsiteY8" fmla="*/ 1372429 h 1619210"/>
              <a:gd name="connsiteX9" fmla="*/ 646888 w 1707090"/>
              <a:gd name="connsiteY9" fmla="*/ 1592566 h 1619210"/>
              <a:gd name="connsiteX10" fmla="*/ 626208 w 1707090"/>
              <a:gd name="connsiteY10" fmla="*/ 1613710 h 1619210"/>
              <a:gd name="connsiteX11" fmla="*/ 604236 w 1707090"/>
              <a:gd name="connsiteY11" fmla="*/ 1592566 h 1619210"/>
              <a:gd name="connsiteX12" fmla="*/ 604236 w 1707090"/>
              <a:gd name="connsiteY12" fmla="*/ 1372429 h 1619210"/>
              <a:gd name="connsiteX13" fmla="*/ 626208 w 1707090"/>
              <a:gd name="connsiteY13" fmla="*/ 1351286 h 1619210"/>
              <a:gd name="connsiteX14" fmla="*/ 625077 w 1707090"/>
              <a:gd name="connsiteY14" fmla="*/ 1120582 h 1619210"/>
              <a:gd name="connsiteX15" fmla="*/ 1086261 w 1707090"/>
              <a:gd name="connsiteY15" fmla="*/ 1120582 h 1619210"/>
              <a:gd name="connsiteX16" fmla="*/ 1263256 w 1707090"/>
              <a:gd name="connsiteY16" fmla="*/ 1310358 h 1619210"/>
              <a:gd name="connsiteX17" fmla="*/ 1325578 w 1707090"/>
              <a:gd name="connsiteY17" fmla="*/ 1593162 h 1619210"/>
              <a:gd name="connsiteX18" fmla="*/ 1309374 w 1707090"/>
              <a:gd name="connsiteY18" fmla="*/ 1617969 h 1619210"/>
              <a:gd name="connsiteX19" fmla="*/ 1304388 w 1707090"/>
              <a:gd name="connsiteY19" fmla="*/ 1619210 h 1619210"/>
              <a:gd name="connsiteX20" fmla="*/ 1284445 w 1707090"/>
              <a:gd name="connsiteY20" fmla="*/ 1601845 h 1619210"/>
              <a:gd name="connsiteX21" fmla="*/ 1222123 w 1707090"/>
              <a:gd name="connsiteY21" fmla="*/ 1320281 h 1619210"/>
              <a:gd name="connsiteX22" fmla="*/ 1086261 w 1707090"/>
              <a:gd name="connsiteY22" fmla="*/ 1161514 h 1619210"/>
              <a:gd name="connsiteX23" fmla="*/ 625077 w 1707090"/>
              <a:gd name="connsiteY23" fmla="*/ 1161514 h 1619210"/>
              <a:gd name="connsiteX24" fmla="*/ 489214 w 1707090"/>
              <a:gd name="connsiteY24" fmla="*/ 1321522 h 1619210"/>
              <a:gd name="connsiteX25" fmla="*/ 428139 w 1707090"/>
              <a:gd name="connsiteY25" fmla="*/ 1595643 h 1619210"/>
              <a:gd name="connsiteX26" fmla="*/ 403210 w 1707090"/>
              <a:gd name="connsiteY26" fmla="*/ 1611768 h 1619210"/>
              <a:gd name="connsiteX27" fmla="*/ 387006 w 1707090"/>
              <a:gd name="connsiteY27" fmla="*/ 1586960 h 1619210"/>
              <a:gd name="connsiteX28" fmla="*/ 449328 w 1707090"/>
              <a:gd name="connsiteY28" fmla="*/ 1311599 h 1619210"/>
              <a:gd name="connsiteX29" fmla="*/ 625077 w 1707090"/>
              <a:gd name="connsiteY29" fmla="*/ 1120582 h 1619210"/>
              <a:gd name="connsiteX30" fmla="*/ 853545 w 1707090"/>
              <a:gd name="connsiteY30" fmla="*/ 651649 h 1619210"/>
              <a:gd name="connsiteX31" fmla="*/ 690312 w 1707090"/>
              <a:gd name="connsiteY31" fmla="*/ 814873 h 1619210"/>
              <a:gd name="connsiteX32" fmla="*/ 853545 w 1707090"/>
              <a:gd name="connsiteY32" fmla="*/ 978096 h 1619210"/>
              <a:gd name="connsiteX33" fmla="*/ 1016778 w 1707090"/>
              <a:gd name="connsiteY33" fmla="*/ 814873 h 1619210"/>
              <a:gd name="connsiteX34" fmla="*/ 853545 w 1707090"/>
              <a:gd name="connsiteY34" fmla="*/ 651649 h 1619210"/>
              <a:gd name="connsiteX35" fmla="*/ 1126074 w 1707090"/>
              <a:gd name="connsiteY35" fmla="*/ 313103 h 1619210"/>
              <a:gd name="connsiteX36" fmla="*/ 1168763 w 1707090"/>
              <a:gd name="connsiteY36" fmla="*/ 356428 h 1619210"/>
              <a:gd name="connsiteX37" fmla="*/ 1126074 w 1707090"/>
              <a:gd name="connsiteY37" fmla="*/ 399754 h 1619210"/>
              <a:gd name="connsiteX38" fmla="*/ 1082129 w 1707090"/>
              <a:gd name="connsiteY38" fmla="*/ 356428 h 1619210"/>
              <a:gd name="connsiteX39" fmla="*/ 1126074 w 1707090"/>
              <a:gd name="connsiteY39" fmla="*/ 313103 h 1619210"/>
              <a:gd name="connsiteX40" fmla="*/ 855660 w 1707090"/>
              <a:gd name="connsiteY40" fmla="*/ 313103 h 1619210"/>
              <a:gd name="connsiteX41" fmla="*/ 899605 w 1707090"/>
              <a:gd name="connsiteY41" fmla="*/ 356428 h 1619210"/>
              <a:gd name="connsiteX42" fmla="*/ 855660 w 1707090"/>
              <a:gd name="connsiteY42" fmla="*/ 399754 h 1619210"/>
              <a:gd name="connsiteX43" fmla="*/ 812971 w 1707090"/>
              <a:gd name="connsiteY43" fmla="*/ 356428 h 1619210"/>
              <a:gd name="connsiteX44" fmla="*/ 855660 w 1707090"/>
              <a:gd name="connsiteY44" fmla="*/ 313103 h 1619210"/>
              <a:gd name="connsiteX45" fmla="*/ 587135 w 1707090"/>
              <a:gd name="connsiteY45" fmla="*/ 313103 h 1619210"/>
              <a:gd name="connsiteX46" fmla="*/ 630460 w 1707090"/>
              <a:gd name="connsiteY46" fmla="*/ 356428 h 1619210"/>
              <a:gd name="connsiteX47" fmla="*/ 587135 w 1707090"/>
              <a:gd name="connsiteY47" fmla="*/ 399754 h 1619210"/>
              <a:gd name="connsiteX48" fmla="*/ 543809 w 1707090"/>
              <a:gd name="connsiteY48" fmla="*/ 356428 h 1619210"/>
              <a:gd name="connsiteX49" fmla="*/ 587135 w 1707090"/>
              <a:gd name="connsiteY49" fmla="*/ 313103 h 1619210"/>
              <a:gd name="connsiteX50" fmla="*/ 195630 w 1707090"/>
              <a:gd name="connsiteY50" fmla="*/ 42363 h 1619210"/>
              <a:gd name="connsiteX51" fmla="*/ 42366 w 1707090"/>
              <a:gd name="connsiteY51" fmla="*/ 195619 h 1619210"/>
              <a:gd name="connsiteX52" fmla="*/ 42366 w 1707090"/>
              <a:gd name="connsiteY52" fmla="*/ 514591 h 1619210"/>
              <a:gd name="connsiteX53" fmla="*/ 195630 w 1707090"/>
              <a:gd name="connsiteY53" fmla="*/ 667847 h 1619210"/>
              <a:gd name="connsiteX54" fmla="*/ 710249 w 1707090"/>
              <a:gd name="connsiteY54" fmla="*/ 667847 h 1619210"/>
              <a:gd name="connsiteX55" fmla="*/ 853545 w 1707090"/>
              <a:gd name="connsiteY55" fmla="*/ 610531 h 1619210"/>
              <a:gd name="connsiteX56" fmla="*/ 996841 w 1707090"/>
              <a:gd name="connsiteY56" fmla="*/ 667847 h 1619210"/>
              <a:gd name="connsiteX57" fmla="*/ 1131415 w 1707090"/>
              <a:gd name="connsiteY57" fmla="*/ 667847 h 1619210"/>
              <a:gd name="connsiteX58" fmla="*/ 1167550 w 1707090"/>
              <a:gd name="connsiteY58" fmla="*/ 708964 h 1619210"/>
              <a:gd name="connsiteX59" fmla="*/ 1167550 w 1707090"/>
              <a:gd name="connsiteY59" fmla="*/ 711456 h 1619210"/>
              <a:gd name="connsiteX60" fmla="*/ 1168796 w 1707090"/>
              <a:gd name="connsiteY60" fmla="*/ 801167 h 1619210"/>
              <a:gd name="connsiteX61" fmla="*/ 1364426 w 1707090"/>
              <a:gd name="connsiteY61" fmla="*/ 679060 h 1619210"/>
              <a:gd name="connsiteX62" fmla="*/ 1405546 w 1707090"/>
              <a:gd name="connsiteY62" fmla="*/ 667847 h 1619210"/>
              <a:gd name="connsiteX63" fmla="*/ 1510214 w 1707090"/>
              <a:gd name="connsiteY63" fmla="*/ 667847 h 1619210"/>
              <a:gd name="connsiteX64" fmla="*/ 1665970 w 1707090"/>
              <a:gd name="connsiteY64" fmla="*/ 514591 h 1619210"/>
              <a:gd name="connsiteX65" fmla="*/ 1665970 w 1707090"/>
              <a:gd name="connsiteY65" fmla="*/ 195619 h 1619210"/>
              <a:gd name="connsiteX66" fmla="*/ 1510214 w 1707090"/>
              <a:gd name="connsiteY66" fmla="*/ 42363 h 1619210"/>
              <a:gd name="connsiteX67" fmla="*/ 195630 w 1707090"/>
              <a:gd name="connsiteY67" fmla="*/ 0 h 1619210"/>
              <a:gd name="connsiteX68" fmla="*/ 1510214 w 1707090"/>
              <a:gd name="connsiteY68" fmla="*/ 0 h 1619210"/>
              <a:gd name="connsiteX69" fmla="*/ 1707090 w 1707090"/>
              <a:gd name="connsiteY69" fmla="*/ 195619 h 1619210"/>
              <a:gd name="connsiteX70" fmla="*/ 1707090 w 1707090"/>
              <a:gd name="connsiteY70" fmla="*/ 514591 h 1619210"/>
              <a:gd name="connsiteX71" fmla="*/ 1510214 w 1707090"/>
              <a:gd name="connsiteY71" fmla="*/ 710210 h 1619210"/>
              <a:gd name="connsiteX72" fmla="*/ 1405546 w 1707090"/>
              <a:gd name="connsiteY72" fmla="*/ 710210 h 1619210"/>
              <a:gd name="connsiteX73" fmla="*/ 1385609 w 1707090"/>
              <a:gd name="connsiteY73" fmla="*/ 716440 h 1619210"/>
              <a:gd name="connsiteX74" fmla="*/ 1173780 w 1707090"/>
              <a:gd name="connsiteY74" fmla="*/ 848514 h 1619210"/>
              <a:gd name="connsiteX75" fmla="*/ 1158828 w 1707090"/>
              <a:gd name="connsiteY75" fmla="*/ 853498 h 1619210"/>
              <a:gd name="connsiteX76" fmla="*/ 1150105 w 1707090"/>
              <a:gd name="connsiteY76" fmla="*/ 851006 h 1619210"/>
              <a:gd name="connsiteX77" fmla="*/ 1128922 w 1707090"/>
              <a:gd name="connsiteY77" fmla="*/ 824840 h 1619210"/>
              <a:gd name="connsiteX78" fmla="*/ 1128922 w 1707090"/>
              <a:gd name="connsiteY78" fmla="*/ 822349 h 1619210"/>
              <a:gd name="connsiteX79" fmla="*/ 1126430 w 1707090"/>
              <a:gd name="connsiteY79" fmla="*/ 713948 h 1619210"/>
              <a:gd name="connsiteX80" fmla="*/ 1125184 w 1707090"/>
              <a:gd name="connsiteY80" fmla="*/ 710210 h 1619210"/>
              <a:gd name="connsiteX81" fmla="*/ 1030484 w 1707090"/>
              <a:gd name="connsiteY81" fmla="*/ 710210 h 1619210"/>
              <a:gd name="connsiteX82" fmla="*/ 1059144 w 1707090"/>
              <a:gd name="connsiteY82" fmla="*/ 814873 h 1619210"/>
              <a:gd name="connsiteX83" fmla="*/ 853545 w 1707090"/>
              <a:gd name="connsiteY83" fmla="*/ 1020460 h 1619210"/>
              <a:gd name="connsiteX84" fmla="*/ 649193 w 1707090"/>
              <a:gd name="connsiteY84" fmla="*/ 814873 h 1619210"/>
              <a:gd name="connsiteX85" fmla="*/ 677852 w 1707090"/>
              <a:gd name="connsiteY85" fmla="*/ 710210 h 1619210"/>
              <a:gd name="connsiteX86" fmla="*/ 195630 w 1707090"/>
              <a:gd name="connsiteY86" fmla="*/ 710210 h 1619210"/>
              <a:gd name="connsiteX87" fmla="*/ 0 w 1707090"/>
              <a:gd name="connsiteY87" fmla="*/ 514591 h 1619210"/>
              <a:gd name="connsiteX88" fmla="*/ 0 w 1707090"/>
              <a:gd name="connsiteY88" fmla="*/ 195619 h 1619210"/>
              <a:gd name="connsiteX89" fmla="*/ 195630 w 1707090"/>
              <a:gd name="connsiteY89" fmla="*/ 0 h 161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07090" h="1619210">
                <a:moveTo>
                  <a:pt x="1086995" y="1351286"/>
                </a:moveTo>
                <a:cubicBezTo>
                  <a:pt x="1098295" y="1351286"/>
                  <a:pt x="1108340" y="1359992"/>
                  <a:pt x="1108340" y="1372429"/>
                </a:cubicBezTo>
                <a:lnTo>
                  <a:pt x="1108340" y="1592566"/>
                </a:lnTo>
                <a:cubicBezTo>
                  <a:pt x="1108340" y="1605004"/>
                  <a:pt x="1098295" y="1613710"/>
                  <a:pt x="1086995" y="1613710"/>
                </a:cubicBezTo>
                <a:cubicBezTo>
                  <a:pt x="1075695" y="1613710"/>
                  <a:pt x="1065651" y="1605004"/>
                  <a:pt x="1065651" y="1592566"/>
                </a:cubicBezTo>
                <a:lnTo>
                  <a:pt x="1065651" y="1372429"/>
                </a:lnTo>
                <a:cubicBezTo>
                  <a:pt x="1065651" y="1359992"/>
                  <a:pt x="1075695" y="1351286"/>
                  <a:pt x="1086995" y="1351286"/>
                </a:cubicBezTo>
                <a:close/>
                <a:moveTo>
                  <a:pt x="626208" y="1351286"/>
                </a:moveTo>
                <a:cubicBezTo>
                  <a:pt x="637840" y="1351286"/>
                  <a:pt x="646888" y="1359992"/>
                  <a:pt x="646888" y="1372429"/>
                </a:cubicBezTo>
                <a:lnTo>
                  <a:pt x="646888" y="1592566"/>
                </a:lnTo>
                <a:cubicBezTo>
                  <a:pt x="646888" y="1605004"/>
                  <a:pt x="637840" y="1613710"/>
                  <a:pt x="626208" y="1613710"/>
                </a:cubicBezTo>
                <a:cubicBezTo>
                  <a:pt x="613283" y="1613710"/>
                  <a:pt x="604236" y="1605004"/>
                  <a:pt x="604236" y="1592566"/>
                </a:cubicBezTo>
                <a:lnTo>
                  <a:pt x="604236" y="1372429"/>
                </a:lnTo>
                <a:cubicBezTo>
                  <a:pt x="604236" y="1359992"/>
                  <a:pt x="613283" y="1351286"/>
                  <a:pt x="626208" y="1351286"/>
                </a:cubicBezTo>
                <a:close/>
                <a:moveTo>
                  <a:pt x="625077" y="1120582"/>
                </a:moveTo>
                <a:lnTo>
                  <a:pt x="1086261" y="1120582"/>
                </a:lnTo>
                <a:cubicBezTo>
                  <a:pt x="1188469" y="1120582"/>
                  <a:pt x="1218384" y="1151591"/>
                  <a:pt x="1263256" y="1310358"/>
                </a:cubicBezTo>
                <a:lnTo>
                  <a:pt x="1325578" y="1593162"/>
                </a:lnTo>
                <a:cubicBezTo>
                  <a:pt x="1328071" y="1604325"/>
                  <a:pt x="1320592" y="1615489"/>
                  <a:pt x="1309374" y="1617969"/>
                </a:cubicBezTo>
                <a:cubicBezTo>
                  <a:pt x="1308128" y="1617969"/>
                  <a:pt x="1306881" y="1619210"/>
                  <a:pt x="1304388" y="1619210"/>
                </a:cubicBezTo>
                <a:cubicBezTo>
                  <a:pt x="1294417" y="1619210"/>
                  <a:pt x="1286938" y="1611768"/>
                  <a:pt x="1284445" y="1601845"/>
                </a:cubicBezTo>
                <a:lnTo>
                  <a:pt x="1222123" y="1320281"/>
                </a:lnTo>
                <a:cubicBezTo>
                  <a:pt x="1179744" y="1168957"/>
                  <a:pt x="1158554" y="1161514"/>
                  <a:pt x="1086261" y="1161514"/>
                </a:cubicBezTo>
                <a:lnTo>
                  <a:pt x="625077" y="1161514"/>
                </a:lnTo>
                <a:cubicBezTo>
                  <a:pt x="552783" y="1161514"/>
                  <a:pt x="532840" y="1168957"/>
                  <a:pt x="489214" y="1321522"/>
                </a:cubicBezTo>
                <a:lnTo>
                  <a:pt x="428139" y="1595643"/>
                </a:lnTo>
                <a:cubicBezTo>
                  <a:pt x="425646" y="1606806"/>
                  <a:pt x="413181" y="1614248"/>
                  <a:pt x="403210" y="1611768"/>
                </a:cubicBezTo>
                <a:cubicBezTo>
                  <a:pt x="391992" y="1608047"/>
                  <a:pt x="384513" y="1598124"/>
                  <a:pt x="387006" y="1586960"/>
                </a:cubicBezTo>
                <a:lnTo>
                  <a:pt x="449328" y="1311599"/>
                </a:lnTo>
                <a:cubicBezTo>
                  <a:pt x="494200" y="1151591"/>
                  <a:pt x="522868" y="1120582"/>
                  <a:pt x="625077" y="1120582"/>
                </a:cubicBezTo>
                <a:close/>
                <a:moveTo>
                  <a:pt x="853545" y="651649"/>
                </a:moveTo>
                <a:cubicBezTo>
                  <a:pt x="763829" y="651649"/>
                  <a:pt x="690312" y="725162"/>
                  <a:pt x="690312" y="814873"/>
                </a:cubicBezTo>
                <a:cubicBezTo>
                  <a:pt x="690312" y="905829"/>
                  <a:pt x="763829" y="978096"/>
                  <a:pt x="853545" y="978096"/>
                </a:cubicBezTo>
                <a:cubicBezTo>
                  <a:pt x="943261" y="978096"/>
                  <a:pt x="1016778" y="905829"/>
                  <a:pt x="1016778" y="814873"/>
                </a:cubicBezTo>
                <a:cubicBezTo>
                  <a:pt x="1016778" y="725162"/>
                  <a:pt x="943261" y="651649"/>
                  <a:pt x="853545" y="651649"/>
                </a:cubicBezTo>
                <a:close/>
                <a:moveTo>
                  <a:pt x="1126074" y="313103"/>
                </a:moveTo>
                <a:cubicBezTo>
                  <a:pt x="1149929" y="313103"/>
                  <a:pt x="1168763" y="331671"/>
                  <a:pt x="1168763" y="356428"/>
                </a:cubicBezTo>
                <a:cubicBezTo>
                  <a:pt x="1168763" y="379948"/>
                  <a:pt x="1149929" y="399754"/>
                  <a:pt x="1126074" y="399754"/>
                </a:cubicBezTo>
                <a:cubicBezTo>
                  <a:pt x="1100962" y="399754"/>
                  <a:pt x="1082129" y="379948"/>
                  <a:pt x="1082129" y="356428"/>
                </a:cubicBezTo>
                <a:cubicBezTo>
                  <a:pt x="1082129" y="331671"/>
                  <a:pt x="1100962" y="313103"/>
                  <a:pt x="1126074" y="313103"/>
                </a:cubicBezTo>
                <a:close/>
                <a:moveTo>
                  <a:pt x="855660" y="313103"/>
                </a:moveTo>
                <a:cubicBezTo>
                  <a:pt x="880771" y="313103"/>
                  <a:pt x="899605" y="331671"/>
                  <a:pt x="899605" y="356428"/>
                </a:cubicBezTo>
                <a:cubicBezTo>
                  <a:pt x="899605" y="379948"/>
                  <a:pt x="880771" y="399754"/>
                  <a:pt x="855660" y="399754"/>
                </a:cubicBezTo>
                <a:cubicBezTo>
                  <a:pt x="831804" y="399754"/>
                  <a:pt x="812971" y="379948"/>
                  <a:pt x="812971" y="356428"/>
                </a:cubicBezTo>
                <a:cubicBezTo>
                  <a:pt x="812971" y="331671"/>
                  <a:pt x="831804" y="313103"/>
                  <a:pt x="855660" y="313103"/>
                </a:cubicBezTo>
                <a:close/>
                <a:moveTo>
                  <a:pt x="587135" y="313103"/>
                </a:moveTo>
                <a:cubicBezTo>
                  <a:pt x="611892" y="313103"/>
                  <a:pt x="630460" y="331671"/>
                  <a:pt x="630460" y="356428"/>
                </a:cubicBezTo>
                <a:cubicBezTo>
                  <a:pt x="630460" y="379948"/>
                  <a:pt x="611892" y="399754"/>
                  <a:pt x="587135" y="399754"/>
                </a:cubicBezTo>
                <a:cubicBezTo>
                  <a:pt x="563615" y="399754"/>
                  <a:pt x="543809" y="379948"/>
                  <a:pt x="543809" y="356428"/>
                </a:cubicBezTo>
                <a:cubicBezTo>
                  <a:pt x="543809" y="331671"/>
                  <a:pt x="563615" y="313103"/>
                  <a:pt x="587135" y="313103"/>
                </a:cubicBezTo>
                <a:close/>
                <a:moveTo>
                  <a:pt x="195630" y="42363"/>
                </a:moveTo>
                <a:cubicBezTo>
                  <a:pt x="112144" y="42363"/>
                  <a:pt x="42366" y="110892"/>
                  <a:pt x="42366" y="195619"/>
                </a:cubicBezTo>
                <a:lnTo>
                  <a:pt x="42366" y="514591"/>
                </a:lnTo>
                <a:cubicBezTo>
                  <a:pt x="42366" y="599318"/>
                  <a:pt x="112144" y="667847"/>
                  <a:pt x="195630" y="667847"/>
                </a:cubicBezTo>
                <a:lnTo>
                  <a:pt x="710249" y="667847"/>
                </a:lnTo>
                <a:cubicBezTo>
                  <a:pt x="747631" y="632959"/>
                  <a:pt x="798719" y="610531"/>
                  <a:pt x="853545" y="610531"/>
                </a:cubicBezTo>
                <a:cubicBezTo>
                  <a:pt x="909617" y="610531"/>
                  <a:pt x="959459" y="632959"/>
                  <a:pt x="996841" y="667847"/>
                </a:cubicBezTo>
                <a:lnTo>
                  <a:pt x="1131415" y="667847"/>
                </a:lnTo>
                <a:cubicBezTo>
                  <a:pt x="1150105" y="667847"/>
                  <a:pt x="1163812" y="684044"/>
                  <a:pt x="1167550" y="708964"/>
                </a:cubicBezTo>
                <a:lnTo>
                  <a:pt x="1167550" y="711456"/>
                </a:lnTo>
                <a:lnTo>
                  <a:pt x="1168796" y="801167"/>
                </a:lnTo>
                <a:lnTo>
                  <a:pt x="1364426" y="679060"/>
                </a:lnTo>
                <a:cubicBezTo>
                  <a:pt x="1376887" y="671585"/>
                  <a:pt x="1390593" y="667847"/>
                  <a:pt x="1405546" y="667847"/>
                </a:cubicBezTo>
                <a:lnTo>
                  <a:pt x="1510214" y="667847"/>
                </a:lnTo>
                <a:cubicBezTo>
                  <a:pt x="1596192" y="667847"/>
                  <a:pt x="1665970" y="599318"/>
                  <a:pt x="1665970" y="514591"/>
                </a:cubicBezTo>
                <a:lnTo>
                  <a:pt x="1665970" y="195619"/>
                </a:lnTo>
                <a:cubicBezTo>
                  <a:pt x="1665970" y="110892"/>
                  <a:pt x="1596192" y="42363"/>
                  <a:pt x="1510214" y="42363"/>
                </a:cubicBezTo>
                <a:close/>
                <a:moveTo>
                  <a:pt x="195630" y="0"/>
                </a:moveTo>
                <a:lnTo>
                  <a:pt x="1510214" y="0"/>
                </a:lnTo>
                <a:cubicBezTo>
                  <a:pt x="1618621" y="0"/>
                  <a:pt x="1707090" y="87219"/>
                  <a:pt x="1707090" y="195619"/>
                </a:cubicBezTo>
                <a:lnTo>
                  <a:pt x="1707090" y="514591"/>
                </a:lnTo>
                <a:cubicBezTo>
                  <a:pt x="1707090" y="622991"/>
                  <a:pt x="1618621" y="710210"/>
                  <a:pt x="1510214" y="710210"/>
                </a:cubicBezTo>
                <a:lnTo>
                  <a:pt x="1405546" y="710210"/>
                </a:lnTo>
                <a:cubicBezTo>
                  <a:pt x="1399316" y="710210"/>
                  <a:pt x="1391839" y="712702"/>
                  <a:pt x="1385609" y="716440"/>
                </a:cubicBezTo>
                <a:lnTo>
                  <a:pt x="1173780" y="848514"/>
                </a:lnTo>
                <a:cubicBezTo>
                  <a:pt x="1168796" y="852252"/>
                  <a:pt x="1163812" y="853498"/>
                  <a:pt x="1158828" y="853498"/>
                </a:cubicBezTo>
                <a:cubicBezTo>
                  <a:pt x="1156336" y="853498"/>
                  <a:pt x="1153843" y="852252"/>
                  <a:pt x="1150105" y="851006"/>
                </a:cubicBezTo>
                <a:cubicBezTo>
                  <a:pt x="1136399" y="847268"/>
                  <a:pt x="1130168" y="831070"/>
                  <a:pt x="1128922" y="824840"/>
                </a:cubicBezTo>
                <a:lnTo>
                  <a:pt x="1128922" y="822349"/>
                </a:lnTo>
                <a:lnTo>
                  <a:pt x="1126430" y="713948"/>
                </a:lnTo>
                <a:cubicBezTo>
                  <a:pt x="1125184" y="712702"/>
                  <a:pt x="1125184" y="711456"/>
                  <a:pt x="1125184" y="710210"/>
                </a:cubicBezTo>
                <a:lnTo>
                  <a:pt x="1030484" y="710210"/>
                </a:lnTo>
                <a:cubicBezTo>
                  <a:pt x="1047929" y="741360"/>
                  <a:pt x="1059144" y="777493"/>
                  <a:pt x="1059144" y="814873"/>
                </a:cubicBezTo>
                <a:cubicBezTo>
                  <a:pt x="1059144" y="928257"/>
                  <a:pt x="966936" y="1020460"/>
                  <a:pt x="853545" y="1020460"/>
                </a:cubicBezTo>
                <a:cubicBezTo>
                  <a:pt x="740154" y="1020460"/>
                  <a:pt x="649193" y="928257"/>
                  <a:pt x="649193" y="814873"/>
                </a:cubicBezTo>
                <a:cubicBezTo>
                  <a:pt x="649193" y="777493"/>
                  <a:pt x="659161" y="741360"/>
                  <a:pt x="677852" y="710210"/>
                </a:cubicBezTo>
                <a:lnTo>
                  <a:pt x="195630" y="710210"/>
                </a:lnTo>
                <a:cubicBezTo>
                  <a:pt x="88469" y="710210"/>
                  <a:pt x="0" y="622991"/>
                  <a:pt x="0" y="514591"/>
                </a:cubicBezTo>
                <a:lnTo>
                  <a:pt x="0" y="195619"/>
                </a:lnTo>
                <a:cubicBezTo>
                  <a:pt x="0" y="87219"/>
                  <a:pt x="88469" y="0"/>
                  <a:pt x="195630" y="0"/>
                </a:cubicBezTo>
                <a:close/>
              </a:path>
            </a:pathLst>
          </a:custGeom>
          <a:solidFill>
            <a:schemeClr val="bg1"/>
          </a:solidFill>
          <a:ln>
            <a:noFill/>
          </a:ln>
          <a:effectLst/>
        </p:spPr>
        <p:txBody>
          <a:bodyPr wrap="square" anchor="ctr">
            <a:noAutofit/>
          </a:bodyPr>
          <a:lstStyle/>
          <a:p>
            <a:pPr defTabSz="685846">
              <a:buClrTx/>
            </a:pPr>
            <a:endParaRPr lang="en-US" sz="1350" kern="1200" dirty="0">
              <a:solidFill>
                <a:srgbClr val="747993"/>
              </a:solidFill>
              <a:latin typeface="Poppins" pitchFamily="2" charset="77"/>
              <a:ea typeface="+mn-ea"/>
              <a:cs typeface="+mn-cs"/>
            </a:endParaRPr>
          </a:p>
        </p:txBody>
      </p:sp>
      <p:sp>
        <p:nvSpPr>
          <p:cNvPr id="50" name="Freeform 551">
            <a:extLst>
              <a:ext uri="{FF2B5EF4-FFF2-40B4-BE49-F238E27FC236}">
                <a16:creationId xmlns:a16="http://schemas.microsoft.com/office/drawing/2014/main" id="{AD159D46-2CC3-2444-92E2-B75F7F6BE643}"/>
              </a:ext>
            </a:extLst>
          </p:cNvPr>
          <p:cNvSpPr>
            <a:spLocks noChangeArrowheads="1"/>
          </p:cNvSpPr>
          <p:nvPr/>
        </p:nvSpPr>
        <p:spPr bwMode="auto">
          <a:xfrm>
            <a:off x="564464" y="2182442"/>
            <a:ext cx="271977" cy="3453279"/>
          </a:xfrm>
          <a:prstGeom prst="roundRect">
            <a:avLst>
              <a:gd name="adj" fmla="val 50000"/>
            </a:avLst>
          </a:prstGeom>
          <a:solidFill>
            <a:schemeClr val="accent6">
              <a:alpha val="5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4" name="TextBox 3">
            <a:extLst>
              <a:ext uri="{FF2B5EF4-FFF2-40B4-BE49-F238E27FC236}">
                <a16:creationId xmlns:a16="http://schemas.microsoft.com/office/drawing/2014/main" id="{EF2DFE73-40C0-4747-B28B-55D26F22F796}"/>
              </a:ext>
            </a:extLst>
          </p:cNvPr>
          <p:cNvSpPr txBox="1"/>
          <p:nvPr/>
        </p:nvSpPr>
        <p:spPr>
          <a:xfrm>
            <a:off x="642573" y="351222"/>
            <a:ext cx="8003084" cy="519501"/>
          </a:xfrm>
          <a:prstGeom prst="rect">
            <a:avLst/>
          </a:prstGeom>
          <a:noFill/>
        </p:spPr>
        <p:txBody>
          <a:bodyPr wrap="square" rtlCol="0" anchor="b">
            <a:spAutoFit/>
          </a:bodyPr>
          <a:lstStyle/>
          <a:p>
            <a:pPr algn="ctr" defTabSz="685846">
              <a:buClrTx/>
            </a:pPr>
            <a:r>
              <a:rPr lang="en-US" sz="2776" b="1" kern="1200" spc="-109" dirty="0">
                <a:solidFill>
                  <a:srgbClr val="111340"/>
                </a:solidFill>
                <a:latin typeface="Poppins" pitchFamily="2" charset="77"/>
                <a:ea typeface="+mn-ea"/>
                <a:cs typeface="Poppins" pitchFamily="2" charset="77"/>
              </a:rPr>
              <a:t>SITUATIONAL ANALYSIS || CHALLENGES</a:t>
            </a:r>
          </a:p>
        </p:txBody>
      </p:sp>
      <p:sp>
        <p:nvSpPr>
          <p:cNvPr id="7" name="TextBox 6">
            <a:extLst>
              <a:ext uri="{FF2B5EF4-FFF2-40B4-BE49-F238E27FC236}">
                <a16:creationId xmlns:a16="http://schemas.microsoft.com/office/drawing/2014/main" id="{BF9B2CA7-F993-1E42-9701-663CFFF87F08}"/>
              </a:ext>
            </a:extLst>
          </p:cNvPr>
          <p:cNvSpPr txBox="1"/>
          <p:nvPr/>
        </p:nvSpPr>
        <p:spPr>
          <a:xfrm>
            <a:off x="2101543" y="2288216"/>
            <a:ext cx="2396281" cy="830997"/>
          </a:xfrm>
          <a:prstGeom prst="rect">
            <a:avLst/>
          </a:prstGeom>
          <a:noFill/>
        </p:spPr>
        <p:txBody>
          <a:bodyPr wrap="square" rtlCol="0">
            <a:spAutoFit/>
          </a:bodyPr>
          <a:lstStyle/>
          <a:p>
            <a:pPr algn="just">
              <a:spcBef>
                <a:spcPts val="400"/>
              </a:spcBef>
              <a:spcAft>
                <a:spcPts val="400"/>
              </a:spcAft>
            </a:pPr>
            <a:r>
              <a:rPr lang="en-GB" sz="1200" kern="1200" spc="-8" dirty="0">
                <a:solidFill>
                  <a:schemeClr val="tx2"/>
                </a:solidFill>
                <a:latin typeface="Poppins" pitchFamily="2" charset="77"/>
                <a:ea typeface="+mn-ea"/>
                <a:cs typeface="Poppins" pitchFamily="2" charset="77"/>
              </a:rPr>
              <a:t>Weak understanding of Local Economic Development and its potential benefit for their district.</a:t>
            </a:r>
          </a:p>
        </p:txBody>
      </p:sp>
      <p:sp>
        <p:nvSpPr>
          <p:cNvPr id="9" name="TextBox 8">
            <a:extLst>
              <a:ext uri="{FF2B5EF4-FFF2-40B4-BE49-F238E27FC236}">
                <a16:creationId xmlns:a16="http://schemas.microsoft.com/office/drawing/2014/main" id="{451171A8-2FD5-FC4E-946E-9E784341925E}"/>
              </a:ext>
            </a:extLst>
          </p:cNvPr>
          <p:cNvSpPr txBox="1"/>
          <p:nvPr/>
        </p:nvSpPr>
        <p:spPr>
          <a:xfrm>
            <a:off x="2106536" y="3483265"/>
            <a:ext cx="2428927" cy="830997"/>
          </a:xfrm>
          <a:prstGeom prst="rect">
            <a:avLst/>
          </a:prstGeom>
          <a:noFill/>
        </p:spPr>
        <p:txBody>
          <a:bodyPr wrap="square" rtlCol="0">
            <a:spAutoFit/>
          </a:bodyPr>
          <a:lstStyle/>
          <a:p>
            <a:pPr algn="just">
              <a:spcBef>
                <a:spcPts val="400"/>
              </a:spcBef>
              <a:spcAft>
                <a:spcPts val="400"/>
              </a:spcAft>
            </a:pPr>
            <a:r>
              <a:rPr lang="en-GB" sz="1200" kern="1200" spc="-8" dirty="0">
                <a:solidFill>
                  <a:schemeClr val="tx2"/>
                </a:solidFill>
                <a:latin typeface="Poppins" pitchFamily="2" charset="77"/>
                <a:ea typeface="+mn-ea"/>
                <a:cs typeface="Poppins" pitchFamily="2" charset="77"/>
              </a:rPr>
              <a:t>Inadequate clarity about the leadership in Local Economic Development policy steering and implementation.</a:t>
            </a:r>
          </a:p>
        </p:txBody>
      </p:sp>
      <p:sp>
        <p:nvSpPr>
          <p:cNvPr id="11" name="TextBox 10">
            <a:extLst>
              <a:ext uri="{FF2B5EF4-FFF2-40B4-BE49-F238E27FC236}">
                <a16:creationId xmlns:a16="http://schemas.microsoft.com/office/drawing/2014/main" id="{25D3FCA2-7B38-FD42-A779-31D4C27C01D8}"/>
              </a:ext>
            </a:extLst>
          </p:cNvPr>
          <p:cNvSpPr txBox="1"/>
          <p:nvPr/>
        </p:nvSpPr>
        <p:spPr>
          <a:xfrm>
            <a:off x="2058278" y="4805369"/>
            <a:ext cx="2405994" cy="646331"/>
          </a:xfrm>
          <a:prstGeom prst="rect">
            <a:avLst/>
          </a:prstGeom>
          <a:noFill/>
        </p:spPr>
        <p:txBody>
          <a:bodyPr wrap="square" rtlCol="0">
            <a:spAutoFit/>
          </a:bodyPr>
          <a:lstStyle>
            <a:defPPr marR="0" lvl="0" algn="l" rtl="0">
              <a:lnSpc>
                <a:spcPct val="100000"/>
              </a:lnSpc>
              <a:spcBef>
                <a:spcPts val="0"/>
              </a:spcBef>
              <a:spcAft>
                <a:spcPts val="0"/>
              </a:spcAft>
            </a:defPPr>
            <a:lvl1pPr algn="just">
              <a:spcBef>
                <a:spcPts val="400"/>
              </a:spcBef>
              <a:spcAft>
                <a:spcPts val="400"/>
              </a:spcAft>
              <a:defRPr sz="1200" kern="1200" spc="-8">
                <a:solidFill>
                  <a:schemeClr val="tx2"/>
                </a:solidFill>
                <a:latin typeface="Poppins" pitchFamily="2" charset="77"/>
                <a:ea typeface="+mn-ea"/>
                <a:cs typeface="Poppins" pitchFamily="2" charset="77"/>
              </a:defRPr>
            </a:lvl1pPr>
          </a:lstStyle>
          <a:p>
            <a:r>
              <a:rPr lang="en-GB" dirty="0"/>
              <a:t>Imperfect nature of public-private partnerships at the local level. </a:t>
            </a:r>
          </a:p>
        </p:txBody>
      </p:sp>
      <p:sp>
        <p:nvSpPr>
          <p:cNvPr id="13" name="TextBox 12">
            <a:extLst>
              <a:ext uri="{FF2B5EF4-FFF2-40B4-BE49-F238E27FC236}">
                <a16:creationId xmlns:a16="http://schemas.microsoft.com/office/drawing/2014/main" id="{12CF509B-98DE-1F43-B987-87532F89FCF6}"/>
              </a:ext>
            </a:extLst>
          </p:cNvPr>
          <p:cNvSpPr txBox="1"/>
          <p:nvPr/>
        </p:nvSpPr>
        <p:spPr>
          <a:xfrm>
            <a:off x="4780133" y="2426893"/>
            <a:ext cx="2161882" cy="620683"/>
          </a:xfrm>
          <a:prstGeom prst="rect">
            <a:avLst/>
          </a:prstGeom>
          <a:noFill/>
        </p:spPr>
        <p:txBody>
          <a:bodyPr wrap="square" rtlCol="0">
            <a:spAutoFit/>
          </a:bodyPr>
          <a:lstStyle>
            <a:defPPr marR="0" lvl="0" algn="l" rtl="0">
              <a:lnSpc>
                <a:spcPct val="100000"/>
              </a:lnSpc>
              <a:spcBef>
                <a:spcPts val="0"/>
              </a:spcBef>
              <a:spcAft>
                <a:spcPts val="0"/>
              </a:spcAft>
              <a:defRPr/>
            </a:defPPr>
            <a:lvl1pPr algn="just">
              <a:spcBef>
                <a:spcPts val="400"/>
              </a:spcBef>
              <a:spcAft>
                <a:spcPts val="400"/>
              </a:spcAft>
              <a:defRPr sz="1200" kern="1200" spc="-8">
                <a:solidFill>
                  <a:schemeClr val="tx2"/>
                </a:solidFill>
                <a:latin typeface="Poppins" pitchFamily="2" charset="77"/>
                <a:ea typeface="+mn-ea"/>
                <a:cs typeface="Poppins" pitchFamily="2" charset="77"/>
              </a:defRPr>
            </a:lvl1pPr>
          </a:lstStyle>
          <a:p>
            <a:r>
              <a:rPr lang="en-GB" dirty="0"/>
              <a:t>Inadequate Consultation on local economic development approaches</a:t>
            </a:r>
          </a:p>
        </p:txBody>
      </p:sp>
      <p:sp>
        <p:nvSpPr>
          <p:cNvPr id="15" name="TextBox 14">
            <a:extLst>
              <a:ext uri="{FF2B5EF4-FFF2-40B4-BE49-F238E27FC236}">
                <a16:creationId xmlns:a16="http://schemas.microsoft.com/office/drawing/2014/main" id="{7AB1F013-1A29-3044-A5A7-D1D9D4E9E9CD}"/>
              </a:ext>
            </a:extLst>
          </p:cNvPr>
          <p:cNvSpPr txBox="1"/>
          <p:nvPr/>
        </p:nvSpPr>
        <p:spPr>
          <a:xfrm>
            <a:off x="4780133" y="3536873"/>
            <a:ext cx="2381058" cy="646331"/>
          </a:xfrm>
          <a:prstGeom prst="rect">
            <a:avLst/>
          </a:prstGeom>
          <a:noFill/>
        </p:spPr>
        <p:txBody>
          <a:bodyPr wrap="square" rtlCol="0">
            <a:spAutoFit/>
          </a:bodyPr>
          <a:lstStyle>
            <a:defPPr marR="0" lvl="0" algn="l" rtl="0">
              <a:lnSpc>
                <a:spcPct val="100000"/>
              </a:lnSpc>
              <a:spcBef>
                <a:spcPts val="0"/>
              </a:spcBef>
              <a:spcAft>
                <a:spcPts val="0"/>
              </a:spcAft>
              <a:defRPr/>
            </a:defPPr>
            <a:lvl1pPr algn="just">
              <a:spcBef>
                <a:spcPts val="400"/>
              </a:spcBef>
              <a:spcAft>
                <a:spcPts val="400"/>
              </a:spcAft>
              <a:defRPr sz="1200" kern="1200" spc="-8">
                <a:solidFill>
                  <a:schemeClr val="tx2"/>
                </a:solidFill>
                <a:latin typeface="Poppins" pitchFamily="2" charset="77"/>
                <a:ea typeface="+mn-ea"/>
                <a:cs typeface="Poppins" pitchFamily="2" charset="77"/>
              </a:defRPr>
            </a:lvl1pPr>
          </a:lstStyle>
          <a:p>
            <a:r>
              <a:rPr lang="en-GB" dirty="0"/>
              <a:t>Weak Inter-Ministerial coordination for policy steering and mainstreaming</a:t>
            </a:r>
            <a:r>
              <a:rPr lang="en-US" dirty="0"/>
              <a:t>.</a:t>
            </a:r>
          </a:p>
        </p:txBody>
      </p:sp>
      <p:sp>
        <p:nvSpPr>
          <p:cNvPr id="17" name="TextBox 16">
            <a:extLst>
              <a:ext uri="{FF2B5EF4-FFF2-40B4-BE49-F238E27FC236}">
                <a16:creationId xmlns:a16="http://schemas.microsoft.com/office/drawing/2014/main" id="{8AFD29CE-86EE-894B-9C49-3FA90916DE10}"/>
              </a:ext>
            </a:extLst>
          </p:cNvPr>
          <p:cNvSpPr txBox="1"/>
          <p:nvPr/>
        </p:nvSpPr>
        <p:spPr>
          <a:xfrm>
            <a:off x="4714612" y="4685749"/>
            <a:ext cx="2400882" cy="1015663"/>
          </a:xfrm>
          <a:prstGeom prst="rect">
            <a:avLst/>
          </a:prstGeom>
          <a:noFill/>
        </p:spPr>
        <p:txBody>
          <a:bodyPr wrap="square" rtlCol="0">
            <a:spAutoFit/>
          </a:bodyPr>
          <a:lstStyle>
            <a:defPPr marR="0" lvl="0" algn="l" rtl="0">
              <a:lnSpc>
                <a:spcPct val="100000"/>
              </a:lnSpc>
              <a:spcBef>
                <a:spcPts val="0"/>
              </a:spcBef>
              <a:spcAft>
                <a:spcPts val="0"/>
              </a:spcAft>
              <a:defRPr/>
            </a:defPPr>
            <a:lvl1pPr algn="just">
              <a:spcBef>
                <a:spcPts val="400"/>
              </a:spcBef>
              <a:spcAft>
                <a:spcPts val="400"/>
              </a:spcAft>
              <a:defRPr sz="1200" kern="1200" spc="-8">
                <a:solidFill>
                  <a:schemeClr val="tx2"/>
                </a:solidFill>
                <a:latin typeface="Poppins" pitchFamily="2" charset="77"/>
                <a:ea typeface="+mn-ea"/>
                <a:cs typeface="Poppins" pitchFamily="2" charset="77"/>
              </a:defRPr>
            </a:lvl1pPr>
          </a:lstStyle>
          <a:p>
            <a:r>
              <a:rPr lang="en-GB" dirty="0"/>
              <a:t>Insufficient facilitation support from the centre to MMDAs for Local Economic Development planning </a:t>
            </a:r>
            <a:r>
              <a:rPr lang="en-GB"/>
              <a:t>and implementation</a:t>
            </a:r>
            <a:r>
              <a:rPr lang="en-US" dirty="0"/>
              <a:t>.</a:t>
            </a:r>
          </a:p>
        </p:txBody>
      </p:sp>
      <p:sp>
        <p:nvSpPr>
          <p:cNvPr id="18" name="TextBox 17">
            <a:extLst>
              <a:ext uri="{FF2B5EF4-FFF2-40B4-BE49-F238E27FC236}">
                <a16:creationId xmlns:a16="http://schemas.microsoft.com/office/drawing/2014/main" id="{9F3CB460-4EA6-6848-BBC5-41FC68BC9119}"/>
              </a:ext>
            </a:extLst>
          </p:cNvPr>
          <p:cNvSpPr txBox="1"/>
          <p:nvPr/>
        </p:nvSpPr>
        <p:spPr>
          <a:xfrm rot="16200000">
            <a:off x="-819144" y="3766795"/>
            <a:ext cx="3048867" cy="288541"/>
          </a:xfrm>
          <a:prstGeom prst="rect">
            <a:avLst/>
          </a:prstGeom>
          <a:noFill/>
        </p:spPr>
        <p:txBody>
          <a:bodyPr wrap="square" rtlCol="0" anchor="ctr">
            <a:spAutoFit/>
          </a:bodyPr>
          <a:lstStyle/>
          <a:p>
            <a:pPr algn="ctr" defTabSz="685846">
              <a:buClrTx/>
            </a:pPr>
            <a:r>
              <a:rPr lang="en-US" sz="1275" b="1" kern="1200" spc="-11" dirty="0">
                <a:solidFill>
                  <a:srgbClr val="111340"/>
                </a:solidFill>
                <a:latin typeface="Poppins" pitchFamily="2" charset="77"/>
                <a:ea typeface="+mn-ea"/>
                <a:cs typeface="Poppins" pitchFamily="2" charset="77"/>
              </a:rPr>
              <a:t>CHALLENGES</a:t>
            </a:r>
          </a:p>
        </p:txBody>
      </p:sp>
      <p:sp>
        <p:nvSpPr>
          <p:cNvPr id="2" name="Freeform 323">
            <a:extLst>
              <a:ext uri="{FF2B5EF4-FFF2-40B4-BE49-F238E27FC236}">
                <a16:creationId xmlns:a16="http://schemas.microsoft.com/office/drawing/2014/main" id="{18BEAE90-432F-A53D-109D-3E0AF509A1FB}"/>
              </a:ext>
            </a:extLst>
          </p:cNvPr>
          <p:cNvSpPr>
            <a:spLocks noChangeArrowheads="1"/>
          </p:cNvSpPr>
          <p:nvPr/>
        </p:nvSpPr>
        <p:spPr bwMode="auto">
          <a:xfrm>
            <a:off x="3267392" y="5809451"/>
            <a:ext cx="3267520" cy="900407"/>
          </a:xfrm>
          <a:custGeom>
            <a:avLst/>
            <a:gdLst>
              <a:gd name="T0" fmla="*/ 5319 w 5438"/>
              <a:gd name="T1" fmla="*/ 0 h 1929"/>
              <a:gd name="T2" fmla="*/ 0 w 5438"/>
              <a:gd name="T3" fmla="*/ 0 h 1929"/>
              <a:gd name="T4" fmla="*/ 0 w 5438"/>
              <a:gd name="T5" fmla="*/ 1928 h 1929"/>
              <a:gd name="T6" fmla="*/ 5319 w 5438"/>
              <a:gd name="T7" fmla="*/ 1928 h 1929"/>
              <a:gd name="T8" fmla="*/ 5319 w 5438"/>
              <a:gd name="T9" fmla="*/ 1928 h 1929"/>
              <a:gd name="T10" fmla="*/ 5437 w 5438"/>
              <a:gd name="T11" fmla="*/ 1798 h 1929"/>
              <a:gd name="T12" fmla="*/ 5437 w 5438"/>
              <a:gd name="T13" fmla="*/ 130 h 1929"/>
              <a:gd name="T14" fmla="*/ 5437 w 5438"/>
              <a:gd name="T15" fmla="*/ 130 h 1929"/>
              <a:gd name="T16" fmla="*/ 5319 w 5438"/>
              <a:gd name="T17" fmla="*/ 0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8" h="1929">
                <a:moveTo>
                  <a:pt x="5319" y="0"/>
                </a:moveTo>
                <a:lnTo>
                  <a:pt x="0" y="0"/>
                </a:lnTo>
                <a:lnTo>
                  <a:pt x="0" y="1928"/>
                </a:lnTo>
                <a:lnTo>
                  <a:pt x="5319" y="1928"/>
                </a:lnTo>
                <a:lnTo>
                  <a:pt x="5319" y="1928"/>
                </a:lnTo>
                <a:cubicBezTo>
                  <a:pt x="5384" y="1928"/>
                  <a:pt x="5437" y="1869"/>
                  <a:pt x="5437" y="1798"/>
                </a:cubicBezTo>
                <a:lnTo>
                  <a:pt x="5437" y="130"/>
                </a:lnTo>
                <a:lnTo>
                  <a:pt x="5437" y="130"/>
                </a:lnTo>
                <a:cubicBezTo>
                  <a:pt x="5437" y="58"/>
                  <a:pt x="5384" y="0"/>
                  <a:pt x="5319" y="0"/>
                </a:cubicBezTo>
              </a:path>
            </a:pathLst>
          </a:custGeom>
          <a:solidFill>
            <a:schemeClr val="accent6">
              <a:alpha val="30000"/>
            </a:schemeClr>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3" name="Freeform 327">
            <a:extLst>
              <a:ext uri="{FF2B5EF4-FFF2-40B4-BE49-F238E27FC236}">
                <a16:creationId xmlns:a16="http://schemas.microsoft.com/office/drawing/2014/main" id="{0C3AAC12-90C1-A649-5584-A63ECB563C1C}"/>
              </a:ext>
            </a:extLst>
          </p:cNvPr>
          <p:cNvSpPr>
            <a:spLocks noChangeArrowheads="1"/>
          </p:cNvSpPr>
          <p:nvPr/>
        </p:nvSpPr>
        <p:spPr bwMode="auto">
          <a:xfrm>
            <a:off x="2395610" y="5715700"/>
            <a:ext cx="976643" cy="1087907"/>
          </a:xfrm>
          <a:custGeom>
            <a:avLst/>
            <a:gdLst>
              <a:gd name="T0" fmla="*/ 2026 w 2089"/>
              <a:gd name="T1" fmla="*/ 13 h 2327"/>
              <a:gd name="T2" fmla="*/ 2026 w 2089"/>
              <a:gd name="T3" fmla="*/ 13 h 2327"/>
              <a:gd name="T4" fmla="*/ 1972 w 2089"/>
              <a:gd name="T5" fmla="*/ 0 h 2327"/>
              <a:gd name="T6" fmla="*/ 117 w 2089"/>
              <a:gd name="T7" fmla="*/ 0 h 2327"/>
              <a:gd name="T8" fmla="*/ 117 w 2089"/>
              <a:gd name="T9" fmla="*/ 0 h 2327"/>
              <a:gd name="T10" fmla="*/ 0 w 2089"/>
              <a:gd name="T11" fmla="*/ 116 h 2327"/>
              <a:gd name="T12" fmla="*/ 0 w 2089"/>
              <a:gd name="T13" fmla="*/ 2209 h 2327"/>
              <a:gd name="T14" fmla="*/ 0 w 2089"/>
              <a:gd name="T15" fmla="*/ 2209 h 2327"/>
              <a:gd name="T16" fmla="*/ 117 w 2089"/>
              <a:gd name="T17" fmla="*/ 2326 h 2327"/>
              <a:gd name="T18" fmla="*/ 1972 w 2089"/>
              <a:gd name="T19" fmla="*/ 2326 h 2327"/>
              <a:gd name="T20" fmla="*/ 2026 w 2089"/>
              <a:gd name="T21" fmla="*/ 2312 h 2327"/>
              <a:gd name="T22" fmla="*/ 2026 w 2089"/>
              <a:gd name="T23" fmla="*/ 2312 h 2327"/>
              <a:gd name="T24" fmla="*/ 2088 w 2089"/>
              <a:gd name="T25" fmla="*/ 2209 h 2327"/>
              <a:gd name="T26" fmla="*/ 2088 w 2089"/>
              <a:gd name="T27" fmla="*/ 2145 h 2327"/>
              <a:gd name="T28" fmla="*/ 2088 w 2089"/>
              <a:gd name="T29" fmla="*/ 2127 h 2327"/>
              <a:gd name="T30" fmla="*/ 2088 w 2089"/>
              <a:gd name="T31" fmla="*/ 199 h 2327"/>
              <a:gd name="T32" fmla="*/ 2088 w 2089"/>
              <a:gd name="T33" fmla="*/ 180 h 2327"/>
              <a:gd name="T34" fmla="*/ 2088 w 2089"/>
              <a:gd name="T35" fmla="*/ 116 h 2327"/>
              <a:gd name="T36" fmla="*/ 2088 w 2089"/>
              <a:gd name="T37" fmla="*/ 116 h 2327"/>
              <a:gd name="T38" fmla="*/ 2026 w 2089"/>
              <a:gd name="T39" fmla="*/ 13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9" h="2327">
                <a:moveTo>
                  <a:pt x="2026" y="13"/>
                </a:moveTo>
                <a:lnTo>
                  <a:pt x="2026" y="13"/>
                </a:lnTo>
                <a:cubicBezTo>
                  <a:pt x="2009" y="5"/>
                  <a:pt x="1991" y="0"/>
                  <a:pt x="1972" y="0"/>
                </a:cubicBezTo>
                <a:lnTo>
                  <a:pt x="117" y="0"/>
                </a:lnTo>
                <a:lnTo>
                  <a:pt x="117" y="0"/>
                </a:lnTo>
                <a:cubicBezTo>
                  <a:pt x="52" y="0"/>
                  <a:pt x="0" y="53"/>
                  <a:pt x="0" y="116"/>
                </a:cubicBezTo>
                <a:lnTo>
                  <a:pt x="0" y="2209"/>
                </a:lnTo>
                <a:lnTo>
                  <a:pt x="0" y="2209"/>
                </a:lnTo>
                <a:cubicBezTo>
                  <a:pt x="0" y="2273"/>
                  <a:pt x="52" y="2326"/>
                  <a:pt x="117" y="2326"/>
                </a:cubicBezTo>
                <a:lnTo>
                  <a:pt x="1972" y="2326"/>
                </a:lnTo>
                <a:lnTo>
                  <a:pt x="2026" y="2312"/>
                </a:lnTo>
                <a:lnTo>
                  <a:pt x="2026" y="2312"/>
                </a:lnTo>
                <a:cubicBezTo>
                  <a:pt x="2063" y="2293"/>
                  <a:pt x="2088" y="2254"/>
                  <a:pt x="2088" y="2209"/>
                </a:cubicBezTo>
                <a:lnTo>
                  <a:pt x="2088" y="2145"/>
                </a:lnTo>
                <a:lnTo>
                  <a:pt x="2088" y="2127"/>
                </a:lnTo>
                <a:lnTo>
                  <a:pt x="2088" y="199"/>
                </a:lnTo>
                <a:lnTo>
                  <a:pt x="2088" y="180"/>
                </a:lnTo>
                <a:lnTo>
                  <a:pt x="2088" y="116"/>
                </a:lnTo>
                <a:lnTo>
                  <a:pt x="2088" y="116"/>
                </a:lnTo>
                <a:cubicBezTo>
                  <a:pt x="2088" y="71"/>
                  <a:pt x="2063" y="33"/>
                  <a:pt x="2026" y="13"/>
                </a:cubicBezTo>
              </a:path>
            </a:pathLst>
          </a:custGeom>
          <a:solidFill>
            <a:schemeClr val="accent3"/>
          </a:solidFill>
          <a:ln>
            <a:noFill/>
          </a:ln>
          <a:effectLst/>
        </p:spPr>
        <p:txBody>
          <a:bodyPr wrap="none" anchor="ctr"/>
          <a:lstStyle/>
          <a:p>
            <a:pPr defTabSz="685846">
              <a:buClrTx/>
            </a:pPr>
            <a:endParaRPr lang="en-US" sz="1350" kern="1200" dirty="0">
              <a:solidFill>
                <a:srgbClr val="747993"/>
              </a:solidFill>
              <a:latin typeface="Poppins" pitchFamily="2" charset="77"/>
              <a:ea typeface="+mn-ea"/>
              <a:cs typeface="+mn-cs"/>
            </a:endParaRPr>
          </a:p>
        </p:txBody>
      </p:sp>
      <p:sp>
        <p:nvSpPr>
          <p:cNvPr id="53" name="Freeform 52">
            <a:extLst>
              <a:ext uri="{FF2B5EF4-FFF2-40B4-BE49-F238E27FC236}">
                <a16:creationId xmlns:a16="http://schemas.microsoft.com/office/drawing/2014/main" id="{D4425CE7-B554-6622-0ED9-276CE432C8FE}"/>
              </a:ext>
            </a:extLst>
          </p:cNvPr>
          <p:cNvSpPr>
            <a:spLocks noChangeArrowheads="1"/>
          </p:cNvSpPr>
          <p:nvPr/>
        </p:nvSpPr>
        <p:spPr bwMode="auto">
          <a:xfrm>
            <a:off x="2615278" y="5991000"/>
            <a:ext cx="537306" cy="537305"/>
          </a:xfrm>
          <a:custGeom>
            <a:avLst/>
            <a:gdLst>
              <a:gd name="connsiteX0" fmla="*/ 450907 w 1432442"/>
              <a:gd name="connsiteY0" fmla="*/ 849500 h 1432441"/>
              <a:gd name="connsiteX1" fmla="*/ 291471 w 1432442"/>
              <a:gd name="connsiteY1" fmla="*/ 1036340 h 1432441"/>
              <a:gd name="connsiteX2" fmla="*/ 252857 w 1432442"/>
              <a:gd name="connsiteY2" fmla="*/ 1204496 h 1432441"/>
              <a:gd name="connsiteX3" fmla="*/ 428487 w 1432442"/>
              <a:gd name="connsiteY3" fmla="*/ 1325320 h 1432441"/>
              <a:gd name="connsiteX4" fmla="*/ 428487 w 1432442"/>
              <a:gd name="connsiteY4" fmla="*/ 1094884 h 1432441"/>
              <a:gd name="connsiteX5" fmla="*/ 449662 w 1432442"/>
              <a:gd name="connsiteY5" fmla="*/ 1073708 h 1432441"/>
              <a:gd name="connsiteX6" fmla="*/ 470837 w 1432442"/>
              <a:gd name="connsiteY6" fmla="*/ 1094884 h 1432441"/>
              <a:gd name="connsiteX7" fmla="*/ 470837 w 1432442"/>
              <a:gd name="connsiteY7" fmla="*/ 1344004 h 1432441"/>
              <a:gd name="connsiteX8" fmla="*/ 546819 w 1432442"/>
              <a:gd name="connsiteY8" fmla="*/ 1368916 h 1432441"/>
              <a:gd name="connsiteX9" fmla="*/ 549310 w 1432442"/>
              <a:gd name="connsiteY9" fmla="*/ 1370161 h 1432441"/>
              <a:gd name="connsiteX10" fmla="*/ 577959 w 1432442"/>
              <a:gd name="connsiteY10" fmla="*/ 1375144 h 1432441"/>
              <a:gd name="connsiteX11" fmla="*/ 581696 w 1432442"/>
              <a:gd name="connsiteY11" fmla="*/ 1377635 h 1432441"/>
              <a:gd name="connsiteX12" fmla="*/ 607854 w 1432442"/>
              <a:gd name="connsiteY12" fmla="*/ 1381372 h 1432441"/>
              <a:gd name="connsiteX13" fmla="*/ 615327 w 1432442"/>
              <a:gd name="connsiteY13" fmla="*/ 1382617 h 1432441"/>
              <a:gd name="connsiteX14" fmla="*/ 640239 w 1432442"/>
              <a:gd name="connsiteY14" fmla="*/ 1386354 h 1432441"/>
              <a:gd name="connsiteX15" fmla="*/ 648958 w 1432442"/>
              <a:gd name="connsiteY15" fmla="*/ 1387600 h 1432441"/>
              <a:gd name="connsiteX16" fmla="*/ 673870 w 1432442"/>
              <a:gd name="connsiteY16" fmla="*/ 1388845 h 1432441"/>
              <a:gd name="connsiteX17" fmla="*/ 683835 w 1432442"/>
              <a:gd name="connsiteY17" fmla="*/ 1388845 h 1432441"/>
              <a:gd name="connsiteX18" fmla="*/ 716221 w 1432442"/>
              <a:gd name="connsiteY18" fmla="*/ 1390091 h 1432441"/>
              <a:gd name="connsiteX19" fmla="*/ 749852 w 1432442"/>
              <a:gd name="connsiteY19" fmla="*/ 1388845 h 1432441"/>
              <a:gd name="connsiteX20" fmla="*/ 758571 w 1432442"/>
              <a:gd name="connsiteY20" fmla="*/ 1388845 h 1432441"/>
              <a:gd name="connsiteX21" fmla="*/ 783483 w 1432442"/>
              <a:gd name="connsiteY21" fmla="*/ 1387600 h 1432441"/>
              <a:gd name="connsiteX22" fmla="*/ 792203 w 1432442"/>
              <a:gd name="connsiteY22" fmla="*/ 1386354 h 1432441"/>
              <a:gd name="connsiteX23" fmla="*/ 817115 w 1432442"/>
              <a:gd name="connsiteY23" fmla="*/ 1382617 h 1432441"/>
              <a:gd name="connsiteX24" fmla="*/ 823343 w 1432442"/>
              <a:gd name="connsiteY24" fmla="*/ 1381372 h 1432441"/>
              <a:gd name="connsiteX25" fmla="*/ 850746 w 1432442"/>
              <a:gd name="connsiteY25" fmla="*/ 1377635 h 1432441"/>
              <a:gd name="connsiteX26" fmla="*/ 855728 w 1432442"/>
              <a:gd name="connsiteY26" fmla="*/ 1375144 h 1432441"/>
              <a:gd name="connsiteX27" fmla="*/ 884377 w 1432442"/>
              <a:gd name="connsiteY27" fmla="*/ 1370161 h 1432441"/>
              <a:gd name="connsiteX28" fmla="*/ 885623 w 1432442"/>
              <a:gd name="connsiteY28" fmla="*/ 1368916 h 1432441"/>
              <a:gd name="connsiteX29" fmla="*/ 962850 w 1432442"/>
              <a:gd name="connsiteY29" fmla="*/ 1344004 h 1432441"/>
              <a:gd name="connsiteX30" fmla="*/ 962850 w 1432442"/>
              <a:gd name="connsiteY30" fmla="*/ 1094884 h 1432441"/>
              <a:gd name="connsiteX31" fmla="*/ 982780 w 1432442"/>
              <a:gd name="connsiteY31" fmla="*/ 1073708 h 1432441"/>
              <a:gd name="connsiteX32" fmla="*/ 1005200 w 1432442"/>
              <a:gd name="connsiteY32" fmla="*/ 1094884 h 1432441"/>
              <a:gd name="connsiteX33" fmla="*/ 1005200 w 1432442"/>
              <a:gd name="connsiteY33" fmla="*/ 1325320 h 1432441"/>
              <a:gd name="connsiteX34" fmla="*/ 1180830 w 1432442"/>
              <a:gd name="connsiteY34" fmla="*/ 1204496 h 1432441"/>
              <a:gd name="connsiteX35" fmla="*/ 1142217 w 1432442"/>
              <a:gd name="connsiteY35" fmla="*/ 1036340 h 1432441"/>
              <a:gd name="connsiteX36" fmla="*/ 981534 w 1432442"/>
              <a:gd name="connsiteY36" fmla="*/ 849500 h 1432441"/>
              <a:gd name="connsiteX37" fmla="*/ 711352 w 1432442"/>
              <a:gd name="connsiteY37" fmla="*/ 288168 h 1432441"/>
              <a:gd name="connsiteX38" fmla="*/ 520119 w 1432442"/>
              <a:gd name="connsiteY38" fmla="*/ 479401 h 1432441"/>
              <a:gd name="connsiteX39" fmla="*/ 711352 w 1432442"/>
              <a:gd name="connsiteY39" fmla="*/ 670635 h 1432441"/>
              <a:gd name="connsiteX40" fmla="*/ 901344 w 1432442"/>
              <a:gd name="connsiteY40" fmla="*/ 479401 h 1432441"/>
              <a:gd name="connsiteX41" fmla="*/ 711352 w 1432442"/>
              <a:gd name="connsiteY41" fmla="*/ 288168 h 1432441"/>
              <a:gd name="connsiteX42" fmla="*/ 711352 w 1432442"/>
              <a:gd name="connsiteY42" fmla="*/ 247189 h 1432441"/>
              <a:gd name="connsiteX43" fmla="*/ 943564 w 1432442"/>
              <a:gd name="connsiteY43" fmla="*/ 479401 h 1432441"/>
              <a:gd name="connsiteX44" fmla="*/ 711352 w 1432442"/>
              <a:gd name="connsiteY44" fmla="*/ 712855 h 1432441"/>
              <a:gd name="connsiteX45" fmla="*/ 477898 w 1432442"/>
              <a:gd name="connsiteY45" fmla="*/ 479401 h 1432441"/>
              <a:gd name="connsiteX46" fmla="*/ 711352 w 1432442"/>
              <a:gd name="connsiteY46" fmla="*/ 247189 h 1432441"/>
              <a:gd name="connsiteX47" fmla="*/ 716221 w 1432442"/>
              <a:gd name="connsiteY47" fmla="*/ 42350 h 1432441"/>
              <a:gd name="connsiteX48" fmla="*/ 42350 w 1432442"/>
              <a:gd name="connsiteY48" fmla="*/ 716221 h 1432441"/>
              <a:gd name="connsiteX49" fmla="*/ 217980 w 1432442"/>
              <a:gd name="connsiteY49" fmla="*/ 1169620 h 1432441"/>
              <a:gd name="connsiteX50" fmla="*/ 249120 w 1432442"/>
              <a:gd name="connsiteY50" fmla="*/ 1026375 h 1432441"/>
              <a:gd name="connsiteX51" fmla="*/ 450907 w 1432442"/>
              <a:gd name="connsiteY51" fmla="*/ 808395 h 1432441"/>
              <a:gd name="connsiteX52" fmla="*/ 981534 w 1432442"/>
              <a:gd name="connsiteY52" fmla="*/ 808395 h 1432441"/>
              <a:gd name="connsiteX53" fmla="*/ 1183321 w 1432442"/>
              <a:gd name="connsiteY53" fmla="*/ 1025130 h 1432441"/>
              <a:gd name="connsiteX54" fmla="*/ 1215707 w 1432442"/>
              <a:gd name="connsiteY54" fmla="*/ 1169620 h 1432441"/>
              <a:gd name="connsiteX55" fmla="*/ 1391337 w 1432442"/>
              <a:gd name="connsiteY55" fmla="*/ 716221 h 1432441"/>
              <a:gd name="connsiteX56" fmla="*/ 716221 w 1432442"/>
              <a:gd name="connsiteY56" fmla="*/ 42350 h 1432441"/>
              <a:gd name="connsiteX57" fmla="*/ 716221 w 1432442"/>
              <a:gd name="connsiteY57" fmla="*/ 0 h 1432441"/>
              <a:gd name="connsiteX58" fmla="*/ 1432442 w 1432442"/>
              <a:gd name="connsiteY58" fmla="*/ 716221 h 1432441"/>
              <a:gd name="connsiteX59" fmla="*/ 1226917 w 1432442"/>
              <a:gd name="connsiteY59" fmla="*/ 1218198 h 1432441"/>
              <a:gd name="connsiteX60" fmla="*/ 1218198 w 1432442"/>
              <a:gd name="connsiteY60" fmla="*/ 1226917 h 1432441"/>
              <a:gd name="connsiteX61" fmla="*/ 861956 w 1432442"/>
              <a:gd name="connsiteY61" fmla="*/ 1417494 h 1432441"/>
              <a:gd name="connsiteX62" fmla="*/ 860711 w 1432442"/>
              <a:gd name="connsiteY62" fmla="*/ 1417494 h 1432441"/>
              <a:gd name="connsiteX63" fmla="*/ 829571 w 1432442"/>
              <a:gd name="connsiteY63" fmla="*/ 1423722 h 1432441"/>
              <a:gd name="connsiteX64" fmla="*/ 824588 w 1432442"/>
              <a:gd name="connsiteY64" fmla="*/ 1423722 h 1432441"/>
              <a:gd name="connsiteX65" fmla="*/ 795939 w 1432442"/>
              <a:gd name="connsiteY65" fmla="*/ 1428705 h 1432441"/>
              <a:gd name="connsiteX66" fmla="*/ 788466 w 1432442"/>
              <a:gd name="connsiteY66" fmla="*/ 1428705 h 1432441"/>
              <a:gd name="connsiteX67" fmla="*/ 761062 w 1432442"/>
              <a:gd name="connsiteY67" fmla="*/ 1431196 h 1432441"/>
              <a:gd name="connsiteX68" fmla="*/ 752343 w 1432442"/>
              <a:gd name="connsiteY68" fmla="*/ 1431196 h 1432441"/>
              <a:gd name="connsiteX69" fmla="*/ 716221 w 1432442"/>
              <a:gd name="connsiteY69" fmla="*/ 1432441 h 1432441"/>
              <a:gd name="connsiteX70" fmla="*/ 680098 w 1432442"/>
              <a:gd name="connsiteY70" fmla="*/ 1431196 h 1432441"/>
              <a:gd name="connsiteX71" fmla="*/ 671379 w 1432442"/>
              <a:gd name="connsiteY71" fmla="*/ 1431196 h 1432441"/>
              <a:gd name="connsiteX72" fmla="*/ 643976 w 1432442"/>
              <a:gd name="connsiteY72" fmla="*/ 1428705 h 1432441"/>
              <a:gd name="connsiteX73" fmla="*/ 636502 w 1432442"/>
              <a:gd name="connsiteY73" fmla="*/ 1428705 h 1432441"/>
              <a:gd name="connsiteX74" fmla="*/ 607854 w 1432442"/>
              <a:gd name="connsiteY74" fmla="*/ 1423722 h 1432441"/>
              <a:gd name="connsiteX75" fmla="*/ 604117 w 1432442"/>
              <a:gd name="connsiteY75" fmla="*/ 1423722 h 1432441"/>
              <a:gd name="connsiteX76" fmla="*/ 572977 w 1432442"/>
              <a:gd name="connsiteY76" fmla="*/ 1417494 h 1432441"/>
              <a:gd name="connsiteX77" fmla="*/ 571731 w 1432442"/>
              <a:gd name="connsiteY77" fmla="*/ 1417494 h 1432441"/>
              <a:gd name="connsiteX78" fmla="*/ 214243 w 1432442"/>
              <a:gd name="connsiteY78" fmla="*/ 1226917 h 1432441"/>
              <a:gd name="connsiteX79" fmla="*/ 206770 w 1432442"/>
              <a:gd name="connsiteY79" fmla="*/ 1218198 h 1432441"/>
              <a:gd name="connsiteX80" fmla="*/ 0 w 1432442"/>
              <a:gd name="connsiteY80" fmla="*/ 716221 h 1432441"/>
              <a:gd name="connsiteX81" fmla="*/ 716221 w 1432442"/>
              <a:gd name="connsiteY81" fmla="*/ 0 h 143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32442" h="1432441">
                <a:moveTo>
                  <a:pt x="450907" y="849500"/>
                </a:moveTo>
                <a:cubicBezTo>
                  <a:pt x="364961" y="849500"/>
                  <a:pt x="341295" y="858219"/>
                  <a:pt x="291471" y="1036340"/>
                </a:cubicBezTo>
                <a:lnTo>
                  <a:pt x="252857" y="1204496"/>
                </a:lnTo>
                <a:cubicBezTo>
                  <a:pt x="303927" y="1254320"/>
                  <a:pt x="363715" y="1295425"/>
                  <a:pt x="428487" y="1325320"/>
                </a:cubicBezTo>
                <a:lnTo>
                  <a:pt x="428487" y="1094884"/>
                </a:lnTo>
                <a:cubicBezTo>
                  <a:pt x="428487" y="1083673"/>
                  <a:pt x="437206" y="1073708"/>
                  <a:pt x="449662" y="1073708"/>
                </a:cubicBezTo>
                <a:cubicBezTo>
                  <a:pt x="462118" y="1073708"/>
                  <a:pt x="470837" y="1083673"/>
                  <a:pt x="470837" y="1094884"/>
                </a:cubicBezTo>
                <a:lnTo>
                  <a:pt x="470837" y="1344004"/>
                </a:lnTo>
                <a:cubicBezTo>
                  <a:pt x="495749" y="1353968"/>
                  <a:pt x="520661" y="1361442"/>
                  <a:pt x="546819" y="1368916"/>
                </a:cubicBezTo>
                <a:cubicBezTo>
                  <a:pt x="548065" y="1368916"/>
                  <a:pt x="548065" y="1368916"/>
                  <a:pt x="549310" y="1370161"/>
                </a:cubicBezTo>
                <a:cubicBezTo>
                  <a:pt x="558030" y="1371407"/>
                  <a:pt x="567994" y="1373898"/>
                  <a:pt x="577959" y="1375144"/>
                </a:cubicBezTo>
                <a:cubicBezTo>
                  <a:pt x="579205" y="1376389"/>
                  <a:pt x="580450" y="1376389"/>
                  <a:pt x="581696" y="1377635"/>
                </a:cubicBezTo>
                <a:cubicBezTo>
                  <a:pt x="590415" y="1378880"/>
                  <a:pt x="600380" y="1380126"/>
                  <a:pt x="607854" y="1381372"/>
                </a:cubicBezTo>
                <a:cubicBezTo>
                  <a:pt x="610345" y="1381372"/>
                  <a:pt x="612836" y="1382617"/>
                  <a:pt x="615327" y="1382617"/>
                </a:cubicBezTo>
                <a:cubicBezTo>
                  <a:pt x="624046" y="1383863"/>
                  <a:pt x="631520" y="1385108"/>
                  <a:pt x="640239" y="1386354"/>
                </a:cubicBezTo>
                <a:cubicBezTo>
                  <a:pt x="643976" y="1386354"/>
                  <a:pt x="646467" y="1387600"/>
                  <a:pt x="648958" y="1387600"/>
                </a:cubicBezTo>
                <a:cubicBezTo>
                  <a:pt x="657678" y="1387600"/>
                  <a:pt x="665151" y="1388845"/>
                  <a:pt x="673870" y="1388845"/>
                </a:cubicBezTo>
                <a:cubicBezTo>
                  <a:pt x="677607" y="1388845"/>
                  <a:pt x="680098" y="1388845"/>
                  <a:pt x="683835" y="1388845"/>
                </a:cubicBezTo>
                <a:cubicBezTo>
                  <a:pt x="693800" y="1390091"/>
                  <a:pt x="705010" y="1390091"/>
                  <a:pt x="716221" y="1390091"/>
                </a:cubicBezTo>
                <a:cubicBezTo>
                  <a:pt x="727431" y="1390091"/>
                  <a:pt x="738642" y="1390091"/>
                  <a:pt x="749852" y="1388845"/>
                </a:cubicBezTo>
                <a:cubicBezTo>
                  <a:pt x="753589" y="1388845"/>
                  <a:pt x="756080" y="1388845"/>
                  <a:pt x="758571" y="1388845"/>
                </a:cubicBezTo>
                <a:cubicBezTo>
                  <a:pt x="767291" y="1388845"/>
                  <a:pt x="774764" y="1387600"/>
                  <a:pt x="783483" y="1387600"/>
                </a:cubicBezTo>
                <a:cubicBezTo>
                  <a:pt x="785975" y="1387600"/>
                  <a:pt x="789711" y="1386354"/>
                  <a:pt x="792203" y="1386354"/>
                </a:cubicBezTo>
                <a:cubicBezTo>
                  <a:pt x="800922" y="1385108"/>
                  <a:pt x="809641" y="1383863"/>
                  <a:pt x="817115" y="1382617"/>
                </a:cubicBezTo>
                <a:cubicBezTo>
                  <a:pt x="819606" y="1382617"/>
                  <a:pt x="822097" y="1381372"/>
                  <a:pt x="823343" y="1381372"/>
                </a:cubicBezTo>
                <a:cubicBezTo>
                  <a:pt x="833307" y="1380126"/>
                  <a:pt x="842027" y="1378880"/>
                  <a:pt x="850746" y="1377635"/>
                </a:cubicBezTo>
                <a:cubicBezTo>
                  <a:pt x="851991" y="1376389"/>
                  <a:pt x="853237" y="1376389"/>
                  <a:pt x="855728" y="1375144"/>
                </a:cubicBezTo>
                <a:cubicBezTo>
                  <a:pt x="864447" y="1373898"/>
                  <a:pt x="874412" y="1371407"/>
                  <a:pt x="884377" y="1370161"/>
                </a:cubicBezTo>
                <a:cubicBezTo>
                  <a:pt x="884377" y="1368916"/>
                  <a:pt x="884377" y="1368916"/>
                  <a:pt x="885623" y="1368916"/>
                </a:cubicBezTo>
                <a:cubicBezTo>
                  <a:pt x="911780" y="1361442"/>
                  <a:pt x="937938" y="1353968"/>
                  <a:pt x="962850" y="1344004"/>
                </a:cubicBezTo>
                <a:lnTo>
                  <a:pt x="962850" y="1094884"/>
                </a:lnTo>
                <a:cubicBezTo>
                  <a:pt x="962850" y="1083673"/>
                  <a:pt x="971569" y="1073708"/>
                  <a:pt x="982780" y="1073708"/>
                </a:cubicBezTo>
                <a:cubicBezTo>
                  <a:pt x="993990" y="1073708"/>
                  <a:pt x="1005200" y="1083673"/>
                  <a:pt x="1005200" y="1094884"/>
                </a:cubicBezTo>
                <a:lnTo>
                  <a:pt x="1005200" y="1325320"/>
                </a:lnTo>
                <a:cubicBezTo>
                  <a:pt x="1069972" y="1295425"/>
                  <a:pt x="1128515" y="1254320"/>
                  <a:pt x="1180830" y="1204496"/>
                </a:cubicBezTo>
                <a:lnTo>
                  <a:pt x="1142217" y="1036340"/>
                </a:lnTo>
                <a:cubicBezTo>
                  <a:pt x="1092392" y="858219"/>
                  <a:pt x="1067480" y="849500"/>
                  <a:pt x="981534" y="849500"/>
                </a:cubicBezTo>
                <a:close/>
                <a:moveTo>
                  <a:pt x="711352" y="288168"/>
                </a:moveTo>
                <a:cubicBezTo>
                  <a:pt x="605801" y="288168"/>
                  <a:pt x="520119" y="375092"/>
                  <a:pt x="520119" y="479401"/>
                </a:cubicBezTo>
                <a:cubicBezTo>
                  <a:pt x="520119" y="584952"/>
                  <a:pt x="605801" y="670635"/>
                  <a:pt x="711352" y="670635"/>
                </a:cubicBezTo>
                <a:cubicBezTo>
                  <a:pt x="815661" y="670635"/>
                  <a:pt x="901344" y="584952"/>
                  <a:pt x="901344" y="479401"/>
                </a:cubicBezTo>
                <a:cubicBezTo>
                  <a:pt x="901344" y="375092"/>
                  <a:pt x="815661" y="288168"/>
                  <a:pt x="711352" y="288168"/>
                </a:cubicBezTo>
                <a:close/>
                <a:moveTo>
                  <a:pt x="711352" y="247189"/>
                </a:moveTo>
                <a:cubicBezTo>
                  <a:pt x="839255" y="247189"/>
                  <a:pt x="943564" y="351498"/>
                  <a:pt x="943564" y="479401"/>
                </a:cubicBezTo>
                <a:cubicBezTo>
                  <a:pt x="943564" y="607304"/>
                  <a:pt x="839255" y="712855"/>
                  <a:pt x="711352" y="712855"/>
                </a:cubicBezTo>
                <a:cubicBezTo>
                  <a:pt x="583449" y="712855"/>
                  <a:pt x="477898" y="607304"/>
                  <a:pt x="477898" y="479401"/>
                </a:cubicBezTo>
                <a:cubicBezTo>
                  <a:pt x="477898" y="351498"/>
                  <a:pt x="583449" y="247189"/>
                  <a:pt x="711352" y="247189"/>
                </a:cubicBezTo>
                <a:close/>
                <a:moveTo>
                  <a:pt x="716221" y="42350"/>
                </a:moveTo>
                <a:cubicBezTo>
                  <a:pt x="345031" y="42350"/>
                  <a:pt x="42350" y="345032"/>
                  <a:pt x="42350" y="716221"/>
                </a:cubicBezTo>
                <a:cubicBezTo>
                  <a:pt x="42350" y="890605"/>
                  <a:pt x="108367" y="1050042"/>
                  <a:pt x="217980" y="1169620"/>
                </a:cubicBezTo>
                <a:lnTo>
                  <a:pt x="249120" y="1026375"/>
                </a:lnTo>
                <a:cubicBezTo>
                  <a:pt x="300190" y="844518"/>
                  <a:pt x="335067" y="808395"/>
                  <a:pt x="450907" y="808395"/>
                </a:cubicBezTo>
                <a:lnTo>
                  <a:pt x="981534" y="808395"/>
                </a:lnTo>
                <a:cubicBezTo>
                  <a:pt x="1098620" y="808395"/>
                  <a:pt x="1132252" y="844518"/>
                  <a:pt x="1183321" y="1025130"/>
                </a:cubicBezTo>
                <a:lnTo>
                  <a:pt x="1215707" y="1169620"/>
                </a:lnTo>
                <a:cubicBezTo>
                  <a:pt x="1324074" y="1050042"/>
                  <a:pt x="1391337" y="890605"/>
                  <a:pt x="1391337" y="716221"/>
                </a:cubicBezTo>
                <a:cubicBezTo>
                  <a:pt x="1391337" y="345032"/>
                  <a:pt x="1088656" y="42350"/>
                  <a:pt x="716221" y="42350"/>
                </a:cubicBezTo>
                <a:close/>
                <a:moveTo>
                  <a:pt x="716221" y="0"/>
                </a:moveTo>
                <a:cubicBezTo>
                  <a:pt x="1111076" y="0"/>
                  <a:pt x="1432442" y="321365"/>
                  <a:pt x="1432442" y="716221"/>
                </a:cubicBezTo>
                <a:cubicBezTo>
                  <a:pt x="1432442" y="911780"/>
                  <a:pt x="1353969" y="1088656"/>
                  <a:pt x="1226917" y="1218198"/>
                </a:cubicBezTo>
                <a:lnTo>
                  <a:pt x="1218198" y="1226917"/>
                </a:lnTo>
                <a:cubicBezTo>
                  <a:pt x="1118550" y="1324074"/>
                  <a:pt x="995236" y="1390091"/>
                  <a:pt x="861956" y="1417494"/>
                </a:cubicBezTo>
                <a:cubicBezTo>
                  <a:pt x="860711" y="1417494"/>
                  <a:pt x="860711" y="1417494"/>
                  <a:pt x="860711" y="1417494"/>
                </a:cubicBezTo>
                <a:cubicBezTo>
                  <a:pt x="849500" y="1419985"/>
                  <a:pt x="839535" y="1422477"/>
                  <a:pt x="829571" y="1423722"/>
                </a:cubicBezTo>
                <a:cubicBezTo>
                  <a:pt x="828325" y="1423722"/>
                  <a:pt x="827079" y="1423722"/>
                  <a:pt x="824588" y="1423722"/>
                </a:cubicBezTo>
                <a:cubicBezTo>
                  <a:pt x="814623" y="1426213"/>
                  <a:pt x="805904" y="1426213"/>
                  <a:pt x="795939" y="1428705"/>
                </a:cubicBezTo>
                <a:cubicBezTo>
                  <a:pt x="793448" y="1428705"/>
                  <a:pt x="790957" y="1428705"/>
                  <a:pt x="788466" y="1428705"/>
                </a:cubicBezTo>
                <a:cubicBezTo>
                  <a:pt x="779747" y="1429950"/>
                  <a:pt x="771027" y="1429950"/>
                  <a:pt x="761062" y="1431196"/>
                </a:cubicBezTo>
                <a:cubicBezTo>
                  <a:pt x="758571" y="1431196"/>
                  <a:pt x="756080" y="1431196"/>
                  <a:pt x="752343" y="1431196"/>
                </a:cubicBezTo>
                <a:cubicBezTo>
                  <a:pt x="741133" y="1432441"/>
                  <a:pt x="728677" y="1432441"/>
                  <a:pt x="716221" y="1432441"/>
                </a:cubicBezTo>
                <a:cubicBezTo>
                  <a:pt x="705010" y="1432441"/>
                  <a:pt x="692554" y="1432441"/>
                  <a:pt x="680098" y="1431196"/>
                </a:cubicBezTo>
                <a:cubicBezTo>
                  <a:pt x="677607" y="1431196"/>
                  <a:pt x="675116" y="1431196"/>
                  <a:pt x="671379" y="1431196"/>
                </a:cubicBezTo>
                <a:cubicBezTo>
                  <a:pt x="662660" y="1429950"/>
                  <a:pt x="653941" y="1429950"/>
                  <a:pt x="643976" y="1428705"/>
                </a:cubicBezTo>
                <a:cubicBezTo>
                  <a:pt x="641485" y="1428705"/>
                  <a:pt x="640239" y="1428705"/>
                  <a:pt x="636502" y="1428705"/>
                </a:cubicBezTo>
                <a:cubicBezTo>
                  <a:pt x="627783" y="1426213"/>
                  <a:pt x="617818" y="1426213"/>
                  <a:pt x="607854" y="1423722"/>
                </a:cubicBezTo>
                <a:cubicBezTo>
                  <a:pt x="606608" y="1423722"/>
                  <a:pt x="605362" y="1423722"/>
                  <a:pt x="604117" y="1423722"/>
                </a:cubicBezTo>
                <a:cubicBezTo>
                  <a:pt x="592906" y="1422477"/>
                  <a:pt x="582942" y="1419985"/>
                  <a:pt x="572977" y="1417494"/>
                </a:cubicBezTo>
                <a:cubicBezTo>
                  <a:pt x="571731" y="1417494"/>
                  <a:pt x="571731" y="1417494"/>
                  <a:pt x="571731" y="1417494"/>
                </a:cubicBezTo>
                <a:cubicBezTo>
                  <a:pt x="437206" y="1390091"/>
                  <a:pt x="313891" y="1324074"/>
                  <a:pt x="214243" y="1226917"/>
                </a:cubicBezTo>
                <a:lnTo>
                  <a:pt x="206770" y="1218198"/>
                </a:lnTo>
                <a:cubicBezTo>
                  <a:pt x="78473" y="1088656"/>
                  <a:pt x="0" y="911780"/>
                  <a:pt x="0" y="716221"/>
                </a:cubicBezTo>
                <a:cubicBezTo>
                  <a:pt x="0" y="321365"/>
                  <a:pt x="321365" y="0"/>
                  <a:pt x="716221" y="0"/>
                </a:cubicBezTo>
                <a:close/>
              </a:path>
            </a:pathLst>
          </a:custGeom>
          <a:solidFill>
            <a:schemeClr val="bg1"/>
          </a:solidFill>
          <a:ln>
            <a:noFill/>
          </a:ln>
          <a:effectLst/>
        </p:spPr>
        <p:txBody>
          <a:bodyPr wrap="square" anchor="ctr">
            <a:noAutofit/>
          </a:bodyPr>
          <a:lstStyle/>
          <a:p>
            <a:pPr defTabSz="685846">
              <a:buClrTx/>
            </a:pPr>
            <a:endParaRPr lang="en-US" sz="1350" kern="1200" dirty="0">
              <a:solidFill>
                <a:srgbClr val="747993"/>
              </a:solidFill>
              <a:latin typeface="Poppins" pitchFamily="2" charset="77"/>
              <a:ea typeface="+mn-ea"/>
              <a:cs typeface="+mn-cs"/>
            </a:endParaRPr>
          </a:p>
        </p:txBody>
      </p:sp>
      <p:sp>
        <p:nvSpPr>
          <p:cNvPr id="54" name="TextBox 53">
            <a:extLst>
              <a:ext uri="{FF2B5EF4-FFF2-40B4-BE49-F238E27FC236}">
                <a16:creationId xmlns:a16="http://schemas.microsoft.com/office/drawing/2014/main" id="{3B742D2F-D1E6-7965-F2F5-FE7559554E92}"/>
              </a:ext>
            </a:extLst>
          </p:cNvPr>
          <p:cNvSpPr txBox="1"/>
          <p:nvPr/>
        </p:nvSpPr>
        <p:spPr>
          <a:xfrm>
            <a:off x="3591920" y="5991000"/>
            <a:ext cx="2942991" cy="646331"/>
          </a:xfrm>
          <a:prstGeom prst="rect">
            <a:avLst/>
          </a:prstGeom>
          <a:noFill/>
        </p:spPr>
        <p:txBody>
          <a:bodyPr wrap="square" rtlCol="0">
            <a:spAutoFit/>
          </a:bodyPr>
          <a:lstStyle>
            <a:defPPr marR="0" lvl="0" algn="l" rtl="0">
              <a:lnSpc>
                <a:spcPct val="100000"/>
              </a:lnSpc>
              <a:spcBef>
                <a:spcPts val="0"/>
              </a:spcBef>
              <a:spcAft>
                <a:spcPts val="0"/>
              </a:spcAft>
              <a:defRPr/>
            </a:defPPr>
            <a:lvl1pPr algn="just">
              <a:spcBef>
                <a:spcPts val="400"/>
              </a:spcBef>
              <a:spcAft>
                <a:spcPts val="400"/>
              </a:spcAft>
              <a:defRPr sz="1200" kern="1200" spc="-8">
                <a:solidFill>
                  <a:schemeClr val="tx2"/>
                </a:solidFill>
                <a:latin typeface="Poppins" pitchFamily="2" charset="77"/>
                <a:ea typeface="+mn-ea"/>
                <a:cs typeface="Poppins" pitchFamily="2" charset="77"/>
              </a:defRPr>
            </a:lvl1pPr>
          </a:lstStyle>
          <a:p>
            <a:r>
              <a:rPr lang="en-GB" dirty="0"/>
              <a:t>Near absence of adequate information management and monitoring</a:t>
            </a:r>
          </a:p>
        </p:txBody>
      </p:sp>
      <p:sp>
        <p:nvSpPr>
          <p:cNvPr id="5" name="TextBox 4">
            <a:extLst>
              <a:ext uri="{FF2B5EF4-FFF2-40B4-BE49-F238E27FC236}">
                <a16:creationId xmlns:a16="http://schemas.microsoft.com/office/drawing/2014/main" id="{1F72F9AF-ADA6-9DDA-B00D-8BB50859C589}"/>
              </a:ext>
            </a:extLst>
          </p:cNvPr>
          <p:cNvSpPr txBox="1"/>
          <p:nvPr/>
        </p:nvSpPr>
        <p:spPr>
          <a:xfrm>
            <a:off x="739806" y="1006434"/>
            <a:ext cx="7587329" cy="830997"/>
          </a:xfrm>
          <a:prstGeom prst="rect">
            <a:avLst/>
          </a:prstGeom>
          <a:noFill/>
        </p:spPr>
        <p:txBody>
          <a:bodyPr wrap="square" rtlCol="0" anchor="ctr">
            <a:spAutoFit/>
          </a:bodyPr>
          <a:lstStyle/>
          <a:p>
            <a:pPr lvl="0" algn="just"/>
            <a:r>
              <a:rPr lang="en-GB" sz="1600" kern="1200" spc="-8" dirty="0">
                <a:solidFill>
                  <a:schemeClr val="tx2"/>
                </a:solidFill>
                <a:latin typeface="Poppins" pitchFamily="2" charset="77"/>
                <a:ea typeface="+mn-ea"/>
                <a:cs typeface="Poppins" pitchFamily="2" charset="77"/>
              </a:rPr>
              <a:t>A Situational Analysis conducted on the Local Economic Development Policy of 2015 revealed seven (7) main challenges that were encountered during Policy implementation</a:t>
            </a:r>
            <a:endParaRPr lang="en-GB" sz="1600" b="1" i="1" kern="1200" spc="-8" dirty="0">
              <a:solidFill>
                <a:schemeClr val="tx2"/>
              </a:solidFill>
              <a:latin typeface="Poppins" pitchFamily="2" charset="77"/>
              <a:ea typeface="+mn-ea"/>
              <a:cs typeface="Poppins" pitchFamily="2" charset="77"/>
            </a:endParaRPr>
          </a:p>
        </p:txBody>
      </p:sp>
    </p:spTree>
    <p:extLst>
      <p:ext uri="{BB962C8B-B14F-4D97-AF65-F5344CB8AC3E}">
        <p14:creationId xmlns:p14="http://schemas.microsoft.com/office/powerpoint/2010/main" val="390712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21">
            <a:extLst>
              <a:ext uri="{FF2B5EF4-FFF2-40B4-BE49-F238E27FC236}">
                <a16:creationId xmlns:a16="http://schemas.microsoft.com/office/drawing/2014/main" id="{0C46C816-19ED-0C49-ABDF-48F2C496E4EE}"/>
              </a:ext>
            </a:extLst>
          </p:cNvPr>
          <p:cNvSpPr>
            <a:spLocks noChangeArrowheads="1"/>
          </p:cNvSpPr>
          <p:nvPr/>
        </p:nvSpPr>
        <p:spPr bwMode="auto">
          <a:xfrm>
            <a:off x="1040423" y="3253865"/>
            <a:ext cx="735574" cy="735573"/>
          </a:xfrm>
          <a:custGeom>
            <a:avLst/>
            <a:gdLst>
              <a:gd name="T0" fmla="*/ 1572 w 1573"/>
              <a:gd name="T1" fmla="*/ 786 h 1573"/>
              <a:gd name="T2" fmla="*/ 1572 w 1573"/>
              <a:gd name="T3" fmla="*/ 786 h 1573"/>
              <a:gd name="T4" fmla="*/ 786 w 1573"/>
              <a:gd name="T5" fmla="*/ 1572 h 1573"/>
              <a:gd name="T6" fmla="*/ 786 w 1573"/>
              <a:gd name="T7" fmla="*/ 1572 h 1573"/>
              <a:gd name="T8" fmla="*/ 0 w 1573"/>
              <a:gd name="T9" fmla="*/ 786 h 1573"/>
              <a:gd name="T10" fmla="*/ 0 w 1573"/>
              <a:gd name="T11" fmla="*/ 786 h 1573"/>
              <a:gd name="T12" fmla="*/ 786 w 1573"/>
              <a:gd name="T13" fmla="*/ 0 h 1573"/>
              <a:gd name="T14" fmla="*/ 786 w 1573"/>
              <a:gd name="T15" fmla="*/ 0 h 1573"/>
              <a:gd name="T16" fmla="*/ 1572 w 1573"/>
              <a:gd name="T17" fmla="*/ 786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3">
                <a:moveTo>
                  <a:pt x="1572" y="786"/>
                </a:moveTo>
                <a:lnTo>
                  <a:pt x="1572" y="786"/>
                </a:lnTo>
                <a:cubicBezTo>
                  <a:pt x="1572" y="1220"/>
                  <a:pt x="1220" y="1572"/>
                  <a:pt x="786" y="1572"/>
                </a:cubicBezTo>
                <a:lnTo>
                  <a:pt x="786" y="1572"/>
                </a:lnTo>
                <a:cubicBezTo>
                  <a:pt x="351" y="1572"/>
                  <a:pt x="0" y="1220"/>
                  <a:pt x="0" y="786"/>
                </a:cubicBezTo>
                <a:lnTo>
                  <a:pt x="0" y="786"/>
                </a:lnTo>
                <a:cubicBezTo>
                  <a:pt x="0" y="353"/>
                  <a:pt x="351" y="0"/>
                  <a:pt x="786" y="0"/>
                </a:cubicBezTo>
                <a:lnTo>
                  <a:pt x="786" y="0"/>
                </a:lnTo>
                <a:cubicBezTo>
                  <a:pt x="1220" y="0"/>
                  <a:pt x="1572" y="353"/>
                  <a:pt x="1572" y="786"/>
                </a:cubicBezTo>
              </a:path>
            </a:pathLst>
          </a:custGeom>
          <a:solidFill>
            <a:schemeClr val="accent1"/>
          </a:solidFill>
          <a:ln>
            <a:noFill/>
          </a:ln>
          <a:effectLst/>
        </p:spPr>
        <p:txBody>
          <a:bodyPr wrap="none" anchor="ctr"/>
          <a:lstStyle/>
          <a:p>
            <a:endParaRPr lang="en-US" sz="1350" dirty="0">
              <a:latin typeface="Poppins" pitchFamily="2" charset="77"/>
            </a:endParaRPr>
          </a:p>
        </p:txBody>
      </p:sp>
      <p:sp>
        <p:nvSpPr>
          <p:cNvPr id="25" name="Freeform 188">
            <a:extLst>
              <a:ext uri="{FF2B5EF4-FFF2-40B4-BE49-F238E27FC236}">
                <a16:creationId xmlns:a16="http://schemas.microsoft.com/office/drawing/2014/main" id="{3EA5491B-8CA7-AD49-B9F2-B5CAB60F7DF4}"/>
              </a:ext>
            </a:extLst>
          </p:cNvPr>
          <p:cNvSpPr>
            <a:spLocks noChangeArrowheads="1"/>
          </p:cNvSpPr>
          <p:nvPr/>
        </p:nvSpPr>
        <p:spPr bwMode="auto">
          <a:xfrm>
            <a:off x="2305527" y="3750427"/>
            <a:ext cx="735574" cy="735574"/>
          </a:xfrm>
          <a:custGeom>
            <a:avLst/>
            <a:gdLst>
              <a:gd name="T0" fmla="*/ 1573 w 1574"/>
              <a:gd name="T1" fmla="*/ 787 h 1574"/>
              <a:gd name="T2" fmla="*/ 1573 w 1574"/>
              <a:gd name="T3" fmla="*/ 787 h 1574"/>
              <a:gd name="T4" fmla="*/ 787 w 1574"/>
              <a:gd name="T5" fmla="*/ 1573 h 1574"/>
              <a:gd name="T6" fmla="*/ 787 w 1574"/>
              <a:gd name="T7" fmla="*/ 1573 h 1574"/>
              <a:gd name="T8" fmla="*/ 0 w 1574"/>
              <a:gd name="T9" fmla="*/ 787 h 1574"/>
              <a:gd name="T10" fmla="*/ 0 w 1574"/>
              <a:gd name="T11" fmla="*/ 787 h 1574"/>
              <a:gd name="T12" fmla="*/ 787 w 1574"/>
              <a:gd name="T13" fmla="*/ 0 h 1574"/>
              <a:gd name="T14" fmla="*/ 787 w 1574"/>
              <a:gd name="T15" fmla="*/ 0 h 1574"/>
              <a:gd name="T16" fmla="*/ 1573 w 1574"/>
              <a:gd name="T17" fmla="*/ 78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4" h="1574">
                <a:moveTo>
                  <a:pt x="1573" y="787"/>
                </a:moveTo>
                <a:lnTo>
                  <a:pt x="1573" y="787"/>
                </a:lnTo>
                <a:cubicBezTo>
                  <a:pt x="1573" y="1221"/>
                  <a:pt x="1221" y="1573"/>
                  <a:pt x="787" y="1573"/>
                </a:cubicBezTo>
                <a:lnTo>
                  <a:pt x="787" y="1573"/>
                </a:lnTo>
                <a:cubicBezTo>
                  <a:pt x="352" y="1573"/>
                  <a:pt x="0" y="1221"/>
                  <a:pt x="0" y="787"/>
                </a:cubicBezTo>
                <a:lnTo>
                  <a:pt x="0" y="787"/>
                </a:lnTo>
                <a:cubicBezTo>
                  <a:pt x="0" y="353"/>
                  <a:pt x="352" y="0"/>
                  <a:pt x="787" y="0"/>
                </a:cubicBezTo>
                <a:lnTo>
                  <a:pt x="787" y="0"/>
                </a:lnTo>
                <a:cubicBezTo>
                  <a:pt x="1221" y="0"/>
                  <a:pt x="1573" y="353"/>
                  <a:pt x="1573" y="787"/>
                </a:cubicBezTo>
              </a:path>
            </a:pathLst>
          </a:custGeom>
          <a:solidFill>
            <a:schemeClr val="accent2"/>
          </a:solidFill>
          <a:ln>
            <a:noFill/>
          </a:ln>
          <a:effectLst/>
        </p:spPr>
        <p:txBody>
          <a:bodyPr wrap="none" anchor="ctr"/>
          <a:lstStyle/>
          <a:p>
            <a:endParaRPr lang="en-US" sz="1350" dirty="0">
              <a:latin typeface="Poppins" pitchFamily="2" charset="77"/>
            </a:endParaRPr>
          </a:p>
        </p:txBody>
      </p:sp>
      <p:sp>
        <p:nvSpPr>
          <p:cNvPr id="26" name="Freeform 251">
            <a:extLst>
              <a:ext uri="{FF2B5EF4-FFF2-40B4-BE49-F238E27FC236}">
                <a16:creationId xmlns:a16="http://schemas.microsoft.com/office/drawing/2014/main" id="{60539E1A-D897-CA4B-8D75-9F9141150FA3}"/>
              </a:ext>
            </a:extLst>
          </p:cNvPr>
          <p:cNvSpPr>
            <a:spLocks noChangeArrowheads="1"/>
          </p:cNvSpPr>
          <p:nvPr/>
        </p:nvSpPr>
        <p:spPr bwMode="auto">
          <a:xfrm>
            <a:off x="3570630" y="3253865"/>
            <a:ext cx="735574" cy="735573"/>
          </a:xfrm>
          <a:custGeom>
            <a:avLst/>
            <a:gdLst>
              <a:gd name="T0" fmla="*/ 1572 w 1573"/>
              <a:gd name="T1" fmla="*/ 786 h 1573"/>
              <a:gd name="T2" fmla="*/ 1572 w 1573"/>
              <a:gd name="T3" fmla="*/ 786 h 1573"/>
              <a:gd name="T4" fmla="*/ 786 w 1573"/>
              <a:gd name="T5" fmla="*/ 1572 h 1573"/>
              <a:gd name="T6" fmla="*/ 786 w 1573"/>
              <a:gd name="T7" fmla="*/ 1572 h 1573"/>
              <a:gd name="T8" fmla="*/ 0 w 1573"/>
              <a:gd name="T9" fmla="*/ 786 h 1573"/>
              <a:gd name="T10" fmla="*/ 0 w 1573"/>
              <a:gd name="T11" fmla="*/ 786 h 1573"/>
              <a:gd name="T12" fmla="*/ 786 w 1573"/>
              <a:gd name="T13" fmla="*/ 0 h 1573"/>
              <a:gd name="T14" fmla="*/ 786 w 1573"/>
              <a:gd name="T15" fmla="*/ 0 h 1573"/>
              <a:gd name="T16" fmla="*/ 1572 w 1573"/>
              <a:gd name="T17" fmla="*/ 786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3">
                <a:moveTo>
                  <a:pt x="1572" y="786"/>
                </a:moveTo>
                <a:lnTo>
                  <a:pt x="1572" y="786"/>
                </a:lnTo>
                <a:cubicBezTo>
                  <a:pt x="1572" y="1220"/>
                  <a:pt x="1221" y="1572"/>
                  <a:pt x="786" y="1572"/>
                </a:cubicBezTo>
                <a:lnTo>
                  <a:pt x="786" y="1572"/>
                </a:lnTo>
                <a:cubicBezTo>
                  <a:pt x="352" y="1572"/>
                  <a:pt x="0" y="1220"/>
                  <a:pt x="0" y="786"/>
                </a:cubicBezTo>
                <a:lnTo>
                  <a:pt x="0" y="786"/>
                </a:lnTo>
                <a:cubicBezTo>
                  <a:pt x="0" y="353"/>
                  <a:pt x="352" y="0"/>
                  <a:pt x="786" y="0"/>
                </a:cubicBezTo>
                <a:lnTo>
                  <a:pt x="786" y="0"/>
                </a:lnTo>
                <a:cubicBezTo>
                  <a:pt x="1221" y="0"/>
                  <a:pt x="1572" y="353"/>
                  <a:pt x="1572" y="786"/>
                </a:cubicBezTo>
              </a:path>
            </a:pathLst>
          </a:custGeom>
          <a:solidFill>
            <a:schemeClr val="accent3"/>
          </a:solidFill>
          <a:ln>
            <a:noFill/>
          </a:ln>
          <a:effectLst/>
        </p:spPr>
        <p:txBody>
          <a:bodyPr wrap="none" anchor="ctr"/>
          <a:lstStyle/>
          <a:p>
            <a:endParaRPr lang="en-US" sz="1350" dirty="0">
              <a:latin typeface="Poppins" pitchFamily="2" charset="77"/>
            </a:endParaRPr>
          </a:p>
        </p:txBody>
      </p:sp>
      <p:sp>
        <p:nvSpPr>
          <p:cNvPr id="27" name="Freeform 313">
            <a:extLst>
              <a:ext uri="{FF2B5EF4-FFF2-40B4-BE49-F238E27FC236}">
                <a16:creationId xmlns:a16="http://schemas.microsoft.com/office/drawing/2014/main" id="{E514D578-D5AC-2F48-9974-BC99278979EA}"/>
              </a:ext>
            </a:extLst>
          </p:cNvPr>
          <p:cNvSpPr>
            <a:spLocks noChangeArrowheads="1"/>
          </p:cNvSpPr>
          <p:nvPr/>
        </p:nvSpPr>
        <p:spPr bwMode="auto">
          <a:xfrm>
            <a:off x="4837795" y="3750427"/>
            <a:ext cx="735573" cy="735574"/>
          </a:xfrm>
          <a:custGeom>
            <a:avLst/>
            <a:gdLst>
              <a:gd name="T0" fmla="*/ 1572 w 1573"/>
              <a:gd name="T1" fmla="*/ 787 h 1574"/>
              <a:gd name="T2" fmla="*/ 1572 w 1573"/>
              <a:gd name="T3" fmla="*/ 787 h 1574"/>
              <a:gd name="T4" fmla="*/ 786 w 1573"/>
              <a:gd name="T5" fmla="*/ 1573 h 1574"/>
              <a:gd name="T6" fmla="*/ 786 w 1573"/>
              <a:gd name="T7" fmla="*/ 1573 h 1574"/>
              <a:gd name="T8" fmla="*/ 0 w 1573"/>
              <a:gd name="T9" fmla="*/ 787 h 1574"/>
              <a:gd name="T10" fmla="*/ 0 w 1573"/>
              <a:gd name="T11" fmla="*/ 787 h 1574"/>
              <a:gd name="T12" fmla="*/ 786 w 1573"/>
              <a:gd name="T13" fmla="*/ 0 h 1574"/>
              <a:gd name="T14" fmla="*/ 786 w 1573"/>
              <a:gd name="T15" fmla="*/ 0 h 1574"/>
              <a:gd name="T16" fmla="*/ 1572 w 1573"/>
              <a:gd name="T17" fmla="*/ 78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4">
                <a:moveTo>
                  <a:pt x="1572" y="787"/>
                </a:moveTo>
                <a:lnTo>
                  <a:pt x="1572" y="787"/>
                </a:lnTo>
                <a:cubicBezTo>
                  <a:pt x="1572" y="1221"/>
                  <a:pt x="1220" y="1573"/>
                  <a:pt x="786" y="1573"/>
                </a:cubicBezTo>
                <a:lnTo>
                  <a:pt x="786" y="1573"/>
                </a:lnTo>
                <a:cubicBezTo>
                  <a:pt x="351" y="1573"/>
                  <a:pt x="0" y="1221"/>
                  <a:pt x="0" y="787"/>
                </a:cubicBezTo>
                <a:lnTo>
                  <a:pt x="0" y="787"/>
                </a:lnTo>
                <a:cubicBezTo>
                  <a:pt x="0" y="353"/>
                  <a:pt x="351" y="0"/>
                  <a:pt x="786" y="0"/>
                </a:cubicBezTo>
                <a:lnTo>
                  <a:pt x="786" y="0"/>
                </a:lnTo>
                <a:cubicBezTo>
                  <a:pt x="1220" y="0"/>
                  <a:pt x="1572" y="353"/>
                  <a:pt x="1572" y="787"/>
                </a:cubicBezTo>
              </a:path>
            </a:pathLst>
          </a:custGeom>
          <a:solidFill>
            <a:schemeClr val="accent4"/>
          </a:solidFill>
          <a:ln>
            <a:noFill/>
          </a:ln>
          <a:effectLst/>
        </p:spPr>
        <p:txBody>
          <a:bodyPr wrap="none" anchor="ctr"/>
          <a:lstStyle/>
          <a:p>
            <a:endParaRPr lang="en-US" sz="1350" dirty="0">
              <a:latin typeface="Poppins" pitchFamily="2" charset="77"/>
            </a:endParaRPr>
          </a:p>
        </p:txBody>
      </p:sp>
      <p:sp>
        <p:nvSpPr>
          <p:cNvPr id="28" name="Freeform 375">
            <a:extLst>
              <a:ext uri="{FF2B5EF4-FFF2-40B4-BE49-F238E27FC236}">
                <a16:creationId xmlns:a16="http://schemas.microsoft.com/office/drawing/2014/main" id="{74813D68-2803-2247-9DB5-C5270D6E5291}"/>
              </a:ext>
            </a:extLst>
          </p:cNvPr>
          <p:cNvSpPr>
            <a:spLocks noChangeArrowheads="1"/>
          </p:cNvSpPr>
          <p:nvPr/>
        </p:nvSpPr>
        <p:spPr bwMode="auto">
          <a:xfrm>
            <a:off x="6102899" y="3253865"/>
            <a:ext cx="735573" cy="735573"/>
          </a:xfrm>
          <a:custGeom>
            <a:avLst/>
            <a:gdLst>
              <a:gd name="T0" fmla="*/ 1572 w 1573"/>
              <a:gd name="T1" fmla="*/ 786 h 1573"/>
              <a:gd name="T2" fmla="*/ 1572 w 1573"/>
              <a:gd name="T3" fmla="*/ 786 h 1573"/>
              <a:gd name="T4" fmla="*/ 786 w 1573"/>
              <a:gd name="T5" fmla="*/ 1572 h 1573"/>
              <a:gd name="T6" fmla="*/ 786 w 1573"/>
              <a:gd name="T7" fmla="*/ 1572 h 1573"/>
              <a:gd name="T8" fmla="*/ 0 w 1573"/>
              <a:gd name="T9" fmla="*/ 786 h 1573"/>
              <a:gd name="T10" fmla="*/ 0 w 1573"/>
              <a:gd name="T11" fmla="*/ 786 h 1573"/>
              <a:gd name="T12" fmla="*/ 786 w 1573"/>
              <a:gd name="T13" fmla="*/ 0 h 1573"/>
              <a:gd name="T14" fmla="*/ 786 w 1573"/>
              <a:gd name="T15" fmla="*/ 0 h 1573"/>
              <a:gd name="T16" fmla="*/ 1572 w 1573"/>
              <a:gd name="T17" fmla="*/ 786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3">
                <a:moveTo>
                  <a:pt x="1572" y="786"/>
                </a:moveTo>
                <a:lnTo>
                  <a:pt x="1572" y="786"/>
                </a:lnTo>
                <a:cubicBezTo>
                  <a:pt x="1572" y="1220"/>
                  <a:pt x="1220" y="1572"/>
                  <a:pt x="786" y="1572"/>
                </a:cubicBezTo>
                <a:lnTo>
                  <a:pt x="786" y="1572"/>
                </a:lnTo>
                <a:cubicBezTo>
                  <a:pt x="351" y="1572"/>
                  <a:pt x="0" y="1220"/>
                  <a:pt x="0" y="786"/>
                </a:cubicBezTo>
                <a:lnTo>
                  <a:pt x="0" y="786"/>
                </a:lnTo>
                <a:cubicBezTo>
                  <a:pt x="0" y="353"/>
                  <a:pt x="351" y="0"/>
                  <a:pt x="786" y="0"/>
                </a:cubicBezTo>
                <a:lnTo>
                  <a:pt x="786" y="0"/>
                </a:lnTo>
                <a:cubicBezTo>
                  <a:pt x="1220" y="0"/>
                  <a:pt x="1572" y="353"/>
                  <a:pt x="1572" y="786"/>
                </a:cubicBezTo>
              </a:path>
            </a:pathLst>
          </a:custGeom>
          <a:solidFill>
            <a:schemeClr val="accent5"/>
          </a:solidFill>
          <a:ln>
            <a:noFill/>
          </a:ln>
          <a:effectLst/>
        </p:spPr>
        <p:txBody>
          <a:bodyPr wrap="none" anchor="ctr"/>
          <a:lstStyle/>
          <a:p>
            <a:endParaRPr lang="en-US" sz="1350" dirty="0">
              <a:latin typeface="Poppins" pitchFamily="2" charset="77"/>
            </a:endParaRPr>
          </a:p>
        </p:txBody>
      </p:sp>
      <p:sp>
        <p:nvSpPr>
          <p:cNvPr id="29" name="Freeform 439">
            <a:extLst>
              <a:ext uri="{FF2B5EF4-FFF2-40B4-BE49-F238E27FC236}">
                <a16:creationId xmlns:a16="http://schemas.microsoft.com/office/drawing/2014/main" id="{1FD1847A-5261-E345-A831-1B1EF4301C8B}"/>
              </a:ext>
            </a:extLst>
          </p:cNvPr>
          <p:cNvSpPr>
            <a:spLocks noChangeArrowheads="1"/>
          </p:cNvSpPr>
          <p:nvPr/>
        </p:nvSpPr>
        <p:spPr bwMode="auto">
          <a:xfrm>
            <a:off x="7370061" y="3750427"/>
            <a:ext cx="735574" cy="735574"/>
          </a:xfrm>
          <a:custGeom>
            <a:avLst/>
            <a:gdLst>
              <a:gd name="T0" fmla="*/ 1572 w 1573"/>
              <a:gd name="T1" fmla="*/ 787 h 1574"/>
              <a:gd name="T2" fmla="*/ 1572 w 1573"/>
              <a:gd name="T3" fmla="*/ 787 h 1574"/>
              <a:gd name="T4" fmla="*/ 786 w 1573"/>
              <a:gd name="T5" fmla="*/ 1573 h 1574"/>
              <a:gd name="T6" fmla="*/ 786 w 1573"/>
              <a:gd name="T7" fmla="*/ 1573 h 1574"/>
              <a:gd name="T8" fmla="*/ 0 w 1573"/>
              <a:gd name="T9" fmla="*/ 787 h 1574"/>
              <a:gd name="T10" fmla="*/ 0 w 1573"/>
              <a:gd name="T11" fmla="*/ 787 h 1574"/>
              <a:gd name="T12" fmla="*/ 786 w 1573"/>
              <a:gd name="T13" fmla="*/ 0 h 1574"/>
              <a:gd name="T14" fmla="*/ 786 w 1573"/>
              <a:gd name="T15" fmla="*/ 0 h 1574"/>
              <a:gd name="T16" fmla="*/ 1572 w 1573"/>
              <a:gd name="T17" fmla="*/ 78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4">
                <a:moveTo>
                  <a:pt x="1572" y="787"/>
                </a:moveTo>
                <a:lnTo>
                  <a:pt x="1572" y="787"/>
                </a:lnTo>
                <a:cubicBezTo>
                  <a:pt x="1572" y="1221"/>
                  <a:pt x="1221" y="1573"/>
                  <a:pt x="786" y="1573"/>
                </a:cubicBezTo>
                <a:lnTo>
                  <a:pt x="786" y="1573"/>
                </a:lnTo>
                <a:cubicBezTo>
                  <a:pt x="352" y="1573"/>
                  <a:pt x="0" y="1221"/>
                  <a:pt x="0" y="787"/>
                </a:cubicBezTo>
                <a:lnTo>
                  <a:pt x="0" y="787"/>
                </a:lnTo>
                <a:cubicBezTo>
                  <a:pt x="0" y="353"/>
                  <a:pt x="352" y="0"/>
                  <a:pt x="786" y="0"/>
                </a:cubicBezTo>
                <a:lnTo>
                  <a:pt x="786" y="0"/>
                </a:lnTo>
                <a:cubicBezTo>
                  <a:pt x="1221" y="0"/>
                  <a:pt x="1572" y="353"/>
                  <a:pt x="1572" y="787"/>
                </a:cubicBezTo>
              </a:path>
            </a:pathLst>
          </a:custGeom>
          <a:solidFill>
            <a:schemeClr val="accent6"/>
          </a:solidFill>
          <a:ln>
            <a:noFill/>
          </a:ln>
          <a:effectLst/>
        </p:spPr>
        <p:txBody>
          <a:bodyPr wrap="none" anchor="ctr"/>
          <a:lstStyle/>
          <a:p>
            <a:endParaRPr lang="en-US" sz="1350" dirty="0">
              <a:latin typeface="Poppins" pitchFamily="2" charset="77"/>
            </a:endParaRPr>
          </a:p>
        </p:txBody>
      </p:sp>
      <p:sp>
        <p:nvSpPr>
          <p:cNvPr id="30" name="Freeform 441">
            <a:extLst>
              <a:ext uri="{FF2B5EF4-FFF2-40B4-BE49-F238E27FC236}">
                <a16:creationId xmlns:a16="http://schemas.microsoft.com/office/drawing/2014/main" id="{E62E3DC9-E700-9F4B-9B8B-C565D1F4D00D}"/>
              </a:ext>
            </a:extLst>
          </p:cNvPr>
          <p:cNvSpPr>
            <a:spLocks noChangeArrowheads="1"/>
          </p:cNvSpPr>
          <p:nvPr/>
        </p:nvSpPr>
        <p:spPr bwMode="auto">
          <a:xfrm>
            <a:off x="523257" y="3393974"/>
            <a:ext cx="8095425" cy="984885"/>
          </a:xfrm>
          <a:custGeom>
            <a:avLst/>
            <a:gdLst>
              <a:gd name="T0" fmla="*/ 7309 w 17325"/>
              <a:gd name="T1" fmla="*/ 2106 h 2107"/>
              <a:gd name="T2" fmla="*/ 5891 w 17325"/>
              <a:gd name="T3" fmla="*/ 1102 h 2107"/>
              <a:gd name="T4" fmla="*/ 4600 w 17325"/>
              <a:gd name="T5" fmla="*/ 158 h 2107"/>
              <a:gd name="T6" fmla="*/ 3370 w 17325"/>
              <a:gd name="T7" fmla="*/ 1000 h 2107"/>
              <a:gd name="T8" fmla="*/ 1769 w 17325"/>
              <a:gd name="T9" fmla="*/ 2014 h 2107"/>
              <a:gd name="T10" fmla="*/ 765 w 17325"/>
              <a:gd name="T11" fmla="*/ 1524 h 2107"/>
              <a:gd name="T12" fmla="*/ 17 w 17325"/>
              <a:gd name="T13" fmla="*/ 243 h 2107"/>
              <a:gd name="T14" fmla="*/ 54 w 17325"/>
              <a:gd name="T15" fmla="*/ 141 h 2107"/>
              <a:gd name="T16" fmla="*/ 156 w 17325"/>
              <a:gd name="T17" fmla="*/ 179 h 2107"/>
              <a:gd name="T18" fmla="*/ 880 w 17325"/>
              <a:gd name="T19" fmla="*/ 1423 h 2107"/>
              <a:gd name="T20" fmla="*/ 1769 w 17325"/>
              <a:gd name="T21" fmla="*/ 1861 h 2107"/>
              <a:gd name="T22" fmla="*/ 3257 w 17325"/>
              <a:gd name="T23" fmla="*/ 897 h 2107"/>
              <a:gd name="T24" fmla="*/ 4600 w 17325"/>
              <a:gd name="T25" fmla="*/ 6 h 2107"/>
              <a:gd name="T26" fmla="*/ 6012 w 17325"/>
              <a:gd name="T27" fmla="*/ 1008 h 2107"/>
              <a:gd name="T28" fmla="*/ 7309 w 17325"/>
              <a:gd name="T29" fmla="*/ 1953 h 2107"/>
              <a:gd name="T30" fmla="*/ 7309 w 17325"/>
              <a:gd name="T31" fmla="*/ 1953 h 2107"/>
              <a:gd name="T32" fmla="*/ 8581 w 17325"/>
              <a:gd name="T33" fmla="*/ 1018 h 2107"/>
              <a:gd name="T34" fmla="*/ 10018 w 17325"/>
              <a:gd name="T35" fmla="*/ 2 h 2107"/>
              <a:gd name="T36" fmla="*/ 11392 w 17325"/>
              <a:gd name="T37" fmla="*/ 946 h 2107"/>
              <a:gd name="T38" fmla="*/ 12011 w 17325"/>
              <a:gd name="T39" fmla="*/ 1592 h 2107"/>
              <a:gd name="T40" fmla="*/ 12726 w 17325"/>
              <a:gd name="T41" fmla="*/ 1861 h 2107"/>
              <a:gd name="T42" fmla="*/ 13875 w 17325"/>
              <a:gd name="T43" fmla="*/ 1021 h 2107"/>
              <a:gd name="T44" fmla="*/ 14524 w 17325"/>
              <a:gd name="T45" fmla="*/ 329 h 2107"/>
              <a:gd name="T46" fmla="*/ 15437 w 17325"/>
              <a:gd name="T47" fmla="*/ 2 h 2107"/>
              <a:gd name="T48" fmla="*/ 16663 w 17325"/>
              <a:gd name="T49" fmla="*/ 509 h 2107"/>
              <a:gd name="T50" fmla="*/ 17311 w 17325"/>
              <a:gd name="T51" fmla="*/ 1811 h 2107"/>
              <a:gd name="T52" fmla="*/ 17261 w 17325"/>
              <a:gd name="T53" fmla="*/ 1907 h 2107"/>
              <a:gd name="T54" fmla="*/ 17165 w 17325"/>
              <a:gd name="T55" fmla="*/ 1857 h 2107"/>
              <a:gd name="T56" fmla="*/ 16549 w 17325"/>
              <a:gd name="T57" fmla="*/ 611 h 2107"/>
              <a:gd name="T58" fmla="*/ 15437 w 17325"/>
              <a:gd name="T59" fmla="*/ 154 h 2107"/>
              <a:gd name="T60" fmla="*/ 15431 w 17325"/>
              <a:gd name="T61" fmla="*/ 154 h 2107"/>
              <a:gd name="T62" fmla="*/ 13994 w 17325"/>
              <a:gd name="T63" fmla="*/ 1117 h 2107"/>
              <a:gd name="T64" fmla="*/ 13442 w 17325"/>
              <a:gd name="T65" fmla="*/ 1720 h 2107"/>
              <a:gd name="T66" fmla="*/ 12730 w 17325"/>
              <a:gd name="T67" fmla="*/ 2014 h 2107"/>
              <a:gd name="T68" fmla="*/ 12698 w 17325"/>
              <a:gd name="T69" fmla="*/ 2015 h 2107"/>
              <a:gd name="T70" fmla="*/ 11275 w 17325"/>
              <a:gd name="T71" fmla="*/ 1045 h 2107"/>
              <a:gd name="T72" fmla="*/ 10018 w 17325"/>
              <a:gd name="T73" fmla="*/ 154 h 2107"/>
              <a:gd name="T74" fmla="*/ 9311 w 17325"/>
              <a:gd name="T75" fmla="*/ 445 h 2107"/>
              <a:gd name="T76" fmla="*/ 8699 w 17325"/>
              <a:gd name="T77" fmla="*/ 1114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25" h="2107">
                <a:moveTo>
                  <a:pt x="7309" y="2106"/>
                </a:moveTo>
                <a:lnTo>
                  <a:pt x="7309" y="2106"/>
                </a:lnTo>
                <a:lnTo>
                  <a:pt x="7309" y="2106"/>
                </a:lnTo>
                <a:cubicBezTo>
                  <a:pt x="6669" y="2106"/>
                  <a:pt x="6274" y="1595"/>
                  <a:pt x="5891" y="1102"/>
                </a:cubicBezTo>
                <a:lnTo>
                  <a:pt x="5891" y="1102"/>
                </a:lnTo>
                <a:cubicBezTo>
                  <a:pt x="5516" y="616"/>
                  <a:pt x="5161" y="158"/>
                  <a:pt x="4600" y="158"/>
                </a:cubicBezTo>
                <a:lnTo>
                  <a:pt x="4600" y="158"/>
                </a:lnTo>
                <a:cubicBezTo>
                  <a:pt x="4147" y="159"/>
                  <a:pt x="3769" y="568"/>
                  <a:pt x="3370" y="1000"/>
                </a:cubicBezTo>
                <a:lnTo>
                  <a:pt x="3370" y="1000"/>
                </a:lnTo>
                <a:cubicBezTo>
                  <a:pt x="2910" y="1499"/>
                  <a:pt x="2435" y="2014"/>
                  <a:pt x="1769" y="2014"/>
                </a:cubicBezTo>
                <a:lnTo>
                  <a:pt x="1769" y="2014"/>
                </a:lnTo>
                <a:cubicBezTo>
                  <a:pt x="1378" y="2014"/>
                  <a:pt x="1059" y="1859"/>
                  <a:pt x="765" y="1524"/>
                </a:cubicBezTo>
                <a:lnTo>
                  <a:pt x="765" y="1524"/>
                </a:lnTo>
                <a:cubicBezTo>
                  <a:pt x="476" y="1195"/>
                  <a:pt x="235" y="714"/>
                  <a:pt x="17" y="243"/>
                </a:cubicBezTo>
                <a:lnTo>
                  <a:pt x="17" y="243"/>
                </a:lnTo>
                <a:cubicBezTo>
                  <a:pt x="0" y="205"/>
                  <a:pt x="16" y="159"/>
                  <a:pt x="54" y="141"/>
                </a:cubicBezTo>
                <a:lnTo>
                  <a:pt x="54" y="141"/>
                </a:lnTo>
                <a:cubicBezTo>
                  <a:pt x="93" y="124"/>
                  <a:pt x="138" y="141"/>
                  <a:pt x="156" y="179"/>
                </a:cubicBezTo>
                <a:lnTo>
                  <a:pt x="156" y="179"/>
                </a:lnTo>
                <a:cubicBezTo>
                  <a:pt x="369" y="640"/>
                  <a:pt x="604" y="1109"/>
                  <a:pt x="880" y="1423"/>
                </a:cubicBezTo>
                <a:lnTo>
                  <a:pt x="880" y="1423"/>
                </a:lnTo>
                <a:cubicBezTo>
                  <a:pt x="1143" y="1722"/>
                  <a:pt x="1425" y="1861"/>
                  <a:pt x="1769" y="1861"/>
                </a:cubicBezTo>
                <a:lnTo>
                  <a:pt x="1769" y="1861"/>
                </a:lnTo>
                <a:cubicBezTo>
                  <a:pt x="2368" y="1861"/>
                  <a:pt x="2820" y="1371"/>
                  <a:pt x="3257" y="897"/>
                </a:cubicBezTo>
                <a:lnTo>
                  <a:pt x="3257" y="897"/>
                </a:lnTo>
                <a:cubicBezTo>
                  <a:pt x="3681" y="438"/>
                  <a:pt x="4080" y="7"/>
                  <a:pt x="4600" y="6"/>
                </a:cubicBezTo>
                <a:lnTo>
                  <a:pt x="4600" y="6"/>
                </a:lnTo>
                <a:cubicBezTo>
                  <a:pt x="5236" y="6"/>
                  <a:pt x="5631" y="515"/>
                  <a:pt x="6012" y="1008"/>
                </a:cubicBezTo>
                <a:lnTo>
                  <a:pt x="6012" y="1008"/>
                </a:lnTo>
                <a:cubicBezTo>
                  <a:pt x="6389" y="1494"/>
                  <a:pt x="6744" y="1953"/>
                  <a:pt x="7309" y="1953"/>
                </a:cubicBezTo>
                <a:lnTo>
                  <a:pt x="7309" y="1953"/>
                </a:lnTo>
                <a:lnTo>
                  <a:pt x="7309" y="1953"/>
                </a:lnTo>
                <a:cubicBezTo>
                  <a:pt x="7822" y="1953"/>
                  <a:pt x="8191" y="1498"/>
                  <a:pt x="8581" y="1018"/>
                </a:cubicBezTo>
                <a:lnTo>
                  <a:pt x="8581" y="1018"/>
                </a:lnTo>
                <a:cubicBezTo>
                  <a:pt x="8985" y="517"/>
                  <a:pt x="9404" y="2"/>
                  <a:pt x="10018" y="2"/>
                </a:cubicBezTo>
                <a:lnTo>
                  <a:pt x="10018" y="2"/>
                </a:lnTo>
                <a:cubicBezTo>
                  <a:pt x="10591" y="2"/>
                  <a:pt x="10998" y="481"/>
                  <a:pt x="11392" y="946"/>
                </a:cubicBezTo>
                <a:lnTo>
                  <a:pt x="11392" y="946"/>
                </a:lnTo>
                <a:cubicBezTo>
                  <a:pt x="11588" y="1178"/>
                  <a:pt x="11792" y="1418"/>
                  <a:pt x="12011" y="1592"/>
                </a:cubicBezTo>
                <a:lnTo>
                  <a:pt x="12011" y="1592"/>
                </a:lnTo>
                <a:cubicBezTo>
                  <a:pt x="12252" y="1783"/>
                  <a:pt x="12479" y="1868"/>
                  <a:pt x="12726" y="1861"/>
                </a:cubicBezTo>
                <a:lnTo>
                  <a:pt x="12726" y="1861"/>
                </a:lnTo>
                <a:cubicBezTo>
                  <a:pt x="13208" y="1848"/>
                  <a:pt x="13532" y="1446"/>
                  <a:pt x="13875" y="1021"/>
                </a:cubicBezTo>
                <a:lnTo>
                  <a:pt x="13875" y="1021"/>
                </a:lnTo>
                <a:cubicBezTo>
                  <a:pt x="14072" y="775"/>
                  <a:pt x="14277" y="522"/>
                  <a:pt x="14524" y="329"/>
                </a:cubicBezTo>
                <a:lnTo>
                  <a:pt x="14524" y="329"/>
                </a:lnTo>
                <a:cubicBezTo>
                  <a:pt x="14807" y="106"/>
                  <a:pt x="15106" y="0"/>
                  <a:pt x="15437" y="2"/>
                </a:cubicBezTo>
                <a:lnTo>
                  <a:pt x="15437" y="2"/>
                </a:lnTo>
                <a:cubicBezTo>
                  <a:pt x="15957" y="4"/>
                  <a:pt x="16358" y="169"/>
                  <a:pt x="16663" y="509"/>
                </a:cubicBezTo>
                <a:lnTo>
                  <a:pt x="16663" y="509"/>
                </a:lnTo>
                <a:cubicBezTo>
                  <a:pt x="16976" y="857"/>
                  <a:pt x="17166" y="1362"/>
                  <a:pt x="17311" y="1811"/>
                </a:cubicBezTo>
                <a:lnTo>
                  <a:pt x="17311" y="1811"/>
                </a:lnTo>
                <a:cubicBezTo>
                  <a:pt x="17324" y="1851"/>
                  <a:pt x="17302" y="1894"/>
                  <a:pt x="17261" y="1907"/>
                </a:cubicBezTo>
                <a:lnTo>
                  <a:pt x="17261" y="1907"/>
                </a:lnTo>
                <a:cubicBezTo>
                  <a:pt x="17222" y="1920"/>
                  <a:pt x="17178" y="1898"/>
                  <a:pt x="17165" y="1857"/>
                </a:cubicBezTo>
                <a:lnTo>
                  <a:pt x="17165" y="1857"/>
                </a:lnTo>
                <a:cubicBezTo>
                  <a:pt x="16967" y="1243"/>
                  <a:pt x="16783" y="871"/>
                  <a:pt x="16549" y="611"/>
                </a:cubicBezTo>
                <a:lnTo>
                  <a:pt x="16549" y="611"/>
                </a:lnTo>
                <a:cubicBezTo>
                  <a:pt x="16271" y="301"/>
                  <a:pt x="15918" y="156"/>
                  <a:pt x="15437" y="154"/>
                </a:cubicBezTo>
                <a:lnTo>
                  <a:pt x="15437" y="154"/>
                </a:lnTo>
                <a:cubicBezTo>
                  <a:pt x="15435" y="154"/>
                  <a:pt x="15433" y="154"/>
                  <a:pt x="15431" y="154"/>
                </a:cubicBezTo>
                <a:lnTo>
                  <a:pt x="15431" y="154"/>
                </a:lnTo>
                <a:cubicBezTo>
                  <a:pt x="14771" y="154"/>
                  <a:pt x="14376" y="643"/>
                  <a:pt x="13994" y="1117"/>
                </a:cubicBezTo>
                <a:lnTo>
                  <a:pt x="13994" y="1117"/>
                </a:lnTo>
                <a:cubicBezTo>
                  <a:pt x="13812" y="1342"/>
                  <a:pt x="13641" y="1554"/>
                  <a:pt x="13442" y="1720"/>
                </a:cubicBezTo>
                <a:lnTo>
                  <a:pt x="13442" y="1720"/>
                </a:lnTo>
                <a:cubicBezTo>
                  <a:pt x="13213" y="1911"/>
                  <a:pt x="12980" y="2006"/>
                  <a:pt x="12730" y="2014"/>
                </a:cubicBezTo>
                <a:lnTo>
                  <a:pt x="12730" y="2014"/>
                </a:lnTo>
                <a:cubicBezTo>
                  <a:pt x="12719" y="2014"/>
                  <a:pt x="12709" y="2015"/>
                  <a:pt x="12698" y="2015"/>
                </a:cubicBezTo>
                <a:lnTo>
                  <a:pt x="12698" y="2015"/>
                </a:lnTo>
                <a:cubicBezTo>
                  <a:pt x="12096" y="2015"/>
                  <a:pt x="11679" y="1522"/>
                  <a:pt x="11275" y="1045"/>
                </a:cubicBezTo>
                <a:lnTo>
                  <a:pt x="11275" y="1045"/>
                </a:lnTo>
                <a:cubicBezTo>
                  <a:pt x="10887" y="586"/>
                  <a:pt x="10520" y="154"/>
                  <a:pt x="10018" y="154"/>
                </a:cubicBezTo>
                <a:lnTo>
                  <a:pt x="10018" y="154"/>
                </a:lnTo>
                <a:cubicBezTo>
                  <a:pt x="9774" y="154"/>
                  <a:pt x="9549" y="246"/>
                  <a:pt x="9311" y="445"/>
                </a:cubicBezTo>
                <a:lnTo>
                  <a:pt x="9311" y="445"/>
                </a:lnTo>
                <a:cubicBezTo>
                  <a:pt x="9094" y="626"/>
                  <a:pt x="8893" y="874"/>
                  <a:pt x="8699" y="1114"/>
                </a:cubicBezTo>
                <a:lnTo>
                  <a:pt x="8699" y="1114"/>
                </a:lnTo>
                <a:cubicBezTo>
                  <a:pt x="8304" y="1602"/>
                  <a:pt x="7895" y="2106"/>
                  <a:pt x="7309" y="2106"/>
                </a:cubicBezTo>
              </a:path>
            </a:pathLst>
          </a:custGeom>
          <a:solidFill>
            <a:schemeClr val="accent6">
              <a:alpha val="40164"/>
            </a:schemeClr>
          </a:solidFill>
          <a:ln>
            <a:noFill/>
          </a:ln>
          <a:effectLst/>
        </p:spPr>
        <p:txBody>
          <a:bodyPr wrap="none" anchor="ctr"/>
          <a:lstStyle/>
          <a:p>
            <a:endParaRPr lang="en-US" sz="1350" dirty="0">
              <a:latin typeface="Poppins" pitchFamily="2" charset="77"/>
            </a:endParaRPr>
          </a:p>
        </p:txBody>
      </p:sp>
      <p:sp>
        <p:nvSpPr>
          <p:cNvPr id="4" name="TextBox 3">
            <a:extLst>
              <a:ext uri="{FF2B5EF4-FFF2-40B4-BE49-F238E27FC236}">
                <a16:creationId xmlns:a16="http://schemas.microsoft.com/office/drawing/2014/main" id="{45183C54-43C7-504D-98E7-1B3A3075C164}"/>
              </a:ext>
            </a:extLst>
          </p:cNvPr>
          <p:cNvSpPr txBox="1"/>
          <p:nvPr/>
        </p:nvSpPr>
        <p:spPr>
          <a:xfrm>
            <a:off x="524827" y="2369910"/>
            <a:ext cx="1764979" cy="338554"/>
          </a:xfrm>
          <a:prstGeom prst="rect">
            <a:avLst/>
          </a:prstGeom>
          <a:noFill/>
        </p:spPr>
        <p:txBody>
          <a:bodyPr wrap="square" rtlCol="0" anchor="b">
            <a:spAutoFit/>
          </a:bodyPr>
          <a:lstStyle/>
          <a:p>
            <a:pPr algn="ctr"/>
            <a:r>
              <a:rPr lang="en-US" sz="1600" b="1" spc="-11">
                <a:solidFill>
                  <a:schemeClr val="tx2"/>
                </a:solidFill>
                <a:latin typeface="Poppins" pitchFamily="2" charset="77"/>
                <a:cs typeface="Poppins" pitchFamily="2" charset="77"/>
              </a:rPr>
              <a:t>LEADERSHIP</a:t>
            </a:r>
            <a:endParaRPr lang="en-US" sz="1600" b="1" spc="-11" dirty="0">
              <a:solidFill>
                <a:schemeClr val="tx2"/>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B5D6C2E1-A1C7-0E4F-B4E7-2D02125DBC53}"/>
              </a:ext>
            </a:extLst>
          </p:cNvPr>
          <p:cNvSpPr txBox="1"/>
          <p:nvPr/>
        </p:nvSpPr>
        <p:spPr>
          <a:xfrm>
            <a:off x="257968" y="2667429"/>
            <a:ext cx="2031840" cy="461665"/>
          </a:xfrm>
          <a:prstGeom prst="rect">
            <a:avLst/>
          </a:prstGeom>
          <a:noFill/>
        </p:spPr>
        <p:txBody>
          <a:bodyPr wrap="square" rtlCol="0">
            <a:spAutoFit/>
          </a:bodyPr>
          <a:lstStyle>
            <a:defPPr marR="0" lvl="0" algn="l" rtl="0">
              <a:lnSpc>
                <a:spcPct val="100000"/>
              </a:lnSpc>
              <a:spcBef>
                <a:spcPts val="0"/>
              </a:spcBef>
              <a:spcAft>
                <a:spcPts val="0"/>
              </a:spcAft>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GB" dirty="0"/>
              <a:t>Leadership and change management</a:t>
            </a:r>
          </a:p>
        </p:txBody>
      </p:sp>
      <p:sp>
        <p:nvSpPr>
          <p:cNvPr id="6" name="TextBox 5">
            <a:extLst>
              <a:ext uri="{FF2B5EF4-FFF2-40B4-BE49-F238E27FC236}">
                <a16:creationId xmlns:a16="http://schemas.microsoft.com/office/drawing/2014/main" id="{F4C66803-F150-8A41-95C8-9952B3F82D3D}"/>
              </a:ext>
            </a:extLst>
          </p:cNvPr>
          <p:cNvSpPr txBox="1"/>
          <p:nvPr/>
        </p:nvSpPr>
        <p:spPr>
          <a:xfrm>
            <a:off x="1192049" y="3387887"/>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2</a:t>
            </a:r>
          </a:p>
        </p:txBody>
      </p:sp>
      <p:sp>
        <p:nvSpPr>
          <p:cNvPr id="7" name="TextBox 6">
            <a:extLst>
              <a:ext uri="{FF2B5EF4-FFF2-40B4-BE49-F238E27FC236}">
                <a16:creationId xmlns:a16="http://schemas.microsoft.com/office/drawing/2014/main" id="{A6C67CC0-4FDC-E448-B5E8-612DA87938AA}"/>
              </a:ext>
            </a:extLst>
          </p:cNvPr>
          <p:cNvSpPr txBox="1"/>
          <p:nvPr/>
        </p:nvSpPr>
        <p:spPr>
          <a:xfrm>
            <a:off x="2457922" y="3887127"/>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3</a:t>
            </a:r>
          </a:p>
        </p:txBody>
      </p:sp>
      <p:sp>
        <p:nvSpPr>
          <p:cNvPr id="8" name="TextBox 7">
            <a:extLst>
              <a:ext uri="{FF2B5EF4-FFF2-40B4-BE49-F238E27FC236}">
                <a16:creationId xmlns:a16="http://schemas.microsoft.com/office/drawing/2014/main" id="{095CD1FE-ECEC-264B-985B-008FEAAC0849}"/>
              </a:ext>
            </a:extLst>
          </p:cNvPr>
          <p:cNvSpPr txBox="1"/>
          <p:nvPr/>
        </p:nvSpPr>
        <p:spPr>
          <a:xfrm>
            <a:off x="1790047" y="4760763"/>
            <a:ext cx="1764979" cy="338554"/>
          </a:xfrm>
          <a:prstGeom prst="rect">
            <a:avLst/>
          </a:prstGeom>
          <a:noFill/>
        </p:spPr>
        <p:txBody>
          <a:bodyPr wrap="square" rtlCol="0" anchor="b">
            <a:spAutoFit/>
          </a:bodyPr>
          <a:lstStyle/>
          <a:p>
            <a:pPr algn="ctr"/>
            <a:r>
              <a:rPr lang="en-US" sz="1600" b="1" spc="-11">
                <a:solidFill>
                  <a:schemeClr val="tx2"/>
                </a:solidFill>
                <a:latin typeface="Poppins" pitchFamily="2" charset="77"/>
                <a:cs typeface="Poppins" pitchFamily="2" charset="77"/>
              </a:rPr>
              <a:t>COMMITMENT</a:t>
            </a:r>
            <a:endParaRPr lang="en-US" sz="1600" b="1" spc="-11" dirty="0">
              <a:solidFill>
                <a:schemeClr val="tx2"/>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0357788A-7A7F-5D42-AA69-87CA84C39330}"/>
              </a:ext>
            </a:extLst>
          </p:cNvPr>
          <p:cNvSpPr txBox="1"/>
          <p:nvPr/>
        </p:nvSpPr>
        <p:spPr>
          <a:xfrm>
            <a:off x="1790048" y="5110455"/>
            <a:ext cx="2028052" cy="46166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GB" dirty="0"/>
              <a:t>Commitment of relevant Stakeholders.</a:t>
            </a:r>
            <a:endParaRPr lang="en-GH" dirty="0"/>
          </a:p>
        </p:txBody>
      </p:sp>
      <p:sp>
        <p:nvSpPr>
          <p:cNvPr id="10" name="TextBox 9">
            <a:extLst>
              <a:ext uri="{FF2B5EF4-FFF2-40B4-BE49-F238E27FC236}">
                <a16:creationId xmlns:a16="http://schemas.microsoft.com/office/drawing/2014/main" id="{6A4E2DA1-25BB-0D4F-B3C2-3703B7B429DD}"/>
              </a:ext>
            </a:extLst>
          </p:cNvPr>
          <p:cNvSpPr txBox="1"/>
          <p:nvPr/>
        </p:nvSpPr>
        <p:spPr>
          <a:xfrm>
            <a:off x="3057039" y="2369910"/>
            <a:ext cx="1764979" cy="338554"/>
          </a:xfrm>
          <a:prstGeom prst="rect">
            <a:avLst/>
          </a:prstGeom>
          <a:noFill/>
        </p:spPr>
        <p:txBody>
          <a:bodyPr wrap="square" rtlCol="0" anchor="b">
            <a:spAutoFit/>
          </a:bodyPr>
          <a:lstStyle/>
          <a:p>
            <a:pPr algn="ctr"/>
            <a:r>
              <a:rPr lang="en-US" sz="1600" b="1" spc="-11" dirty="0">
                <a:solidFill>
                  <a:schemeClr val="tx2"/>
                </a:solidFill>
                <a:latin typeface="Poppins" pitchFamily="2" charset="77"/>
                <a:cs typeface="Poppins" pitchFamily="2" charset="77"/>
              </a:rPr>
              <a:t>PARTNERSHIPS</a:t>
            </a:r>
          </a:p>
        </p:txBody>
      </p:sp>
      <p:sp>
        <p:nvSpPr>
          <p:cNvPr id="11" name="TextBox 10">
            <a:extLst>
              <a:ext uri="{FF2B5EF4-FFF2-40B4-BE49-F238E27FC236}">
                <a16:creationId xmlns:a16="http://schemas.microsoft.com/office/drawing/2014/main" id="{96E3B805-9C59-C943-AB38-D24D91B88FD9}"/>
              </a:ext>
            </a:extLst>
          </p:cNvPr>
          <p:cNvSpPr txBox="1"/>
          <p:nvPr/>
        </p:nvSpPr>
        <p:spPr>
          <a:xfrm>
            <a:off x="2888457" y="2667429"/>
            <a:ext cx="2298169" cy="46166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GB" dirty="0"/>
              <a:t>Public-Private Partnerships and Dialogue</a:t>
            </a:r>
          </a:p>
        </p:txBody>
      </p:sp>
      <p:sp>
        <p:nvSpPr>
          <p:cNvPr id="12" name="TextBox 11">
            <a:extLst>
              <a:ext uri="{FF2B5EF4-FFF2-40B4-BE49-F238E27FC236}">
                <a16:creationId xmlns:a16="http://schemas.microsoft.com/office/drawing/2014/main" id="{10DBB803-E7FA-894E-87FD-886176F3F1CC}"/>
              </a:ext>
            </a:extLst>
          </p:cNvPr>
          <p:cNvSpPr txBox="1"/>
          <p:nvPr/>
        </p:nvSpPr>
        <p:spPr>
          <a:xfrm>
            <a:off x="3723796" y="3387887"/>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4</a:t>
            </a:r>
          </a:p>
        </p:txBody>
      </p:sp>
      <p:sp>
        <p:nvSpPr>
          <p:cNvPr id="13" name="TextBox 12">
            <a:extLst>
              <a:ext uri="{FF2B5EF4-FFF2-40B4-BE49-F238E27FC236}">
                <a16:creationId xmlns:a16="http://schemas.microsoft.com/office/drawing/2014/main" id="{7DA378E0-C9F4-174F-8F58-9E30DF1917D2}"/>
              </a:ext>
            </a:extLst>
          </p:cNvPr>
          <p:cNvSpPr txBox="1"/>
          <p:nvPr/>
        </p:nvSpPr>
        <p:spPr>
          <a:xfrm>
            <a:off x="4989669" y="3887127"/>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6</a:t>
            </a:r>
          </a:p>
        </p:txBody>
      </p:sp>
      <p:sp>
        <p:nvSpPr>
          <p:cNvPr id="14" name="TextBox 13">
            <a:extLst>
              <a:ext uri="{FF2B5EF4-FFF2-40B4-BE49-F238E27FC236}">
                <a16:creationId xmlns:a16="http://schemas.microsoft.com/office/drawing/2014/main" id="{4C4E7DEA-C5A7-034F-83AD-1450010324E8}"/>
              </a:ext>
            </a:extLst>
          </p:cNvPr>
          <p:cNvSpPr txBox="1"/>
          <p:nvPr/>
        </p:nvSpPr>
        <p:spPr>
          <a:xfrm>
            <a:off x="4326069" y="4760763"/>
            <a:ext cx="1764979" cy="338554"/>
          </a:xfrm>
          <a:prstGeom prst="rect">
            <a:avLst/>
          </a:prstGeom>
          <a:noFill/>
        </p:spPr>
        <p:txBody>
          <a:bodyPr wrap="square" rtlCol="0" anchor="b">
            <a:spAutoFit/>
          </a:bodyPr>
          <a:lstStyle/>
          <a:p>
            <a:pPr algn="ctr"/>
            <a:r>
              <a:rPr lang="en-US" sz="1600" b="1" spc="-11">
                <a:solidFill>
                  <a:schemeClr val="tx2"/>
                </a:solidFill>
                <a:latin typeface="Poppins" pitchFamily="2" charset="77"/>
                <a:cs typeface="Poppins" pitchFamily="2" charset="77"/>
              </a:rPr>
              <a:t>INCLUSVITY</a:t>
            </a:r>
            <a:endParaRPr lang="en-US" sz="1600" b="1" spc="-11" dirty="0">
              <a:solidFill>
                <a:schemeClr val="tx2"/>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BE509D91-78DF-4748-A9D8-BD4C22542B62}"/>
              </a:ext>
            </a:extLst>
          </p:cNvPr>
          <p:cNvSpPr txBox="1"/>
          <p:nvPr/>
        </p:nvSpPr>
        <p:spPr>
          <a:xfrm>
            <a:off x="4326070" y="5110454"/>
            <a:ext cx="1764979" cy="46166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GB" dirty="0"/>
              <a:t>Gender Equality, Equity and Inclusiveness</a:t>
            </a:r>
          </a:p>
        </p:txBody>
      </p:sp>
      <p:sp>
        <p:nvSpPr>
          <p:cNvPr id="16" name="TextBox 15">
            <a:extLst>
              <a:ext uri="{FF2B5EF4-FFF2-40B4-BE49-F238E27FC236}">
                <a16:creationId xmlns:a16="http://schemas.microsoft.com/office/drawing/2014/main" id="{B240CBAC-F3AA-744F-BD3C-A97B640D7284}"/>
              </a:ext>
            </a:extLst>
          </p:cNvPr>
          <p:cNvSpPr txBox="1"/>
          <p:nvPr/>
        </p:nvSpPr>
        <p:spPr>
          <a:xfrm>
            <a:off x="5589249" y="2369910"/>
            <a:ext cx="1764979" cy="338554"/>
          </a:xfrm>
          <a:prstGeom prst="rect">
            <a:avLst/>
          </a:prstGeom>
          <a:noFill/>
        </p:spPr>
        <p:txBody>
          <a:bodyPr wrap="square" rtlCol="0" anchor="b">
            <a:spAutoFit/>
          </a:bodyPr>
          <a:lstStyle/>
          <a:p>
            <a:pPr algn="ctr"/>
            <a:r>
              <a:rPr lang="en-US" sz="1600" b="1" spc="-11">
                <a:solidFill>
                  <a:schemeClr val="tx2"/>
                </a:solidFill>
                <a:latin typeface="Poppins" pitchFamily="2" charset="77"/>
                <a:cs typeface="Poppins" pitchFamily="2" charset="77"/>
              </a:rPr>
              <a:t>INNOVATION</a:t>
            </a:r>
            <a:endParaRPr lang="en-US" sz="1600" b="1" spc="-11" dirty="0">
              <a:solidFill>
                <a:schemeClr val="tx2"/>
              </a:solidFill>
              <a:latin typeface="Poppins" pitchFamily="2" charset="77"/>
              <a:cs typeface="Poppins" pitchFamily="2" charset="77"/>
            </a:endParaRPr>
          </a:p>
        </p:txBody>
      </p:sp>
      <p:sp>
        <p:nvSpPr>
          <p:cNvPr id="17" name="TextBox 16">
            <a:extLst>
              <a:ext uri="{FF2B5EF4-FFF2-40B4-BE49-F238E27FC236}">
                <a16:creationId xmlns:a16="http://schemas.microsoft.com/office/drawing/2014/main" id="{2EE66CCA-279A-D949-A17D-1FF96284762F}"/>
              </a:ext>
            </a:extLst>
          </p:cNvPr>
          <p:cNvSpPr txBox="1"/>
          <p:nvPr/>
        </p:nvSpPr>
        <p:spPr>
          <a:xfrm>
            <a:off x="5589249" y="2719601"/>
            <a:ext cx="1764979" cy="273152"/>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US" dirty="0" err="1"/>
              <a:t>Digitisation</a:t>
            </a:r>
            <a:endParaRPr lang="en-US" dirty="0"/>
          </a:p>
        </p:txBody>
      </p:sp>
      <p:sp>
        <p:nvSpPr>
          <p:cNvPr id="18" name="TextBox 17">
            <a:extLst>
              <a:ext uri="{FF2B5EF4-FFF2-40B4-BE49-F238E27FC236}">
                <a16:creationId xmlns:a16="http://schemas.microsoft.com/office/drawing/2014/main" id="{91F4ACD5-F7C6-994F-A482-1634D4C95F9E}"/>
              </a:ext>
            </a:extLst>
          </p:cNvPr>
          <p:cNvSpPr txBox="1"/>
          <p:nvPr/>
        </p:nvSpPr>
        <p:spPr>
          <a:xfrm>
            <a:off x="6255542" y="3387887"/>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7</a:t>
            </a:r>
          </a:p>
        </p:txBody>
      </p:sp>
      <p:sp>
        <p:nvSpPr>
          <p:cNvPr id="19" name="TextBox 18">
            <a:extLst>
              <a:ext uri="{FF2B5EF4-FFF2-40B4-BE49-F238E27FC236}">
                <a16:creationId xmlns:a16="http://schemas.microsoft.com/office/drawing/2014/main" id="{9E9E87F3-0784-D347-86D7-E7F61BD4C89B}"/>
              </a:ext>
            </a:extLst>
          </p:cNvPr>
          <p:cNvSpPr txBox="1"/>
          <p:nvPr/>
        </p:nvSpPr>
        <p:spPr>
          <a:xfrm>
            <a:off x="7444331" y="3864926"/>
            <a:ext cx="61188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10</a:t>
            </a:r>
          </a:p>
        </p:txBody>
      </p:sp>
      <p:sp>
        <p:nvSpPr>
          <p:cNvPr id="20" name="TextBox 19">
            <a:extLst>
              <a:ext uri="{FF2B5EF4-FFF2-40B4-BE49-F238E27FC236}">
                <a16:creationId xmlns:a16="http://schemas.microsoft.com/office/drawing/2014/main" id="{87817393-4F6F-8D46-B4E1-60DC27787A87}"/>
              </a:ext>
            </a:extLst>
          </p:cNvPr>
          <p:cNvSpPr txBox="1"/>
          <p:nvPr/>
        </p:nvSpPr>
        <p:spPr>
          <a:xfrm>
            <a:off x="6961171" y="4500473"/>
            <a:ext cx="1764979" cy="584775"/>
          </a:xfrm>
          <a:prstGeom prst="rect">
            <a:avLst/>
          </a:prstGeom>
          <a:noFill/>
        </p:spPr>
        <p:txBody>
          <a:bodyPr wrap="square" rtlCol="0" anchor="b">
            <a:spAutoFit/>
          </a:bodyPr>
          <a:lstStyle/>
          <a:p>
            <a:pPr algn="ctr"/>
            <a:r>
              <a:rPr lang="en-US" sz="1600" b="1" spc="-11" dirty="0">
                <a:solidFill>
                  <a:schemeClr val="tx2"/>
                </a:solidFill>
                <a:latin typeface="Poppins" pitchFamily="2" charset="77"/>
                <a:cs typeface="Poppins" pitchFamily="2" charset="77"/>
              </a:rPr>
              <a:t>TERRITORIAL PLANNING</a:t>
            </a:r>
          </a:p>
        </p:txBody>
      </p:sp>
      <p:sp>
        <p:nvSpPr>
          <p:cNvPr id="21" name="TextBox 20">
            <a:extLst>
              <a:ext uri="{FF2B5EF4-FFF2-40B4-BE49-F238E27FC236}">
                <a16:creationId xmlns:a16="http://schemas.microsoft.com/office/drawing/2014/main" id="{2908623D-5453-3341-B4B6-088B47C63252}"/>
              </a:ext>
            </a:extLst>
          </p:cNvPr>
          <p:cNvSpPr txBox="1"/>
          <p:nvPr/>
        </p:nvSpPr>
        <p:spPr>
          <a:xfrm>
            <a:off x="7007912" y="5099011"/>
            <a:ext cx="2096607" cy="461665"/>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US" dirty="0"/>
              <a:t>Territorial integration and market</a:t>
            </a:r>
          </a:p>
        </p:txBody>
      </p:sp>
      <p:sp>
        <p:nvSpPr>
          <p:cNvPr id="22" name="TextBox 21">
            <a:extLst>
              <a:ext uri="{FF2B5EF4-FFF2-40B4-BE49-F238E27FC236}">
                <a16:creationId xmlns:a16="http://schemas.microsoft.com/office/drawing/2014/main" id="{091866C9-F5EB-384D-829D-89B23FA74955}"/>
              </a:ext>
            </a:extLst>
          </p:cNvPr>
          <p:cNvSpPr txBox="1"/>
          <p:nvPr/>
        </p:nvSpPr>
        <p:spPr>
          <a:xfrm>
            <a:off x="410486" y="347456"/>
            <a:ext cx="8003084" cy="946669"/>
          </a:xfrm>
          <a:prstGeom prst="rect">
            <a:avLst/>
          </a:prstGeom>
          <a:noFill/>
        </p:spPr>
        <p:txBody>
          <a:bodyPr wrap="square" rtlCol="0" anchor="b">
            <a:spAutoFit/>
          </a:bodyPr>
          <a:lstStyle/>
          <a:p>
            <a:pPr algn="ctr"/>
            <a:r>
              <a:rPr lang="en-US" sz="2776" b="1" spc="-109" dirty="0">
                <a:solidFill>
                  <a:schemeClr val="tx2"/>
                </a:solidFill>
                <a:latin typeface="Poppins" pitchFamily="2" charset="77"/>
                <a:cs typeface="Poppins" pitchFamily="2" charset="77"/>
              </a:rPr>
              <a:t>LED POLICY AND ACTION PLAN (2020)  || GUIDING PRINCIPLES</a:t>
            </a:r>
          </a:p>
        </p:txBody>
      </p:sp>
      <p:sp>
        <p:nvSpPr>
          <p:cNvPr id="2" name="Freeform 121">
            <a:extLst>
              <a:ext uri="{FF2B5EF4-FFF2-40B4-BE49-F238E27FC236}">
                <a16:creationId xmlns:a16="http://schemas.microsoft.com/office/drawing/2014/main" id="{77C8AE13-6F51-E97C-A7AC-DD540106D354}"/>
              </a:ext>
            </a:extLst>
          </p:cNvPr>
          <p:cNvSpPr>
            <a:spLocks noChangeArrowheads="1"/>
          </p:cNvSpPr>
          <p:nvPr/>
        </p:nvSpPr>
        <p:spPr bwMode="auto">
          <a:xfrm>
            <a:off x="257967" y="4363744"/>
            <a:ext cx="735574" cy="735573"/>
          </a:xfrm>
          <a:custGeom>
            <a:avLst/>
            <a:gdLst>
              <a:gd name="T0" fmla="*/ 1572 w 1573"/>
              <a:gd name="T1" fmla="*/ 786 h 1573"/>
              <a:gd name="T2" fmla="*/ 1572 w 1573"/>
              <a:gd name="T3" fmla="*/ 786 h 1573"/>
              <a:gd name="T4" fmla="*/ 786 w 1573"/>
              <a:gd name="T5" fmla="*/ 1572 h 1573"/>
              <a:gd name="T6" fmla="*/ 786 w 1573"/>
              <a:gd name="T7" fmla="*/ 1572 h 1573"/>
              <a:gd name="T8" fmla="*/ 0 w 1573"/>
              <a:gd name="T9" fmla="*/ 786 h 1573"/>
              <a:gd name="T10" fmla="*/ 0 w 1573"/>
              <a:gd name="T11" fmla="*/ 786 h 1573"/>
              <a:gd name="T12" fmla="*/ 786 w 1573"/>
              <a:gd name="T13" fmla="*/ 0 h 1573"/>
              <a:gd name="T14" fmla="*/ 786 w 1573"/>
              <a:gd name="T15" fmla="*/ 0 h 1573"/>
              <a:gd name="T16" fmla="*/ 1572 w 1573"/>
              <a:gd name="T17" fmla="*/ 786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3">
                <a:moveTo>
                  <a:pt x="1572" y="786"/>
                </a:moveTo>
                <a:lnTo>
                  <a:pt x="1572" y="786"/>
                </a:lnTo>
                <a:cubicBezTo>
                  <a:pt x="1572" y="1220"/>
                  <a:pt x="1220" y="1572"/>
                  <a:pt x="786" y="1572"/>
                </a:cubicBezTo>
                <a:lnTo>
                  <a:pt x="786" y="1572"/>
                </a:lnTo>
                <a:cubicBezTo>
                  <a:pt x="351" y="1572"/>
                  <a:pt x="0" y="1220"/>
                  <a:pt x="0" y="786"/>
                </a:cubicBezTo>
                <a:lnTo>
                  <a:pt x="0" y="786"/>
                </a:lnTo>
                <a:cubicBezTo>
                  <a:pt x="0" y="353"/>
                  <a:pt x="351" y="0"/>
                  <a:pt x="786" y="0"/>
                </a:cubicBezTo>
                <a:lnTo>
                  <a:pt x="786" y="0"/>
                </a:lnTo>
                <a:cubicBezTo>
                  <a:pt x="1220" y="0"/>
                  <a:pt x="1572" y="353"/>
                  <a:pt x="1572" y="786"/>
                </a:cubicBezTo>
              </a:path>
            </a:pathLst>
          </a:custGeom>
          <a:solidFill>
            <a:schemeClr val="accent1"/>
          </a:solidFill>
          <a:ln>
            <a:noFill/>
          </a:ln>
          <a:effectLst/>
        </p:spPr>
        <p:txBody>
          <a:bodyPr wrap="none" anchor="ctr"/>
          <a:lstStyle/>
          <a:p>
            <a:endParaRPr lang="en-US" sz="1350" dirty="0">
              <a:latin typeface="Poppins" pitchFamily="2" charset="77"/>
            </a:endParaRPr>
          </a:p>
        </p:txBody>
      </p:sp>
      <p:sp>
        <p:nvSpPr>
          <p:cNvPr id="3" name="TextBox 2">
            <a:extLst>
              <a:ext uri="{FF2B5EF4-FFF2-40B4-BE49-F238E27FC236}">
                <a16:creationId xmlns:a16="http://schemas.microsoft.com/office/drawing/2014/main" id="{55100FBE-9B13-F609-6364-DE0F8B135BE7}"/>
              </a:ext>
            </a:extLst>
          </p:cNvPr>
          <p:cNvSpPr txBox="1"/>
          <p:nvPr/>
        </p:nvSpPr>
        <p:spPr>
          <a:xfrm>
            <a:off x="410486" y="4486001"/>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1</a:t>
            </a:r>
          </a:p>
        </p:txBody>
      </p:sp>
      <p:sp>
        <p:nvSpPr>
          <p:cNvPr id="31" name="TextBox 30">
            <a:extLst>
              <a:ext uri="{FF2B5EF4-FFF2-40B4-BE49-F238E27FC236}">
                <a16:creationId xmlns:a16="http://schemas.microsoft.com/office/drawing/2014/main" id="{D0AEF626-CE56-3C71-39C2-EB224DB47822}"/>
              </a:ext>
            </a:extLst>
          </p:cNvPr>
          <p:cNvSpPr txBox="1"/>
          <p:nvPr/>
        </p:nvSpPr>
        <p:spPr>
          <a:xfrm>
            <a:off x="-142395" y="5132557"/>
            <a:ext cx="1764979" cy="584775"/>
          </a:xfrm>
          <a:prstGeom prst="rect">
            <a:avLst/>
          </a:prstGeom>
          <a:noFill/>
        </p:spPr>
        <p:txBody>
          <a:bodyPr wrap="square" rtlCol="0" anchor="b">
            <a:spAutoFit/>
          </a:bodyPr>
          <a:lstStyle/>
          <a:p>
            <a:pPr algn="ctr"/>
            <a:r>
              <a:rPr lang="en-US" sz="1600" b="1" spc="-11" dirty="0">
                <a:solidFill>
                  <a:schemeClr val="tx2"/>
                </a:solidFill>
                <a:latin typeface="Poppins" pitchFamily="2" charset="77"/>
                <a:cs typeface="Poppins" pitchFamily="2" charset="77"/>
              </a:rPr>
              <a:t>IDENTIFY THE PROBLEM</a:t>
            </a:r>
          </a:p>
        </p:txBody>
      </p:sp>
      <p:sp>
        <p:nvSpPr>
          <p:cNvPr id="32" name="TextBox 31">
            <a:extLst>
              <a:ext uri="{FF2B5EF4-FFF2-40B4-BE49-F238E27FC236}">
                <a16:creationId xmlns:a16="http://schemas.microsoft.com/office/drawing/2014/main" id="{AAFF1F0F-B7B5-CC50-59BC-85D317CF2AFB}"/>
              </a:ext>
            </a:extLst>
          </p:cNvPr>
          <p:cNvSpPr txBox="1"/>
          <p:nvPr/>
        </p:nvSpPr>
        <p:spPr>
          <a:xfrm>
            <a:off x="74200" y="5714044"/>
            <a:ext cx="1764979" cy="830997"/>
          </a:xfrm>
          <a:prstGeom prst="rect">
            <a:avLst/>
          </a:prstGeom>
          <a:noFill/>
        </p:spPr>
        <p:txBody>
          <a:bodyPr wrap="square" rtlCol="0">
            <a:spAutoFit/>
          </a:bodyPr>
          <a:lstStyle/>
          <a:p>
            <a:pPr lvl="0" algn="just"/>
            <a:r>
              <a:rPr lang="en-GB" sz="1200" kern="1200" dirty="0">
                <a:solidFill>
                  <a:srgbClr val="000000">
                    <a:hueOff val="0"/>
                    <a:satOff val="0"/>
                    <a:lumOff val="0"/>
                    <a:alphaOff val="0"/>
                  </a:srgbClr>
                </a:solidFill>
                <a:latin typeface="Poppins" pitchFamily="2" charset="77"/>
                <a:ea typeface="+mn-ea"/>
                <a:cs typeface="Poppins" pitchFamily="2" charset="77"/>
              </a:rPr>
              <a:t>Local Economic Development (LED) is not one-size-fits-all</a:t>
            </a:r>
            <a:endParaRPr lang="en-GB" sz="1200" dirty="0">
              <a:latin typeface="Poppins" pitchFamily="2" charset="77"/>
              <a:cs typeface="Poppins" pitchFamily="2" charset="77"/>
            </a:endParaRPr>
          </a:p>
        </p:txBody>
      </p:sp>
      <p:sp>
        <p:nvSpPr>
          <p:cNvPr id="35" name="Freeform 375">
            <a:extLst>
              <a:ext uri="{FF2B5EF4-FFF2-40B4-BE49-F238E27FC236}">
                <a16:creationId xmlns:a16="http://schemas.microsoft.com/office/drawing/2014/main" id="{7E0B928F-9811-8885-1BBA-7AC7CC16D676}"/>
              </a:ext>
            </a:extLst>
          </p:cNvPr>
          <p:cNvSpPr>
            <a:spLocks noChangeArrowheads="1"/>
          </p:cNvSpPr>
          <p:nvPr/>
        </p:nvSpPr>
        <p:spPr bwMode="auto">
          <a:xfrm>
            <a:off x="6126518" y="4437935"/>
            <a:ext cx="735573" cy="735573"/>
          </a:xfrm>
          <a:custGeom>
            <a:avLst/>
            <a:gdLst>
              <a:gd name="T0" fmla="*/ 1572 w 1573"/>
              <a:gd name="T1" fmla="*/ 786 h 1573"/>
              <a:gd name="T2" fmla="*/ 1572 w 1573"/>
              <a:gd name="T3" fmla="*/ 786 h 1573"/>
              <a:gd name="T4" fmla="*/ 786 w 1573"/>
              <a:gd name="T5" fmla="*/ 1572 h 1573"/>
              <a:gd name="T6" fmla="*/ 786 w 1573"/>
              <a:gd name="T7" fmla="*/ 1572 h 1573"/>
              <a:gd name="T8" fmla="*/ 0 w 1573"/>
              <a:gd name="T9" fmla="*/ 786 h 1573"/>
              <a:gd name="T10" fmla="*/ 0 w 1573"/>
              <a:gd name="T11" fmla="*/ 786 h 1573"/>
              <a:gd name="T12" fmla="*/ 786 w 1573"/>
              <a:gd name="T13" fmla="*/ 0 h 1573"/>
              <a:gd name="T14" fmla="*/ 786 w 1573"/>
              <a:gd name="T15" fmla="*/ 0 h 1573"/>
              <a:gd name="T16" fmla="*/ 1572 w 1573"/>
              <a:gd name="T17" fmla="*/ 786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3">
                <a:moveTo>
                  <a:pt x="1572" y="786"/>
                </a:moveTo>
                <a:lnTo>
                  <a:pt x="1572" y="786"/>
                </a:lnTo>
                <a:cubicBezTo>
                  <a:pt x="1572" y="1220"/>
                  <a:pt x="1220" y="1572"/>
                  <a:pt x="786" y="1572"/>
                </a:cubicBezTo>
                <a:lnTo>
                  <a:pt x="786" y="1572"/>
                </a:lnTo>
                <a:cubicBezTo>
                  <a:pt x="351" y="1572"/>
                  <a:pt x="0" y="1220"/>
                  <a:pt x="0" y="786"/>
                </a:cubicBezTo>
                <a:lnTo>
                  <a:pt x="0" y="786"/>
                </a:lnTo>
                <a:cubicBezTo>
                  <a:pt x="0" y="353"/>
                  <a:pt x="351" y="0"/>
                  <a:pt x="786" y="0"/>
                </a:cubicBezTo>
                <a:lnTo>
                  <a:pt x="786" y="0"/>
                </a:lnTo>
                <a:cubicBezTo>
                  <a:pt x="1220" y="0"/>
                  <a:pt x="1572" y="353"/>
                  <a:pt x="1572" y="786"/>
                </a:cubicBezTo>
              </a:path>
            </a:pathLst>
          </a:custGeom>
          <a:solidFill>
            <a:schemeClr val="accent5"/>
          </a:solidFill>
          <a:ln>
            <a:noFill/>
          </a:ln>
          <a:effectLst/>
        </p:spPr>
        <p:txBody>
          <a:bodyPr wrap="none" anchor="ctr"/>
          <a:lstStyle/>
          <a:p>
            <a:endParaRPr lang="en-US" sz="1350" dirty="0">
              <a:latin typeface="Poppins" pitchFamily="2" charset="77"/>
            </a:endParaRPr>
          </a:p>
        </p:txBody>
      </p:sp>
      <p:sp>
        <p:nvSpPr>
          <p:cNvPr id="36" name="TextBox 35">
            <a:extLst>
              <a:ext uri="{FF2B5EF4-FFF2-40B4-BE49-F238E27FC236}">
                <a16:creationId xmlns:a16="http://schemas.microsoft.com/office/drawing/2014/main" id="{7448ADF6-A3AC-1B5F-C4E7-150A70FB95EC}"/>
              </a:ext>
            </a:extLst>
          </p:cNvPr>
          <p:cNvSpPr txBox="1"/>
          <p:nvPr/>
        </p:nvSpPr>
        <p:spPr>
          <a:xfrm>
            <a:off x="6275226" y="4575136"/>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8</a:t>
            </a:r>
          </a:p>
        </p:txBody>
      </p:sp>
      <p:sp>
        <p:nvSpPr>
          <p:cNvPr id="37" name="TextBox 36">
            <a:extLst>
              <a:ext uri="{FF2B5EF4-FFF2-40B4-BE49-F238E27FC236}">
                <a16:creationId xmlns:a16="http://schemas.microsoft.com/office/drawing/2014/main" id="{A8786CCB-98BE-9D1C-B5C1-A0E5F51AE41F}"/>
              </a:ext>
            </a:extLst>
          </p:cNvPr>
          <p:cNvSpPr txBox="1"/>
          <p:nvPr/>
        </p:nvSpPr>
        <p:spPr>
          <a:xfrm>
            <a:off x="5573368" y="5826232"/>
            <a:ext cx="1926651" cy="338554"/>
          </a:xfrm>
          <a:prstGeom prst="rect">
            <a:avLst/>
          </a:prstGeom>
          <a:noFill/>
        </p:spPr>
        <p:txBody>
          <a:bodyPr wrap="square" rtlCol="0" anchor="b">
            <a:spAutoFit/>
          </a:bodyPr>
          <a:lstStyle/>
          <a:p>
            <a:pPr algn="ctr"/>
            <a:r>
              <a:rPr lang="en-US" sz="1600" b="1" spc="-11" dirty="0">
                <a:solidFill>
                  <a:schemeClr val="tx2"/>
                </a:solidFill>
                <a:latin typeface="Poppins" pitchFamily="2" charset="77"/>
                <a:cs typeface="Poppins" pitchFamily="2" charset="77"/>
              </a:rPr>
              <a:t>SUSTAINABILITY</a:t>
            </a:r>
          </a:p>
        </p:txBody>
      </p:sp>
      <p:sp>
        <p:nvSpPr>
          <p:cNvPr id="38" name="TextBox 37">
            <a:extLst>
              <a:ext uri="{FF2B5EF4-FFF2-40B4-BE49-F238E27FC236}">
                <a16:creationId xmlns:a16="http://schemas.microsoft.com/office/drawing/2014/main" id="{8E6780D5-55F0-AD2F-4EB3-0E59E8BAD568}"/>
              </a:ext>
            </a:extLst>
          </p:cNvPr>
          <p:cNvSpPr txBox="1"/>
          <p:nvPr/>
        </p:nvSpPr>
        <p:spPr>
          <a:xfrm>
            <a:off x="5420204" y="6268042"/>
            <a:ext cx="2451153" cy="276999"/>
          </a:xfrm>
          <a:prstGeom prst="rect">
            <a:avLst/>
          </a:prstGeom>
          <a:noFill/>
        </p:spPr>
        <p:txBody>
          <a:bodyPr wrap="square" rtlCol="0">
            <a:spAutoFit/>
          </a:bodyPr>
          <a:lstStyle>
            <a:defPPr marR="0" lvl="0" algn="l" rtl="0">
              <a:lnSpc>
                <a:spcPct val="100000"/>
              </a:lnSpc>
              <a:spcBef>
                <a:spcPts val="0"/>
              </a:spcBef>
              <a:spcAft>
                <a:spcPts val="0"/>
              </a:spcAft>
              <a:defRPr/>
            </a:defPPr>
            <a:lvl1pPr algn="just">
              <a:defRPr sz="1200" kern="1200">
                <a:solidFill>
                  <a:srgbClr val="000000">
                    <a:hueOff val="0"/>
                    <a:satOff val="0"/>
                    <a:lumOff val="0"/>
                    <a:alphaOff val="0"/>
                  </a:srgbClr>
                </a:solidFill>
                <a:latin typeface="Poppins" pitchFamily="2" charset="77"/>
                <a:ea typeface="+mn-ea"/>
                <a:cs typeface="Poppins" pitchFamily="2" charset="77"/>
              </a:defRPr>
            </a:lvl1pPr>
          </a:lstStyle>
          <a:p>
            <a:r>
              <a:rPr lang="en-US"/>
              <a:t>Environmental Sustainability</a:t>
            </a:r>
            <a:endParaRPr lang="en-US" dirty="0"/>
          </a:p>
        </p:txBody>
      </p:sp>
      <p:sp>
        <p:nvSpPr>
          <p:cNvPr id="39" name="Freeform 439">
            <a:extLst>
              <a:ext uri="{FF2B5EF4-FFF2-40B4-BE49-F238E27FC236}">
                <a16:creationId xmlns:a16="http://schemas.microsoft.com/office/drawing/2014/main" id="{730CC238-FA3B-95BD-FA0A-52F7B200E011}"/>
              </a:ext>
            </a:extLst>
          </p:cNvPr>
          <p:cNvSpPr>
            <a:spLocks noChangeArrowheads="1"/>
          </p:cNvSpPr>
          <p:nvPr/>
        </p:nvSpPr>
        <p:spPr bwMode="auto">
          <a:xfrm>
            <a:off x="7718838" y="2588346"/>
            <a:ext cx="735574" cy="735574"/>
          </a:xfrm>
          <a:custGeom>
            <a:avLst/>
            <a:gdLst>
              <a:gd name="T0" fmla="*/ 1572 w 1573"/>
              <a:gd name="T1" fmla="*/ 787 h 1574"/>
              <a:gd name="T2" fmla="*/ 1572 w 1573"/>
              <a:gd name="T3" fmla="*/ 787 h 1574"/>
              <a:gd name="T4" fmla="*/ 786 w 1573"/>
              <a:gd name="T5" fmla="*/ 1573 h 1574"/>
              <a:gd name="T6" fmla="*/ 786 w 1573"/>
              <a:gd name="T7" fmla="*/ 1573 h 1574"/>
              <a:gd name="T8" fmla="*/ 0 w 1573"/>
              <a:gd name="T9" fmla="*/ 787 h 1574"/>
              <a:gd name="T10" fmla="*/ 0 w 1573"/>
              <a:gd name="T11" fmla="*/ 787 h 1574"/>
              <a:gd name="T12" fmla="*/ 786 w 1573"/>
              <a:gd name="T13" fmla="*/ 0 h 1574"/>
              <a:gd name="T14" fmla="*/ 786 w 1573"/>
              <a:gd name="T15" fmla="*/ 0 h 1574"/>
              <a:gd name="T16" fmla="*/ 1572 w 1573"/>
              <a:gd name="T17" fmla="*/ 787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1574">
                <a:moveTo>
                  <a:pt x="1572" y="787"/>
                </a:moveTo>
                <a:lnTo>
                  <a:pt x="1572" y="787"/>
                </a:lnTo>
                <a:cubicBezTo>
                  <a:pt x="1572" y="1221"/>
                  <a:pt x="1221" y="1573"/>
                  <a:pt x="786" y="1573"/>
                </a:cubicBezTo>
                <a:lnTo>
                  <a:pt x="786" y="1573"/>
                </a:lnTo>
                <a:cubicBezTo>
                  <a:pt x="352" y="1573"/>
                  <a:pt x="0" y="1221"/>
                  <a:pt x="0" y="787"/>
                </a:cubicBezTo>
                <a:lnTo>
                  <a:pt x="0" y="787"/>
                </a:lnTo>
                <a:cubicBezTo>
                  <a:pt x="0" y="353"/>
                  <a:pt x="352" y="0"/>
                  <a:pt x="786" y="0"/>
                </a:cubicBezTo>
                <a:lnTo>
                  <a:pt x="786" y="0"/>
                </a:lnTo>
                <a:cubicBezTo>
                  <a:pt x="1221" y="0"/>
                  <a:pt x="1572" y="353"/>
                  <a:pt x="1572" y="787"/>
                </a:cubicBezTo>
              </a:path>
            </a:pathLst>
          </a:custGeom>
          <a:solidFill>
            <a:schemeClr val="accent6"/>
          </a:solidFill>
          <a:ln>
            <a:noFill/>
          </a:ln>
          <a:effectLst/>
        </p:spPr>
        <p:txBody>
          <a:bodyPr wrap="none" anchor="ctr"/>
          <a:lstStyle/>
          <a:p>
            <a:endParaRPr lang="en-US" sz="1350" dirty="0">
              <a:latin typeface="Poppins" pitchFamily="2" charset="77"/>
            </a:endParaRPr>
          </a:p>
        </p:txBody>
      </p:sp>
      <p:sp>
        <p:nvSpPr>
          <p:cNvPr id="40" name="TextBox 39">
            <a:extLst>
              <a:ext uri="{FF2B5EF4-FFF2-40B4-BE49-F238E27FC236}">
                <a16:creationId xmlns:a16="http://schemas.microsoft.com/office/drawing/2014/main" id="{DDFFFED2-196E-DF08-ECFD-3026E68AA5C4}"/>
              </a:ext>
            </a:extLst>
          </p:cNvPr>
          <p:cNvSpPr txBox="1"/>
          <p:nvPr/>
        </p:nvSpPr>
        <p:spPr>
          <a:xfrm>
            <a:off x="7871357" y="2745507"/>
            <a:ext cx="430535" cy="519501"/>
          </a:xfrm>
          <a:prstGeom prst="rect">
            <a:avLst/>
          </a:prstGeom>
          <a:noFill/>
        </p:spPr>
        <p:txBody>
          <a:bodyPr wrap="square" rtlCol="0" anchor="ctr">
            <a:spAutoFit/>
          </a:bodyPr>
          <a:lstStyle/>
          <a:p>
            <a:pPr algn="ctr"/>
            <a:r>
              <a:rPr lang="en-US" sz="2776" b="1" spc="-109" dirty="0">
                <a:solidFill>
                  <a:schemeClr val="bg1"/>
                </a:solidFill>
                <a:latin typeface="Poppins" pitchFamily="2" charset="77"/>
                <a:cs typeface="Poppins" pitchFamily="2" charset="77"/>
              </a:rPr>
              <a:t>9</a:t>
            </a:r>
          </a:p>
        </p:txBody>
      </p:sp>
      <p:sp>
        <p:nvSpPr>
          <p:cNvPr id="41" name="TextBox 40">
            <a:extLst>
              <a:ext uri="{FF2B5EF4-FFF2-40B4-BE49-F238E27FC236}">
                <a16:creationId xmlns:a16="http://schemas.microsoft.com/office/drawing/2014/main" id="{C11BAACD-0A61-BBDC-FD27-2ABAE3D85151}"/>
              </a:ext>
            </a:extLst>
          </p:cNvPr>
          <p:cNvSpPr txBox="1"/>
          <p:nvPr/>
        </p:nvSpPr>
        <p:spPr>
          <a:xfrm>
            <a:off x="7354228" y="1691143"/>
            <a:ext cx="1764979" cy="584775"/>
          </a:xfrm>
          <a:prstGeom prst="rect">
            <a:avLst/>
          </a:prstGeom>
          <a:noFill/>
        </p:spPr>
        <p:txBody>
          <a:bodyPr wrap="square" rtlCol="0" anchor="b">
            <a:spAutoFit/>
          </a:bodyPr>
          <a:lstStyle/>
          <a:p>
            <a:pPr algn="ctr"/>
            <a:r>
              <a:rPr lang="en-US" sz="1600" b="1" spc="-11" dirty="0">
                <a:solidFill>
                  <a:schemeClr val="tx2"/>
                </a:solidFill>
                <a:latin typeface="Poppins" pitchFamily="2" charset="77"/>
                <a:cs typeface="Poppins" pitchFamily="2" charset="77"/>
              </a:rPr>
              <a:t>INFORMAL SECTOR</a:t>
            </a:r>
          </a:p>
        </p:txBody>
      </p:sp>
    </p:spTree>
    <p:extLst>
      <p:ext uri="{BB962C8B-B14F-4D97-AF65-F5344CB8AC3E}">
        <p14:creationId xmlns:p14="http://schemas.microsoft.com/office/powerpoint/2010/main" val="20621105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hallenge Slides - S1">
      <a:dk1>
        <a:srgbClr val="747993"/>
      </a:dk1>
      <a:lt1>
        <a:srgbClr val="FFFFFF"/>
      </a:lt1>
      <a:dk2>
        <a:srgbClr val="111340"/>
      </a:dk2>
      <a:lt2>
        <a:srgbClr val="FFFFFF"/>
      </a:lt2>
      <a:accent1>
        <a:srgbClr val="1359B4"/>
      </a:accent1>
      <a:accent2>
        <a:srgbClr val="4E88E9"/>
      </a:accent2>
      <a:accent3>
        <a:srgbClr val="694CAC"/>
      </a:accent3>
      <a:accent4>
        <a:srgbClr val="EE556B"/>
      </a:accent4>
      <a:accent5>
        <a:srgbClr val="EAAC55"/>
      </a:accent5>
      <a:accent6>
        <a:srgbClr val="C3C8CE"/>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KPI Dashboard S2">
      <a:dk1>
        <a:srgbClr val="747A94"/>
      </a:dk1>
      <a:lt1>
        <a:srgbClr val="FFFFFF"/>
      </a:lt1>
      <a:dk2>
        <a:srgbClr val="111340"/>
      </a:dk2>
      <a:lt2>
        <a:srgbClr val="FFFFFF"/>
      </a:lt2>
      <a:accent1>
        <a:srgbClr val="27D5E2"/>
      </a:accent1>
      <a:accent2>
        <a:srgbClr val="0092C9"/>
      </a:accent2>
      <a:accent3>
        <a:srgbClr val="F7C910"/>
      </a:accent3>
      <a:accent4>
        <a:srgbClr val="F26C21"/>
      </a:accent4>
      <a:accent5>
        <a:srgbClr val="C7D92C"/>
      </a:accent5>
      <a:accent6>
        <a:srgbClr val="DCDFE1"/>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Theme">
  <a:themeElements>
    <a:clrScheme name="SW - Light V1">
      <a:dk1>
        <a:srgbClr val="272727"/>
      </a:dk1>
      <a:lt1>
        <a:srgbClr val="FFFFFF"/>
      </a:lt1>
      <a:dk2>
        <a:srgbClr val="000000"/>
      </a:dk2>
      <a:lt2>
        <a:srgbClr val="FFFFFF"/>
      </a:lt2>
      <a:accent1>
        <a:srgbClr val="0180B9"/>
      </a:accent1>
      <a:accent2>
        <a:srgbClr val="009F94"/>
      </a:accent2>
      <a:accent3>
        <a:srgbClr val="2FAA46"/>
      </a:accent3>
      <a:accent4>
        <a:srgbClr val="F6BB24"/>
      </a:accent4>
      <a:accent5>
        <a:srgbClr val="EA8632"/>
      </a:accent5>
      <a:accent6>
        <a:srgbClr val="DB3A3E"/>
      </a:accent6>
      <a:hlink>
        <a:srgbClr val="32A79F"/>
      </a:hlink>
      <a:folHlink>
        <a:srgbClr val="89E1D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Theme">
  <a:themeElements>
    <a:clrScheme name="SV - Color Scheme 11 - Light">
      <a:dk1>
        <a:srgbClr val="747993"/>
      </a:dk1>
      <a:lt1>
        <a:srgbClr val="FFFFFF"/>
      </a:lt1>
      <a:dk2>
        <a:srgbClr val="060E3B"/>
      </a:dk2>
      <a:lt2>
        <a:srgbClr val="FFFFFF"/>
      </a:lt2>
      <a:accent1>
        <a:srgbClr val="89C540"/>
      </a:accent1>
      <a:accent2>
        <a:srgbClr val="41BB95"/>
      </a:accent2>
      <a:accent3>
        <a:srgbClr val="13A0C0"/>
      </a:accent3>
      <a:accent4>
        <a:srgbClr val="515AA8"/>
      </a:accent4>
      <a:accent5>
        <a:srgbClr val="08909F"/>
      </a:accent5>
      <a:accent6>
        <a:srgbClr val="DDDDDC"/>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Theme">
  <a:themeElements>
    <a:clrScheme name="Custom 13">
      <a:dk1>
        <a:srgbClr val="747994"/>
      </a:dk1>
      <a:lt1>
        <a:srgbClr val="FFFFFF"/>
      </a:lt1>
      <a:dk2>
        <a:srgbClr val="111240"/>
      </a:dk2>
      <a:lt2>
        <a:srgbClr val="FFFFFF"/>
      </a:lt2>
      <a:accent1>
        <a:srgbClr val="4DADB5"/>
      </a:accent1>
      <a:accent2>
        <a:srgbClr val="3984A3"/>
      </a:accent2>
      <a:accent3>
        <a:srgbClr val="2B526A"/>
      </a:accent3>
      <a:accent4>
        <a:srgbClr val="6C88B7"/>
      </a:accent4>
      <a:accent5>
        <a:srgbClr val="4C5974"/>
      </a:accent5>
      <a:accent6>
        <a:srgbClr val="303942"/>
      </a:accent6>
      <a:hlink>
        <a:srgbClr val="F33B48"/>
      </a:hlink>
      <a:folHlink>
        <a:srgbClr val="FFC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Theme">
  <a:themeElements>
    <a:clrScheme name="AI - Thank You Slides">
      <a:dk1>
        <a:srgbClr val="747994"/>
      </a:dk1>
      <a:lt1>
        <a:srgbClr val="FFFFFF"/>
      </a:lt1>
      <a:dk2>
        <a:srgbClr val="111340"/>
      </a:dk2>
      <a:lt2>
        <a:srgbClr val="FFFFFF"/>
      </a:lt2>
      <a:accent1>
        <a:srgbClr val="FFC000"/>
      </a:accent1>
      <a:accent2>
        <a:srgbClr val="2075FD"/>
      </a:accent2>
      <a:accent3>
        <a:srgbClr val="4BD6E5"/>
      </a:accent3>
      <a:accent4>
        <a:srgbClr val="F2F2F2"/>
      </a:accent4>
      <a:accent5>
        <a:srgbClr val="E6E6E6"/>
      </a:accent5>
      <a:accent6>
        <a:srgbClr val="C3C8CE"/>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5998187-B710-4CBF-AEBA-8D7A9EA2F344}">
  <we:reference id="6a7bd4f3-0563-43af-8c08-79110eebdff6" version="1.1.0.1" store="EXCatalog" storeType="EXCatalog"/>
  <we:alternateReferences>
    <we:reference id="WA104381155" version="1.1.0.1"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2502</TotalTime>
  <Words>1645</Words>
  <Application>Microsoft Office PowerPoint</Application>
  <PresentationFormat>On-screen Show (4:3)</PresentationFormat>
  <Paragraphs>241</Paragraphs>
  <Slides>20</Slides>
  <Notes>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20</vt:i4>
      </vt:variant>
    </vt:vector>
  </HeadingPairs>
  <TitlesOfParts>
    <vt:vector size="38" baseType="lpstr">
      <vt:lpstr>Arial</vt:lpstr>
      <vt:lpstr>Calibri</vt:lpstr>
      <vt:lpstr>Calibri Light</vt:lpstr>
      <vt:lpstr>DM Sans</vt:lpstr>
      <vt:lpstr>Helvetica Neue Medium</vt:lpstr>
      <vt:lpstr>Poppins</vt:lpstr>
      <vt:lpstr>Symbol</vt:lpstr>
      <vt:lpstr>Times New Roman</vt:lpstr>
      <vt:lpstr>TimesNewRomanPSMT</vt:lpstr>
      <vt:lpstr>Wingdings</vt:lpstr>
      <vt:lpstr>Simple Light</vt:lpstr>
      <vt:lpstr>Default Theme</vt:lpstr>
      <vt:lpstr>1_Default Theme</vt:lpstr>
      <vt:lpstr>2_Default Theme</vt:lpstr>
      <vt:lpstr>3_Default Theme</vt:lpstr>
      <vt:lpstr>4_Default Theme</vt:lpstr>
      <vt:lpstr>5_Default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LED POLICY AND ACTION PLAN (2020) – POLICY OBJECTIVES</vt:lpstr>
      <vt:lpstr>PowerPoint Presentation</vt:lpstr>
      <vt:lpstr>Gulf of Guinea Northern Regions Social Cohesion (SOCO) Project</vt:lpstr>
      <vt:lpstr>PowerPoint Presentation</vt:lpstr>
      <vt:lpstr>Project Components - Overview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Ashutosh Raina</cp:lastModifiedBy>
  <cp:revision>30</cp:revision>
  <dcterms:modified xsi:type="dcterms:W3CDTF">2023-03-20T17:37:51Z</dcterms:modified>
</cp:coreProperties>
</file>