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</p:sldMasterIdLst>
  <p:notesMasterIdLst>
    <p:notesMasterId r:id="rId16"/>
  </p:notesMasterIdLst>
  <p:sldIdLst>
    <p:sldId id="580" r:id="rId10"/>
    <p:sldId id="585" r:id="rId11"/>
    <p:sldId id="573" r:id="rId12"/>
    <p:sldId id="582" r:id="rId13"/>
    <p:sldId id="584" r:id="rId14"/>
    <p:sldId id="57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BBD0"/>
    <a:srgbClr val="FFEB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9ECB08-136D-48B8-B1AB-528F41B6C7DA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37646B-5784-4202-B575-A73465015374}">
      <dgm:prSet phldrT="[Texto]" phldr="1" custT="1"/>
      <dgm:spPr/>
      <dgm:t>
        <a:bodyPr/>
        <a:lstStyle/>
        <a:p>
          <a:endParaRPr lang="en-US" sz="1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6736962-C0C7-4538-8966-E2C386CBEAF0}" type="parTrans" cxnId="{A02E6483-A32B-4CE8-A7B8-8101F4B1A7A4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18B43FA-AC48-49BB-8080-443D618A7D21}" type="sibTrans" cxnId="{A02E6483-A32B-4CE8-A7B8-8101F4B1A7A4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72979B-0B95-4B59-A37A-9959674B7724}">
      <dgm:prSet phldrT="[Texto]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25 CU’s</a:t>
          </a:r>
        </a:p>
      </dgm:t>
    </dgm:pt>
    <dgm:pt modelId="{66BD5DCC-F08D-453E-B016-9AE71C707BC5}" type="parTrans" cxnId="{FF5BD9BA-529D-4000-B1DE-C617EAC617A8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0A4AC8-9337-4285-A2C3-C237FD397E2B}" type="sibTrans" cxnId="{FF5BD9BA-529D-4000-B1DE-C617EAC617A8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0008CC-23DE-45C0-9F75-18332DF55D9A}">
      <dgm:prSet phldrT="[Texto]" custT="1"/>
      <dgm:spPr/>
      <dgm:t>
        <a:bodyPr/>
        <a:lstStyle/>
        <a:p>
          <a:r>
            <a:rPr lang="en-US" sz="1800" dirty="0">
              <a:latin typeface="Arial" panose="020B0604020202020204" pitchFamily="34" charset="0"/>
              <a:cs typeface="Arial" panose="020B0604020202020204" pitchFamily="34" charset="0"/>
            </a:rPr>
            <a:t>Central liquidity box</a:t>
          </a:r>
        </a:p>
      </dgm:t>
    </dgm:pt>
    <dgm:pt modelId="{3947A0A7-60C8-4215-B0FF-FA65334C8676}" type="parTrans" cxnId="{59F49817-404F-432F-B363-B93E83A01CC0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B9A18D-D683-4A6A-AF67-E92BE52F8F26}" type="sibTrans" cxnId="{59F49817-404F-432F-B363-B93E83A01CC0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4D654F-FAC2-489D-B863-E7E36B2846C3}">
      <dgm:prSet phldrT="[Texto]" custT="1"/>
      <dgm:spPr/>
      <dgm:t>
        <a:bodyPr/>
        <a:lstStyle/>
        <a:p>
          <a:r>
            <a:rPr lang="en-US" sz="1500" dirty="0">
              <a:latin typeface="Arial" panose="020B0604020202020204" pitchFamily="34" charset="0"/>
              <a:cs typeface="Arial" panose="020B0604020202020204" pitchFamily="34" charset="0"/>
            </a:rPr>
            <a:t>MICOOPE guarantee fund</a:t>
          </a:r>
        </a:p>
      </dgm:t>
    </dgm:pt>
    <dgm:pt modelId="{1A0E9A60-643C-4B7E-AD5A-436D6317BD37}" type="parTrans" cxnId="{ABB486E4-8862-4A74-8215-EBFE4F237B71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654A58B-4219-4C45-9EFD-2E5E63EB84C6}" type="sibTrans" cxnId="{ABB486E4-8862-4A74-8215-EBFE4F237B71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CE12E4-95AA-4EB4-8DF9-46E5B2EC9F94}">
      <dgm:prSet phldrT="[Texto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Insurance carrier</a:t>
          </a:r>
        </a:p>
      </dgm:t>
    </dgm:pt>
    <dgm:pt modelId="{7446DFFE-E4E8-425B-8F4B-7CCC6998D6CC}" type="parTrans" cxnId="{FFE01ACF-E416-438A-BF46-76319C1E1249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55EB301-49CC-49EC-8EAF-511BCD3A899D}" type="sibTrans" cxnId="{FFE01ACF-E416-438A-BF46-76319C1E1249}">
      <dgm:prSet/>
      <dgm:spPr/>
      <dgm:t>
        <a:bodyPr/>
        <a:lstStyle/>
        <a:p>
          <a:endParaRPr lang="en-US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6F1467-EA6D-4C36-B12C-4F41EF2B3AA0}" type="pres">
      <dgm:prSet presAssocID="{D79ECB08-136D-48B8-B1AB-528F41B6C7DA}" presName="composite" presStyleCnt="0">
        <dgm:presLayoutVars>
          <dgm:chMax val="1"/>
          <dgm:dir/>
          <dgm:resizeHandles val="exact"/>
        </dgm:presLayoutVars>
      </dgm:prSet>
      <dgm:spPr/>
    </dgm:pt>
    <dgm:pt modelId="{09F77DF4-F5E8-459D-9BB0-E3B351972F53}" type="pres">
      <dgm:prSet presAssocID="{D79ECB08-136D-48B8-B1AB-528F41B6C7DA}" presName="radial" presStyleCnt="0">
        <dgm:presLayoutVars>
          <dgm:animLvl val="ctr"/>
        </dgm:presLayoutVars>
      </dgm:prSet>
      <dgm:spPr/>
    </dgm:pt>
    <dgm:pt modelId="{BF46B839-21DB-4A9A-81BD-2B607165884A}" type="pres">
      <dgm:prSet presAssocID="{7437646B-5784-4202-B575-A73465015374}" presName="centerShape" presStyleLbl="vennNode1" presStyleIdx="0" presStyleCnt="5"/>
      <dgm:spPr/>
    </dgm:pt>
    <dgm:pt modelId="{1AFDDB6A-BFCF-4B2B-8B83-0B0BCC8ED6D7}" type="pres">
      <dgm:prSet presAssocID="{6172979B-0B95-4B59-A37A-9959674B7724}" presName="node" presStyleLbl="vennNode1" presStyleIdx="1" presStyleCnt="5" custScaleX="100600" custScaleY="100600">
        <dgm:presLayoutVars>
          <dgm:bulletEnabled val="1"/>
        </dgm:presLayoutVars>
      </dgm:prSet>
      <dgm:spPr/>
    </dgm:pt>
    <dgm:pt modelId="{D5040CFA-BFB2-408B-95A7-27BCC6AF778A}" type="pres">
      <dgm:prSet presAssocID="{DB0008CC-23DE-45C0-9F75-18332DF55D9A}" presName="node" presStyleLbl="vennNode1" presStyleIdx="2" presStyleCnt="5" custScaleX="100600" custScaleY="100600">
        <dgm:presLayoutVars>
          <dgm:bulletEnabled val="1"/>
        </dgm:presLayoutVars>
      </dgm:prSet>
      <dgm:spPr/>
    </dgm:pt>
    <dgm:pt modelId="{582447D3-3F25-49E5-BD62-959C3AF66E3B}" type="pres">
      <dgm:prSet presAssocID="{044D654F-FAC2-489D-B863-E7E36B2846C3}" presName="node" presStyleLbl="vennNode1" presStyleIdx="3" presStyleCnt="5" custScaleX="100600" custScaleY="100600">
        <dgm:presLayoutVars>
          <dgm:bulletEnabled val="1"/>
        </dgm:presLayoutVars>
      </dgm:prSet>
      <dgm:spPr/>
    </dgm:pt>
    <dgm:pt modelId="{8B9E8A54-496D-4DE7-B4C8-0C0A75D70772}" type="pres">
      <dgm:prSet presAssocID="{34CE12E4-95AA-4EB4-8DF9-46E5B2EC9F94}" presName="node" presStyleLbl="vennNode1" presStyleIdx="4" presStyleCnt="5" custScaleX="100600" custScaleY="100600">
        <dgm:presLayoutVars>
          <dgm:bulletEnabled val="1"/>
        </dgm:presLayoutVars>
      </dgm:prSet>
      <dgm:spPr/>
    </dgm:pt>
  </dgm:ptLst>
  <dgm:cxnLst>
    <dgm:cxn modelId="{E900FB16-C5DB-4E81-A93A-DA50EC2A1E52}" type="presOf" srcId="{044D654F-FAC2-489D-B863-E7E36B2846C3}" destId="{582447D3-3F25-49E5-BD62-959C3AF66E3B}" srcOrd="0" destOrd="0" presId="urn:microsoft.com/office/officeart/2005/8/layout/radial3"/>
    <dgm:cxn modelId="{59F49817-404F-432F-B363-B93E83A01CC0}" srcId="{7437646B-5784-4202-B575-A73465015374}" destId="{DB0008CC-23DE-45C0-9F75-18332DF55D9A}" srcOrd="1" destOrd="0" parTransId="{3947A0A7-60C8-4215-B0FF-FA65334C8676}" sibTransId="{8DB9A18D-D683-4A6A-AF67-E92BE52F8F26}"/>
    <dgm:cxn modelId="{6D53721C-0EA7-48D2-BCD0-3A7E0538F9E5}" type="presOf" srcId="{DB0008CC-23DE-45C0-9F75-18332DF55D9A}" destId="{D5040CFA-BFB2-408B-95A7-27BCC6AF778A}" srcOrd="0" destOrd="0" presId="urn:microsoft.com/office/officeart/2005/8/layout/radial3"/>
    <dgm:cxn modelId="{FF86563B-2CB3-4685-852D-425EDD82C965}" type="presOf" srcId="{7437646B-5784-4202-B575-A73465015374}" destId="{BF46B839-21DB-4A9A-81BD-2B607165884A}" srcOrd="0" destOrd="0" presId="urn:microsoft.com/office/officeart/2005/8/layout/radial3"/>
    <dgm:cxn modelId="{40539C5B-8196-47EB-8056-C84046DA6D9B}" type="presOf" srcId="{6172979B-0B95-4B59-A37A-9959674B7724}" destId="{1AFDDB6A-BFCF-4B2B-8B83-0B0BCC8ED6D7}" srcOrd="0" destOrd="0" presId="urn:microsoft.com/office/officeart/2005/8/layout/radial3"/>
    <dgm:cxn modelId="{A5118780-8686-4D7D-BD97-5E1FE7A8CFFA}" type="presOf" srcId="{34CE12E4-95AA-4EB4-8DF9-46E5B2EC9F94}" destId="{8B9E8A54-496D-4DE7-B4C8-0C0A75D70772}" srcOrd="0" destOrd="0" presId="urn:microsoft.com/office/officeart/2005/8/layout/radial3"/>
    <dgm:cxn modelId="{A02E6483-A32B-4CE8-A7B8-8101F4B1A7A4}" srcId="{D79ECB08-136D-48B8-B1AB-528F41B6C7DA}" destId="{7437646B-5784-4202-B575-A73465015374}" srcOrd="0" destOrd="0" parTransId="{F6736962-C0C7-4538-8966-E2C386CBEAF0}" sibTransId="{018B43FA-AC48-49BB-8080-443D618A7D21}"/>
    <dgm:cxn modelId="{FF5BD9BA-529D-4000-B1DE-C617EAC617A8}" srcId="{7437646B-5784-4202-B575-A73465015374}" destId="{6172979B-0B95-4B59-A37A-9959674B7724}" srcOrd="0" destOrd="0" parTransId="{66BD5DCC-F08D-453E-B016-9AE71C707BC5}" sibTransId="{970A4AC8-9337-4285-A2C3-C237FD397E2B}"/>
    <dgm:cxn modelId="{FFE01ACF-E416-438A-BF46-76319C1E1249}" srcId="{7437646B-5784-4202-B575-A73465015374}" destId="{34CE12E4-95AA-4EB4-8DF9-46E5B2EC9F94}" srcOrd="3" destOrd="0" parTransId="{7446DFFE-E4E8-425B-8F4B-7CCC6998D6CC}" sibTransId="{955EB301-49CC-49EC-8EAF-511BCD3A899D}"/>
    <dgm:cxn modelId="{68ECDEE0-D225-4B84-9EC1-A81544AF8F79}" type="presOf" srcId="{D79ECB08-136D-48B8-B1AB-528F41B6C7DA}" destId="{006F1467-EA6D-4C36-B12C-4F41EF2B3AA0}" srcOrd="0" destOrd="0" presId="urn:microsoft.com/office/officeart/2005/8/layout/radial3"/>
    <dgm:cxn modelId="{ABB486E4-8862-4A74-8215-EBFE4F237B71}" srcId="{7437646B-5784-4202-B575-A73465015374}" destId="{044D654F-FAC2-489D-B863-E7E36B2846C3}" srcOrd="2" destOrd="0" parTransId="{1A0E9A60-643C-4B7E-AD5A-436D6317BD37}" sibTransId="{E654A58B-4219-4C45-9EFD-2E5E63EB84C6}"/>
    <dgm:cxn modelId="{10E21D20-7F04-4A8E-92FF-60F218017474}" type="presParOf" srcId="{006F1467-EA6D-4C36-B12C-4F41EF2B3AA0}" destId="{09F77DF4-F5E8-459D-9BB0-E3B351972F53}" srcOrd="0" destOrd="0" presId="urn:microsoft.com/office/officeart/2005/8/layout/radial3"/>
    <dgm:cxn modelId="{C0FE6A05-C6D3-4003-B43D-C89E38567DCF}" type="presParOf" srcId="{09F77DF4-F5E8-459D-9BB0-E3B351972F53}" destId="{BF46B839-21DB-4A9A-81BD-2B607165884A}" srcOrd="0" destOrd="0" presId="urn:microsoft.com/office/officeart/2005/8/layout/radial3"/>
    <dgm:cxn modelId="{E7A60307-7011-4655-A9AE-84D3F5DCA6C8}" type="presParOf" srcId="{09F77DF4-F5E8-459D-9BB0-E3B351972F53}" destId="{1AFDDB6A-BFCF-4B2B-8B83-0B0BCC8ED6D7}" srcOrd="1" destOrd="0" presId="urn:microsoft.com/office/officeart/2005/8/layout/radial3"/>
    <dgm:cxn modelId="{7FA7E930-0771-4E2B-B3F2-25A9C0386B34}" type="presParOf" srcId="{09F77DF4-F5E8-459D-9BB0-E3B351972F53}" destId="{D5040CFA-BFB2-408B-95A7-27BCC6AF778A}" srcOrd="2" destOrd="0" presId="urn:microsoft.com/office/officeart/2005/8/layout/radial3"/>
    <dgm:cxn modelId="{42FA12CD-C54A-4A32-908C-6BB29FEF4679}" type="presParOf" srcId="{09F77DF4-F5E8-459D-9BB0-E3B351972F53}" destId="{582447D3-3F25-49E5-BD62-959C3AF66E3B}" srcOrd="3" destOrd="0" presId="urn:microsoft.com/office/officeart/2005/8/layout/radial3"/>
    <dgm:cxn modelId="{A6BEA289-7924-46B4-83A0-6559EB7BD955}" type="presParOf" srcId="{09F77DF4-F5E8-459D-9BB0-E3B351972F53}" destId="{8B9E8A54-496D-4DE7-B4C8-0C0A75D70772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1C6949-9D1F-4CDD-B439-EDDEF2BF948F}" type="doc">
      <dgm:prSet loTypeId="urn:microsoft.com/office/officeart/2005/8/layout/hierarchy2" loCatId="hierarchy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s-GT"/>
        </a:p>
      </dgm:t>
    </dgm:pt>
    <dgm:pt modelId="{F121FD8D-2756-4485-88B0-C0220F4CF1C6}">
      <dgm:prSet phldrT="[Texto]"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What are our functions?</a:t>
          </a:r>
        </a:p>
      </dgm:t>
    </dgm:pt>
    <dgm:pt modelId="{5DBF8249-F932-4DC0-8A0D-E17A06DB4BC6}" type="parTrans" cxnId="{4F5D479B-409A-4CD1-A825-BF4CCAAD5502}">
      <dgm:prSet/>
      <dgm:spPr/>
      <dgm:t>
        <a:bodyPr/>
        <a:lstStyle/>
        <a:p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E05DDD1-7A58-497F-867B-31D985E57735}" type="sibTrans" cxnId="{4F5D479B-409A-4CD1-A825-BF4CCAAD5502}">
      <dgm:prSet/>
      <dgm:spPr/>
      <dgm:t>
        <a:bodyPr/>
        <a:lstStyle/>
        <a:p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2457750-A93D-46E1-AA94-4E82257C1547}">
      <dgm:prSet phldrT="[Texto]"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CU’s</a:t>
          </a:r>
        </a:p>
      </dgm:t>
    </dgm:pt>
    <dgm:pt modelId="{E8C8411F-65AF-497D-98D2-695C8F225C63}" type="parTrans" cxnId="{172E6C08-27F6-45FD-8277-8410E6852482}">
      <dgm:prSet custT="1"/>
      <dgm:spPr/>
      <dgm:t>
        <a:bodyPr/>
        <a:lstStyle/>
        <a:p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0B7C5F-7E9E-48B2-89C2-6E7E9F10F564}" type="sibTrans" cxnId="{172E6C08-27F6-45FD-8277-8410E6852482}">
      <dgm:prSet/>
      <dgm:spPr/>
      <dgm:t>
        <a:bodyPr/>
        <a:lstStyle/>
        <a:p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3E2330-B4AC-44F9-8A1A-198F7BB368BE}">
      <dgm:prSet phldrT="[Texto]" custT="1"/>
      <dgm:spPr/>
      <dgm:t>
        <a:bodyPr/>
        <a:lstStyle/>
        <a:p>
          <a:r>
            <a:rPr lang="en-US" sz="20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Assess</a:t>
          </a:r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the normative compliance</a:t>
          </a:r>
        </a:p>
      </dgm:t>
    </dgm:pt>
    <dgm:pt modelId="{7D1FB14F-4D44-4D41-8A2B-8A5D24D0F551}" type="parTrans" cxnId="{D8EA4C69-1032-4BFA-9BAA-7F883C83D1EB}">
      <dgm:prSet custT="1"/>
      <dgm:spPr/>
      <dgm:t>
        <a:bodyPr/>
        <a:lstStyle/>
        <a:p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217C93-72C6-49F5-BD76-9531A836DB1E}" type="sibTrans" cxnId="{D8EA4C69-1032-4BFA-9BAA-7F883C83D1EB}">
      <dgm:prSet/>
      <dgm:spPr/>
      <dgm:t>
        <a:bodyPr/>
        <a:lstStyle/>
        <a:p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F899E90-BADA-4486-9D58-6590939866F8}">
      <dgm:prSet phldrT="[Texto]"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Appraise de risk management</a:t>
          </a:r>
        </a:p>
      </dgm:t>
    </dgm:pt>
    <dgm:pt modelId="{73F84B96-B66D-4C12-8578-50E9F96B90B7}" type="parTrans" cxnId="{CEF48D73-464E-4027-9EEF-CB25CE46EBBE}">
      <dgm:prSet custT="1"/>
      <dgm:spPr/>
      <dgm:t>
        <a:bodyPr/>
        <a:lstStyle/>
        <a:p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3D2288-E3AF-4DD2-9E67-6E056FD91606}" type="sibTrans" cxnId="{CEF48D73-464E-4027-9EEF-CB25CE46EBBE}">
      <dgm:prSet/>
      <dgm:spPr/>
      <dgm:t>
        <a:bodyPr/>
        <a:lstStyle/>
        <a:p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20ABDD-0E25-4190-8A77-0BB94860D491}">
      <dgm:prSet phldrT="[Texto]"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Members</a:t>
          </a:r>
        </a:p>
      </dgm:t>
    </dgm:pt>
    <dgm:pt modelId="{E8C5B00B-0393-46B8-A252-57A4F87378EF}" type="parTrans" cxnId="{F1C9ACA4-EEE9-4153-B8DE-03F73281B719}">
      <dgm:prSet custT="1"/>
      <dgm:spPr/>
      <dgm:t>
        <a:bodyPr/>
        <a:lstStyle/>
        <a:p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AF4640-D86B-4BF9-A372-568467063BA1}" type="sibTrans" cxnId="{F1C9ACA4-EEE9-4153-B8DE-03F73281B719}">
      <dgm:prSet/>
      <dgm:spPr/>
      <dgm:t>
        <a:bodyPr/>
        <a:lstStyle/>
        <a:p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6361A71-102E-49BA-ABF3-CB79BBC1A3A5}">
      <dgm:prSet phldrT="[Texto]"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Guarantee the return of share deposits up to $12,500</a:t>
          </a:r>
        </a:p>
      </dgm:t>
    </dgm:pt>
    <dgm:pt modelId="{AA4B2D3B-B726-43D2-9E19-2BCDEE2D22D0}" type="parTrans" cxnId="{0DD96D52-9707-4041-95A5-069814AF4E89}">
      <dgm:prSet custT="1"/>
      <dgm:spPr/>
      <dgm:t>
        <a:bodyPr/>
        <a:lstStyle/>
        <a:p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1277017-49A8-49C0-863E-89191BEDDA52}" type="sibTrans" cxnId="{0DD96D52-9707-4041-95A5-069814AF4E89}">
      <dgm:prSet/>
      <dgm:spPr/>
      <dgm:t>
        <a:bodyPr/>
        <a:lstStyle/>
        <a:p>
          <a:endParaRPr lang="en-US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2E7205E-6546-44F7-B0D9-4B9FE23F64A7}">
      <dgm:prSet custT="1"/>
      <dgm:spPr/>
      <dgm:t>
        <a:bodyPr/>
        <a:lstStyle/>
        <a:p>
          <a:r>
            <a:rPr lang="en-U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We ensure the solidity, stability and solvency of each of the MICOOPE cooperatives</a:t>
          </a:r>
        </a:p>
      </dgm:t>
    </dgm:pt>
    <dgm:pt modelId="{8B469FB3-B762-403C-802C-922FB24817E9}" type="parTrans" cxnId="{4682E033-E435-4BCD-9037-376CFEA5BE90}">
      <dgm:prSet custT="1"/>
      <dgm:spPr/>
      <dgm:t>
        <a:bodyPr/>
        <a:lstStyle/>
        <a:p>
          <a:endParaRPr lang="en-US" sz="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B46E85F-516D-4A9E-9A12-348CD4B67AAA}" type="sibTrans" cxnId="{4682E033-E435-4BCD-9037-376CFEA5BE90}">
      <dgm:prSet/>
      <dgm:spPr/>
      <dgm:t>
        <a:bodyPr/>
        <a:lstStyle/>
        <a:p>
          <a:endParaRPr 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5E1928-8D9C-4C32-BEA0-21CD33169E39}">
      <dgm:prSet custT="1"/>
      <dgm:spPr>
        <a:solidFill>
          <a:srgbClr val="F8BBD0">
            <a:alpha val="29804"/>
          </a:srgbClr>
        </a:solidFill>
      </dgm:spPr>
      <dgm:t>
        <a:bodyPr/>
        <a:lstStyle/>
        <a:p>
          <a:r>
            <a: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Delinquency rate</a:t>
          </a:r>
        </a:p>
      </dgm:t>
    </dgm:pt>
    <dgm:pt modelId="{55096133-7F6A-46E6-A823-54188E75BF79}" type="parTrans" cxnId="{E857C225-F1EA-4BB2-AB10-84DC6508F284}">
      <dgm:prSet custT="1"/>
      <dgm:spPr/>
      <dgm:t>
        <a:bodyPr/>
        <a:lstStyle/>
        <a:p>
          <a:endParaRPr lang="en-US" sz="700"/>
        </a:p>
      </dgm:t>
    </dgm:pt>
    <dgm:pt modelId="{EC59E32A-12A1-4F34-AD58-5742976354A0}" type="sibTrans" cxnId="{E857C225-F1EA-4BB2-AB10-84DC6508F284}">
      <dgm:prSet/>
      <dgm:spPr/>
      <dgm:t>
        <a:bodyPr/>
        <a:lstStyle/>
        <a:p>
          <a:endParaRPr lang="en-US" sz="1600"/>
        </a:p>
      </dgm:t>
    </dgm:pt>
    <dgm:pt modelId="{FECADA96-E381-461E-88C6-66E68D0AF48E}">
      <dgm:prSet custT="1"/>
      <dgm:spPr>
        <a:solidFill>
          <a:srgbClr val="F8BBD0">
            <a:alpha val="29804"/>
          </a:srgbClr>
        </a:solidFill>
      </dgm:spPr>
      <dgm:t>
        <a:bodyPr/>
        <a:lstStyle/>
        <a:p>
          <a:r>
            <a: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Quality assets</a:t>
          </a:r>
        </a:p>
      </dgm:t>
    </dgm:pt>
    <dgm:pt modelId="{1A95D07E-AC7A-4182-8276-495AF8805873}" type="parTrans" cxnId="{AB1C61A2-F575-494D-BE82-19140FCE78CD}">
      <dgm:prSet custT="1"/>
      <dgm:spPr/>
      <dgm:t>
        <a:bodyPr/>
        <a:lstStyle/>
        <a:p>
          <a:endParaRPr lang="en-US" sz="400"/>
        </a:p>
      </dgm:t>
    </dgm:pt>
    <dgm:pt modelId="{D92652F9-603A-4AEB-A667-6F2A3A711EFD}" type="sibTrans" cxnId="{AB1C61A2-F575-494D-BE82-19140FCE78CD}">
      <dgm:prSet/>
      <dgm:spPr/>
      <dgm:t>
        <a:bodyPr/>
        <a:lstStyle/>
        <a:p>
          <a:endParaRPr lang="en-US" sz="1600"/>
        </a:p>
      </dgm:t>
    </dgm:pt>
    <dgm:pt modelId="{67A146B2-C5CA-4652-AEFA-4D7632971F6B}">
      <dgm:prSet custT="1"/>
      <dgm:spPr>
        <a:solidFill>
          <a:srgbClr val="F8BBD0">
            <a:alpha val="29804"/>
          </a:srgbClr>
        </a:solidFill>
      </dgm:spPr>
      <dgm:t>
        <a:bodyPr/>
        <a:lstStyle/>
        <a:p>
          <a:r>
            <a: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Debtor &amp; depositor concentration</a:t>
          </a:r>
        </a:p>
      </dgm:t>
    </dgm:pt>
    <dgm:pt modelId="{1BCFF360-95F1-471F-ACE1-C1EBF66E7A17}" type="parTrans" cxnId="{AB74B957-5C36-4B37-8F27-6524F47EFDA8}">
      <dgm:prSet custT="1"/>
      <dgm:spPr/>
      <dgm:t>
        <a:bodyPr/>
        <a:lstStyle/>
        <a:p>
          <a:endParaRPr lang="en-US" sz="400"/>
        </a:p>
      </dgm:t>
    </dgm:pt>
    <dgm:pt modelId="{2A2162DF-B24E-46E9-B8FC-20BBE8BA872A}" type="sibTrans" cxnId="{AB74B957-5C36-4B37-8F27-6524F47EFDA8}">
      <dgm:prSet/>
      <dgm:spPr/>
      <dgm:t>
        <a:bodyPr/>
        <a:lstStyle/>
        <a:p>
          <a:endParaRPr lang="en-US" sz="1600"/>
        </a:p>
      </dgm:t>
    </dgm:pt>
    <dgm:pt modelId="{32D8975D-5B34-4EED-A768-67355207BE6B}">
      <dgm:prSet custT="1"/>
      <dgm:spPr>
        <a:solidFill>
          <a:srgbClr val="F8BBD0">
            <a:alpha val="29804"/>
          </a:srgbClr>
        </a:solidFill>
      </dgm:spPr>
      <dgm:t>
        <a:bodyPr/>
        <a:lstStyle/>
        <a:p>
          <a:r>
            <a: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Liquidity level</a:t>
          </a:r>
        </a:p>
      </dgm:t>
    </dgm:pt>
    <dgm:pt modelId="{E74DE1D5-718B-4B3C-9BAF-F1CF1489AFF7}" type="parTrans" cxnId="{642E9716-63DB-4E74-8EDA-E4C9F0886687}">
      <dgm:prSet custT="1"/>
      <dgm:spPr/>
      <dgm:t>
        <a:bodyPr/>
        <a:lstStyle/>
        <a:p>
          <a:endParaRPr lang="en-US" sz="400"/>
        </a:p>
      </dgm:t>
    </dgm:pt>
    <dgm:pt modelId="{F8E72193-826E-4C2D-85B7-1D41C3D089F8}" type="sibTrans" cxnId="{642E9716-63DB-4E74-8EDA-E4C9F0886687}">
      <dgm:prSet/>
      <dgm:spPr/>
      <dgm:t>
        <a:bodyPr/>
        <a:lstStyle/>
        <a:p>
          <a:endParaRPr lang="en-US" sz="1600"/>
        </a:p>
      </dgm:t>
    </dgm:pt>
    <dgm:pt modelId="{F79652B6-C1F1-428F-B9A4-7115B83656BF}">
      <dgm:prSet custT="1"/>
      <dgm:spPr>
        <a:solidFill>
          <a:srgbClr val="F8BBD0">
            <a:alpha val="29804"/>
          </a:srgbClr>
        </a:solidFill>
      </dgm:spPr>
      <dgm:t>
        <a:bodyPr/>
        <a:lstStyle/>
        <a:p>
          <a:r>
            <a: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Operative risk management</a:t>
          </a:r>
        </a:p>
      </dgm:t>
    </dgm:pt>
    <dgm:pt modelId="{B3DDDF14-6AD1-4CF1-9D9E-5F0245A8DDAA}" type="parTrans" cxnId="{195CDA7A-E405-4D51-9F93-2B862A7D611E}">
      <dgm:prSet custT="1"/>
      <dgm:spPr/>
      <dgm:t>
        <a:bodyPr/>
        <a:lstStyle/>
        <a:p>
          <a:endParaRPr lang="en-US" sz="400"/>
        </a:p>
      </dgm:t>
    </dgm:pt>
    <dgm:pt modelId="{A76F94F5-E42A-40EA-9995-F3B4EC520827}" type="sibTrans" cxnId="{195CDA7A-E405-4D51-9F93-2B862A7D611E}">
      <dgm:prSet/>
      <dgm:spPr/>
      <dgm:t>
        <a:bodyPr/>
        <a:lstStyle/>
        <a:p>
          <a:endParaRPr lang="en-US" sz="1600"/>
        </a:p>
      </dgm:t>
    </dgm:pt>
    <dgm:pt modelId="{1017F060-062D-45BA-B43D-E53FBA1BB851}">
      <dgm:prSet custT="1"/>
      <dgm:spPr>
        <a:solidFill>
          <a:srgbClr val="F8BBD0">
            <a:alpha val="29804"/>
          </a:srgbClr>
        </a:solidFill>
      </dgm:spPr>
      <dgm:t>
        <a:bodyPr/>
        <a:lstStyle/>
        <a:p>
          <a:r>
            <a:rPr lang="en-US" sz="1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Capital level &amp; Equity position</a:t>
          </a:r>
        </a:p>
      </dgm:t>
    </dgm:pt>
    <dgm:pt modelId="{8DB7B924-82C9-4046-8B6A-F6E2265924C4}" type="parTrans" cxnId="{8D6CB50F-6C28-4D09-A99F-D71C85E2FC1F}">
      <dgm:prSet custT="1"/>
      <dgm:spPr/>
      <dgm:t>
        <a:bodyPr/>
        <a:lstStyle/>
        <a:p>
          <a:endParaRPr lang="en-US" sz="700"/>
        </a:p>
      </dgm:t>
    </dgm:pt>
    <dgm:pt modelId="{FB890174-761E-4AAD-AD45-085F66B7A035}" type="sibTrans" cxnId="{8D6CB50F-6C28-4D09-A99F-D71C85E2FC1F}">
      <dgm:prSet/>
      <dgm:spPr/>
      <dgm:t>
        <a:bodyPr/>
        <a:lstStyle/>
        <a:p>
          <a:endParaRPr lang="en-US" sz="1600"/>
        </a:p>
      </dgm:t>
    </dgm:pt>
    <dgm:pt modelId="{12FFBE6D-A9CB-43BB-914E-7E96F2BA6A72}" type="pres">
      <dgm:prSet presAssocID="{6B1C6949-9D1F-4CDD-B439-EDDEF2BF948F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5A5FDDF-14EE-47F2-8AE2-AE35C5419E0B}" type="pres">
      <dgm:prSet presAssocID="{F121FD8D-2756-4485-88B0-C0220F4CF1C6}" presName="root1" presStyleCnt="0"/>
      <dgm:spPr/>
    </dgm:pt>
    <dgm:pt modelId="{A2070890-CAAD-4B17-9367-E66E298A0FF9}" type="pres">
      <dgm:prSet presAssocID="{F121FD8D-2756-4485-88B0-C0220F4CF1C6}" presName="LevelOneTextNode" presStyleLbl="node0" presStyleIdx="0" presStyleCnt="1">
        <dgm:presLayoutVars>
          <dgm:chPref val="3"/>
        </dgm:presLayoutVars>
      </dgm:prSet>
      <dgm:spPr/>
    </dgm:pt>
    <dgm:pt modelId="{D110EE39-0CBA-4EED-B973-11D01439B27D}" type="pres">
      <dgm:prSet presAssocID="{F121FD8D-2756-4485-88B0-C0220F4CF1C6}" presName="level2hierChild" presStyleCnt="0"/>
      <dgm:spPr/>
    </dgm:pt>
    <dgm:pt modelId="{21E16A89-7DC0-4F46-8CD2-CC966F739BC0}" type="pres">
      <dgm:prSet presAssocID="{E8C8411F-65AF-497D-98D2-695C8F225C63}" presName="conn2-1" presStyleLbl="parChTrans1D2" presStyleIdx="0" presStyleCnt="2"/>
      <dgm:spPr/>
    </dgm:pt>
    <dgm:pt modelId="{3C39A633-70AE-4D24-892F-85B4FB057B8B}" type="pres">
      <dgm:prSet presAssocID="{E8C8411F-65AF-497D-98D2-695C8F225C63}" presName="connTx" presStyleLbl="parChTrans1D2" presStyleIdx="0" presStyleCnt="2"/>
      <dgm:spPr/>
    </dgm:pt>
    <dgm:pt modelId="{8D9E5E9B-496E-42A0-90B9-0A31D5CCCFB5}" type="pres">
      <dgm:prSet presAssocID="{82457750-A93D-46E1-AA94-4E82257C1547}" presName="root2" presStyleCnt="0"/>
      <dgm:spPr/>
    </dgm:pt>
    <dgm:pt modelId="{6A2D1D44-B363-4074-9F0B-9B9B3FE0DE65}" type="pres">
      <dgm:prSet presAssocID="{82457750-A93D-46E1-AA94-4E82257C1547}" presName="LevelTwoTextNode" presStyleLbl="node2" presStyleIdx="0" presStyleCnt="2">
        <dgm:presLayoutVars>
          <dgm:chPref val="3"/>
        </dgm:presLayoutVars>
      </dgm:prSet>
      <dgm:spPr/>
    </dgm:pt>
    <dgm:pt modelId="{DB8D7FC0-21CA-44D7-B5A9-CEC08CBFE84B}" type="pres">
      <dgm:prSet presAssocID="{82457750-A93D-46E1-AA94-4E82257C1547}" presName="level3hierChild" presStyleCnt="0"/>
      <dgm:spPr/>
    </dgm:pt>
    <dgm:pt modelId="{1D9673E5-48AC-40F7-B018-718F2899CB25}" type="pres">
      <dgm:prSet presAssocID="{7D1FB14F-4D44-4D41-8A2B-8A5D24D0F551}" presName="conn2-1" presStyleLbl="parChTrans1D3" presStyleIdx="0" presStyleCnt="4"/>
      <dgm:spPr/>
    </dgm:pt>
    <dgm:pt modelId="{323EB95E-B913-4BAA-A184-D93AC6CD96AC}" type="pres">
      <dgm:prSet presAssocID="{7D1FB14F-4D44-4D41-8A2B-8A5D24D0F551}" presName="connTx" presStyleLbl="parChTrans1D3" presStyleIdx="0" presStyleCnt="4"/>
      <dgm:spPr/>
    </dgm:pt>
    <dgm:pt modelId="{22E5C787-11A8-4602-A791-65DC72B5386E}" type="pres">
      <dgm:prSet presAssocID="{BB3E2330-B4AC-44F9-8A1A-198F7BB368BE}" presName="root2" presStyleCnt="0"/>
      <dgm:spPr/>
    </dgm:pt>
    <dgm:pt modelId="{867A0B0F-3D4E-4221-B8E9-1FC5D7B0A451}" type="pres">
      <dgm:prSet presAssocID="{BB3E2330-B4AC-44F9-8A1A-198F7BB368BE}" presName="LevelTwoTextNode" presStyleLbl="node3" presStyleIdx="0" presStyleCnt="4" custScaleX="133418">
        <dgm:presLayoutVars>
          <dgm:chPref val="3"/>
        </dgm:presLayoutVars>
      </dgm:prSet>
      <dgm:spPr/>
    </dgm:pt>
    <dgm:pt modelId="{80A7FE10-A919-401E-8AAC-8EEA521605F0}" type="pres">
      <dgm:prSet presAssocID="{BB3E2330-B4AC-44F9-8A1A-198F7BB368BE}" presName="level3hierChild" presStyleCnt="0"/>
      <dgm:spPr/>
    </dgm:pt>
    <dgm:pt modelId="{F7394CC9-F352-46F1-97F0-6974C922C203}" type="pres">
      <dgm:prSet presAssocID="{73F84B96-B66D-4C12-8578-50E9F96B90B7}" presName="conn2-1" presStyleLbl="parChTrans1D3" presStyleIdx="1" presStyleCnt="4"/>
      <dgm:spPr/>
    </dgm:pt>
    <dgm:pt modelId="{A948D022-F2EB-43FE-B7CE-DF8BBA0CF373}" type="pres">
      <dgm:prSet presAssocID="{73F84B96-B66D-4C12-8578-50E9F96B90B7}" presName="connTx" presStyleLbl="parChTrans1D3" presStyleIdx="1" presStyleCnt="4"/>
      <dgm:spPr/>
    </dgm:pt>
    <dgm:pt modelId="{B3F68EF8-6DE5-406C-882C-3F766B4D649C}" type="pres">
      <dgm:prSet presAssocID="{7F899E90-BADA-4486-9D58-6590939866F8}" presName="root2" presStyleCnt="0"/>
      <dgm:spPr/>
    </dgm:pt>
    <dgm:pt modelId="{22226DE6-C829-4D54-85B0-5A4F488818F4}" type="pres">
      <dgm:prSet presAssocID="{7F899E90-BADA-4486-9D58-6590939866F8}" presName="LevelTwoTextNode" presStyleLbl="node3" presStyleIdx="1" presStyleCnt="4" custScaleX="133418">
        <dgm:presLayoutVars>
          <dgm:chPref val="3"/>
        </dgm:presLayoutVars>
      </dgm:prSet>
      <dgm:spPr/>
    </dgm:pt>
    <dgm:pt modelId="{44144E11-A0AF-471A-B67B-98DD4DE56F0D}" type="pres">
      <dgm:prSet presAssocID="{7F899E90-BADA-4486-9D58-6590939866F8}" presName="level3hierChild" presStyleCnt="0"/>
      <dgm:spPr/>
    </dgm:pt>
    <dgm:pt modelId="{BE227B3F-223D-467F-863B-A6CA2C1B7C3A}" type="pres">
      <dgm:prSet presAssocID="{55096133-7F6A-46E6-A823-54188E75BF79}" presName="conn2-1" presStyleLbl="parChTrans1D4" presStyleIdx="0" presStyleCnt="6"/>
      <dgm:spPr/>
    </dgm:pt>
    <dgm:pt modelId="{A65AFA2F-15AF-4E6A-9F70-A6BF04E25BB4}" type="pres">
      <dgm:prSet presAssocID="{55096133-7F6A-46E6-A823-54188E75BF79}" presName="connTx" presStyleLbl="parChTrans1D4" presStyleIdx="0" presStyleCnt="6"/>
      <dgm:spPr/>
    </dgm:pt>
    <dgm:pt modelId="{4D6ED48E-57FE-4BC7-A885-02F3410FABE5}" type="pres">
      <dgm:prSet presAssocID="{165E1928-8D9C-4C32-BEA0-21CD33169E39}" presName="root2" presStyleCnt="0"/>
      <dgm:spPr/>
    </dgm:pt>
    <dgm:pt modelId="{CB12DC0F-7467-472F-8F91-D92136645027}" type="pres">
      <dgm:prSet presAssocID="{165E1928-8D9C-4C32-BEA0-21CD33169E39}" presName="LevelTwoTextNode" presStyleLbl="node4" presStyleIdx="0" presStyleCnt="6">
        <dgm:presLayoutVars>
          <dgm:chPref val="3"/>
        </dgm:presLayoutVars>
      </dgm:prSet>
      <dgm:spPr/>
    </dgm:pt>
    <dgm:pt modelId="{732F8D94-CC8B-4EB1-9399-76EF0173C317}" type="pres">
      <dgm:prSet presAssocID="{165E1928-8D9C-4C32-BEA0-21CD33169E39}" presName="level3hierChild" presStyleCnt="0"/>
      <dgm:spPr/>
    </dgm:pt>
    <dgm:pt modelId="{831EE650-3121-4AD2-A80B-1668248A452F}" type="pres">
      <dgm:prSet presAssocID="{1A95D07E-AC7A-4182-8276-495AF8805873}" presName="conn2-1" presStyleLbl="parChTrans1D4" presStyleIdx="1" presStyleCnt="6"/>
      <dgm:spPr/>
    </dgm:pt>
    <dgm:pt modelId="{73A4A43F-D932-4148-B8A1-953C804DC232}" type="pres">
      <dgm:prSet presAssocID="{1A95D07E-AC7A-4182-8276-495AF8805873}" presName="connTx" presStyleLbl="parChTrans1D4" presStyleIdx="1" presStyleCnt="6"/>
      <dgm:spPr/>
    </dgm:pt>
    <dgm:pt modelId="{80A722F0-B1CA-4264-8C06-0898DBE485D5}" type="pres">
      <dgm:prSet presAssocID="{FECADA96-E381-461E-88C6-66E68D0AF48E}" presName="root2" presStyleCnt="0"/>
      <dgm:spPr/>
    </dgm:pt>
    <dgm:pt modelId="{945918FB-B529-4108-A38B-D488E0AE678F}" type="pres">
      <dgm:prSet presAssocID="{FECADA96-E381-461E-88C6-66E68D0AF48E}" presName="LevelTwoTextNode" presStyleLbl="node4" presStyleIdx="1" presStyleCnt="6">
        <dgm:presLayoutVars>
          <dgm:chPref val="3"/>
        </dgm:presLayoutVars>
      </dgm:prSet>
      <dgm:spPr/>
    </dgm:pt>
    <dgm:pt modelId="{3B55482B-9722-49FE-8956-92123085E3FB}" type="pres">
      <dgm:prSet presAssocID="{FECADA96-E381-461E-88C6-66E68D0AF48E}" presName="level3hierChild" presStyleCnt="0"/>
      <dgm:spPr/>
    </dgm:pt>
    <dgm:pt modelId="{1DC287F6-8477-4410-BD3F-7BA7CD770ADF}" type="pres">
      <dgm:prSet presAssocID="{1BCFF360-95F1-471F-ACE1-C1EBF66E7A17}" presName="conn2-1" presStyleLbl="parChTrans1D4" presStyleIdx="2" presStyleCnt="6"/>
      <dgm:spPr/>
    </dgm:pt>
    <dgm:pt modelId="{91B64FB3-7A03-4BB7-9F9B-C2BAB71A23A3}" type="pres">
      <dgm:prSet presAssocID="{1BCFF360-95F1-471F-ACE1-C1EBF66E7A17}" presName="connTx" presStyleLbl="parChTrans1D4" presStyleIdx="2" presStyleCnt="6"/>
      <dgm:spPr/>
    </dgm:pt>
    <dgm:pt modelId="{F648AE18-DAA9-4CCC-9FF8-2F4D4B5F74A5}" type="pres">
      <dgm:prSet presAssocID="{67A146B2-C5CA-4652-AEFA-4D7632971F6B}" presName="root2" presStyleCnt="0"/>
      <dgm:spPr/>
    </dgm:pt>
    <dgm:pt modelId="{248DA112-CFBD-4529-896D-8BEF0016A776}" type="pres">
      <dgm:prSet presAssocID="{67A146B2-C5CA-4652-AEFA-4D7632971F6B}" presName="LevelTwoTextNode" presStyleLbl="node4" presStyleIdx="2" presStyleCnt="6">
        <dgm:presLayoutVars>
          <dgm:chPref val="3"/>
        </dgm:presLayoutVars>
      </dgm:prSet>
      <dgm:spPr/>
    </dgm:pt>
    <dgm:pt modelId="{366C940D-A637-4868-983A-A8A482C90CD0}" type="pres">
      <dgm:prSet presAssocID="{67A146B2-C5CA-4652-AEFA-4D7632971F6B}" presName="level3hierChild" presStyleCnt="0"/>
      <dgm:spPr/>
    </dgm:pt>
    <dgm:pt modelId="{4245B217-D355-47FC-A873-C4CB9FE26F23}" type="pres">
      <dgm:prSet presAssocID="{E74DE1D5-718B-4B3C-9BAF-F1CF1489AFF7}" presName="conn2-1" presStyleLbl="parChTrans1D4" presStyleIdx="3" presStyleCnt="6"/>
      <dgm:spPr/>
    </dgm:pt>
    <dgm:pt modelId="{090C8539-1E9F-4629-AB48-8D9CCCAD86B0}" type="pres">
      <dgm:prSet presAssocID="{E74DE1D5-718B-4B3C-9BAF-F1CF1489AFF7}" presName="connTx" presStyleLbl="parChTrans1D4" presStyleIdx="3" presStyleCnt="6"/>
      <dgm:spPr/>
    </dgm:pt>
    <dgm:pt modelId="{466E04D3-121C-42CB-8409-CBF8159F2226}" type="pres">
      <dgm:prSet presAssocID="{32D8975D-5B34-4EED-A768-67355207BE6B}" presName="root2" presStyleCnt="0"/>
      <dgm:spPr/>
    </dgm:pt>
    <dgm:pt modelId="{E4CBD5DB-CC2C-43D3-8398-9F233C8868F7}" type="pres">
      <dgm:prSet presAssocID="{32D8975D-5B34-4EED-A768-67355207BE6B}" presName="LevelTwoTextNode" presStyleLbl="node4" presStyleIdx="3" presStyleCnt="6">
        <dgm:presLayoutVars>
          <dgm:chPref val="3"/>
        </dgm:presLayoutVars>
      </dgm:prSet>
      <dgm:spPr/>
    </dgm:pt>
    <dgm:pt modelId="{86740F36-FA55-4E7D-AF80-02ED4E9E0084}" type="pres">
      <dgm:prSet presAssocID="{32D8975D-5B34-4EED-A768-67355207BE6B}" presName="level3hierChild" presStyleCnt="0"/>
      <dgm:spPr/>
    </dgm:pt>
    <dgm:pt modelId="{CEB77DEA-0A9E-4304-99A5-4CED7E6BE902}" type="pres">
      <dgm:prSet presAssocID="{B3DDDF14-6AD1-4CF1-9D9E-5F0245A8DDAA}" presName="conn2-1" presStyleLbl="parChTrans1D4" presStyleIdx="4" presStyleCnt="6"/>
      <dgm:spPr/>
    </dgm:pt>
    <dgm:pt modelId="{3F52149A-D613-43BC-8BBC-01E305565B34}" type="pres">
      <dgm:prSet presAssocID="{B3DDDF14-6AD1-4CF1-9D9E-5F0245A8DDAA}" presName="connTx" presStyleLbl="parChTrans1D4" presStyleIdx="4" presStyleCnt="6"/>
      <dgm:spPr/>
    </dgm:pt>
    <dgm:pt modelId="{67840650-144A-4EF8-B16A-D97E02BFD026}" type="pres">
      <dgm:prSet presAssocID="{F79652B6-C1F1-428F-B9A4-7115B83656BF}" presName="root2" presStyleCnt="0"/>
      <dgm:spPr/>
    </dgm:pt>
    <dgm:pt modelId="{F043E743-8152-4F2D-8FA9-E0CAFDCFA28D}" type="pres">
      <dgm:prSet presAssocID="{F79652B6-C1F1-428F-B9A4-7115B83656BF}" presName="LevelTwoTextNode" presStyleLbl="node4" presStyleIdx="4" presStyleCnt="6">
        <dgm:presLayoutVars>
          <dgm:chPref val="3"/>
        </dgm:presLayoutVars>
      </dgm:prSet>
      <dgm:spPr/>
    </dgm:pt>
    <dgm:pt modelId="{137451B4-AFC3-4EEF-B415-632943B9C70D}" type="pres">
      <dgm:prSet presAssocID="{F79652B6-C1F1-428F-B9A4-7115B83656BF}" presName="level3hierChild" presStyleCnt="0"/>
      <dgm:spPr/>
    </dgm:pt>
    <dgm:pt modelId="{AC7248D6-B360-4C97-962F-3B0623EEDEFF}" type="pres">
      <dgm:prSet presAssocID="{8DB7B924-82C9-4046-8B6A-F6E2265924C4}" presName="conn2-1" presStyleLbl="parChTrans1D4" presStyleIdx="5" presStyleCnt="6"/>
      <dgm:spPr/>
    </dgm:pt>
    <dgm:pt modelId="{BFBA1550-70A8-498D-8779-F258FBF22CD2}" type="pres">
      <dgm:prSet presAssocID="{8DB7B924-82C9-4046-8B6A-F6E2265924C4}" presName="connTx" presStyleLbl="parChTrans1D4" presStyleIdx="5" presStyleCnt="6"/>
      <dgm:spPr/>
    </dgm:pt>
    <dgm:pt modelId="{6182EAED-8B0F-48D9-83EB-C0FDED40BA84}" type="pres">
      <dgm:prSet presAssocID="{1017F060-062D-45BA-B43D-E53FBA1BB851}" presName="root2" presStyleCnt="0"/>
      <dgm:spPr/>
    </dgm:pt>
    <dgm:pt modelId="{42EFE999-CBF0-43BF-9711-12E0BA4D1588}" type="pres">
      <dgm:prSet presAssocID="{1017F060-062D-45BA-B43D-E53FBA1BB851}" presName="LevelTwoTextNode" presStyleLbl="node4" presStyleIdx="5" presStyleCnt="6">
        <dgm:presLayoutVars>
          <dgm:chPref val="3"/>
        </dgm:presLayoutVars>
      </dgm:prSet>
      <dgm:spPr/>
    </dgm:pt>
    <dgm:pt modelId="{376A1E2E-29F5-4C0E-9EA9-4BDE751F5BC7}" type="pres">
      <dgm:prSet presAssocID="{1017F060-062D-45BA-B43D-E53FBA1BB851}" presName="level3hierChild" presStyleCnt="0"/>
      <dgm:spPr/>
    </dgm:pt>
    <dgm:pt modelId="{926A5143-F4BD-4E9A-832E-D067D510992A}" type="pres">
      <dgm:prSet presAssocID="{8B469FB3-B762-403C-802C-922FB24817E9}" presName="conn2-1" presStyleLbl="parChTrans1D3" presStyleIdx="2" presStyleCnt="4"/>
      <dgm:spPr/>
    </dgm:pt>
    <dgm:pt modelId="{E45EC738-6F59-4CEF-B22E-26C4A7510E6D}" type="pres">
      <dgm:prSet presAssocID="{8B469FB3-B762-403C-802C-922FB24817E9}" presName="connTx" presStyleLbl="parChTrans1D3" presStyleIdx="2" presStyleCnt="4"/>
      <dgm:spPr/>
    </dgm:pt>
    <dgm:pt modelId="{7770A927-C455-46D9-AF6B-643CDBC414A5}" type="pres">
      <dgm:prSet presAssocID="{42E7205E-6546-44F7-B0D9-4B9FE23F64A7}" presName="root2" presStyleCnt="0"/>
      <dgm:spPr/>
    </dgm:pt>
    <dgm:pt modelId="{149A6540-BB2E-42BE-8425-56CE47680420}" type="pres">
      <dgm:prSet presAssocID="{42E7205E-6546-44F7-B0D9-4B9FE23F64A7}" presName="LevelTwoTextNode" presStyleLbl="node3" presStyleIdx="2" presStyleCnt="4" custScaleX="133418" custScaleY="227411">
        <dgm:presLayoutVars>
          <dgm:chPref val="3"/>
        </dgm:presLayoutVars>
      </dgm:prSet>
      <dgm:spPr/>
    </dgm:pt>
    <dgm:pt modelId="{31348607-D193-4FB4-85A6-3A6CA9DB2839}" type="pres">
      <dgm:prSet presAssocID="{42E7205E-6546-44F7-B0D9-4B9FE23F64A7}" presName="level3hierChild" presStyleCnt="0"/>
      <dgm:spPr/>
    </dgm:pt>
    <dgm:pt modelId="{7D43CD7C-0827-4B40-B61B-5E519DD0AC01}" type="pres">
      <dgm:prSet presAssocID="{E8C5B00B-0393-46B8-A252-57A4F87378EF}" presName="conn2-1" presStyleLbl="parChTrans1D2" presStyleIdx="1" presStyleCnt="2"/>
      <dgm:spPr/>
    </dgm:pt>
    <dgm:pt modelId="{184CA7D2-4C65-450F-82F1-D728D0D20719}" type="pres">
      <dgm:prSet presAssocID="{E8C5B00B-0393-46B8-A252-57A4F87378EF}" presName="connTx" presStyleLbl="parChTrans1D2" presStyleIdx="1" presStyleCnt="2"/>
      <dgm:spPr/>
    </dgm:pt>
    <dgm:pt modelId="{5F78C3AD-D0CF-4BFD-8352-3BB0C20883F3}" type="pres">
      <dgm:prSet presAssocID="{8920ABDD-0E25-4190-8A77-0BB94860D491}" presName="root2" presStyleCnt="0"/>
      <dgm:spPr/>
    </dgm:pt>
    <dgm:pt modelId="{C18CCFA1-CA0B-4ACB-AD17-2191559DAD9B}" type="pres">
      <dgm:prSet presAssocID="{8920ABDD-0E25-4190-8A77-0BB94860D491}" presName="LevelTwoTextNode" presStyleLbl="node2" presStyleIdx="1" presStyleCnt="2">
        <dgm:presLayoutVars>
          <dgm:chPref val="3"/>
        </dgm:presLayoutVars>
      </dgm:prSet>
      <dgm:spPr/>
    </dgm:pt>
    <dgm:pt modelId="{E3DEA0F2-413F-48D6-A7B7-BF192FB45156}" type="pres">
      <dgm:prSet presAssocID="{8920ABDD-0E25-4190-8A77-0BB94860D491}" presName="level3hierChild" presStyleCnt="0"/>
      <dgm:spPr/>
    </dgm:pt>
    <dgm:pt modelId="{86995391-44E1-4576-B97A-D12AD74760EF}" type="pres">
      <dgm:prSet presAssocID="{AA4B2D3B-B726-43D2-9E19-2BCDEE2D22D0}" presName="conn2-1" presStyleLbl="parChTrans1D3" presStyleIdx="3" presStyleCnt="4"/>
      <dgm:spPr/>
    </dgm:pt>
    <dgm:pt modelId="{5CCB5946-0644-4A0A-98C8-EB0E3DAFF0FD}" type="pres">
      <dgm:prSet presAssocID="{AA4B2D3B-B726-43D2-9E19-2BCDEE2D22D0}" presName="connTx" presStyleLbl="parChTrans1D3" presStyleIdx="3" presStyleCnt="4"/>
      <dgm:spPr/>
    </dgm:pt>
    <dgm:pt modelId="{7FB0BE10-583B-4142-95B1-2C251E3EF29B}" type="pres">
      <dgm:prSet presAssocID="{56361A71-102E-49BA-ABF3-CB79BBC1A3A5}" presName="root2" presStyleCnt="0"/>
      <dgm:spPr/>
    </dgm:pt>
    <dgm:pt modelId="{51C694AD-AE81-4336-9A01-21CFB79D7C2C}" type="pres">
      <dgm:prSet presAssocID="{56361A71-102E-49BA-ABF3-CB79BBC1A3A5}" presName="LevelTwoTextNode" presStyleLbl="node3" presStyleIdx="3" presStyleCnt="4" custScaleX="133418" custScaleY="139799">
        <dgm:presLayoutVars>
          <dgm:chPref val="3"/>
        </dgm:presLayoutVars>
      </dgm:prSet>
      <dgm:spPr/>
    </dgm:pt>
    <dgm:pt modelId="{C00A4DE6-23FE-4544-85A9-567C8A801D30}" type="pres">
      <dgm:prSet presAssocID="{56361A71-102E-49BA-ABF3-CB79BBC1A3A5}" presName="level3hierChild" presStyleCnt="0"/>
      <dgm:spPr/>
    </dgm:pt>
  </dgm:ptLst>
  <dgm:cxnLst>
    <dgm:cxn modelId="{172E6C08-27F6-45FD-8277-8410E6852482}" srcId="{F121FD8D-2756-4485-88B0-C0220F4CF1C6}" destId="{82457750-A93D-46E1-AA94-4E82257C1547}" srcOrd="0" destOrd="0" parTransId="{E8C8411F-65AF-497D-98D2-695C8F225C63}" sibTransId="{310B7C5F-7E9E-48B2-89C2-6E7E9F10F564}"/>
    <dgm:cxn modelId="{E382A10A-759A-47B7-8B93-8656DF3759E8}" type="presOf" srcId="{E8C5B00B-0393-46B8-A252-57A4F87378EF}" destId="{7D43CD7C-0827-4B40-B61B-5E519DD0AC01}" srcOrd="0" destOrd="0" presId="urn:microsoft.com/office/officeart/2005/8/layout/hierarchy2"/>
    <dgm:cxn modelId="{482AB10B-1700-43F1-8AD6-AE9927EE62FC}" type="presOf" srcId="{1A95D07E-AC7A-4182-8276-495AF8805873}" destId="{73A4A43F-D932-4148-B8A1-953C804DC232}" srcOrd="1" destOrd="0" presId="urn:microsoft.com/office/officeart/2005/8/layout/hierarchy2"/>
    <dgm:cxn modelId="{380A7B0F-1B8E-4B2C-9168-41AEA1243CE4}" type="presOf" srcId="{1BCFF360-95F1-471F-ACE1-C1EBF66E7A17}" destId="{91B64FB3-7A03-4BB7-9F9B-C2BAB71A23A3}" srcOrd="1" destOrd="0" presId="urn:microsoft.com/office/officeart/2005/8/layout/hierarchy2"/>
    <dgm:cxn modelId="{7D767B0F-F646-44DB-B92A-0D64759F3865}" type="presOf" srcId="{55096133-7F6A-46E6-A823-54188E75BF79}" destId="{A65AFA2F-15AF-4E6A-9F70-A6BF04E25BB4}" srcOrd="1" destOrd="0" presId="urn:microsoft.com/office/officeart/2005/8/layout/hierarchy2"/>
    <dgm:cxn modelId="{8D6CB50F-6C28-4D09-A99F-D71C85E2FC1F}" srcId="{7F899E90-BADA-4486-9D58-6590939866F8}" destId="{1017F060-062D-45BA-B43D-E53FBA1BB851}" srcOrd="5" destOrd="0" parTransId="{8DB7B924-82C9-4046-8B6A-F6E2265924C4}" sibTransId="{FB890174-761E-4AAD-AD45-085F66B7A035}"/>
    <dgm:cxn modelId="{9360CE12-34F0-4A83-85E1-9F552D3C5EF9}" type="presOf" srcId="{E8C5B00B-0393-46B8-A252-57A4F87378EF}" destId="{184CA7D2-4C65-450F-82F1-D728D0D20719}" srcOrd="1" destOrd="0" presId="urn:microsoft.com/office/officeart/2005/8/layout/hierarchy2"/>
    <dgm:cxn modelId="{642E9716-63DB-4E74-8EDA-E4C9F0886687}" srcId="{7F899E90-BADA-4486-9D58-6590939866F8}" destId="{32D8975D-5B34-4EED-A768-67355207BE6B}" srcOrd="3" destOrd="0" parTransId="{E74DE1D5-718B-4B3C-9BAF-F1CF1489AFF7}" sibTransId="{F8E72193-826E-4C2D-85B7-1D41C3D089F8}"/>
    <dgm:cxn modelId="{8CDEA619-6AC0-447E-B098-EE299827E876}" type="presOf" srcId="{E74DE1D5-718B-4B3C-9BAF-F1CF1489AFF7}" destId="{4245B217-D355-47FC-A873-C4CB9FE26F23}" srcOrd="0" destOrd="0" presId="urn:microsoft.com/office/officeart/2005/8/layout/hierarchy2"/>
    <dgm:cxn modelId="{B33D3522-427B-4330-A30E-415EF8DC7457}" type="presOf" srcId="{73F84B96-B66D-4C12-8578-50E9F96B90B7}" destId="{A948D022-F2EB-43FE-B7CE-DF8BBA0CF373}" srcOrd="1" destOrd="0" presId="urn:microsoft.com/office/officeart/2005/8/layout/hierarchy2"/>
    <dgm:cxn modelId="{5AF6A624-9F83-4216-BD7A-D17DF38030AB}" type="presOf" srcId="{55096133-7F6A-46E6-A823-54188E75BF79}" destId="{BE227B3F-223D-467F-863B-A6CA2C1B7C3A}" srcOrd="0" destOrd="0" presId="urn:microsoft.com/office/officeart/2005/8/layout/hierarchy2"/>
    <dgm:cxn modelId="{E857C225-F1EA-4BB2-AB10-84DC6508F284}" srcId="{7F899E90-BADA-4486-9D58-6590939866F8}" destId="{165E1928-8D9C-4C32-BEA0-21CD33169E39}" srcOrd="0" destOrd="0" parTransId="{55096133-7F6A-46E6-A823-54188E75BF79}" sibTransId="{EC59E32A-12A1-4F34-AD58-5742976354A0}"/>
    <dgm:cxn modelId="{AA778427-5CB2-415A-92D3-1358CA2FDB91}" type="presOf" srcId="{F121FD8D-2756-4485-88B0-C0220F4CF1C6}" destId="{A2070890-CAAD-4B17-9367-E66E298A0FF9}" srcOrd="0" destOrd="0" presId="urn:microsoft.com/office/officeart/2005/8/layout/hierarchy2"/>
    <dgm:cxn modelId="{4682E033-E435-4BCD-9037-376CFEA5BE90}" srcId="{82457750-A93D-46E1-AA94-4E82257C1547}" destId="{42E7205E-6546-44F7-B0D9-4B9FE23F64A7}" srcOrd="2" destOrd="0" parTransId="{8B469FB3-B762-403C-802C-922FB24817E9}" sibTransId="{0B46E85F-516D-4A9E-9A12-348CD4B67AAA}"/>
    <dgm:cxn modelId="{971B0D5F-1F44-437A-8DD2-B544E019B10D}" type="presOf" srcId="{8DB7B924-82C9-4046-8B6A-F6E2265924C4}" destId="{BFBA1550-70A8-498D-8779-F258FBF22CD2}" srcOrd="1" destOrd="0" presId="urn:microsoft.com/office/officeart/2005/8/layout/hierarchy2"/>
    <dgm:cxn modelId="{2976BC60-A9F0-4579-8C87-CE412F471011}" type="presOf" srcId="{BB3E2330-B4AC-44F9-8A1A-198F7BB368BE}" destId="{867A0B0F-3D4E-4221-B8E9-1FC5D7B0A451}" srcOrd="0" destOrd="0" presId="urn:microsoft.com/office/officeart/2005/8/layout/hierarchy2"/>
    <dgm:cxn modelId="{9BBB5162-7CDE-41C7-9A85-AB7E60D4ECB4}" type="presOf" srcId="{165E1928-8D9C-4C32-BEA0-21CD33169E39}" destId="{CB12DC0F-7467-472F-8F91-D92136645027}" srcOrd="0" destOrd="0" presId="urn:microsoft.com/office/officeart/2005/8/layout/hierarchy2"/>
    <dgm:cxn modelId="{9D89A268-3ADF-401E-B7CD-FFEF80FFF828}" type="presOf" srcId="{8B469FB3-B762-403C-802C-922FB24817E9}" destId="{926A5143-F4BD-4E9A-832E-D067D510992A}" srcOrd="0" destOrd="0" presId="urn:microsoft.com/office/officeart/2005/8/layout/hierarchy2"/>
    <dgm:cxn modelId="{D8EA4C69-1032-4BFA-9BAA-7F883C83D1EB}" srcId="{82457750-A93D-46E1-AA94-4E82257C1547}" destId="{BB3E2330-B4AC-44F9-8A1A-198F7BB368BE}" srcOrd="0" destOrd="0" parTransId="{7D1FB14F-4D44-4D41-8A2B-8A5D24D0F551}" sibTransId="{DD217C93-72C6-49F5-BD76-9531A836DB1E}"/>
    <dgm:cxn modelId="{FB2CAE6A-8813-422D-97A7-77E98F1391AD}" type="presOf" srcId="{73F84B96-B66D-4C12-8578-50E9F96B90B7}" destId="{F7394CC9-F352-46F1-97F0-6974C922C203}" srcOrd="0" destOrd="0" presId="urn:microsoft.com/office/officeart/2005/8/layout/hierarchy2"/>
    <dgm:cxn modelId="{BFFA8A4F-5D9E-4CD3-8010-CEEB727B9B09}" type="presOf" srcId="{67A146B2-C5CA-4652-AEFA-4D7632971F6B}" destId="{248DA112-CFBD-4529-896D-8BEF0016A776}" srcOrd="0" destOrd="0" presId="urn:microsoft.com/office/officeart/2005/8/layout/hierarchy2"/>
    <dgm:cxn modelId="{9304F36F-2C31-4658-B37A-35BE9D9465BE}" type="presOf" srcId="{1A95D07E-AC7A-4182-8276-495AF8805873}" destId="{831EE650-3121-4AD2-A80B-1668248A452F}" srcOrd="0" destOrd="0" presId="urn:microsoft.com/office/officeart/2005/8/layout/hierarchy2"/>
    <dgm:cxn modelId="{0DD96D52-9707-4041-95A5-069814AF4E89}" srcId="{8920ABDD-0E25-4190-8A77-0BB94860D491}" destId="{56361A71-102E-49BA-ABF3-CB79BBC1A3A5}" srcOrd="0" destOrd="0" parTransId="{AA4B2D3B-B726-43D2-9E19-2BCDEE2D22D0}" sibTransId="{61277017-49A8-49C0-863E-89191BEDDA52}"/>
    <dgm:cxn modelId="{CEF48D73-464E-4027-9EEF-CB25CE46EBBE}" srcId="{82457750-A93D-46E1-AA94-4E82257C1547}" destId="{7F899E90-BADA-4486-9D58-6590939866F8}" srcOrd="1" destOrd="0" parTransId="{73F84B96-B66D-4C12-8578-50E9F96B90B7}" sibTransId="{AF3D2288-E3AF-4DD2-9E67-6E056FD91606}"/>
    <dgm:cxn modelId="{D22BCC55-9737-4578-AD0B-F94C105691A5}" type="presOf" srcId="{FECADA96-E381-461E-88C6-66E68D0AF48E}" destId="{945918FB-B529-4108-A38B-D488E0AE678F}" srcOrd="0" destOrd="0" presId="urn:microsoft.com/office/officeart/2005/8/layout/hierarchy2"/>
    <dgm:cxn modelId="{AB74B957-5C36-4B37-8F27-6524F47EFDA8}" srcId="{7F899E90-BADA-4486-9D58-6590939866F8}" destId="{67A146B2-C5CA-4652-AEFA-4D7632971F6B}" srcOrd="2" destOrd="0" parTransId="{1BCFF360-95F1-471F-ACE1-C1EBF66E7A17}" sibTransId="{2A2162DF-B24E-46E9-B8FC-20BBE8BA872A}"/>
    <dgm:cxn modelId="{B4A1F377-78C2-43A5-B1BC-73981E49914B}" type="presOf" srcId="{8920ABDD-0E25-4190-8A77-0BB94860D491}" destId="{C18CCFA1-CA0B-4ACB-AD17-2191559DAD9B}" srcOrd="0" destOrd="0" presId="urn:microsoft.com/office/officeart/2005/8/layout/hierarchy2"/>
    <dgm:cxn modelId="{195CDA7A-E405-4D51-9F93-2B862A7D611E}" srcId="{7F899E90-BADA-4486-9D58-6590939866F8}" destId="{F79652B6-C1F1-428F-B9A4-7115B83656BF}" srcOrd="4" destOrd="0" parTransId="{B3DDDF14-6AD1-4CF1-9D9E-5F0245A8DDAA}" sibTransId="{A76F94F5-E42A-40EA-9995-F3B4EC520827}"/>
    <dgm:cxn modelId="{27A1B47B-137F-462E-B596-E1EBAC7B73C9}" type="presOf" srcId="{7F899E90-BADA-4486-9D58-6590939866F8}" destId="{22226DE6-C829-4D54-85B0-5A4F488818F4}" srcOrd="0" destOrd="0" presId="urn:microsoft.com/office/officeart/2005/8/layout/hierarchy2"/>
    <dgm:cxn modelId="{24DBFB7D-D2B1-42E5-B4F0-5021CE05230E}" type="presOf" srcId="{7D1FB14F-4D44-4D41-8A2B-8A5D24D0F551}" destId="{323EB95E-B913-4BAA-A184-D93AC6CD96AC}" srcOrd="1" destOrd="0" presId="urn:microsoft.com/office/officeart/2005/8/layout/hierarchy2"/>
    <dgm:cxn modelId="{49AB1D92-E056-47C4-965E-8A349349F77F}" type="presOf" srcId="{82457750-A93D-46E1-AA94-4E82257C1547}" destId="{6A2D1D44-B363-4074-9F0B-9B9B3FE0DE65}" srcOrd="0" destOrd="0" presId="urn:microsoft.com/office/officeart/2005/8/layout/hierarchy2"/>
    <dgm:cxn modelId="{4F5D479B-409A-4CD1-A825-BF4CCAAD5502}" srcId="{6B1C6949-9D1F-4CDD-B439-EDDEF2BF948F}" destId="{F121FD8D-2756-4485-88B0-C0220F4CF1C6}" srcOrd="0" destOrd="0" parTransId="{5DBF8249-F932-4DC0-8A0D-E17A06DB4BC6}" sibTransId="{DE05DDD1-7A58-497F-867B-31D985E57735}"/>
    <dgm:cxn modelId="{AB1C61A2-F575-494D-BE82-19140FCE78CD}" srcId="{7F899E90-BADA-4486-9D58-6590939866F8}" destId="{FECADA96-E381-461E-88C6-66E68D0AF48E}" srcOrd="1" destOrd="0" parTransId="{1A95D07E-AC7A-4182-8276-495AF8805873}" sibTransId="{D92652F9-603A-4AEB-A667-6F2A3A711EFD}"/>
    <dgm:cxn modelId="{F1C9ACA4-EEE9-4153-B8DE-03F73281B719}" srcId="{F121FD8D-2756-4485-88B0-C0220F4CF1C6}" destId="{8920ABDD-0E25-4190-8A77-0BB94860D491}" srcOrd="1" destOrd="0" parTransId="{E8C5B00B-0393-46B8-A252-57A4F87378EF}" sibTransId="{FAAF4640-D86B-4BF9-A372-568467063BA1}"/>
    <dgm:cxn modelId="{F76C3BAB-1E00-4147-A899-2121E9ED625A}" type="presOf" srcId="{AA4B2D3B-B726-43D2-9E19-2BCDEE2D22D0}" destId="{86995391-44E1-4576-B97A-D12AD74760EF}" srcOrd="0" destOrd="0" presId="urn:microsoft.com/office/officeart/2005/8/layout/hierarchy2"/>
    <dgm:cxn modelId="{F1EA60AC-B47B-4C62-B8F4-92FD98F52A2D}" type="presOf" srcId="{E74DE1D5-718B-4B3C-9BAF-F1CF1489AFF7}" destId="{090C8539-1E9F-4629-AB48-8D9CCCAD86B0}" srcOrd="1" destOrd="0" presId="urn:microsoft.com/office/officeart/2005/8/layout/hierarchy2"/>
    <dgm:cxn modelId="{01DF81B5-A78F-421F-A651-CCD584F5C6D5}" type="presOf" srcId="{7D1FB14F-4D44-4D41-8A2B-8A5D24D0F551}" destId="{1D9673E5-48AC-40F7-B018-718F2899CB25}" srcOrd="0" destOrd="0" presId="urn:microsoft.com/office/officeart/2005/8/layout/hierarchy2"/>
    <dgm:cxn modelId="{5A86A0B9-7436-42CB-A0C5-05CDB1F914BE}" type="presOf" srcId="{42E7205E-6546-44F7-B0D9-4B9FE23F64A7}" destId="{149A6540-BB2E-42BE-8425-56CE47680420}" srcOrd="0" destOrd="0" presId="urn:microsoft.com/office/officeart/2005/8/layout/hierarchy2"/>
    <dgm:cxn modelId="{992314C4-D5C9-40A5-AB49-70C97D1C7693}" type="presOf" srcId="{56361A71-102E-49BA-ABF3-CB79BBC1A3A5}" destId="{51C694AD-AE81-4336-9A01-21CFB79D7C2C}" srcOrd="0" destOrd="0" presId="urn:microsoft.com/office/officeart/2005/8/layout/hierarchy2"/>
    <dgm:cxn modelId="{A26D6BC4-C6CD-4110-BAE2-1A71B8744669}" type="presOf" srcId="{1BCFF360-95F1-471F-ACE1-C1EBF66E7A17}" destId="{1DC287F6-8477-4410-BD3F-7BA7CD770ADF}" srcOrd="0" destOrd="0" presId="urn:microsoft.com/office/officeart/2005/8/layout/hierarchy2"/>
    <dgm:cxn modelId="{8B6997C9-DCB6-497B-872D-F5CD916ADEC9}" type="presOf" srcId="{E8C8411F-65AF-497D-98D2-695C8F225C63}" destId="{21E16A89-7DC0-4F46-8CD2-CC966F739BC0}" srcOrd="0" destOrd="0" presId="urn:microsoft.com/office/officeart/2005/8/layout/hierarchy2"/>
    <dgm:cxn modelId="{189F74CF-7F47-4B39-9192-0DA5E0A51899}" type="presOf" srcId="{32D8975D-5B34-4EED-A768-67355207BE6B}" destId="{E4CBD5DB-CC2C-43D3-8398-9F233C8868F7}" srcOrd="0" destOrd="0" presId="urn:microsoft.com/office/officeart/2005/8/layout/hierarchy2"/>
    <dgm:cxn modelId="{953AC4D7-2692-4E50-8B74-01FB7AE27BCC}" type="presOf" srcId="{F79652B6-C1F1-428F-B9A4-7115B83656BF}" destId="{F043E743-8152-4F2D-8FA9-E0CAFDCFA28D}" srcOrd="0" destOrd="0" presId="urn:microsoft.com/office/officeart/2005/8/layout/hierarchy2"/>
    <dgm:cxn modelId="{058D5EED-6E39-41B5-8F23-752EEA8BE675}" type="presOf" srcId="{1017F060-062D-45BA-B43D-E53FBA1BB851}" destId="{42EFE999-CBF0-43BF-9711-12E0BA4D1588}" srcOrd="0" destOrd="0" presId="urn:microsoft.com/office/officeart/2005/8/layout/hierarchy2"/>
    <dgm:cxn modelId="{D42B5EF1-19D1-44FD-86EF-4C9BD659AE8D}" type="presOf" srcId="{8B469FB3-B762-403C-802C-922FB24817E9}" destId="{E45EC738-6F59-4CEF-B22E-26C4A7510E6D}" srcOrd="1" destOrd="0" presId="urn:microsoft.com/office/officeart/2005/8/layout/hierarchy2"/>
    <dgm:cxn modelId="{6B60C7F3-8F5D-49E4-9392-0A7A7CA5F2F0}" type="presOf" srcId="{E8C8411F-65AF-497D-98D2-695C8F225C63}" destId="{3C39A633-70AE-4D24-892F-85B4FB057B8B}" srcOrd="1" destOrd="0" presId="urn:microsoft.com/office/officeart/2005/8/layout/hierarchy2"/>
    <dgm:cxn modelId="{A47EA2F7-E5AB-40BB-929E-3BD2BE47D2C1}" type="presOf" srcId="{B3DDDF14-6AD1-4CF1-9D9E-5F0245A8DDAA}" destId="{3F52149A-D613-43BC-8BBC-01E305565B34}" srcOrd="1" destOrd="0" presId="urn:microsoft.com/office/officeart/2005/8/layout/hierarchy2"/>
    <dgm:cxn modelId="{E99E62F9-4DFB-45D9-9E51-E3B6D66744E5}" type="presOf" srcId="{8DB7B924-82C9-4046-8B6A-F6E2265924C4}" destId="{AC7248D6-B360-4C97-962F-3B0623EEDEFF}" srcOrd="0" destOrd="0" presId="urn:microsoft.com/office/officeart/2005/8/layout/hierarchy2"/>
    <dgm:cxn modelId="{494CDCFA-7FB8-4A91-A4AA-60EBEB337BFA}" type="presOf" srcId="{6B1C6949-9D1F-4CDD-B439-EDDEF2BF948F}" destId="{12FFBE6D-A9CB-43BB-914E-7E96F2BA6A72}" srcOrd="0" destOrd="0" presId="urn:microsoft.com/office/officeart/2005/8/layout/hierarchy2"/>
    <dgm:cxn modelId="{E0F35CFB-FAAC-4F18-B280-A695888F2541}" type="presOf" srcId="{AA4B2D3B-B726-43D2-9E19-2BCDEE2D22D0}" destId="{5CCB5946-0644-4A0A-98C8-EB0E3DAFF0FD}" srcOrd="1" destOrd="0" presId="urn:microsoft.com/office/officeart/2005/8/layout/hierarchy2"/>
    <dgm:cxn modelId="{E80C6AFE-0CB9-4FF9-93E0-1EFF0BE18C47}" type="presOf" srcId="{B3DDDF14-6AD1-4CF1-9D9E-5F0245A8DDAA}" destId="{CEB77DEA-0A9E-4304-99A5-4CED7E6BE902}" srcOrd="0" destOrd="0" presId="urn:microsoft.com/office/officeart/2005/8/layout/hierarchy2"/>
    <dgm:cxn modelId="{90F92CC0-EA5F-4E5F-8C48-F9E73CDF2BD3}" type="presParOf" srcId="{12FFBE6D-A9CB-43BB-914E-7E96F2BA6A72}" destId="{B5A5FDDF-14EE-47F2-8AE2-AE35C5419E0B}" srcOrd="0" destOrd="0" presId="urn:microsoft.com/office/officeart/2005/8/layout/hierarchy2"/>
    <dgm:cxn modelId="{14BD4C93-A1A3-4B45-903F-CCCA6E950373}" type="presParOf" srcId="{B5A5FDDF-14EE-47F2-8AE2-AE35C5419E0B}" destId="{A2070890-CAAD-4B17-9367-E66E298A0FF9}" srcOrd="0" destOrd="0" presId="urn:microsoft.com/office/officeart/2005/8/layout/hierarchy2"/>
    <dgm:cxn modelId="{F1360EB8-96AE-466F-B29C-964A2E57A4DA}" type="presParOf" srcId="{B5A5FDDF-14EE-47F2-8AE2-AE35C5419E0B}" destId="{D110EE39-0CBA-4EED-B973-11D01439B27D}" srcOrd="1" destOrd="0" presId="urn:microsoft.com/office/officeart/2005/8/layout/hierarchy2"/>
    <dgm:cxn modelId="{1424025B-FBDB-4D2B-90EA-2B4CFA7C40CD}" type="presParOf" srcId="{D110EE39-0CBA-4EED-B973-11D01439B27D}" destId="{21E16A89-7DC0-4F46-8CD2-CC966F739BC0}" srcOrd="0" destOrd="0" presId="urn:microsoft.com/office/officeart/2005/8/layout/hierarchy2"/>
    <dgm:cxn modelId="{4EF8F5F7-3A1A-4AE9-9AB8-BE0DC3B4B979}" type="presParOf" srcId="{21E16A89-7DC0-4F46-8CD2-CC966F739BC0}" destId="{3C39A633-70AE-4D24-892F-85B4FB057B8B}" srcOrd="0" destOrd="0" presId="urn:microsoft.com/office/officeart/2005/8/layout/hierarchy2"/>
    <dgm:cxn modelId="{C2C182A3-17AB-4FE9-891D-42D52C1E1B74}" type="presParOf" srcId="{D110EE39-0CBA-4EED-B973-11D01439B27D}" destId="{8D9E5E9B-496E-42A0-90B9-0A31D5CCCFB5}" srcOrd="1" destOrd="0" presId="urn:microsoft.com/office/officeart/2005/8/layout/hierarchy2"/>
    <dgm:cxn modelId="{392BDBB9-19BD-4C04-88AE-016CD6C98183}" type="presParOf" srcId="{8D9E5E9B-496E-42A0-90B9-0A31D5CCCFB5}" destId="{6A2D1D44-B363-4074-9F0B-9B9B3FE0DE65}" srcOrd="0" destOrd="0" presId="urn:microsoft.com/office/officeart/2005/8/layout/hierarchy2"/>
    <dgm:cxn modelId="{A0484DFD-3295-497A-9412-F275FE995A7D}" type="presParOf" srcId="{8D9E5E9B-496E-42A0-90B9-0A31D5CCCFB5}" destId="{DB8D7FC0-21CA-44D7-B5A9-CEC08CBFE84B}" srcOrd="1" destOrd="0" presId="urn:microsoft.com/office/officeart/2005/8/layout/hierarchy2"/>
    <dgm:cxn modelId="{EA765AE1-5249-4427-AD07-CB4AEE4A02B4}" type="presParOf" srcId="{DB8D7FC0-21CA-44D7-B5A9-CEC08CBFE84B}" destId="{1D9673E5-48AC-40F7-B018-718F2899CB25}" srcOrd="0" destOrd="0" presId="urn:microsoft.com/office/officeart/2005/8/layout/hierarchy2"/>
    <dgm:cxn modelId="{EA8E79C3-0BAF-4478-8444-FAF51500F15D}" type="presParOf" srcId="{1D9673E5-48AC-40F7-B018-718F2899CB25}" destId="{323EB95E-B913-4BAA-A184-D93AC6CD96AC}" srcOrd="0" destOrd="0" presId="urn:microsoft.com/office/officeart/2005/8/layout/hierarchy2"/>
    <dgm:cxn modelId="{78DFC404-1EBC-4E27-A71A-FA089EFB894B}" type="presParOf" srcId="{DB8D7FC0-21CA-44D7-B5A9-CEC08CBFE84B}" destId="{22E5C787-11A8-4602-A791-65DC72B5386E}" srcOrd="1" destOrd="0" presId="urn:microsoft.com/office/officeart/2005/8/layout/hierarchy2"/>
    <dgm:cxn modelId="{2D87D5EE-9107-4F0F-A0D4-8F5B4C844F0C}" type="presParOf" srcId="{22E5C787-11A8-4602-A791-65DC72B5386E}" destId="{867A0B0F-3D4E-4221-B8E9-1FC5D7B0A451}" srcOrd="0" destOrd="0" presId="urn:microsoft.com/office/officeart/2005/8/layout/hierarchy2"/>
    <dgm:cxn modelId="{ABD4ECCE-1111-4884-B31A-EA80D0B267BF}" type="presParOf" srcId="{22E5C787-11A8-4602-A791-65DC72B5386E}" destId="{80A7FE10-A919-401E-8AAC-8EEA521605F0}" srcOrd="1" destOrd="0" presId="urn:microsoft.com/office/officeart/2005/8/layout/hierarchy2"/>
    <dgm:cxn modelId="{433324FA-D727-48A0-936A-D9E344471A83}" type="presParOf" srcId="{DB8D7FC0-21CA-44D7-B5A9-CEC08CBFE84B}" destId="{F7394CC9-F352-46F1-97F0-6974C922C203}" srcOrd="2" destOrd="0" presId="urn:microsoft.com/office/officeart/2005/8/layout/hierarchy2"/>
    <dgm:cxn modelId="{F9851BE8-880F-4CDA-B6C9-F81A2EBFA2B1}" type="presParOf" srcId="{F7394CC9-F352-46F1-97F0-6974C922C203}" destId="{A948D022-F2EB-43FE-B7CE-DF8BBA0CF373}" srcOrd="0" destOrd="0" presId="urn:microsoft.com/office/officeart/2005/8/layout/hierarchy2"/>
    <dgm:cxn modelId="{5CBB4D18-B01D-4F24-969F-CAF3F7498B11}" type="presParOf" srcId="{DB8D7FC0-21CA-44D7-B5A9-CEC08CBFE84B}" destId="{B3F68EF8-6DE5-406C-882C-3F766B4D649C}" srcOrd="3" destOrd="0" presId="urn:microsoft.com/office/officeart/2005/8/layout/hierarchy2"/>
    <dgm:cxn modelId="{3A366E8B-A130-4AC4-B095-20B1597E63DD}" type="presParOf" srcId="{B3F68EF8-6DE5-406C-882C-3F766B4D649C}" destId="{22226DE6-C829-4D54-85B0-5A4F488818F4}" srcOrd="0" destOrd="0" presId="urn:microsoft.com/office/officeart/2005/8/layout/hierarchy2"/>
    <dgm:cxn modelId="{F54701C3-5140-434F-9A07-84F15F9FCDB1}" type="presParOf" srcId="{B3F68EF8-6DE5-406C-882C-3F766B4D649C}" destId="{44144E11-A0AF-471A-B67B-98DD4DE56F0D}" srcOrd="1" destOrd="0" presId="urn:microsoft.com/office/officeart/2005/8/layout/hierarchy2"/>
    <dgm:cxn modelId="{F7372BB9-881A-453E-96D6-D97CDDD921DE}" type="presParOf" srcId="{44144E11-A0AF-471A-B67B-98DD4DE56F0D}" destId="{BE227B3F-223D-467F-863B-A6CA2C1B7C3A}" srcOrd="0" destOrd="0" presId="urn:microsoft.com/office/officeart/2005/8/layout/hierarchy2"/>
    <dgm:cxn modelId="{C5A9E8DE-1510-4A3E-ABA9-5378341FE69A}" type="presParOf" srcId="{BE227B3F-223D-467F-863B-A6CA2C1B7C3A}" destId="{A65AFA2F-15AF-4E6A-9F70-A6BF04E25BB4}" srcOrd="0" destOrd="0" presId="urn:microsoft.com/office/officeart/2005/8/layout/hierarchy2"/>
    <dgm:cxn modelId="{8A92B4C3-3E1E-4283-8393-932A9688C8B3}" type="presParOf" srcId="{44144E11-A0AF-471A-B67B-98DD4DE56F0D}" destId="{4D6ED48E-57FE-4BC7-A885-02F3410FABE5}" srcOrd="1" destOrd="0" presId="urn:microsoft.com/office/officeart/2005/8/layout/hierarchy2"/>
    <dgm:cxn modelId="{DC72388C-FB45-4F9B-B59E-98AB6FB197D0}" type="presParOf" srcId="{4D6ED48E-57FE-4BC7-A885-02F3410FABE5}" destId="{CB12DC0F-7467-472F-8F91-D92136645027}" srcOrd="0" destOrd="0" presId="urn:microsoft.com/office/officeart/2005/8/layout/hierarchy2"/>
    <dgm:cxn modelId="{D2D0E201-73D9-4F46-91B5-B6AE2E906D2C}" type="presParOf" srcId="{4D6ED48E-57FE-4BC7-A885-02F3410FABE5}" destId="{732F8D94-CC8B-4EB1-9399-76EF0173C317}" srcOrd="1" destOrd="0" presId="urn:microsoft.com/office/officeart/2005/8/layout/hierarchy2"/>
    <dgm:cxn modelId="{DE702F8A-EAF4-4563-A81A-C46924DE6126}" type="presParOf" srcId="{44144E11-A0AF-471A-B67B-98DD4DE56F0D}" destId="{831EE650-3121-4AD2-A80B-1668248A452F}" srcOrd="2" destOrd="0" presId="urn:microsoft.com/office/officeart/2005/8/layout/hierarchy2"/>
    <dgm:cxn modelId="{F1CEADDF-FF70-47F2-B39F-2B7860E78873}" type="presParOf" srcId="{831EE650-3121-4AD2-A80B-1668248A452F}" destId="{73A4A43F-D932-4148-B8A1-953C804DC232}" srcOrd="0" destOrd="0" presId="urn:microsoft.com/office/officeart/2005/8/layout/hierarchy2"/>
    <dgm:cxn modelId="{1CCB99F5-5255-4CEF-B2CD-4EDDCB68FC8B}" type="presParOf" srcId="{44144E11-A0AF-471A-B67B-98DD4DE56F0D}" destId="{80A722F0-B1CA-4264-8C06-0898DBE485D5}" srcOrd="3" destOrd="0" presId="urn:microsoft.com/office/officeart/2005/8/layout/hierarchy2"/>
    <dgm:cxn modelId="{6C38B2A1-E157-4C24-8CC3-B1753DA8905C}" type="presParOf" srcId="{80A722F0-B1CA-4264-8C06-0898DBE485D5}" destId="{945918FB-B529-4108-A38B-D488E0AE678F}" srcOrd="0" destOrd="0" presId="urn:microsoft.com/office/officeart/2005/8/layout/hierarchy2"/>
    <dgm:cxn modelId="{786A5ACC-0CE6-4166-B1C7-7F6FD6340482}" type="presParOf" srcId="{80A722F0-B1CA-4264-8C06-0898DBE485D5}" destId="{3B55482B-9722-49FE-8956-92123085E3FB}" srcOrd="1" destOrd="0" presId="urn:microsoft.com/office/officeart/2005/8/layout/hierarchy2"/>
    <dgm:cxn modelId="{B73FE556-5D96-4646-A7A5-EC5A5E9B5CD3}" type="presParOf" srcId="{44144E11-A0AF-471A-B67B-98DD4DE56F0D}" destId="{1DC287F6-8477-4410-BD3F-7BA7CD770ADF}" srcOrd="4" destOrd="0" presId="urn:microsoft.com/office/officeart/2005/8/layout/hierarchy2"/>
    <dgm:cxn modelId="{E40C42CA-3B77-46D9-90BD-FF24B52F008A}" type="presParOf" srcId="{1DC287F6-8477-4410-BD3F-7BA7CD770ADF}" destId="{91B64FB3-7A03-4BB7-9F9B-C2BAB71A23A3}" srcOrd="0" destOrd="0" presId="urn:microsoft.com/office/officeart/2005/8/layout/hierarchy2"/>
    <dgm:cxn modelId="{81FE3BF9-032D-41E4-8B5B-01EBAEA0EDF6}" type="presParOf" srcId="{44144E11-A0AF-471A-B67B-98DD4DE56F0D}" destId="{F648AE18-DAA9-4CCC-9FF8-2F4D4B5F74A5}" srcOrd="5" destOrd="0" presId="urn:microsoft.com/office/officeart/2005/8/layout/hierarchy2"/>
    <dgm:cxn modelId="{79017CDF-E297-435F-B5E3-25A930341370}" type="presParOf" srcId="{F648AE18-DAA9-4CCC-9FF8-2F4D4B5F74A5}" destId="{248DA112-CFBD-4529-896D-8BEF0016A776}" srcOrd="0" destOrd="0" presId="urn:microsoft.com/office/officeart/2005/8/layout/hierarchy2"/>
    <dgm:cxn modelId="{FBA15DC0-5129-4C06-80E0-E9C28BF21B8C}" type="presParOf" srcId="{F648AE18-DAA9-4CCC-9FF8-2F4D4B5F74A5}" destId="{366C940D-A637-4868-983A-A8A482C90CD0}" srcOrd="1" destOrd="0" presId="urn:microsoft.com/office/officeart/2005/8/layout/hierarchy2"/>
    <dgm:cxn modelId="{B2E90021-E5AB-4130-87B1-DFC65289F219}" type="presParOf" srcId="{44144E11-A0AF-471A-B67B-98DD4DE56F0D}" destId="{4245B217-D355-47FC-A873-C4CB9FE26F23}" srcOrd="6" destOrd="0" presId="urn:microsoft.com/office/officeart/2005/8/layout/hierarchy2"/>
    <dgm:cxn modelId="{DCB12A51-44AE-4558-BBC5-449AC9BC961A}" type="presParOf" srcId="{4245B217-D355-47FC-A873-C4CB9FE26F23}" destId="{090C8539-1E9F-4629-AB48-8D9CCCAD86B0}" srcOrd="0" destOrd="0" presId="urn:microsoft.com/office/officeart/2005/8/layout/hierarchy2"/>
    <dgm:cxn modelId="{6CA24DEF-67D7-4912-8C29-93DC6474F910}" type="presParOf" srcId="{44144E11-A0AF-471A-B67B-98DD4DE56F0D}" destId="{466E04D3-121C-42CB-8409-CBF8159F2226}" srcOrd="7" destOrd="0" presId="urn:microsoft.com/office/officeart/2005/8/layout/hierarchy2"/>
    <dgm:cxn modelId="{ED3F053C-0280-42B1-8623-7959C9018554}" type="presParOf" srcId="{466E04D3-121C-42CB-8409-CBF8159F2226}" destId="{E4CBD5DB-CC2C-43D3-8398-9F233C8868F7}" srcOrd="0" destOrd="0" presId="urn:microsoft.com/office/officeart/2005/8/layout/hierarchy2"/>
    <dgm:cxn modelId="{E694D836-04E9-4300-9C41-C95145FD3933}" type="presParOf" srcId="{466E04D3-121C-42CB-8409-CBF8159F2226}" destId="{86740F36-FA55-4E7D-AF80-02ED4E9E0084}" srcOrd="1" destOrd="0" presId="urn:microsoft.com/office/officeart/2005/8/layout/hierarchy2"/>
    <dgm:cxn modelId="{C967A102-45B6-4D11-BD49-E9D0D5E3DBF5}" type="presParOf" srcId="{44144E11-A0AF-471A-B67B-98DD4DE56F0D}" destId="{CEB77DEA-0A9E-4304-99A5-4CED7E6BE902}" srcOrd="8" destOrd="0" presId="urn:microsoft.com/office/officeart/2005/8/layout/hierarchy2"/>
    <dgm:cxn modelId="{7D394CEF-4D01-4711-BA1B-10FFBDE388C4}" type="presParOf" srcId="{CEB77DEA-0A9E-4304-99A5-4CED7E6BE902}" destId="{3F52149A-D613-43BC-8BBC-01E305565B34}" srcOrd="0" destOrd="0" presId="urn:microsoft.com/office/officeart/2005/8/layout/hierarchy2"/>
    <dgm:cxn modelId="{411516DB-0FB9-4621-A706-473416C01D09}" type="presParOf" srcId="{44144E11-A0AF-471A-B67B-98DD4DE56F0D}" destId="{67840650-144A-4EF8-B16A-D97E02BFD026}" srcOrd="9" destOrd="0" presId="urn:microsoft.com/office/officeart/2005/8/layout/hierarchy2"/>
    <dgm:cxn modelId="{7A470DAA-0912-4AA2-AAA9-68EB2FA3E960}" type="presParOf" srcId="{67840650-144A-4EF8-B16A-D97E02BFD026}" destId="{F043E743-8152-4F2D-8FA9-E0CAFDCFA28D}" srcOrd="0" destOrd="0" presId="urn:microsoft.com/office/officeart/2005/8/layout/hierarchy2"/>
    <dgm:cxn modelId="{CD94C1B0-1975-4C6C-A940-FBE091FA0919}" type="presParOf" srcId="{67840650-144A-4EF8-B16A-D97E02BFD026}" destId="{137451B4-AFC3-4EEF-B415-632943B9C70D}" srcOrd="1" destOrd="0" presId="urn:microsoft.com/office/officeart/2005/8/layout/hierarchy2"/>
    <dgm:cxn modelId="{F57270E3-5DAB-4590-B793-133CF63908D3}" type="presParOf" srcId="{44144E11-A0AF-471A-B67B-98DD4DE56F0D}" destId="{AC7248D6-B360-4C97-962F-3B0623EEDEFF}" srcOrd="10" destOrd="0" presId="urn:microsoft.com/office/officeart/2005/8/layout/hierarchy2"/>
    <dgm:cxn modelId="{4903D0D3-2E06-4D82-AB3C-3F1E40CC5324}" type="presParOf" srcId="{AC7248D6-B360-4C97-962F-3B0623EEDEFF}" destId="{BFBA1550-70A8-498D-8779-F258FBF22CD2}" srcOrd="0" destOrd="0" presId="urn:microsoft.com/office/officeart/2005/8/layout/hierarchy2"/>
    <dgm:cxn modelId="{9AA68977-092E-4451-A6A8-7085EAA2E48F}" type="presParOf" srcId="{44144E11-A0AF-471A-B67B-98DD4DE56F0D}" destId="{6182EAED-8B0F-48D9-83EB-C0FDED40BA84}" srcOrd="11" destOrd="0" presId="urn:microsoft.com/office/officeart/2005/8/layout/hierarchy2"/>
    <dgm:cxn modelId="{A5D6996E-EA0B-4C28-86A5-F4DE7701EEC2}" type="presParOf" srcId="{6182EAED-8B0F-48D9-83EB-C0FDED40BA84}" destId="{42EFE999-CBF0-43BF-9711-12E0BA4D1588}" srcOrd="0" destOrd="0" presId="urn:microsoft.com/office/officeart/2005/8/layout/hierarchy2"/>
    <dgm:cxn modelId="{4F948030-726E-4E52-AADD-985AFC398F8E}" type="presParOf" srcId="{6182EAED-8B0F-48D9-83EB-C0FDED40BA84}" destId="{376A1E2E-29F5-4C0E-9EA9-4BDE751F5BC7}" srcOrd="1" destOrd="0" presId="urn:microsoft.com/office/officeart/2005/8/layout/hierarchy2"/>
    <dgm:cxn modelId="{EE822165-3A5B-453E-BAFF-DC3207F18000}" type="presParOf" srcId="{DB8D7FC0-21CA-44D7-B5A9-CEC08CBFE84B}" destId="{926A5143-F4BD-4E9A-832E-D067D510992A}" srcOrd="4" destOrd="0" presId="urn:microsoft.com/office/officeart/2005/8/layout/hierarchy2"/>
    <dgm:cxn modelId="{518F41BE-0AE7-4EC7-BFC5-BC9FBA75A291}" type="presParOf" srcId="{926A5143-F4BD-4E9A-832E-D067D510992A}" destId="{E45EC738-6F59-4CEF-B22E-26C4A7510E6D}" srcOrd="0" destOrd="0" presId="urn:microsoft.com/office/officeart/2005/8/layout/hierarchy2"/>
    <dgm:cxn modelId="{8A189699-0699-44C0-9122-C9F67E227B01}" type="presParOf" srcId="{DB8D7FC0-21CA-44D7-B5A9-CEC08CBFE84B}" destId="{7770A927-C455-46D9-AF6B-643CDBC414A5}" srcOrd="5" destOrd="0" presId="urn:microsoft.com/office/officeart/2005/8/layout/hierarchy2"/>
    <dgm:cxn modelId="{567A8544-BD48-4C36-8370-FA1D632BB119}" type="presParOf" srcId="{7770A927-C455-46D9-AF6B-643CDBC414A5}" destId="{149A6540-BB2E-42BE-8425-56CE47680420}" srcOrd="0" destOrd="0" presId="urn:microsoft.com/office/officeart/2005/8/layout/hierarchy2"/>
    <dgm:cxn modelId="{3A05B82F-7316-4695-A96C-E610EFC7B6D2}" type="presParOf" srcId="{7770A927-C455-46D9-AF6B-643CDBC414A5}" destId="{31348607-D193-4FB4-85A6-3A6CA9DB2839}" srcOrd="1" destOrd="0" presId="urn:microsoft.com/office/officeart/2005/8/layout/hierarchy2"/>
    <dgm:cxn modelId="{592FD74F-3E2A-444F-B785-C3A4EBBA1342}" type="presParOf" srcId="{D110EE39-0CBA-4EED-B973-11D01439B27D}" destId="{7D43CD7C-0827-4B40-B61B-5E519DD0AC01}" srcOrd="2" destOrd="0" presId="urn:microsoft.com/office/officeart/2005/8/layout/hierarchy2"/>
    <dgm:cxn modelId="{D12FACBF-CA9D-4C8C-A251-200105C90351}" type="presParOf" srcId="{7D43CD7C-0827-4B40-B61B-5E519DD0AC01}" destId="{184CA7D2-4C65-450F-82F1-D728D0D20719}" srcOrd="0" destOrd="0" presId="urn:microsoft.com/office/officeart/2005/8/layout/hierarchy2"/>
    <dgm:cxn modelId="{85803F28-491F-4233-A6C7-BF4A037FCED2}" type="presParOf" srcId="{D110EE39-0CBA-4EED-B973-11D01439B27D}" destId="{5F78C3AD-D0CF-4BFD-8352-3BB0C20883F3}" srcOrd="3" destOrd="0" presId="urn:microsoft.com/office/officeart/2005/8/layout/hierarchy2"/>
    <dgm:cxn modelId="{AC8EF60E-423C-47AF-83F4-2D98D53CBD7E}" type="presParOf" srcId="{5F78C3AD-D0CF-4BFD-8352-3BB0C20883F3}" destId="{C18CCFA1-CA0B-4ACB-AD17-2191559DAD9B}" srcOrd="0" destOrd="0" presId="urn:microsoft.com/office/officeart/2005/8/layout/hierarchy2"/>
    <dgm:cxn modelId="{DE0E6692-99C9-4A11-948C-D58C756915AC}" type="presParOf" srcId="{5F78C3AD-D0CF-4BFD-8352-3BB0C20883F3}" destId="{E3DEA0F2-413F-48D6-A7B7-BF192FB45156}" srcOrd="1" destOrd="0" presId="urn:microsoft.com/office/officeart/2005/8/layout/hierarchy2"/>
    <dgm:cxn modelId="{37132D83-BCCB-482A-9B7E-6F2D556E5A0F}" type="presParOf" srcId="{E3DEA0F2-413F-48D6-A7B7-BF192FB45156}" destId="{86995391-44E1-4576-B97A-D12AD74760EF}" srcOrd="0" destOrd="0" presId="urn:microsoft.com/office/officeart/2005/8/layout/hierarchy2"/>
    <dgm:cxn modelId="{D5EA0DEB-DB43-4B5F-946B-0B426ED1AF41}" type="presParOf" srcId="{86995391-44E1-4576-B97A-D12AD74760EF}" destId="{5CCB5946-0644-4A0A-98C8-EB0E3DAFF0FD}" srcOrd="0" destOrd="0" presId="urn:microsoft.com/office/officeart/2005/8/layout/hierarchy2"/>
    <dgm:cxn modelId="{40CD72E5-C5C1-414F-A874-05E8AC0E3AC8}" type="presParOf" srcId="{E3DEA0F2-413F-48D6-A7B7-BF192FB45156}" destId="{7FB0BE10-583B-4142-95B1-2C251E3EF29B}" srcOrd="1" destOrd="0" presId="urn:microsoft.com/office/officeart/2005/8/layout/hierarchy2"/>
    <dgm:cxn modelId="{9FB377C3-2A9F-4C99-A4DB-41B00C4B4799}" type="presParOf" srcId="{7FB0BE10-583B-4142-95B1-2C251E3EF29B}" destId="{51C694AD-AE81-4336-9A01-21CFB79D7C2C}" srcOrd="0" destOrd="0" presId="urn:microsoft.com/office/officeart/2005/8/layout/hierarchy2"/>
    <dgm:cxn modelId="{F13F08EF-FB13-48A7-A6A2-7310C0365901}" type="presParOf" srcId="{7FB0BE10-583B-4142-95B1-2C251E3EF29B}" destId="{C00A4DE6-23FE-4544-85A9-567C8A801D3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46B839-21DB-4A9A-81BD-2B607165884A}">
      <dsp:nvSpPr>
        <dsp:cNvPr id="0" name=""/>
        <dsp:cNvSpPr/>
      </dsp:nvSpPr>
      <dsp:spPr>
        <a:xfrm>
          <a:off x="1178848" y="1062970"/>
          <a:ext cx="2648102" cy="264810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566654" y="1450776"/>
        <a:ext cx="1872490" cy="1872490"/>
      </dsp:txXfrm>
    </dsp:sp>
    <dsp:sp modelId="{1AFDDB6A-BFCF-4B2B-8B83-0B0BCC8ED6D7}">
      <dsp:nvSpPr>
        <dsp:cNvPr id="0" name=""/>
        <dsp:cNvSpPr/>
      </dsp:nvSpPr>
      <dsp:spPr>
        <a:xfrm>
          <a:off x="1836902" y="-3499"/>
          <a:ext cx="1331995" cy="133199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25 CU’s</a:t>
          </a:r>
        </a:p>
      </dsp:txBody>
      <dsp:txXfrm>
        <a:off x="2031968" y="191567"/>
        <a:ext cx="941863" cy="941863"/>
      </dsp:txXfrm>
    </dsp:sp>
    <dsp:sp modelId="{D5040CFA-BFB2-408B-95A7-27BCC6AF778A}">
      <dsp:nvSpPr>
        <dsp:cNvPr id="0" name=""/>
        <dsp:cNvSpPr/>
      </dsp:nvSpPr>
      <dsp:spPr>
        <a:xfrm>
          <a:off x="3561425" y="1721024"/>
          <a:ext cx="1331995" cy="133199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latin typeface="Arial" panose="020B0604020202020204" pitchFamily="34" charset="0"/>
              <a:cs typeface="Arial" panose="020B0604020202020204" pitchFamily="34" charset="0"/>
            </a:rPr>
            <a:t>Central liquidity box</a:t>
          </a:r>
        </a:p>
      </dsp:txBody>
      <dsp:txXfrm>
        <a:off x="3756491" y="1916090"/>
        <a:ext cx="941863" cy="941863"/>
      </dsp:txXfrm>
    </dsp:sp>
    <dsp:sp modelId="{582447D3-3F25-49E5-BD62-959C3AF66E3B}">
      <dsp:nvSpPr>
        <dsp:cNvPr id="0" name=""/>
        <dsp:cNvSpPr/>
      </dsp:nvSpPr>
      <dsp:spPr>
        <a:xfrm>
          <a:off x="1836902" y="3445547"/>
          <a:ext cx="1331995" cy="133199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>
              <a:latin typeface="Arial" panose="020B0604020202020204" pitchFamily="34" charset="0"/>
              <a:cs typeface="Arial" panose="020B0604020202020204" pitchFamily="34" charset="0"/>
            </a:rPr>
            <a:t>MICOOPE guarantee fund</a:t>
          </a:r>
        </a:p>
      </dsp:txBody>
      <dsp:txXfrm>
        <a:off x="2031968" y="3640613"/>
        <a:ext cx="941863" cy="941863"/>
      </dsp:txXfrm>
    </dsp:sp>
    <dsp:sp modelId="{8B9E8A54-496D-4DE7-B4C8-0C0A75D70772}">
      <dsp:nvSpPr>
        <dsp:cNvPr id="0" name=""/>
        <dsp:cNvSpPr/>
      </dsp:nvSpPr>
      <dsp:spPr>
        <a:xfrm>
          <a:off x="112378" y="1721024"/>
          <a:ext cx="1331995" cy="1331995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Arial" panose="020B0604020202020204" pitchFamily="34" charset="0"/>
              <a:cs typeface="Arial" panose="020B0604020202020204" pitchFamily="34" charset="0"/>
            </a:rPr>
            <a:t>Insurance carrier</a:t>
          </a:r>
        </a:p>
      </dsp:txBody>
      <dsp:txXfrm>
        <a:off x="307444" y="1916090"/>
        <a:ext cx="941863" cy="9418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070890-CAAD-4B17-9367-E66E298A0FF9}">
      <dsp:nvSpPr>
        <dsp:cNvPr id="0" name=""/>
        <dsp:cNvSpPr/>
      </dsp:nvSpPr>
      <dsp:spPr>
        <a:xfrm>
          <a:off x="358692" y="4094556"/>
          <a:ext cx="1608460" cy="804230"/>
        </a:xfrm>
        <a:prstGeom prst="roundRect">
          <a:avLst>
            <a:gd name="adj" fmla="val 10000"/>
          </a:avLst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What are our functions?</a:t>
          </a:r>
        </a:p>
      </dsp:txBody>
      <dsp:txXfrm>
        <a:off x="382247" y="4118111"/>
        <a:ext cx="1561350" cy="757120"/>
      </dsp:txXfrm>
    </dsp:sp>
    <dsp:sp modelId="{21E16A89-7DC0-4F46-8CD2-CC966F739BC0}">
      <dsp:nvSpPr>
        <dsp:cNvPr id="0" name=""/>
        <dsp:cNvSpPr/>
      </dsp:nvSpPr>
      <dsp:spPr>
        <a:xfrm rot="17821829">
          <a:off x="1580996" y="3854708"/>
          <a:ext cx="1415697" cy="22873"/>
        </a:xfrm>
        <a:custGeom>
          <a:avLst/>
          <a:gdLst/>
          <a:ahLst/>
          <a:cxnLst/>
          <a:rect l="0" t="0" r="0" b="0"/>
          <a:pathLst>
            <a:path>
              <a:moveTo>
                <a:pt x="0" y="11436"/>
              </a:moveTo>
              <a:lnTo>
                <a:pt x="1415697" y="11436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53452" y="3830753"/>
        <a:ext cx="70784" cy="70784"/>
      </dsp:txXfrm>
    </dsp:sp>
    <dsp:sp modelId="{6A2D1D44-B363-4074-9F0B-9B9B3FE0DE65}">
      <dsp:nvSpPr>
        <dsp:cNvPr id="0" name=""/>
        <dsp:cNvSpPr/>
      </dsp:nvSpPr>
      <dsp:spPr>
        <a:xfrm>
          <a:off x="2610537" y="2833503"/>
          <a:ext cx="1608460" cy="804230"/>
        </a:xfrm>
        <a:prstGeom prst="roundRect">
          <a:avLst>
            <a:gd name="adj" fmla="val 10000"/>
          </a:avLst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CU’s</a:t>
          </a:r>
        </a:p>
      </dsp:txBody>
      <dsp:txXfrm>
        <a:off x="2634092" y="2857058"/>
        <a:ext cx="1561350" cy="757120"/>
      </dsp:txXfrm>
    </dsp:sp>
    <dsp:sp modelId="{1D9673E5-48AC-40F7-B018-718F2899CB25}">
      <dsp:nvSpPr>
        <dsp:cNvPr id="0" name=""/>
        <dsp:cNvSpPr/>
      </dsp:nvSpPr>
      <dsp:spPr>
        <a:xfrm rot="17646980">
          <a:off x="3753368" y="2505580"/>
          <a:ext cx="1574641" cy="22873"/>
        </a:xfrm>
        <a:custGeom>
          <a:avLst/>
          <a:gdLst/>
          <a:ahLst/>
          <a:cxnLst/>
          <a:rect l="0" t="0" r="0" b="0"/>
          <a:pathLst>
            <a:path>
              <a:moveTo>
                <a:pt x="0" y="11436"/>
              </a:moveTo>
              <a:lnTo>
                <a:pt x="1574641" y="11436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01323" y="2477651"/>
        <a:ext cx="78732" cy="78732"/>
      </dsp:txXfrm>
    </dsp:sp>
    <dsp:sp modelId="{867A0B0F-3D4E-4221-B8E9-1FC5D7B0A451}">
      <dsp:nvSpPr>
        <dsp:cNvPr id="0" name=""/>
        <dsp:cNvSpPr/>
      </dsp:nvSpPr>
      <dsp:spPr>
        <a:xfrm>
          <a:off x="4862381" y="1396300"/>
          <a:ext cx="2145975" cy="804230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noProof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Assess</a:t>
          </a: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the normative compliance</a:t>
          </a:r>
        </a:p>
      </dsp:txBody>
      <dsp:txXfrm>
        <a:off x="4885936" y="1419855"/>
        <a:ext cx="2098865" cy="757120"/>
      </dsp:txXfrm>
    </dsp:sp>
    <dsp:sp modelId="{F7394CC9-F352-46F1-97F0-6974C922C203}">
      <dsp:nvSpPr>
        <dsp:cNvPr id="0" name=""/>
        <dsp:cNvSpPr/>
      </dsp:nvSpPr>
      <dsp:spPr>
        <a:xfrm rot="19288142">
          <a:off x="4129461" y="2968012"/>
          <a:ext cx="822456" cy="22873"/>
        </a:xfrm>
        <a:custGeom>
          <a:avLst/>
          <a:gdLst/>
          <a:ahLst/>
          <a:cxnLst/>
          <a:rect l="0" t="0" r="0" b="0"/>
          <a:pathLst>
            <a:path>
              <a:moveTo>
                <a:pt x="0" y="11436"/>
              </a:moveTo>
              <a:lnTo>
                <a:pt x="822456" y="11436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20128" y="2958888"/>
        <a:ext cx="41122" cy="41122"/>
      </dsp:txXfrm>
    </dsp:sp>
    <dsp:sp modelId="{22226DE6-C829-4D54-85B0-5A4F488818F4}">
      <dsp:nvSpPr>
        <dsp:cNvPr id="0" name=""/>
        <dsp:cNvSpPr/>
      </dsp:nvSpPr>
      <dsp:spPr>
        <a:xfrm>
          <a:off x="4862381" y="2321164"/>
          <a:ext cx="2145975" cy="804230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Appraise de risk management</a:t>
          </a:r>
        </a:p>
      </dsp:txBody>
      <dsp:txXfrm>
        <a:off x="4885936" y="2344719"/>
        <a:ext cx="2098865" cy="757120"/>
      </dsp:txXfrm>
    </dsp:sp>
    <dsp:sp modelId="{BE227B3F-223D-467F-863B-A6CA2C1B7C3A}">
      <dsp:nvSpPr>
        <dsp:cNvPr id="0" name=""/>
        <dsp:cNvSpPr/>
      </dsp:nvSpPr>
      <dsp:spPr>
        <a:xfrm rot="17132988">
          <a:off x="6130046" y="1555762"/>
          <a:ext cx="2400007" cy="22873"/>
        </a:xfrm>
        <a:custGeom>
          <a:avLst/>
          <a:gdLst/>
          <a:ahLst/>
          <a:cxnLst/>
          <a:rect l="0" t="0" r="0" b="0"/>
          <a:pathLst>
            <a:path>
              <a:moveTo>
                <a:pt x="0" y="11436"/>
              </a:moveTo>
              <a:lnTo>
                <a:pt x="2400007" y="11436"/>
              </a:lnTo>
            </a:path>
          </a:pathLst>
        </a:custGeom>
        <a:noFill/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7270049" y="1507198"/>
        <a:ext cx="120000" cy="120000"/>
      </dsp:txXfrm>
    </dsp:sp>
    <dsp:sp modelId="{CB12DC0F-7467-472F-8F91-D92136645027}">
      <dsp:nvSpPr>
        <dsp:cNvPr id="0" name=""/>
        <dsp:cNvSpPr/>
      </dsp:nvSpPr>
      <dsp:spPr>
        <a:xfrm>
          <a:off x="7651741" y="9003"/>
          <a:ext cx="1608460" cy="804230"/>
        </a:xfrm>
        <a:prstGeom prst="roundRect">
          <a:avLst>
            <a:gd name="adj" fmla="val 10000"/>
          </a:avLst>
        </a:prstGeom>
        <a:solidFill>
          <a:srgbClr val="F8BBD0">
            <a:alpha val="2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Delinquency rate</a:t>
          </a:r>
        </a:p>
      </dsp:txBody>
      <dsp:txXfrm>
        <a:off x="7675296" y="32558"/>
        <a:ext cx="1561350" cy="757120"/>
      </dsp:txXfrm>
    </dsp:sp>
    <dsp:sp modelId="{831EE650-3121-4AD2-A80B-1668248A452F}">
      <dsp:nvSpPr>
        <dsp:cNvPr id="0" name=""/>
        <dsp:cNvSpPr/>
      </dsp:nvSpPr>
      <dsp:spPr>
        <a:xfrm rot="17692822">
          <a:off x="6565436" y="2018194"/>
          <a:ext cx="1529227" cy="22873"/>
        </a:xfrm>
        <a:custGeom>
          <a:avLst/>
          <a:gdLst/>
          <a:ahLst/>
          <a:cxnLst/>
          <a:rect l="0" t="0" r="0" b="0"/>
          <a:pathLst>
            <a:path>
              <a:moveTo>
                <a:pt x="0" y="11436"/>
              </a:moveTo>
              <a:lnTo>
                <a:pt x="1529227" y="11436"/>
              </a:lnTo>
            </a:path>
          </a:pathLst>
        </a:custGeom>
        <a:noFill/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" kern="1200"/>
        </a:p>
      </dsp:txBody>
      <dsp:txXfrm>
        <a:off x="7291819" y="1991400"/>
        <a:ext cx="76461" cy="76461"/>
      </dsp:txXfrm>
    </dsp:sp>
    <dsp:sp modelId="{945918FB-B529-4108-A38B-D488E0AE678F}">
      <dsp:nvSpPr>
        <dsp:cNvPr id="0" name=""/>
        <dsp:cNvSpPr/>
      </dsp:nvSpPr>
      <dsp:spPr>
        <a:xfrm>
          <a:off x="7651741" y="933867"/>
          <a:ext cx="1608460" cy="804230"/>
        </a:xfrm>
        <a:prstGeom prst="roundRect">
          <a:avLst>
            <a:gd name="adj" fmla="val 10000"/>
          </a:avLst>
        </a:prstGeom>
        <a:solidFill>
          <a:srgbClr val="F8BBD0">
            <a:alpha val="2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Quality assets</a:t>
          </a:r>
        </a:p>
      </dsp:txBody>
      <dsp:txXfrm>
        <a:off x="7675296" y="957422"/>
        <a:ext cx="1561350" cy="757120"/>
      </dsp:txXfrm>
    </dsp:sp>
    <dsp:sp modelId="{1DC287F6-8477-4410-BD3F-7BA7CD770ADF}">
      <dsp:nvSpPr>
        <dsp:cNvPr id="0" name=""/>
        <dsp:cNvSpPr/>
      </dsp:nvSpPr>
      <dsp:spPr>
        <a:xfrm rot="19457599">
          <a:off x="6933884" y="2480627"/>
          <a:ext cx="792330" cy="22873"/>
        </a:xfrm>
        <a:custGeom>
          <a:avLst/>
          <a:gdLst/>
          <a:ahLst/>
          <a:cxnLst/>
          <a:rect l="0" t="0" r="0" b="0"/>
          <a:pathLst>
            <a:path>
              <a:moveTo>
                <a:pt x="0" y="11436"/>
              </a:moveTo>
              <a:lnTo>
                <a:pt x="792330" y="11436"/>
              </a:lnTo>
            </a:path>
          </a:pathLst>
        </a:custGeom>
        <a:noFill/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" kern="1200"/>
        </a:p>
      </dsp:txBody>
      <dsp:txXfrm>
        <a:off x="7310241" y="2472255"/>
        <a:ext cx="39616" cy="39616"/>
      </dsp:txXfrm>
    </dsp:sp>
    <dsp:sp modelId="{248DA112-CFBD-4529-896D-8BEF0016A776}">
      <dsp:nvSpPr>
        <dsp:cNvPr id="0" name=""/>
        <dsp:cNvSpPr/>
      </dsp:nvSpPr>
      <dsp:spPr>
        <a:xfrm>
          <a:off x="7651741" y="1858732"/>
          <a:ext cx="1608460" cy="804230"/>
        </a:xfrm>
        <a:prstGeom prst="roundRect">
          <a:avLst>
            <a:gd name="adj" fmla="val 10000"/>
          </a:avLst>
        </a:prstGeom>
        <a:solidFill>
          <a:srgbClr val="F8BBD0">
            <a:alpha val="2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Debtor &amp; depositor concentration</a:t>
          </a:r>
        </a:p>
      </dsp:txBody>
      <dsp:txXfrm>
        <a:off x="7675296" y="1882287"/>
        <a:ext cx="1561350" cy="757120"/>
      </dsp:txXfrm>
    </dsp:sp>
    <dsp:sp modelId="{4245B217-D355-47FC-A873-C4CB9FE26F23}">
      <dsp:nvSpPr>
        <dsp:cNvPr id="0" name=""/>
        <dsp:cNvSpPr/>
      </dsp:nvSpPr>
      <dsp:spPr>
        <a:xfrm rot="2142401">
          <a:off x="6933884" y="2943059"/>
          <a:ext cx="792330" cy="22873"/>
        </a:xfrm>
        <a:custGeom>
          <a:avLst/>
          <a:gdLst/>
          <a:ahLst/>
          <a:cxnLst/>
          <a:rect l="0" t="0" r="0" b="0"/>
          <a:pathLst>
            <a:path>
              <a:moveTo>
                <a:pt x="0" y="11436"/>
              </a:moveTo>
              <a:lnTo>
                <a:pt x="792330" y="11436"/>
              </a:lnTo>
            </a:path>
          </a:pathLst>
        </a:custGeom>
        <a:noFill/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" kern="1200"/>
        </a:p>
      </dsp:txBody>
      <dsp:txXfrm>
        <a:off x="7310241" y="2934687"/>
        <a:ext cx="39616" cy="39616"/>
      </dsp:txXfrm>
    </dsp:sp>
    <dsp:sp modelId="{E4CBD5DB-CC2C-43D3-8398-9F233C8868F7}">
      <dsp:nvSpPr>
        <dsp:cNvPr id="0" name=""/>
        <dsp:cNvSpPr/>
      </dsp:nvSpPr>
      <dsp:spPr>
        <a:xfrm>
          <a:off x="7651741" y="2783597"/>
          <a:ext cx="1608460" cy="804230"/>
        </a:xfrm>
        <a:prstGeom prst="roundRect">
          <a:avLst>
            <a:gd name="adj" fmla="val 10000"/>
          </a:avLst>
        </a:prstGeom>
        <a:solidFill>
          <a:srgbClr val="F8BBD0">
            <a:alpha val="2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Liquidity level</a:t>
          </a:r>
        </a:p>
      </dsp:txBody>
      <dsp:txXfrm>
        <a:off x="7675296" y="2807152"/>
        <a:ext cx="1561350" cy="757120"/>
      </dsp:txXfrm>
    </dsp:sp>
    <dsp:sp modelId="{CEB77DEA-0A9E-4304-99A5-4CED7E6BE902}">
      <dsp:nvSpPr>
        <dsp:cNvPr id="0" name=""/>
        <dsp:cNvSpPr/>
      </dsp:nvSpPr>
      <dsp:spPr>
        <a:xfrm rot="3907178">
          <a:off x="6565436" y="3405491"/>
          <a:ext cx="1529227" cy="22873"/>
        </a:xfrm>
        <a:custGeom>
          <a:avLst/>
          <a:gdLst/>
          <a:ahLst/>
          <a:cxnLst/>
          <a:rect l="0" t="0" r="0" b="0"/>
          <a:pathLst>
            <a:path>
              <a:moveTo>
                <a:pt x="0" y="11436"/>
              </a:moveTo>
              <a:lnTo>
                <a:pt x="1529227" y="11436"/>
              </a:lnTo>
            </a:path>
          </a:pathLst>
        </a:custGeom>
        <a:noFill/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00" kern="1200"/>
        </a:p>
      </dsp:txBody>
      <dsp:txXfrm>
        <a:off x="7291819" y="3378697"/>
        <a:ext cx="76461" cy="76461"/>
      </dsp:txXfrm>
    </dsp:sp>
    <dsp:sp modelId="{F043E743-8152-4F2D-8FA9-E0CAFDCFA28D}">
      <dsp:nvSpPr>
        <dsp:cNvPr id="0" name=""/>
        <dsp:cNvSpPr/>
      </dsp:nvSpPr>
      <dsp:spPr>
        <a:xfrm>
          <a:off x="7651741" y="3708462"/>
          <a:ext cx="1608460" cy="804230"/>
        </a:xfrm>
        <a:prstGeom prst="roundRect">
          <a:avLst>
            <a:gd name="adj" fmla="val 10000"/>
          </a:avLst>
        </a:prstGeom>
        <a:solidFill>
          <a:srgbClr val="F8BBD0">
            <a:alpha val="2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Operative risk management</a:t>
          </a:r>
        </a:p>
      </dsp:txBody>
      <dsp:txXfrm>
        <a:off x="7675296" y="3732017"/>
        <a:ext cx="1561350" cy="757120"/>
      </dsp:txXfrm>
    </dsp:sp>
    <dsp:sp modelId="{AC7248D6-B360-4C97-962F-3B0623EEDEFF}">
      <dsp:nvSpPr>
        <dsp:cNvPr id="0" name=""/>
        <dsp:cNvSpPr/>
      </dsp:nvSpPr>
      <dsp:spPr>
        <a:xfrm rot="4467012">
          <a:off x="6130046" y="3867924"/>
          <a:ext cx="2400007" cy="22873"/>
        </a:xfrm>
        <a:custGeom>
          <a:avLst/>
          <a:gdLst/>
          <a:ahLst/>
          <a:cxnLst/>
          <a:rect l="0" t="0" r="0" b="0"/>
          <a:pathLst>
            <a:path>
              <a:moveTo>
                <a:pt x="0" y="11436"/>
              </a:moveTo>
              <a:lnTo>
                <a:pt x="2400007" y="11436"/>
              </a:lnTo>
            </a:path>
          </a:pathLst>
        </a:custGeom>
        <a:noFill/>
        <a:ln w="127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>
        <a:off x="7270049" y="3819360"/>
        <a:ext cx="120000" cy="120000"/>
      </dsp:txXfrm>
    </dsp:sp>
    <dsp:sp modelId="{42EFE999-CBF0-43BF-9711-12E0BA4D1588}">
      <dsp:nvSpPr>
        <dsp:cNvPr id="0" name=""/>
        <dsp:cNvSpPr/>
      </dsp:nvSpPr>
      <dsp:spPr>
        <a:xfrm>
          <a:off x="7651741" y="4633326"/>
          <a:ext cx="1608460" cy="804230"/>
        </a:xfrm>
        <a:prstGeom prst="roundRect">
          <a:avLst>
            <a:gd name="adj" fmla="val 10000"/>
          </a:avLst>
        </a:prstGeom>
        <a:solidFill>
          <a:srgbClr val="F8BBD0">
            <a:alpha val="2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Capital level &amp; Equity position</a:t>
          </a:r>
        </a:p>
      </dsp:txBody>
      <dsp:txXfrm>
        <a:off x="7675296" y="4656881"/>
        <a:ext cx="1561350" cy="757120"/>
      </dsp:txXfrm>
    </dsp:sp>
    <dsp:sp modelId="{926A5143-F4BD-4E9A-832E-D067D510992A}">
      <dsp:nvSpPr>
        <dsp:cNvPr id="0" name=""/>
        <dsp:cNvSpPr/>
      </dsp:nvSpPr>
      <dsp:spPr>
        <a:xfrm rot="3310531">
          <a:off x="3977369" y="3686614"/>
          <a:ext cx="1126640" cy="22873"/>
        </a:xfrm>
        <a:custGeom>
          <a:avLst/>
          <a:gdLst/>
          <a:ahLst/>
          <a:cxnLst/>
          <a:rect l="0" t="0" r="0" b="0"/>
          <a:pathLst>
            <a:path>
              <a:moveTo>
                <a:pt x="0" y="11436"/>
              </a:moveTo>
              <a:lnTo>
                <a:pt x="1126640" y="11436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33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12523" y="3669885"/>
        <a:ext cx="56332" cy="56332"/>
      </dsp:txXfrm>
    </dsp:sp>
    <dsp:sp modelId="{149A6540-BB2E-42BE-8425-56CE47680420}">
      <dsp:nvSpPr>
        <dsp:cNvPr id="0" name=""/>
        <dsp:cNvSpPr/>
      </dsp:nvSpPr>
      <dsp:spPr>
        <a:xfrm>
          <a:off x="4862381" y="3246029"/>
          <a:ext cx="2145975" cy="1828907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We ensure the solidity, stability and solvency of each of the MICOOPE cooperatives</a:t>
          </a:r>
        </a:p>
      </dsp:txBody>
      <dsp:txXfrm>
        <a:off x="4915948" y="3299596"/>
        <a:ext cx="2038841" cy="1721773"/>
      </dsp:txXfrm>
    </dsp:sp>
    <dsp:sp modelId="{7D43CD7C-0827-4B40-B61B-5E519DD0AC01}">
      <dsp:nvSpPr>
        <dsp:cNvPr id="0" name=""/>
        <dsp:cNvSpPr/>
      </dsp:nvSpPr>
      <dsp:spPr>
        <a:xfrm rot="3778171">
          <a:off x="1580996" y="5115761"/>
          <a:ext cx="1415697" cy="22873"/>
        </a:xfrm>
        <a:custGeom>
          <a:avLst/>
          <a:gdLst/>
          <a:ahLst/>
          <a:cxnLst/>
          <a:rect l="0" t="0" r="0" b="0"/>
          <a:pathLst>
            <a:path>
              <a:moveTo>
                <a:pt x="0" y="11436"/>
              </a:moveTo>
              <a:lnTo>
                <a:pt x="1415697" y="11436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253452" y="5091806"/>
        <a:ext cx="70784" cy="70784"/>
      </dsp:txXfrm>
    </dsp:sp>
    <dsp:sp modelId="{C18CCFA1-CA0B-4ACB-AD17-2191559DAD9B}">
      <dsp:nvSpPr>
        <dsp:cNvPr id="0" name=""/>
        <dsp:cNvSpPr/>
      </dsp:nvSpPr>
      <dsp:spPr>
        <a:xfrm>
          <a:off x="2610537" y="5355609"/>
          <a:ext cx="1608460" cy="804230"/>
        </a:xfrm>
        <a:prstGeom prst="roundRect">
          <a:avLst>
            <a:gd name="adj" fmla="val 10000"/>
          </a:avLst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Members</a:t>
          </a:r>
        </a:p>
      </dsp:txBody>
      <dsp:txXfrm>
        <a:off x="2634092" y="5379164"/>
        <a:ext cx="1561350" cy="757120"/>
      </dsp:txXfrm>
    </dsp:sp>
    <dsp:sp modelId="{86995391-44E1-4576-B97A-D12AD74760EF}">
      <dsp:nvSpPr>
        <dsp:cNvPr id="0" name=""/>
        <dsp:cNvSpPr/>
      </dsp:nvSpPr>
      <dsp:spPr>
        <a:xfrm>
          <a:off x="4218997" y="5746288"/>
          <a:ext cx="643384" cy="22873"/>
        </a:xfrm>
        <a:custGeom>
          <a:avLst/>
          <a:gdLst/>
          <a:ahLst/>
          <a:cxnLst/>
          <a:rect l="0" t="0" r="0" b="0"/>
          <a:pathLst>
            <a:path>
              <a:moveTo>
                <a:pt x="0" y="11436"/>
              </a:moveTo>
              <a:lnTo>
                <a:pt x="643384" y="11436"/>
              </a:lnTo>
            </a:path>
          </a:pathLst>
        </a:custGeom>
        <a:noFill/>
        <a:ln w="12700" cap="flat" cmpd="sng" algn="ctr">
          <a:solidFill>
            <a:schemeClr val="accent1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24605" y="5741640"/>
        <a:ext cx="32169" cy="32169"/>
      </dsp:txXfrm>
    </dsp:sp>
    <dsp:sp modelId="{51C694AD-AE81-4336-9A01-21CFB79D7C2C}">
      <dsp:nvSpPr>
        <dsp:cNvPr id="0" name=""/>
        <dsp:cNvSpPr/>
      </dsp:nvSpPr>
      <dsp:spPr>
        <a:xfrm>
          <a:off x="4862381" y="5195572"/>
          <a:ext cx="2145975" cy="1124305"/>
        </a:xfrm>
        <a:prstGeom prst="roundRect">
          <a:avLst>
            <a:gd name="adj" fmla="val 10000"/>
          </a:avLst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Guarantee the return of share deposits up to $12,500</a:t>
          </a:r>
        </a:p>
      </dsp:txBody>
      <dsp:txXfrm>
        <a:off x="4895311" y="5228502"/>
        <a:ext cx="2080115" cy="1058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ED348-B439-467A-8895-7CCF86F4A548}" type="datetimeFigureOut">
              <a:rPr lang="es-GT" smtClean="0"/>
              <a:t>09/11/2020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08BCA-F17A-469C-A73B-A5482DF5CC9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77768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08BCA-F17A-469C-A73B-A5482DF5CC9C}" type="slidenum">
              <a:rPr lang="es-GT" smtClean="0"/>
              <a:t>6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561814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1607-8412-A745-A65C-8658866A348F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3828-2838-1B43-8D9E-276628A1876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410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1607-8412-A745-A65C-8658866A348F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3828-2838-1B43-8D9E-276628A1876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315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1607-8412-A745-A65C-8658866A348F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3828-2838-1B43-8D9E-276628A1876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328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84C4-0188-554D-BF5F-1BCF472D2BA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3393-74C7-D34F-8E2E-C6109554507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38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84C4-0188-554D-BF5F-1BCF472D2BA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3393-74C7-D34F-8E2E-C6109554507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650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84C4-0188-554D-BF5F-1BCF472D2BA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3393-74C7-D34F-8E2E-C6109554507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8242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84C4-0188-554D-BF5F-1BCF472D2BA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3393-74C7-D34F-8E2E-C6109554507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463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84C4-0188-554D-BF5F-1BCF472D2BA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3393-74C7-D34F-8E2E-C6109554507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998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84C4-0188-554D-BF5F-1BCF472D2BA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3393-74C7-D34F-8E2E-C6109554507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073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84C4-0188-554D-BF5F-1BCF472D2BA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3393-74C7-D34F-8E2E-C6109554507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8773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84C4-0188-554D-BF5F-1BCF472D2BA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3393-74C7-D34F-8E2E-C6109554507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11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1607-8412-A745-A65C-8658866A348F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3828-2838-1B43-8D9E-276628A1876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1299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84C4-0188-554D-BF5F-1BCF472D2BA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3393-74C7-D34F-8E2E-C6109554507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981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84C4-0188-554D-BF5F-1BCF472D2BA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3393-74C7-D34F-8E2E-C6109554507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3754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384C4-0188-554D-BF5F-1BCF472D2BA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1C3393-74C7-D34F-8E2E-C6109554507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6058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2F415-4199-6F44-926D-543684F32F1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F78F-92BB-3040-8781-7F7C5F8D425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1457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2F415-4199-6F44-926D-543684F32F1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F78F-92BB-3040-8781-7F7C5F8D425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5251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2F415-4199-6F44-926D-543684F32F1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F78F-92BB-3040-8781-7F7C5F8D425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512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2F415-4199-6F44-926D-543684F32F1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F78F-92BB-3040-8781-7F7C5F8D425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1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2F415-4199-6F44-926D-543684F32F1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F78F-92BB-3040-8781-7F7C5F8D425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0758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2F415-4199-6F44-926D-543684F32F1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F78F-92BB-3040-8781-7F7C5F8D425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065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2F415-4199-6F44-926D-543684F32F1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F78F-92BB-3040-8781-7F7C5F8D425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907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1607-8412-A745-A65C-8658866A348F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3828-2838-1B43-8D9E-276628A1876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20040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2F415-4199-6F44-926D-543684F32F1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F78F-92BB-3040-8781-7F7C5F8D425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123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2F415-4199-6F44-926D-543684F32F1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F78F-92BB-3040-8781-7F7C5F8D425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9788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2F415-4199-6F44-926D-543684F32F1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F78F-92BB-3040-8781-7F7C5F8D425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375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2F415-4199-6F44-926D-543684F32F1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4F78F-92BB-3040-8781-7F7C5F8D425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9188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185-C27A-B540-BE6F-2A659074127F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57C49-A678-A34C-AE5E-793D67EF024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3258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185-C27A-B540-BE6F-2A659074127F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57C49-A678-A34C-AE5E-793D67EF024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7735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185-C27A-B540-BE6F-2A659074127F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57C49-A678-A34C-AE5E-793D67EF024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353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185-C27A-B540-BE6F-2A659074127F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57C49-A678-A34C-AE5E-793D67EF024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655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185-C27A-B540-BE6F-2A659074127F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57C49-A678-A34C-AE5E-793D67EF024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63886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185-C27A-B540-BE6F-2A659074127F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57C49-A678-A34C-AE5E-793D67EF024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56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1607-8412-A745-A65C-8658866A348F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3828-2838-1B43-8D9E-276628A1876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401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185-C27A-B540-BE6F-2A659074127F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57C49-A678-A34C-AE5E-793D67EF024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5338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185-C27A-B540-BE6F-2A659074127F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57C49-A678-A34C-AE5E-793D67EF024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9176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185-C27A-B540-BE6F-2A659074127F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57C49-A678-A34C-AE5E-793D67EF024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90606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185-C27A-B540-BE6F-2A659074127F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57C49-A678-A34C-AE5E-793D67EF024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82283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D08185-C27A-B540-BE6F-2A659074127F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57C49-A678-A34C-AE5E-793D67EF024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2227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9248-EFDA-394F-A7B7-D5457668566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BAD2-4FD6-5240-83E0-12FA2E0CB4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80948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9248-EFDA-394F-A7B7-D5457668566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BAD2-4FD6-5240-83E0-12FA2E0CB4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987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9248-EFDA-394F-A7B7-D5457668566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BAD2-4FD6-5240-83E0-12FA2E0CB4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51502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9248-EFDA-394F-A7B7-D5457668566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BAD2-4FD6-5240-83E0-12FA2E0CB4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99568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9248-EFDA-394F-A7B7-D5457668566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BAD2-4FD6-5240-83E0-12FA2E0CB4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138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1607-8412-A745-A65C-8658866A348F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3828-2838-1B43-8D9E-276628A1876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54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9248-EFDA-394F-A7B7-D5457668566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BAD2-4FD6-5240-83E0-12FA2E0CB4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19388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9248-EFDA-394F-A7B7-D5457668566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BAD2-4FD6-5240-83E0-12FA2E0CB4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7512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9248-EFDA-394F-A7B7-D5457668566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BAD2-4FD6-5240-83E0-12FA2E0CB4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12991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9248-EFDA-394F-A7B7-D5457668566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BAD2-4FD6-5240-83E0-12FA2E0CB4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8668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9248-EFDA-394F-A7B7-D5457668566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BAD2-4FD6-5240-83E0-12FA2E0CB4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949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79248-EFDA-394F-A7B7-D5457668566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4BAD2-4FD6-5240-83E0-12FA2E0CB47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112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1B3F-FFC5-084B-84E5-1F497C42DBE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4604E-B258-3740-910D-E19A6FB9C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7393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1B3F-FFC5-084B-84E5-1F497C42DBE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4604E-B258-3740-910D-E19A6FB9C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54586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1B3F-FFC5-084B-84E5-1F497C42DBE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4604E-B258-3740-910D-E19A6FB9C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800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1B3F-FFC5-084B-84E5-1F497C42DBE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4604E-B258-3740-910D-E19A6FB9C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2299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1607-8412-A745-A65C-8658866A348F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3828-2838-1B43-8D9E-276628A1876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6005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1B3F-FFC5-084B-84E5-1F497C42DBE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4604E-B258-3740-910D-E19A6FB9C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3605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1B3F-FFC5-084B-84E5-1F497C42DBE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4604E-B258-3740-910D-E19A6FB9C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09776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1B3F-FFC5-084B-84E5-1F497C42DBE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4604E-B258-3740-910D-E19A6FB9C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168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1B3F-FFC5-084B-84E5-1F497C42DBE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4604E-B258-3740-910D-E19A6FB9C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0455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1B3F-FFC5-084B-84E5-1F497C42DBE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4604E-B258-3740-910D-E19A6FB9C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308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1B3F-FFC5-084B-84E5-1F497C42DBE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4604E-B258-3740-910D-E19A6FB9C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7829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D1B3F-FFC5-084B-84E5-1F497C42DBE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4604E-B258-3740-910D-E19A6FB9C1E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46226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DED9-2E70-A346-AC06-2916146631AF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C3DA-6920-8E4D-98DF-8694D22D0CE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74323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DED9-2E70-A346-AC06-2916146631AF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C3DA-6920-8E4D-98DF-8694D22D0CE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0627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DED9-2E70-A346-AC06-2916146631AF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C3DA-6920-8E4D-98DF-8694D22D0CE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2731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1607-8412-A745-A65C-8658866A348F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3828-2838-1B43-8D9E-276628A1876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15673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DED9-2E70-A346-AC06-2916146631AF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C3DA-6920-8E4D-98DF-8694D22D0CE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5330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DED9-2E70-A346-AC06-2916146631AF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C3DA-6920-8E4D-98DF-8694D22D0CE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0927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DED9-2E70-A346-AC06-2916146631AF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C3DA-6920-8E4D-98DF-8694D22D0CE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3396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DED9-2E70-A346-AC06-2916146631AF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C3DA-6920-8E4D-98DF-8694D22D0CE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9672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DED9-2E70-A346-AC06-2916146631AF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C3DA-6920-8E4D-98DF-8694D22D0CE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40451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DED9-2E70-A346-AC06-2916146631AF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C3DA-6920-8E4D-98DF-8694D22D0CE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38425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DED9-2E70-A346-AC06-2916146631AF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C3DA-6920-8E4D-98DF-8694D22D0CE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57538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FDED9-2E70-A346-AC06-2916146631AF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04C3DA-6920-8E4D-98DF-8694D22D0CE0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33259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D5A7A-9DB4-2242-B615-DEB04937BBB4}" type="datetimeFigureOut">
              <a:rPr lang="es-ES_tradnl" smtClean="0"/>
              <a:t>09/11/2020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CEC4-C654-9E41-9FBC-43355798916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37091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D5A7A-9DB4-2242-B615-DEB04937BBB4}" type="datetimeFigureOut">
              <a:rPr lang="es-ES_tradnl" smtClean="0"/>
              <a:t>09/11/2020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CEC4-C654-9E41-9FBC-43355798916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61867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1607-8412-A745-A65C-8658866A348F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3828-2838-1B43-8D9E-276628A1876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2725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D5A7A-9DB4-2242-B615-DEB04937BBB4}" type="datetimeFigureOut">
              <a:rPr lang="es-ES_tradnl" smtClean="0"/>
              <a:t>09/11/2020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CEC4-C654-9E41-9FBC-43355798916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569071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D5A7A-9DB4-2242-B615-DEB04937BBB4}" type="datetimeFigureOut">
              <a:rPr lang="es-ES_tradnl" smtClean="0"/>
              <a:t>09/11/2020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CEC4-C654-9E41-9FBC-43355798916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0169508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D5A7A-9DB4-2242-B615-DEB04937BBB4}" type="datetimeFigureOut">
              <a:rPr lang="es-ES_tradnl" smtClean="0"/>
              <a:t>09/11/2020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CEC4-C654-9E41-9FBC-43355798916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2893217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D5A7A-9DB4-2242-B615-DEB04937BBB4}" type="datetimeFigureOut">
              <a:rPr lang="es-ES_tradnl" smtClean="0"/>
              <a:t>09/11/2020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CEC4-C654-9E41-9FBC-43355798916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3566936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D5A7A-9DB4-2242-B615-DEB04937BBB4}" type="datetimeFigureOut">
              <a:rPr lang="es-ES_tradnl" smtClean="0"/>
              <a:t>09/11/2020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CEC4-C654-9E41-9FBC-43355798916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8170859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D5A7A-9DB4-2242-B615-DEB04937BBB4}" type="datetimeFigureOut">
              <a:rPr lang="es-ES_tradnl" smtClean="0"/>
              <a:t>09/11/2020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CEC4-C654-9E41-9FBC-43355798916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0749006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_tradnl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D5A7A-9DB4-2242-B615-DEB04937BBB4}" type="datetimeFigureOut">
              <a:rPr lang="es-ES_tradnl" smtClean="0"/>
              <a:t>09/11/2020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CEC4-C654-9E41-9FBC-43355798916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1802850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D5A7A-9DB4-2242-B615-DEB04937BBB4}" type="datetimeFigureOut">
              <a:rPr lang="es-ES_tradnl" smtClean="0"/>
              <a:t>09/11/2020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CEC4-C654-9E41-9FBC-43355798916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523700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_tradnl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D5A7A-9DB4-2242-B615-DEB04937BBB4}" type="datetimeFigureOut">
              <a:rPr lang="es-ES_tradnl" smtClean="0"/>
              <a:t>09/11/2020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DCEC4-C654-9E41-9FBC-43355798916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041960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232455"/>
            <a:ext cx="6400800" cy="2574235"/>
          </a:xfrm>
        </p:spPr>
        <p:txBody>
          <a:bodyPr/>
          <a:lstStyle/>
          <a:p>
            <a:r>
              <a:rPr lang="es-ES_tradnl"/>
              <a:t>Click</a:t>
            </a:r>
            <a:r>
              <a:rPr lang="es-ES_tradnl" dirty="0"/>
              <a:t> to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title</a:t>
            </a:r>
            <a:r>
              <a:rPr lang="es-ES_tradnl" dirty="0"/>
              <a:t> </a:t>
            </a:r>
            <a:r>
              <a:rPr lang="es-ES_tradnl" dirty="0" err="1"/>
              <a:t>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9178" y="3886200"/>
            <a:ext cx="527124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8C82-96A4-514D-9EFF-CE26C7DEFAB3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7426-8D20-2441-9F88-FC0CA9C97E7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09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01607-8412-A745-A65C-8658866A348F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63828-2838-1B43-8D9E-276628A1876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16693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8C82-96A4-514D-9EFF-CE26C7DEFAB3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7426-8D20-2441-9F88-FC0CA9C97E7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4704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3439773"/>
            <a:ext cx="6047316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1939586"/>
            <a:ext cx="6047316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dirty="0" err="1"/>
              <a:t>Click</a:t>
            </a:r>
            <a:r>
              <a:rPr lang="es-ES_tradnl" dirty="0"/>
              <a:t> to </a:t>
            </a:r>
            <a:r>
              <a:rPr lang="es-ES_tradnl" dirty="0" err="1"/>
              <a:t>edit</a:t>
            </a:r>
            <a:r>
              <a:rPr lang="es-ES_tradnl" dirty="0"/>
              <a:t> Master </a:t>
            </a:r>
            <a:r>
              <a:rPr lang="es-ES_tradnl" dirty="0" err="1"/>
              <a:t>text</a:t>
            </a:r>
            <a:r>
              <a:rPr lang="es-ES_tradnl" dirty="0"/>
              <a:t> </a:t>
            </a:r>
            <a:r>
              <a:rPr lang="es-ES_tradnl" dirty="0" err="1"/>
              <a:t>styles</a:t>
            </a:r>
            <a:endParaRPr lang="es-ES_tradnl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8C82-96A4-514D-9EFF-CE26C7DEFAB3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7426-8D20-2441-9F88-FC0CA9C97E7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54916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8C82-96A4-514D-9EFF-CE26C7DEFAB3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7426-8D20-2441-9F88-FC0CA9C97E7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70300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8C82-96A4-514D-9EFF-CE26C7DEFAB3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7426-8D20-2441-9F88-FC0CA9C97E7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82823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8C82-96A4-514D-9EFF-CE26C7DEFAB3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7426-8D20-2441-9F88-FC0CA9C97E7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49042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8C82-96A4-514D-9EFF-CE26C7DEFAB3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7426-8D20-2441-9F88-FC0CA9C97E7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461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8C82-96A4-514D-9EFF-CE26C7DEFAB3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7426-8D20-2441-9F88-FC0CA9C97E7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7388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s-ES_tradnl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8C82-96A4-514D-9EFF-CE26C7DEFAB3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7426-8D20-2441-9F88-FC0CA9C97E7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0453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8C82-96A4-514D-9EFF-CE26C7DEFAB3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7426-8D20-2441-9F88-FC0CA9C97E7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578216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BF8C82-96A4-514D-9EFF-CE26C7DEFAB3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187426-8D20-2441-9F88-FC0CA9C97E7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6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lantilla11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01607-8412-A745-A65C-8658866A348F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63828-2838-1B43-8D9E-276628A1876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801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lantilla 2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90625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8384C4-0188-554D-BF5F-1BCF472D2BA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1C3393-74C7-D34F-8E2E-C6109554507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030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lantilla2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35" y="0"/>
            <a:ext cx="11906251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2F415-4199-6F44-926D-543684F32F1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4F78F-92BB-3040-8781-7F7C5F8D425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126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lantilla 3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13540" cy="70349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D08185-C27A-B540-BE6F-2A659074127F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57C49-A678-A34C-AE5E-793D67EF024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0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79248-EFDA-394F-A7B7-D5457668566C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4BAD2-4FD6-5240-83E0-12FA2E0CB47B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6" descr="plantilla 3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1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690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DD1B3F-FFC5-084B-84E5-1F497C42DBE2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4604E-B258-3740-910D-E19A6FB9C1EE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6" descr="plantilla 4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069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860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FDED9-2E70-A346-AC06-2916146631AF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04C3DA-6920-8E4D-98DF-8694D22D0CE0}" type="slidenum">
              <a:rPr lang="en-US" smtClean="0"/>
              <a:t>‹Nº›</a:t>
            </a:fld>
            <a:endParaRPr lang="en-US"/>
          </a:p>
        </p:txBody>
      </p:sp>
      <p:pic>
        <p:nvPicPr>
          <p:cNvPr id="7" name="Picture 6" descr="plantilla 44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38"/>
            <a:ext cx="12221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597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" y="2"/>
            <a:ext cx="12187263" cy="6857999"/>
          </a:xfrm>
          <a:prstGeom prst="rect">
            <a:avLst/>
          </a:prstGeom>
        </p:spPr>
      </p:pic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597794" y="365127"/>
            <a:ext cx="975600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los estilos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D5A7A-9DB4-2242-B615-DEB04937BBB4}" type="datetimeFigureOut">
              <a:rPr lang="es-ES_tradnl" smtClean="0"/>
              <a:t>09/11/2020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DCEC4-C654-9E41-9FBC-433557989160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010107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-1332"/>
            <a:ext cx="12191993" cy="686066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Click to edit Master text styles</a:t>
            </a:r>
          </a:p>
          <a:p>
            <a:pPr lvl="1"/>
            <a:r>
              <a:rPr lang="es-ES_tradnl"/>
              <a:t>Second level</a:t>
            </a:r>
          </a:p>
          <a:p>
            <a:pPr lvl="2"/>
            <a:r>
              <a:rPr lang="es-ES_tradnl"/>
              <a:t>Third level</a:t>
            </a:r>
          </a:p>
          <a:p>
            <a:pPr lvl="3"/>
            <a:r>
              <a:rPr lang="es-ES_tradnl"/>
              <a:t>Fourth level</a:t>
            </a:r>
          </a:p>
          <a:p>
            <a:pPr lvl="4"/>
            <a:r>
              <a:rPr lang="es-ES_tradnl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BF8C82-96A4-514D-9EFF-CE26C7DEFAB3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87426-8D20-2441-9F88-FC0CA9C97E7F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42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3429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3" Type="http://schemas.openxmlformats.org/officeDocument/2006/relationships/diagramLayout" Target="../diagrams/layout1.xml"/><Relationship Id="rId7" Type="http://schemas.openxmlformats.org/officeDocument/2006/relationships/image" Target="../media/image1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brodas@fondomicoope.com" TargetMode="External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4.xml"/><Relationship Id="rId6" Type="http://schemas.openxmlformats.org/officeDocument/2006/relationships/image" Target="../media/image17.pn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áfico 4">
            <a:extLst>
              <a:ext uri="{FF2B5EF4-FFF2-40B4-BE49-F238E27FC236}">
                <a16:creationId xmlns:a16="http://schemas.microsoft.com/office/drawing/2014/main" id="{C0AB7DD2-EAB5-4C92-B2B8-43B4144F5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13870" y="5148959"/>
            <a:ext cx="2395247" cy="149703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BA69670C-D1BB-4E59-85A0-A69BD1EED5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400" y="3396429"/>
            <a:ext cx="10363200" cy="1470025"/>
          </a:xfrm>
        </p:spPr>
        <p:txBody>
          <a:bodyPr>
            <a:normAutofit fontScale="90000"/>
          </a:bodyPr>
          <a:lstStyle/>
          <a:p>
            <a:r>
              <a:rPr lang="es-GT" sz="6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</a:t>
            </a:r>
            <a:r>
              <a:rPr lang="es-GT" sz="60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GT" sz="6000" b="1" dirty="0" err="1">
                <a:solidFill>
                  <a:schemeClr val="tx2">
                    <a:lumMod val="75000"/>
                  </a:schemeClr>
                </a:solidFill>
              </a:rPr>
              <a:t>of</a:t>
            </a:r>
            <a:r>
              <a:rPr lang="es-GT" sz="6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GT" sz="6000" b="1" dirty="0">
                <a:solidFill>
                  <a:schemeClr val="tx2">
                    <a:lumMod val="75000"/>
                  </a:schemeClr>
                </a:solidFill>
              </a:rPr>
              <a:t>MICOOPE </a:t>
            </a:r>
            <a:r>
              <a:rPr lang="es-GT" sz="6000" b="1" dirty="0" err="1">
                <a:solidFill>
                  <a:schemeClr val="tx2">
                    <a:lumMod val="75000"/>
                  </a:schemeClr>
                </a:solidFill>
              </a:rPr>
              <a:t>Guarantee</a:t>
            </a:r>
            <a:r>
              <a:rPr lang="es-GT" sz="6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s-GT" sz="6000" b="1" dirty="0" err="1">
                <a:solidFill>
                  <a:schemeClr val="tx2">
                    <a:lumMod val="75000"/>
                  </a:schemeClr>
                </a:solidFill>
              </a:rPr>
              <a:t>Fund</a:t>
            </a:r>
            <a:br>
              <a:rPr lang="es-GT" sz="6000" b="1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s-GT" sz="6000" b="1" dirty="0">
                <a:solidFill>
                  <a:schemeClr val="tx2">
                    <a:lumMod val="75000"/>
                  </a:schemeClr>
                </a:solidFill>
              </a:rPr>
              <a:t>Guatemala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F65DFD-9DFA-48DC-809D-1046EB2C25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28800" y="5513726"/>
            <a:ext cx="8534400" cy="593333"/>
          </a:xfrm>
        </p:spPr>
        <p:txBody>
          <a:bodyPr/>
          <a:lstStyle/>
          <a:p>
            <a:r>
              <a:rPr lang="es-GT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November</a:t>
            </a:r>
            <a:r>
              <a:rPr lang="es-GT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2020</a:t>
            </a:r>
          </a:p>
          <a:p>
            <a:endParaRPr lang="es-GT" dirty="0"/>
          </a:p>
        </p:txBody>
      </p:sp>
    </p:spTree>
    <p:extLst>
      <p:ext uri="{BB962C8B-B14F-4D97-AF65-F5344CB8AC3E}">
        <p14:creationId xmlns:p14="http://schemas.microsoft.com/office/powerpoint/2010/main" val="3205559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3C905B-B495-446C-A150-C235359D94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9210" y="184936"/>
            <a:ext cx="9144000" cy="893850"/>
          </a:xfrm>
        </p:spPr>
        <p:txBody>
          <a:bodyPr>
            <a:normAutofit/>
          </a:bodyPr>
          <a:lstStyle/>
          <a:p>
            <a:r>
              <a:rPr lang="es-GT" sz="5400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es-GT" sz="5400" dirty="0">
                <a:latin typeface="Arial" panose="020B0604020202020204" pitchFamily="34" charset="0"/>
                <a:cs typeface="Arial" panose="020B0604020202020204" pitchFamily="34" charset="0"/>
              </a:rPr>
              <a:t> role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DE6E0AB-1640-42EF-AB87-CE802E602E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8382" y="1253447"/>
            <a:ext cx="9976207" cy="4957280"/>
          </a:xfrm>
        </p:spPr>
        <p:txBody>
          <a:bodyPr>
            <a:normAutofit/>
          </a:bodyPr>
          <a:lstStyle/>
          <a:p>
            <a:pPr marL="457200" indent="-457200" algn="just">
              <a:buFont typeface="Times New Roman" panose="02020603050405020304" pitchFamily="18" charset="0"/>
              <a:buChar char="›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We are a non-profit civil society, under autoregulation focus we protect the deposits of the members. </a:t>
            </a:r>
          </a:p>
          <a:p>
            <a:pPr marL="457200" indent="-457200" algn="just">
              <a:buFont typeface="Times New Roman" panose="02020603050405020304" pitchFamily="18" charset="0"/>
              <a:buChar char="›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Membership is voluntary.</a:t>
            </a:r>
          </a:p>
          <a:p>
            <a:pPr marL="457200" indent="-457200" algn="just">
              <a:buFont typeface="Times New Roman" panose="02020603050405020304" pitchFamily="18" charset="0"/>
              <a:buChar char="›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Each entity pays a quarterly fees.</a:t>
            </a:r>
          </a:p>
          <a:p>
            <a:pPr marL="457200" indent="-457200" algn="just">
              <a:buFont typeface="Times New Roman" panose="02020603050405020304" pitchFamily="18" charset="0"/>
              <a:buChar char="›"/>
            </a:pP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The use of the MICOOPE brand requires the deposits protection by the MICOOPE Guarantee Fund.</a:t>
            </a:r>
          </a:p>
          <a:p>
            <a:pPr marL="457200" indent="-457200" algn="just">
              <a:buFont typeface="Times New Roman" panose="02020603050405020304" pitchFamily="18" charset="0"/>
              <a:buChar char="›"/>
            </a:pPr>
            <a:endParaRPr lang="es-GT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922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F89C1701-A5AE-41E7-ABC0-A6A3AC5B1F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3217455"/>
              </p:ext>
            </p:extLst>
          </p:nvPr>
        </p:nvGraphicFramePr>
        <p:xfrm>
          <a:off x="90182" y="883150"/>
          <a:ext cx="5005800" cy="47740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Imagen 6" descr="Imagen que contiene firmar, botella, reloj, señal&#10;&#10;Descripción generada automáticamente">
            <a:extLst>
              <a:ext uri="{FF2B5EF4-FFF2-40B4-BE49-F238E27FC236}">
                <a16:creationId xmlns:a16="http://schemas.microsoft.com/office/drawing/2014/main" id="{18F20F33-A0F0-4843-AD34-208D9199DC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77180" y="2760638"/>
            <a:ext cx="1031804" cy="101906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23344381-CB72-43EB-A512-C7763F1229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7429" y="1135291"/>
            <a:ext cx="6602881" cy="4269761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D936B714-9622-4DD0-854B-0945B684DF9B}"/>
              </a:ext>
            </a:extLst>
          </p:cNvPr>
          <p:cNvSpPr txBox="1">
            <a:spLocks/>
          </p:cNvSpPr>
          <p:nvPr/>
        </p:nvSpPr>
        <p:spPr>
          <a:xfrm>
            <a:off x="1524000" y="232983"/>
            <a:ext cx="9144000" cy="80523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GT" sz="5400" dirty="0">
                <a:latin typeface="Arial" panose="020B0604020202020204" pitchFamily="34" charset="0"/>
                <a:cs typeface="Arial" panose="020B0604020202020204" pitchFamily="34" charset="0"/>
              </a:rPr>
              <a:t>Who </a:t>
            </a:r>
            <a:r>
              <a:rPr lang="es-GT" sz="54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GT" sz="5400" dirty="0">
                <a:latin typeface="Arial" panose="020B0604020202020204" pitchFamily="34" charset="0"/>
                <a:cs typeface="Arial" panose="020B0604020202020204" pitchFamily="34" charset="0"/>
              </a:rPr>
              <a:t> are?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222F1E35-8BE9-4480-B323-1F4EAFCAB0C7}"/>
              </a:ext>
            </a:extLst>
          </p:cNvPr>
          <p:cNvSpPr txBox="1"/>
          <p:nvPr/>
        </p:nvSpPr>
        <p:spPr>
          <a:xfrm>
            <a:off x="3841399" y="5605395"/>
            <a:ext cx="7746713" cy="95410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Strengthen trust in the Cooperatives of the MICOOPE System</a:t>
            </a:r>
          </a:p>
        </p:txBody>
      </p:sp>
    </p:spTree>
    <p:extLst>
      <p:ext uri="{BB962C8B-B14F-4D97-AF65-F5344CB8AC3E}">
        <p14:creationId xmlns:p14="http://schemas.microsoft.com/office/powerpoint/2010/main" val="29913960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3952ECC6-48D4-4A54-8DB0-29BE4EE5A5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7253135"/>
              </p:ext>
            </p:extLst>
          </p:nvPr>
        </p:nvGraphicFramePr>
        <p:xfrm>
          <a:off x="1286552" y="264559"/>
          <a:ext cx="9618895" cy="6328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2289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F58D79AA-0145-4DAE-9157-055DFCF5B342}"/>
              </a:ext>
            </a:extLst>
          </p:cNvPr>
          <p:cNvSpPr txBox="1">
            <a:spLocks/>
          </p:cNvSpPr>
          <p:nvPr/>
        </p:nvSpPr>
        <p:spPr>
          <a:xfrm>
            <a:off x="1421260" y="867689"/>
            <a:ext cx="9757024" cy="647270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>
                <a:latin typeface="Arial" panose="020B0604020202020204" pitchFamily="34" charset="0"/>
                <a:cs typeface="Arial" panose="020B0604020202020204" pitchFamily="34" charset="0"/>
              </a:rPr>
              <a:t>On going projects and principal challenges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E8C5EB82-2164-4161-A249-EA19F3FF0C5C}"/>
              </a:ext>
            </a:extLst>
          </p:cNvPr>
          <p:cNvSpPr/>
          <p:nvPr/>
        </p:nvSpPr>
        <p:spPr>
          <a:xfrm>
            <a:off x="2458949" y="2278179"/>
            <a:ext cx="3277455" cy="89385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Implementing the Based Risk Supervision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BC69DBD-E9B0-45B2-923C-67760C0F93FA}"/>
              </a:ext>
            </a:extLst>
          </p:cNvPr>
          <p:cNvSpPr/>
          <p:nvPr/>
        </p:nvSpPr>
        <p:spPr>
          <a:xfrm>
            <a:off x="2458949" y="3319046"/>
            <a:ext cx="3277455" cy="8938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Improve IT for supervision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E8CADBEB-F10B-4E2B-AE2B-A7C224A240EF}"/>
              </a:ext>
            </a:extLst>
          </p:cNvPr>
          <p:cNvSpPr/>
          <p:nvPr/>
        </p:nvSpPr>
        <p:spPr>
          <a:xfrm>
            <a:off x="6096000" y="2278179"/>
            <a:ext cx="3277455" cy="8938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and specialization the supervision team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A968B7A7-B7A2-4457-8051-879856A5A52C}"/>
              </a:ext>
            </a:extLst>
          </p:cNvPr>
          <p:cNvSpPr/>
          <p:nvPr/>
        </p:nvSpPr>
        <p:spPr>
          <a:xfrm>
            <a:off x="6096000" y="3319046"/>
            <a:ext cx="3277455" cy="8938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0" u="none" strike="noStrike" kern="1200" baseline="0" dirty="0">
                <a:solidFill>
                  <a:srgbClr val="000000"/>
                </a:solidFill>
                <a:latin typeface="Arial" panose="020B0604020202020204" pitchFamily="34" charset="0"/>
              </a:rPr>
              <a:t>Strengthen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international relationships with other financial supervisors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6A0B400-F965-483F-B159-7AC3EC0DF477}"/>
              </a:ext>
            </a:extLst>
          </p:cNvPr>
          <p:cNvSpPr/>
          <p:nvPr/>
        </p:nvSpPr>
        <p:spPr>
          <a:xfrm>
            <a:off x="4267199" y="4422785"/>
            <a:ext cx="3277455" cy="89385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Approve the financial cooperatives Act</a:t>
            </a:r>
          </a:p>
        </p:txBody>
      </p:sp>
    </p:spTree>
    <p:extLst>
      <p:ext uri="{BB962C8B-B14F-4D97-AF65-F5344CB8AC3E}">
        <p14:creationId xmlns:p14="http://schemas.microsoft.com/office/powerpoint/2010/main" val="2881520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 descr="Dibujo de una ciudad&#10;&#10;Descripción generada automáticamente">
            <a:extLst>
              <a:ext uri="{FF2B5EF4-FFF2-40B4-BE49-F238E27FC236}">
                <a16:creationId xmlns:a16="http://schemas.microsoft.com/office/drawing/2014/main" id="{F68CED2B-4898-459A-88F4-2A403B176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6258" y="2316646"/>
            <a:ext cx="8119405" cy="455870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781E6F1C-443B-4686-A770-3D81049B65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67448" y="2943547"/>
            <a:ext cx="5686720" cy="4265040"/>
          </a:xfrm>
          <a:prstGeom prst="rect">
            <a:avLst/>
          </a:prstGeom>
        </p:spPr>
      </p:pic>
      <p:pic>
        <p:nvPicPr>
          <p:cNvPr id="10" name="Imagen 9" descr="Una torre de piedra&#10;&#10;Descripción generada automáticamente">
            <a:extLst>
              <a:ext uri="{FF2B5EF4-FFF2-40B4-BE49-F238E27FC236}">
                <a16:creationId xmlns:a16="http://schemas.microsoft.com/office/drawing/2014/main" id="{64CBB969-4F0B-44BD-8B15-A5B4AC6F9B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8254" y="0"/>
            <a:ext cx="4068099" cy="3123898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8100AA50-9927-4D45-BA8E-3C382586E1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3826"/>
            <a:ext cx="4200208" cy="422197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5B47C0EE-05B1-4E30-9BDE-58A9EC77738D}"/>
              </a:ext>
            </a:extLst>
          </p:cNvPr>
          <p:cNvSpPr txBox="1"/>
          <p:nvPr/>
        </p:nvSpPr>
        <p:spPr>
          <a:xfrm>
            <a:off x="0" y="4275795"/>
            <a:ext cx="30795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Photo by Mayan Toons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B39E7CC-E78F-4EF6-8905-FF8C4BC853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9271" y="2932791"/>
            <a:ext cx="5548045" cy="4558708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33F7DFEC-478A-4DE6-8C76-B70CD1C54B18}"/>
              </a:ext>
            </a:extLst>
          </p:cNvPr>
          <p:cNvSpPr txBox="1"/>
          <p:nvPr/>
        </p:nvSpPr>
        <p:spPr>
          <a:xfrm>
            <a:off x="7790320" y="35733"/>
            <a:ext cx="440167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Thanks for your attention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Billy Manuel Rodas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Director of Supervision and Analytics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MICOOPE Guarantee Fund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brodas@fondomicoope.com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718640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2345</TotalTime>
  <Words>195</Words>
  <Application>Microsoft Office PowerPoint</Application>
  <PresentationFormat>Panorámica</PresentationFormat>
  <Paragraphs>40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9</vt:i4>
      </vt:variant>
      <vt:variant>
        <vt:lpstr>Títulos de diapositiva</vt:lpstr>
      </vt:variant>
      <vt:variant>
        <vt:i4>6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Custom Design</vt:lpstr>
      <vt:lpstr>1_Custom Design</vt:lpstr>
      <vt:lpstr>2_Custom Design</vt:lpstr>
      <vt:lpstr>3_Custom Design</vt:lpstr>
      <vt:lpstr>4_Custom Design</vt:lpstr>
      <vt:lpstr>5_Custom Design</vt:lpstr>
      <vt:lpstr>6_Custom Design</vt:lpstr>
      <vt:lpstr>Diseño personalizado</vt:lpstr>
      <vt:lpstr>7_Custom Design</vt:lpstr>
      <vt:lpstr>Role of MICOOPE Guarantee Fund Guatemala</vt:lpstr>
      <vt:lpstr>Our role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Billy Rodas</dc:creator>
  <cp:lastModifiedBy>Billy Rodas</cp:lastModifiedBy>
  <cp:revision>86</cp:revision>
  <dcterms:created xsi:type="dcterms:W3CDTF">2020-10-19T23:26:27Z</dcterms:created>
  <dcterms:modified xsi:type="dcterms:W3CDTF">2020-11-10T01:37:21Z</dcterms:modified>
</cp:coreProperties>
</file>