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6" r:id="rId2"/>
  </p:sldMasterIdLst>
  <p:notesMasterIdLst>
    <p:notesMasterId r:id="rId15"/>
  </p:notesMasterIdLst>
  <p:sldIdLst>
    <p:sldId id="401" r:id="rId3"/>
    <p:sldId id="426" r:id="rId4"/>
    <p:sldId id="447" r:id="rId5"/>
    <p:sldId id="442" r:id="rId6"/>
    <p:sldId id="427" r:id="rId7"/>
    <p:sldId id="449" r:id="rId8"/>
    <p:sldId id="448" r:id="rId9"/>
    <p:sldId id="446" r:id="rId10"/>
    <p:sldId id="450" r:id="rId11"/>
    <p:sldId id="430" r:id="rId12"/>
    <p:sldId id="451" r:id="rId13"/>
    <p:sldId id="309" r:id="rId14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224" userDrawn="1">
          <p15:clr>
            <a:srgbClr val="A4A3A4"/>
          </p15:clr>
        </p15:guide>
        <p15:guide id="4" pos="144" userDrawn="1">
          <p15:clr>
            <a:srgbClr val="A4A3A4"/>
          </p15:clr>
        </p15:guide>
        <p15:guide id="5" orient="horz" pos="535" userDrawn="1">
          <p15:clr>
            <a:srgbClr val="A4A3A4"/>
          </p15:clr>
        </p15:guide>
        <p15:guide id="6" pos="432" userDrawn="1">
          <p15:clr>
            <a:srgbClr val="A4A3A4"/>
          </p15:clr>
        </p15:guide>
        <p15:guide id="7" orient="horz" pos="11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96B6"/>
    <a:srgbClr val="0000FF"/>
    <a:srgbClr val="2C1D83"/>
    <a:srgbClr val="FFCCFF"/>
    <a:srgbClr val="0066FF"/>
    <a:srgbClr val="436E2E"/>
    <a:srgbClr val="631884"/>
    <a:srgbClr val="FF7C80"/>
    <a:srgbClr val="66FF99"/>
    <a:srgbClr val="1DF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472" autoAdjust="0"/>
  </p:normalViewPr>
  <p:slideViewPr>
    <p:cSldViewPr>
      <p:cViewPr varScale="1">
        <p:scale>
          <a:sx n="62" d="100"/>
          <a:sy n="62" d="100"/>
        </p:scale>
        <p:origin x="716" y="52"/>
      </p:cViewPr>
      <p:guideLst>
        <p:guide orient="horz" pos="2160"/>
        <p:guide pos="3840"/>
        <p:guide orient="horz" pos="4224"/>
        <p:guide pos="144"/>
        <p:guide orient="horz" pos="535"/>
        <p:guide pos="432"/>
        <p:guide orient="horz" pos="11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EXPORT_24.07.2022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393117526975809E-2"/>
          <c:y val="3.2306457825701268E-2"/>
          <c:w val="0.93628958312029176"/>
          <c:h val="0.900432800167798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Sheet3!$C$1</c:f>
              <c:strCache>
                <c:ptCount val="1"/>
                <c:pt idx="0">
                  <c:v>cases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FF0000"/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cat>
            <c:strRef>
              <c:f>Sheet3!$B$2:$B$15</c:f>
              <c:strCache>
                <c:ptCount val="1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</c:strCache>
            </c:strRef>
          </c:cat>
          <c:val>
            <c:numRef>
              <c:f>Sheet3!$C$2:$C$15</c:f>
              <c:numCache>
                <c:formatCode>General</c:formatCode>
                <c:ptCount val="14"/>
                <c:pt idx="0">
                  <c:v>634</c:v>
                </c:pt>
                <c:pt idx="1">
                  <c:v>625</c:v>
                </c:pt>
                <c:pt idx="2">
                  <c:v>751</c:v>
                </c:pt>
                <c:pt idx="3">
                  <c:v>821</c:v>
                </c:pt>
                <c:pt idx="4">
                  <c:v>993</c:v>
                </c:pt>
                <c:pt idx="5">
                  <c:v>1790</c:v>
                </c:pt>
                <c:pt idx="6">
                  <c:v>2192</c:v>
                </c:pt>
                <c:pt idx="7">
                  <c:v>2213</c:v>
                </c:pt>
                <c:pt idx="8">
                  <c:v>2149</c:v>
                </c:pt>
                <c:pt idx="9">
                  <c:v>2294</c:v>
                </c:pt>
                <c:pt idx="10">
                  <c:v>2676</c:v>
                </c:pt>
                <c:pt idx="11">
                  <c:v>3044</c:v>
                </c:pt>
                <c:pt idx="12">
                  <c:v>4990</c:v>
                </c:pt>
                <c:pt idx="13">
                  <c:v>4894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A5-432A-9BD4-DD69CD1315C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764377024"/>
        <c:axId val="764376608"/>
      </c:barChart>
      <c:catAx>
        <c:axId val="764377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4376608"/>
        <c:crosses val="autoZero"/>
        <c:auto val="1"/>
        <c:lblAlgn val="ctr"/>
        <c:lblOffset val="100"/>
        <c:noMultiLvlLbl val="0"/>
      </c:catAx>
      <c:valAx>
        <c:axId val="7643766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437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39" y="0"/>
            <a:ext cx="4028440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5618B-630F-8C4A-9332-7A8CCD34B151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39" y="6658258"/>
            <a:ext cx="4028440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88A48-A0A8-5C4C-BFA6-BF02B8E23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688A48-A0A8-5C4C-BFA6-BF02B8E23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205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A730202-FDFB-44B0-8273-579A85087E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7896"/>
            <a:ext cx="2363220" cy="11020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reeform: Shape 508">
            <a:extLst>
              <a:ext uri="{FF2B5EF4-FFF2-40B4-BE49-F238E27FC236}">
                <a16:creationId xmlns:a16="http://schemas.microsoft.com/office/drawing/2014/main" id="{2A6275BB-90B0-48A8-9C42-4DC538A4602A}"/>
              </a:ext>
            </a:extLst>
          </p:cNvPr>
          <p:cNvSpPr/>
          <p:nvPr userDrawn="1"/>
        </p:nvSpPr>
        <p:spPr>
          <a:xfrm rot="7707237">
            <a:off x="-1604850" y="2535312"/>
            <a:ext cx="3234996" cy="2601288"/>
          </a:xfrm>
          <a:custGeom>
            <a:avLst/>
            <a:gdLst>
              <a:gd name="connsiteX0" fmla="*/ 0 w 3234996"/>
              <a:gd name="connsiteY0" fmla="*/ 2601288 h 2601288"/>
              <a:gd name="connsiteX1" fmla="*/ 0 w 3234996"/>
              <a:gd name="connsiteY1" fmla="*/ 609612 h 2601288"/>
              <a:gd name="connsiteX2" fmla="*/ 609612 w 3234996"/>
              <a:gd name="connsiteY2" fmla="*/ 0 h 2601288"/>
              <a:gd name="connsiteX3" fmla="*/ 3047988 w 3234996"/>
              <a:gd name="connsiteY3" fmla="*/ 0 h 2601288"/>
              <a:gd name="connsiteX4" fmla="*/ 3170846 w 3234996"/>
              <a:gd name="connsiteY4" fmla="*/ 12386 h 2601288"/>
              <a:gd name="connsiteX5" fmla="*/ 3234996 w 3234996"/>
              <a:gd name="connsiteY5" fmla="*/ 32299 h 2601288"/>
              <a:gd name="connsiteX6" fmla="*/ 0 w 3234996"/>
              <a:gd name="connsiteY6" fmla="*/ 2601288 h 260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4996" h="2601288">
                <a:moveTo>
                  <a:pt x="0" y="2601288"/>
                </a:moveTo>
                <a:lnTo>
                  <a:pt x="0" y="609612"/>
                </a:lnTo>
                <a:cubicBezTo>
                  <a:pt x="1" y="272933"/>
                  <a:pt x="272933" y="0"/>
                  <a:pt x="609612" y="0"/>
                </a:cubicBezTo>
                <a:lnTo>
                  <a:pt x="3047988" y="0"/>
                </a:lnTo>
                <a:cubicBezTo>
                  <a:pt x="3090073" y="0"/>
                  <a:pt x="3131162" y="4265"/>
                  <a:pt x="3170846" y="12386"/>
                </a:cubicBezTo>
                <a:lnTo>
                  <a:pt x="3234996" y="32299"/>
                </a:lnTo>
                <a:lnTo>
                  <a:pt x="0" y="2601288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528">
            <a:extLst>
              <a:ext uri="{FF2B5EF4-FFF2-40B4-BE49-F238E27FC236}">
                <a16:creationId xmlns:a16="http://schemas.microsoft.com/office/drawing/2014/main" id="{562187C3-151D-4A74-AF80-DDD21ABFE88E}"/>
              </a:ext>
            </a:extLst>
          </p:cNvPr>
          <p:cNvSpPr/>
          <p:nvPr userDrawn="1"/>
        </p:nvSpPr>
        <p:spPr>
          <a:xfrm>
            <a:off x="0" y="5141247"/>
            <a:ext cx="3752583" cy="1716841"/>
          </a:xfrm>
          <a:custGeom>
            <a:avLst/>
            <a:gdLst>
              <a:gd name="connsiteX0" fmla="*/ 1352318 w 3752583"/>
              <a:gd name="connsiteY0" fmla="*/ 559 h 1716841"/>
              <a:gd name="connsiteX1" fmla="*/ 1425522 w 3752583"/>
              <a:gd name="connsiteY1" fmla="*/ 1812 h 1716841"/>
              <a:gd name="connsiteX2" fmla="*/ 1757182 w 3752583"/>
              <a:gd name="connsiteY2" fmla="*/ 132244 h 1716841"/>
              <a:gd name="connsiteX3" fmla="*/ 3752583 w 3752583"/>
              <a:gd name="connsiteY3" fmla="*/ 1716841 h 1716841"/>
              <a:gd name="connsiteX4" fmla="*/ 0 w 3752583"/>
              <a:gd name="connsiteY4" fmla="*/ 1716841 h 1716841"/>
              <a:gd name="connsiteX5" fmla="*/ 0 w 3752583"/>
              <a:gd name="connsiteY5" fmla="*/ 1364710 h 1716841"/>
              <a:gd name="connsiteX6" fmla="*/ 900681 w 3752583"/>
              <a:gd name="connsiteY6" fmla="*/ 230528 h 1716841"/>
              <a:gd name="connsiteX7" fmla="*/ 1352318 w 3752583"/>
              <a:gd name="connsiteY7" fmla="*/ 559 h 171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52583" h="1716841">
                <a:moveTo>
                  <a:pt x="1352318" y="559"/>
                </a:moveTo>
                <a:cubicBezTo>
                  <a:pt x="1376684" y="-482"/>
                  <a:pt x="1401133" y="-69"/>
                  <a:pt x="1425522" y="1812"/>
                </a:cubicBezTo>
                <a:cubicBezTo>
                  <a:pt x="1542591" y="10843"/>
                  <a:pt x="1658311" y="53728"/>
                  <a:pt x="1757182" y="132244"/>
                </a:cubicBezTo>
                <a:lnTo>
                  <a:pt x="3752583" y="1716841"/>
                </a:lnTo>
                <a:lnTo>
                  <a:pt x="0" y="1716841"/>
                </a:lnTo>
                <a:lnTo>
                  <a:pt x="0" y="1364710"/>
                </a:lnTo>
                <a:lnTo>
                  <a:pt x="900681" y="230528"/>
                </a:lnTo>
                <a:cubicBezTo>
                  <a:pt x="1015184" y="86340"/>
                  <a:pt x="1181752" y="7846"/>
                  <a:pt x="1352318" y="559"/>
                </a:cubicBez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BF86-BCB9-4C3D-BF70-D2D514BDFB0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1E7B-6144-405A-99FE-2E04C0C20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67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BF86-BCB9-4C3D-BF70-D2D514BDFB0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1E7B-6144-405A-99FE-2E04C0C20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12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BF86-BCB9-4C3D-BF70-D2D514BDFB0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1E7B-6144-405A-99FE-2E04C0C20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89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BF86-BCB9-4C3D-BF70-D2D514BDFB0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1E7B-6144-405A-99FE-2E04C0C20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85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BF86-BCB9-4C3D-BF70-D2D514BDFB0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1E7B-6144-405A-99FE-2E04C0C20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62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BF86-BCB9-4C3D-BF70-D2D514BDFB0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1E7B-6144-405A-99FE-2E04C0C20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30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10AFD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52B286-E3BD-4611-B3F1-14E787BDE240}"/>
              </a:ext>
            </a:extLst>
          </p:cNvPr>
          <p:cNvGrpSpPr/>
          <p:nvPr userDrawn="1"/>
        </p:nvGrpSpPr>
        <p:grpSpPr>
          <a:xfrm rot="10800000" flipV="1">
            <a:off x="32962" y="-1"/>
            <a:ext cx="12137485" cy="1141231"/>
            <a:chOff x="-1" y="448"/>
            <a:chExt cx="12192005" cy="1543494"/>
          </a:xfrm>
          <a:solidFill>
            <a:srgbClr val="478CCA">
              <a:alpha val="12000"/>
            </a:srgbClr>
          </a:solidFill>
        </p:grpSpPr>
        <p:sp>
          <p:nvSpPr>
            <p:cNvPr id="11" name="Freeform 47">
              <a:extLst>
                <a:ext uri="{FF2B5EF4-FFF2-40B4-BE49-F238E27FC236}">
                  <a16:creationId xmlns:a16="http://schemas.microsoft.com/office/drawing/2014/main" id="{FCB088D5-F77A-46BE-BA70-DCB1EBEEC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32023" y="448"/>
              <a:ext cx="368595" cy="194930"/>
            </a:xfrm>
            <a:custGeom>
              <a:avLst/>
              <a:gdLst>
                <a:gd name="T0" fmla="*/ 208 w 208"/>
                <a:gd name="T1" fmla="*/ 0 h 110"/>
                <a:gd name="T2" fmla="*/ 0 w 208"/>
                <a:gd name="T3" fmla="*/ 0 h 110"/>
                <a:gd name="T4" fmla="*/ 104 w 208"/>
                <a:gd name="T5" fmla="*/ 110 h 110"/>
                <a:gd name="T6" fmla="*/ 208 w 208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8" h="110">
                  <a:moveTo>
                    <a:pt x="208" y="0"/>
                  </a:moveTo>
                  <a:lnTo>
                    <a:pt x="0" y="0"/>
                  </a:lnTo>
                  <a:lnTo>
                    <a:pt x="104" y="110"/>
                  </a:lnTo>
                  <a:lnTo>
                    <a:pt x="2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8">
              <a:extLst>
                <a:ext uri="{FF2B5EF4-FFF2-40B4-BE49-F238E27FC236}">
                  <a16:creationId xmlns:a16="http://schemas.microsoft.com/office/drawing/2014/main" id="{63B2ECAA-B584-4183-AF5C-F0585F883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1161" y="448"/>
              <a:ext cx="368595" cy="194930"/>
            </a:xfrm>
            <a:custGeom>
              <a:avLst/>
              <a:gdLst>
                <a:gd name="T0" fmla="*/ 208 w 208"/>
                <a:gd name="T1" fmla="*/ 0 h 110"/>
                <a:gd name="T2" fmla="*/ 0 w 208"/>
                <a:gd name="T3" fmla="*/ 0 h 110"/>
                <a:gd name="T4" fmla="*/ 104 w 208"/>
                <a:gd name="T5" fmla="*/ 110 h 110"/>
                <a:gd name="T6" fmla="*/ 208 w 208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8" h="110">
                  <a:moveTo>
                    <a:pt x="208" y="0"/>
                  </a:moveTo>
                  <a:lnTo>
                    <a:pt x="0" y="0"/>
                  </a:lnTo>
                  <a:lnTo>
                    <a:pt x="104" y="110"/>
                  </a:lnTo>
                  <a:lnTo>
                    <a:pt x="2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9">
              <a:extLst>
                <a:ext uri="{FF2B5EF4-FFF2-40B4-BE49-F238E27FC236}">
                  <a16:creationId xmlns:a16="http://schemas.microsoft.com/office/drawing/2014/main" id="{3BFC530C-870A-412D-981B-91A0CCB2C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47971" y="1375593"/>
              <a:ext cx="334926" cy="168349"/>
            </a:xfrm>
            <a:custGeom>
              <a:avLst/>
              <a:gdLst>
                <a:gd name="T0" fmla="*/ 0 w 189"/>
                <a:gd name="T1" fmla="*/ 95 h 95"/>
                <a:gd name="T2" fmla="*/ 189 w 189"/>
                <a:gd name="T3" fmla="*/ 95 h 95"/>
                <a:gd name="T4" fmla="*/ 95 w 189"/>
                <a:gd name="T5" fmla="*/ 0 h 95"/>
                <a:gd name="T6" fmla="*/ 0 w 189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95">
                  <a:moveTo>
                    <a:pt x="0" y="95"/>
                  </a:moveTo>
                  <a:lnTo>
                    <a:pt x="189" y="95"/>
                  </a:lnTo>
                  <a:lnTo>
                    <a:pt x="95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0">
              <a:extLst>
                <a:ext uri="{FF2B5EF4-FFF2-40B4-BE49-F238E27FC236}">
                  <a16:creationId xmlns:a16="http://schemas.microsoft.com/office/drawing/2014/main" id="{09D5CD71-ED3D-420C-BB62-4067A6C98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8882" y="1375593"/>
              <a:ext cx="334926" cy="168349"/>
            </a:xfrm>
            <a:custGeom>
              <a:avLst/>
              <a:gdLst>
                <a:gd name="T0" fmla="*/ 0 w 189"/>
                <a:gd name="T1" fmla="*/ 95 h 95"/>
                <a:gd name="T2" fmla="*/ 189 w 189"/>
                <a:gd name="T3" fmla="*/ 95 h 95"/>
                <a:gd name="T4" fmla="*/ 94 w 189"/>
                <a:gd name="T5" fmla="*/ 0 h 95"/>
                <a:gd name="T6" fmla="*/ 0 w 189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95">
                  <a:moveTo>
                    <a:pt x="0" y="95"/>
                  </a:moveTo>
                  <a:lnTo>
                    <a:pt x="189" y="95"/>
                  </a:lnTo>
                  <a:lnTo>
                    <a:pt x="94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5">
              <a:extLst>
                <a:ext uri="{FF2B5EF4-FFF2-40B4-BE49-F238E27FC236}">
                  <a16:creationId xmlns:a16="http://schemas.microsoft.com/office/drawing/2014/main" id="{408B23F7-19CB-46E0-B2C8-1A6AABD2B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8022" y="448"/>
              <a:ext cx="368595" cy="194930"/>
            </a:xfrm>
            <a:custGeom>
              <a:avLst/>
              <a:gdLst>
                <a:gd name="T0" fmla="*/ 208 w 208"/>
                <a:gd name="T1" fmla="*/ 0 h 110"/>
                <a:gd name="T2" fmla="*/ 0 w 208"/>
                <a:gd name="T3" fmla="*/ 0 h 110"/>
                <a:gd name="T4" fmla="*/ 104 w 208"/>
                <a:gd name="T5" fmla="*/ 110 h 110"/>
                <a:gd name="T6" fmla="*/ 208 w 208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8" h="110">
                  <a:moveTo>
                    <a:pt x="208" y="0"/>
                  </a:moveTo>
                  <a:lnTo>
                    <a:pt x="0" y="0"/>
                  </a:lnTo>
                  <a:lnTo>
                    <a:pt x="104" y="110"/>
                  </a:lnTo>
                  <a:lnTo>
                    <a:pt x="2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6">
              <a:extLst>
                <a:ext uri="{FF2B5EF4-FFF2-40B4-BE49-F238E27FC236}">
                  <a16:creationId xmlns:a16="http://schemas.microsoft.com/office/drawing/2014/main" id="{0BA9969E-538D-4782-B876-2CBDDE802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8933" y="448"/>
              <a:ext cx="368595" cy="194930"/>
            </a:xfrm>
            <a:custGeom>
              <a:avLst/>
              <a:gdLst>
                <a:gd name="T0" fmla="*/ 208 w 208"/>
                <a:gd name="T1" fmla="*/ 0 h 110"/>
                <a:gd name="T2" fmla="*/ 0 w 208"/>
                <a:gd name="T3" fmla="*/ 0 h 110"/>
                <a:gd name="T4" fmla="*/ 104 w 208"/>
                <a:gd name="T5" fmla="*/ 110 h 110"/>
                <a:gd name="T6" fmla="*/ 208 w 208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8" h="110">
                  <a:moveTo>
                    <a:pt x="208" y="0"/>
                  </a:moveTo>
                  <a:lnTo>
                    <a:pt x="0" y="0"/>
                  </a:lnTo>
                  <a:lnTo>
                    <a:pt x="104" y="110"/>
                  </a:lnTo>
                  <a:lnTo>
                    <a:pt x="2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7">
              <a:extLst>
                <a:ext uri="{FF2B5EF4-FFF2-40B4-BE49-F238E27FC236}">
                  <a16:creationId xmlns:a16="http://schemas.microsoft.com/office/drawing/2014/main" id="{948D8D7C-7E49-4D20-B7B0-006E7C513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5743" y="1375593"/>
              <a:ext cx="334926" cy="168349"/>
            </a:xfrm>
            <a:custGeom>
              <a:avLst/>
              <a:gdLst>
                <a:gd name="T0" fmla="*/ 0 w 189"/>
                <a:gd name="T1" fmla="*/ 95 h 95"/>
                <a:gd name="T2" fmla="*/ 189 w 189"/>
                <a:gd name="T3" fmla="*/ 95 h 95"/>
                <a:gd name="T4" fmla="*/ 94 w 189"/>
                <a:gd name="T5" fmla="*/ 0 h 95"/>
                <a:gd name="T6" fmla="*/ 0 w 189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95">
                  <a:moveTo>
                    <a:pt x="0" y="95"/>
                  </a:moveTo>
                  <a:lnTo>
                    <a:pt x="189" y="95"/>
                  </a:lnTo>
                  <a:lnTo>
                    <a:pt x="94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78">
              <a:extLst>
                <a:ext uri="{FF2B5EF4-FFF2-40B4-BE49-F238E27FC236}">
                  <a16:creationId xmlns:a16="http://schemas.microsoft.com/office/drawing/2014/main" id="{B319F669-56AD-406E-A4F2-2584D8221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4882" y="1375593"/>
              <a:ext cx="334926" cy="168349"/>
            </a:xfrm>
            <a:custGeom>
              <a:avLst/>
              <a:gdLst>
                <a:gd name="T0" fmla="*/ 0 w 189"/>
                <a:gd name="T1" fmla="*/ 95 h 95"/>
                <a:gd name="T2" fmla="*/ 189 w 189"/>
                <a:gd name="T3" fmla="*/ 95 h 95"/>
                <a:gd name="T4" fmla="*/ 95 w 189"/>
                <a:gd name="T5" fmla="*/ 0 h 95"/>
                <a:gd name="T6" fmla="*/ 0 w 189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95">
                  <a:moveTo>
                    <a:pt x="0" y="95"/>
                  </a:moveTo>
                  <a:lnTo>
                    <a:pt x="189" y="95"/>
                  </a:lnTo>
                  <a:lnTo>
                    <a:pt x="95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3">
              <a:extLst>
                <a:ext uri="{FF2B5EF4-FFF2-40B4-BE49-F238E27FC236}">
                  <a16:creationId xmlns:a16="http://schemas.microsoft.com/office/drawing/2014/main" id="{FB27CEB5-9F6C-4EB7-B0F2-7A28ABD08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6933" y="448"/>
              <a:ext cx="377456" cy="194930"/>
            </a:xfrm>
            <a:custGeom>
              <a:avLst/>
              <a:gdLst>
                <a:gd name="T0" fmla="*/ 213 w 213"/>
                <a:gd name="T1" fmla="*/ 0 h 110"/>
                <a:gd name="T2" fmla="*/ 0 w 213"/>
                <a:gd name="T3" fmla="*/ 0 h 110"/>
                <a:gd name="T4" fmla="*/ 109 w 213"/>
                <a:gd name="T5" fmla="*/ 110 h 110"/>
                <a:gd name="T6" fmla="*/ 213 w 213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3" h="110">
                  <a:moveTo>
                    <a:pt x="213" y="0"/>
                  </a:moveTo>
                  <a:lnTo>
                    <a:pt x="0" y="0"/>
                  </a:lnTo>
                  <a:lnTo>
                    <a:pt x="109" y="110"/>
                  </a:lnTo>
                  <a:lnTo>
                    <a:pt x="2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4">
              <a:extLst>
                <a:ext uri="{FF2B5EF4-FFF2-40B4-BE49-F238E27FC236}">
                  <a16:creationId xmlns:a16="http://schemas.microsoft.com/office/drawing/2014/main" id="{CE58C6C8-068B-405C-ADC4-29C11F329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4933" y="448"/>
              <a:ext cx="368595" cy="194930"/>
            </a:xfrm>
            <a:custGeom>
              <a:avLst/>
              <a:gdLst>
                <a:gd name="T0" fmla="*/ 208 w 208"/>
                <a:gd name="T1" fmla="*/ 0 h 110"/>
                <a:gd name="T2" fmla="*/ 0 w 208"/>
                <a:gd name="T3" fmla="*/ 0 h 110"/>
                <a:gd name="T4" fmla="*/ 104 w 208"/>
                <a:gd name="T5" fmla="*/ 110 h 110"/>
                <a:gd name="T6" fmla="*/ 208 w 208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8" h="110">
                  <a:moveTo>
                    <a:pt x="208" y="0"/>
                  </a:moveTo>
                  <a:lnTo>
                    <a:pt x="0" y="0"/>
                  </a:lnTo>
                  <a:lnTo>
                    <a:pt x="104" y="110"/>
                  </a:lnTo>
                  <a:lnTo>
                    <a:pt x="2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05">
              <a:extLst>
                <a:ext uri="{FF2B5EF4-FFF2-40B4-BE49-F238E27FC236}">
                  <a16:creationId xmlns:a16="http://schemas.microsoft.com/office/drawing/2014/main" id="{05ED15C8-3732-4DE3-99F8-96B48DFCA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4654" y="1375593"/>
              <a:ext cx="342015" cy="168349"/>
            </a:xfrm>
            <a:custGeom>
              <a:avLst/>
              <a:gdLst>
                <a:gd name="T0" fmla="*/ 0 w 193"/>
                <a:gd name="T1" fmla="*/ 95 h 95"/>
                <a:gd name="T2" fmla="*/ 193 w 193"/>
                <a:gd name="T3" fmla="*/ 95 h 95"/>
                <a:gd name="T4" fmla="*/ 99 w 193"/>
                <a:gd name="T5" fmla="*/ 0 h 95"/>
                <a:gd name="T6" fmla="*/ 0 w 193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" h="95">
                  <a:moveTo>
                    <a:pt x="0" y="95"/>
                  </a:moveTo>
                  <a:lnTo>
                    <a:pt x="193" y="95"/>
                  </a:lnTo>
                  <a:lnTo>
                    <a:pt x="99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06">
              <a:extLst>
                <a:ext uri="{FF2B5EF4-FFF2-40B4-BE49-F238E27FC236}">
                  <a16:creationId xmlns:a16="http://schemas.microsoft.com/office/drawing/2014/main" id="{DD85D9A1-2810-4069-AC78-C61A2FDDB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2654" y="1375593"/>
              <a:ext cx="334926" cy="168349"/>
            </a:xfrm>
            <a:custGeom>
              <a:avLst/>
              <a:gdLst>
                <a:gd name="T0" fmla="*/ 0 w 189"/>
                <a:gd name="T1" fmla="*/ 95 h 95"/>
                <a:gd name="T2" fmla="*/ 189 w 189"/>
                <a:gd name="T3" fmla="*/ 95 h 95"/>
                <a:gd name="T4" fmla="*/ 94 w 189"/>
                <a:gd name="T5" fmla="*/ 0 h 95"/>
                <a:gd name="T6" fmla="*/ 0 w 189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95">
                  <a:moveTo>
                    <a:pt x="0" y="95"/>
                  </a:moveTo>
                  <a:lnTo>
                    <a:pt x="189" y="95"/>
                  </a:lnTo>
                  <a:lnTo>
                    <a:pt x="94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1">
              <a:extLst>
                <a:ext uri="{FF2B5EF4-FFF2-40B4-BE49-F238E27FC236}">
                  <a16:creationId xmlns:a16="http://schemas.microsoft.com/office/drawing/2014/main" id="{D0C47C63-1497-4CDF-A989-D6598F196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4704" y="448"/>
              <a:ext cx="375684" cy="194930"/>
            </a:xfrm>
            <a:custGeom>
              <a:avLst/>
              <a:gdLst>
                <a:gd name="T0" fmla="*/ 212 w 212"/>
                <a:gd name="T1" fmla="*/ 0 h 110"/>
                <a:gd name="T2" fmla="*/ 0 w 212"/>
                <a:gd name="T3" fmla="*/ 0 h 110"/>
                <a:gd name="T4" fmla="*/ 104 w 212"/>
                <a:gd name="T5" fmla="*/ 110 h 110"/>
                <a:gd name="T6" fmla="*/ 212 w 212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" h="110">
                  <a:moveTo>
                    <a:pt x="212" y="0"/>
                  </a:moveTo>
                  <a:lnTo>
                    <a:pt x="0" y="0"/>
                  </a:lnTo>
                  <a:lnTo>
                    <a:pt x="104" y="110"/>
                  </a:lnTo>
                  <a:lnTo>
                    <a:pt x="2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32">
              <a:extLst>
                <a:ext uri="{FF2B5EF4-FFF2-40B4-BE49-F238E27FC236}">
                  <a16:creationId xmlns:a16="http://schemas.microsoft.com/office/drawing/2014/main" id="{FA68259A-FD7A-4318-9D0E-004F6E1D9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2704" y="448"/>
              <a:ext cx="368595" cy="194930"/>
            </a:xfrm>
            <a:custGeom>
              <a:avLst/>
              <a:gdLst>
                <a:gd name="T0" fmla="*/ 208 w 208"/>
                <a:gd name="T1" fmla="*/ 0 h 110"/>
                <a:gd name="T2" fmla="*/ 0 w 208"/>
                <a:gd name="T3" fmla="*/ 0 h 110"/>
                <a:gd name="T4" fmla="*/ 104 w 208"/>
                <a:gd name="T5" fmla="*/ 110 h 110"/>
                <a:gd name="T6" fmla="*/ 208 w 208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8" h="110">
                  <a:moveTo>
                    <a:pt x="208" y="0"/>
                  </a:moveTo>
                  <a:lnTo>
                    <a:pt x="0" y="0"/>
                  </a:lnTo>
                  <a:lnTo>
                    <a:pt x="104" y="110"/>
                  </a:lnTo>
                  <a:lnTo>
                    <a:pt x="2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3">
              <a:extLst>
                <a:ext uri="{FF2B5EF4-FFF2-40B4-BE49-F238E27FC236}">
                  <a16:creationId xmlns:a16="http://schemas.microsoft.com/office/drawing/2014/main" id="{70814E4B-A373-4428-B6B4-A20FE4C2E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0654" y="1375593"/>
              <a:ext cx="343786" cy="168349"/>
            </a:xfrm>
            <a:custGeom>
              <a:avLst/>
              <a:gdLst>
                <a:gd name="T0" fmla="*/ 0 w 194"/>
                <a:gd name="T1" fmla="*/ 95 h 95"/>
                <a:gd name="T2" fmla="*/ 194 w 194"/>
                <a:gd name="T3" fmla="*/ 95 h 95"/>
                <a:gd name="T4" fmla="*/ 95 w 194"/>
                <a:gd name="T5" fmla="*/ 0 h 95"/>
                <a:gd name="T6" fmla="*/ 0 w 194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95">
                  <a:moveTo>
                    <a:pt x="0" y="95"/>
                  </a:moveTo>
                  <a:lnTo>
                    <a:pt x="194" y="95"/>
                  </a:lnTo>
                  <a:lnTo>
                    <a:pt x="95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34">
              <a:extLst>
                <a:ext uri="{FF2B5EF4-FFF2-40B4-BE49-F238E27FC236}">
                  <a16:creationId xmlns:a16="http://schemas.microsoft.com/office/drawing/2014/main" id="{9593A05B-EC12-4B72-9FD6-E231E5F9B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8653" y="1375593"/>
              <a:ext cx="334926" cy="168349"/>
            </a:xfrm>
            <a:custGeom>
              <a:avLst/>
              <a:gdLst>
                <a:gd name="T0" fmla="*/ 0 w 189"/>
                <a:gd name="T1" fmla="*/ 95 h 95"/>
                <a:gd name="T2" fmla="*/ 189 w 189"/>
                <a:gd name="T3" fmla="*/ 95 h 95"/>
                <a:gd name="T4" fmla="*/ 95 w 189"/>
                <a:gd name="T5" fmla="*/ 0 h 95"/>
                <a:gd name="T6" fmla="*/ 0 w 189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95">
                  <a:moveTo>
                    <a:pt x="0" y="95"/>
                  </a:moveTo>
                  <a:lnTo>
                    <a:pt x="189" y="95"/>
                  </a:lnTo>
                  <a:lnTo>
                    <a:pt x="95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59">
              <a:extLst>
                <a:ext uri="{FF2B5EF4-FFF2-40B4-BE49-F238E27FC236}">
                  <a16:creationId xmlns:a16="http://schemas.microsoft.com/office/drawing/2014/main" id="{99AED1DA-FBE8-4DF6-BCBA-11AF5C567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0704" y="448"/>
              <a:ext cx="377456" cy="194930"/>
            </a:xfrm>
            <a:custGeom>
              <a:avLst/>
              <a:gdLst>
                <a:gd name="T0" fmla="*/ 213 w 213"/>
                <a:gd name="T1" fmla="*/ 0 h 110"/>
                <a:gd name="T2" fmla="*/ 0 w 213"/>
                <a:gd name="T3" fmla="*/ 0 h 110"/>
                <a:gd name="T4" fmla="*/ 104 w 213"/>
                <a:gd name="T5" fmla="*/ 110 h 110"/>
                <a:gd name="T6" fmla="*/ 213 w 213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3" h="110">
                  <a:moveTo>
                    <a:pt x="213" y="0"/>
                  </a:moveTo>
                  <a:lnTo>
                    <a:pt x="0" y="0"/>
                  </a:lnTo>
                  <a:lnTo>
                    <a:pt x="104" y="110"/>
                  </a:lnTo>
                  <a:lnTo>
                    <a:pt x="2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60">
              <a:extLst>
                <a:ext uri="{FF2B5EF4-FFF2-40B4-BE49-F238E27FC236}">
                  <a16:creationId xmlns:a16="http://schemas.microsoft.com/office/drawing/2014/main" id="{F7CD5387-A37F-467A-8DB5-A4B777A78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1615" y="448"/>
              <a:ext cx="375684" cy="194930"/>
            </a:xfrm>
            <a:custGeom>
              <a:avLst/>
              <a:gdLst>
                <a:gd name="T0" fmla="*/ 212 w 212"/>
                <a:gd name="T1" fmla="*/ 0 h 110"/>
                <a:gd name="T2" fmla="*/ 0 w 212"/>
                <a:gd name="T3" fmla="*/ 0 h 110"/>
                <a:gd name="T4" fmla="*/ 109 w 212"/>
                <a:gd name="T5" fmla="*/ 110 h 110"/>
                <a:gd name="T6" fmla="*/ 212 w 212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" h="110">
                  <a:moveTo>
                    <a:pt x="212" y="0"/>
                  </a:moveTo>
                  <a:lnTo>
                    <a:pt x="0" y="0"/>
                  </a:lnTo>
                  <a:lnTo>
                    <a:pt x="109" y="110"/>
                  </a:lnTo>
                  <a:lnTo>
                    <a:pt x="2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61">
              <a:extLst>
                <a:ext uri="{FF2B5EF4-FFF2-40B4-BE49-F238E27FC236}">
                  <a16:creationId xmlns:a16="http://schemas.microsoft.com/office/drawing/2014/main" id="{DCCE1BD4-D3C0-4512-811C-18E799330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425" y="1375593"/>
              <a:ext cx="342015" cy="168349"/>
            </a:xfrm>
            <a:custGeom>
              <a:avLst/>
              <a:gdLst>
                <a:gd name="T0" fmla="*/ 0 w 193"/>
                <a:gd name="T1" fmla="*/ 95 h 95"/>
                <a:gd name="T2" fmla="*/ 193 w 193"/>
                <a:gd name="T3" fmla="*/ 95 h 95"/>
                <a:gd name="T4" fmla="*/ 94 w 193"/>
                <a:gd name="T5" fmla="*/ 0 h 95"/>
                <a:gd name="T6" fmla="*/ 0 w 193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" h="95">
                  <a:moveTo>
                    <a:pt x="0" y="95"/>
                  </a:moveTo>
                  <a:lnTo>
                    <a:pt x="193" y="95"/>
                  </a:lnTo>
                  <a:lnTo>
                    <a:pt x="94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62">
              <a:extLst>
                <a:ext uri="{FF2B5EF4-FFF2-40B4-BE49-F238E27FC236}">
                  <a16:creationId xmlns:a16="http://schemas.microsoft.com/office/drawing/2014/main" id="{ECF47922-4C98-47FF-AB16-BD3846849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565" y="1375593"/>
              <a:ext cx="343786" cy="168349"/>
            </a:xfrm>
            <a:custGeom>
              <a:avLst/>
              <a:gdLst>
                <a:gd name="T0" fmla="*/ 0 w 194"/>
                <a:gd name="T1" fmla="*/ 95 h 95"/>
                <a:gd name="T2" fmla="*/ 194 w 194"/>
                <a:gd name="T3" fmla="*/ 95 h 95"/>
                <a:gd name="T4" fmla="*/ 100 w 194"/>
                <a:gd name="T5" fmla="*/ 0 h 95"/>
                <a:gd name="T6" fmla="*/ 0 w 194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95">
                  <a:moveTo>
                    <a:pt x="0" y="95"/>
                  </a:moveTo>
                  <a:lnTo>
                    <a:pt x="194" y="95"/>
                  </a:lnTo>
                  <a:lnTo>
                    <a:pt x="100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87">
              <a:extLst>
                <a:ext uri="{FF2B5EF4-FFF2-40B4-BE49-F238E27FC236}">
                  <a16:creationId xmlns:a16="http://schemas.microsoft.com/office/drawing/2014/main" id="{D4CFDEC5-709C-4108-86C8-5ACD6754B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8476" y="448"/>
              <a:ext cx="368595" cy="194930"/>
            </a:xfrm>
            <a:custGeom>
              <a:avLst/>
              <a:gdLst>
                <a:gd name="T0" fmla="*/ 208 w 208"/>
                <a:gd name="T1" fmla="*/ 0 h 110"/>
                <a:gd name="T2" fmla="*/ 0 w 208"/>
                <a:gd name="T3" fmla="*/ 0 h 110"/>
                <a:gd name="T4" fmla="*/ 104 w 208"/>
                <a:gd name="T5" fmla="*/ 110 h 110"/>
                <a:gd name="T6" fmla="*/ 208 w 208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8" h="110">
                  <a:moveTo>
                    <a:pt x="208" y="0"/>
                  </a:moveTo>
                  <a:lnTo>
                    <a:pt x="0" y="0"/>
                  </a:lnTo>
                  <a:lnTo>
                    <a:pt x="104" y="110"/>
                  </a:lnTo>
                  <a:lnTo>
                    <a:pt x="2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88">
              <a:extLst>
                <a:ext uri="{FF2B5EF4-FFF2-40B4-BE49-F238E27FC236}">
                  <a16:creationId xmlns:a16="http://schemas.microsoft.com/office/drawing/2014/main" id="{DF07699D-0F76-4399-B36C-C2F160C26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7615" y="448"/>
              <a:ext cx="377456" cy="194930"/>
            </a:xfrm>
            <a:custGeom>
              <a:avLst/>
              <a:gdLst>
                <a:gd name="T0" fmla="*/ 213 w 213"/>
                <a:gd name="T1" fmla="*/ 0 h 110"/>
                <a:gd name="T2" fmla="*/ 0 w 213"/>
                <a:gd name="T3" fmla="*/ 0 h 110"/>
                <a:gd name="T4" fmla="*/ 109 w 213"/>
                <a:gd name="T5" fmla="*/ 110 h 110"/>
                <a:gd name="T6" fmla="*/ 213 w 213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3" h="110">
                  <a:moveTo>
                    <a:pt x="213" y="0"/>
                  </a:moveTo>
                  <a:lnTo>
                    <a:pt x="0" y="0"/>
                  </a:lnTo>
                  <a:lnTo>
                    <a:pt x="109" y="110"/>
                  </a:lnTo>
                  <a:lnTo>
                    <a:pt x="2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89">
              <a:extLst>
                <a:ext uri="{FF2B5EF4-FFF2-40B4-BE49-F238E27FC236}">
                  <a16:creationId xmlns:a16="http://schemas.microsoft.com/office/drawing/2014/main" id="{89C37875-4514-41C3-AA44-6DD8F8F52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424" y="1375593"/>
              <a:ext cx="334926" cy="168349"/>
            </a:xfrm>
            <a:custGeom>
              <a:avLst/>
              <a:gdLst>
                <a:gd name="T0" fmla="*/ 0 w 189"/>
                <a:gd name="T1" fmla="*/ 95 h 95"/>
                <a:gd name="T2" fmla="*/ 189 w 189"/>
                <a:gd name="T3" fmla="*/ 95 h 95"/>
                <a:gd name="T4" fmla="*/ 95 w 189"/>
                <a:gd name="T5" fmla="*/ 0 h 95"/>
                <a:gd name="T6" fmla="*/ 0 w 189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95">
                  <a:moveTo>
                    <a:pt x="0" y="95"/>
                  </a:moveTo>
                  <a:lnTo>
                    <a:pt x="189" y="95"/>
                  </a:lnTo>
                  <a:lnTo>
                    <a:pt x="95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90">
              <a:extLst>
                <a:ext uri="{FF2B5EF4-FFF2-40B4-BE49-F238E27FC236}">
                  <a16:creationId xmlns:a16="http://schemas.microsoft.com/office/drawing/2014/main" id="{AFAD2292-AC8A-457C-A232-1855F4B39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336" y="1375593"/>
              <a:ext cx="343786" cy="168349"/>
            </a:xfrm>
            <a:custGeom>
              <a:avLst/>
              <a:gdLst>
                <a:gd name="T0" fmla="*/ 0 w 194"/>
                <a:gd name="T1" fmla="*/ 95 h 95"/>
                <a:gd name="T2" fmla="*/ 194 w 194"/>
                <a:gd name="T3" fmla="*/ 95 h 95"/>
                <a:gd name="T4" fmla="*/ 99 w 194"/>
                <a:gd name="T5" fmla="*/ 0 h 95"/>
                <a:gd name="T6" fmla="*/ 0 w 194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95">
                  <a:moveTo>
                    <a:pt x="0" y="95"/>
                  </a:moveTo>
                  <a:lnTo>
                    <a:pt x="194" y="95"/>
                  </a:lnTo>
                  <a:lnTo>
                    <a:pt x="99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16">
              <a:extLst>
                <a:ext uri="{FF2B5EF4-FFF2-40B4-BE49-F238E27FC236}">
                  <a16:creationId xmlns:a16="http://schemas.microsoft.com/office/drawing/2014/main" id="{6961BF13-F730-40F2-89CE-3267F9D0F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474" y="448"/>
              <a:ext cx="368595" cy="194930"/>
            </a:xfrm>
            <a:custGeom>
              <a:avLst/>
              <a:gdLst>
                <a:gd name="T0" fmla="*/ 208 w 208"/>
                <a:gd name="T1" fmla="*/ 0 h 110"/>
                <a:gd name="T2" fmla="*/ 0 w 208"/>
                <a:gd name="T3" fmla="*/ 0 h 110"/>
                <a:gd name="T4" fmla="*/ 104 w 208"/>
                <a:gd name="T5" fmla="*/ 110 h 110"/>
                <a:gd name="T6" fmla="*/ 208 w 208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8" h="110">
                  <a:moveTo>
                    <a:pt x="208" y="0"/>
                  </a:moveTo>
                  <a:lnTo>
                    <a:pt x="0" y="0"/>
                  </a:lnTo>
                  <a:lnTo>
                    <a:pt x="104" y="110"/>
                  </a:lnTo>
                  <a:lnTo>
                    <a:pt x="2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17">
              <a:extLst>
                <a:ext uri="{FF2B5EF4-FFF2-40B4-BE49-F238E27FC236}">
                  <a16:creationId xmlns:a16="http://schemas.microsoft.com/office/drawing/2014/main" id="{FC5E4EE3-0066-42E6-B0AB-7D796F4BE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5386" y="448"/>
              <a:ext cx="377456" cy="194930"/>
            </a:xfrm>
            <a:custGeom>
              <a:avLst/>
              <a:gdLst>
                <a:gd name="T0" fmla="*/ 213 w 213"/>
                <a:gd name="T1" fmla="*/ 0 h 110"/>
                <a:gd name="T2" fmla="*/ 0 w 213"/>
                <a:gd name="T3" fmla="*/ 0 h 110"/>
                <a:gd name="T4" fmla="*/ 104 w 213"/>
                <a:gd name="T5" fmla="*/ 110 h 110"/>
                <a:gd name="T6" fmla="*/ 213 w 213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3" h="110">
                  <a:moveTo>
                    <a:pt x="213" y="0"/>
                  </a:moveTo>
                  <a:lnTo>
                    <a:pt x="0" y="0"/>
                  </a:lnTo>
                  <a:lnTo>
                    <a:pt x="104" y="110"/>
                  </a:lnTo>
                  <a:lnTo>
                    <a:pt x="2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18">
              <a:extLst>
                <a:ext uri="{FF2B5EF4-FFF2-40B4-BE49-F238E27FC236}">
                  <a16:creationId xmlns:a16="http://schemas.microsoft.com/office/drawing/2014/main" id="{F2C3A176-DC60-4D28-909B-EA7BE7FFC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2195" y="1375593"/>
              <a:ext cx="334926" cy="168349"/>
            </a:xfrm>
            <a:custGeom>
              <a:avLst/>
              <a:gdLst>
                <a:gd name="T0" fmla="*/ 0 w 189"/>
                <a:gd name="T1" fmla="*/ 95 h 95"/>
                <a:gd name="T2" fmla="*/ 189 w 189"/>
                <a:gd name="T3" fmla="*/ 95 h 95"/>
                <a:gd name="T4" fmla="*/ 94 w 189"/>
                <a:gd name="T5" fmla="*/ 0 h 95"/>
                <a:gd name="T6" fmla="*/ 0 w 189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95">
                  <a:moveTo>
                    <a:pt x="0" y="95"/>
                  </a:moveTo>
                  <a:lnTo>
                    <a:pt x="189" y="95"/>
                  </a:lnTo>
                  <a:lnTo>
                    <a:pt x="94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19">
              <a:extLst>
                <a:ext uri="{FF2B5EF4-FFF2-40B4-BE49-F238E27FC236}">
                  <a16:creationId xmlns:a16="http://schemas.microsoft.com/office/drawing/2014/main" id="{7579921E-1FB9-484E-8458-23799F31E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107" y="1375593"/>
              <a:ext cx="342015" cy="168349"/>
            </a:xfrm>
            <a:custGeom>
              <a:avLst/>
              <a:gdLst>
                <a:gd name="T0" fmla="*/ 0 w 193"/>
                <a:gd name="T1" fmla="*/ 95 h 95"/>
                <a:gd name="T2" fmla="*/ 193 w 193"/>
                <a:gd name="T3" fmla="*/ 95 h 95"/>
                <a:gd name="T4" fmla="*/ 94 w 193"/>
                <a:gd name="T5" fmla="*/ 0 h 95"/>
                <a:gd name="T6" fmla="*/ 0 w 193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" h="95">
                  <a:moveTo>
                    <a:pt x="0" y="95"/>
                  </a:moveTo>
                  <a:lnTo>
                    <a:pt x="193" y="95"/>
                  </a:lnTo>
                  <a:lnTo>
                    <a:pt x="94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44">
              <a:extLst>
                <a:ext uri="{FF2B5EF4-FFF2-40B4-BE49-F238E27FC236}">
                  <a16:creationId xmlns:a16="http://schemas.microsoft.com/office/drawing/2014/main" id="{F377E8CD-0953-4C4C-A794-D48D03B41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247" y="448"/>
              <a:ext cx="368595" cy="194930"/>
            </a:xfrm>
            <a:custGeom>
              <a:avLst/>
              <a:gdLst>
                <a:gd name="T0" fmla="*/ 208 w 208"/>
                <a:gd name="T1" fmla="*/ 0 h 110"/>
                <a:gd name="T2" fmla="*/ 0 w 208"/>
                <a:gd name="T3" fmla="*/ 0 h 110"/>
                <a:gd name="T4" fmla="*/ 104 w 208"/>
                <a:gd name="T5" fmla="*/ 110 h 110"/>
                <a:gd name="T6" fmla="*/ 208 w 208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8" h="110">
                  <a:moveTo>
                    <a:pt x="208" y="0"/>
                  </a:moveTo>
                  <a:lnTo>
                    <a:pt x="0" y="0"/>
                  </a:lnTo>
                  <a:lnTo>
                    <a:pt x="104" y="110"/>
                  </a:lnTo>
                  <a:lnTo>
                    <a:pt x="2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45">
              <a:extLst>
                <a:ext uri="{FF2B5EF4-FFF2-40B4-BE49-F238E27FC236}">
                  <a16:creationId xmlns:a16="http://schemas.microsoft.com/office/drawing/2014/main" id="{391A28F3-DD43-4E42-9D61-1BDCBAF2C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158" y="448"/>
              <a:ext cx="366824" cy="194930"/>
            </a:xfrm>
            <a:custGeom>
              <a:avLst/>
              <a:gdLst>
                <a:gd name="T0" fmla="*/ 207 w 207"/>
                <a:gd name="T1" fmla="*/ 0 h 110"/>
                <a:gd name="T2" fmla="*/ 0 w 207"/>
                <a:gd name="T3" fmla="*/ 0 h 110"/>
                <a:gd name="T4" fmla="*/ 104 w 207"/>
                <a:gd name="T5" fmla="*/ 110 h 110"/>
                <a:gd name="T6" fmla="*/ 207 w 207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" h="110">
                  <a:moveTo>
                    <a:pt x="207" y="0"/>
                  </a:moveTo>
                  <a:lnTo>
                    <a:pt x="0" y="0"/>
                  </a:lnTo>
                  <a:lnTo>
                    <a:pt x="104" y="110"/>
                  </a:lnTo>
                  <a:lnTo>
                    <a:pt x="2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46">
              <a:extLst>
                <a:ext uri="{FF2B5EF4-FFF2-40B4-BE49-F238E27FC236}">
                  <a16:creationId xmlns:a16="http://schemas.microsoft.com/office/drawing/2014/main" id="{A684F408-1026-4701-BCC6-18349E4E4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968" y="1375593"/>
              <a:ext cx="333154" cy="168349"/>
            </a:xfrm>
            <a:custGeom>
              <a:avLst/>
              <a:gdLst>
                <a:gd name="T0" fmla="*/ 0 w 188"/>
                <a:gd name="T1" fmla="*/ 95 h 95"/>
                <a:gd name="T2" fmla="*/ 188 w 188"/>
                <a:gd name="T3" fmla="*/ 95 h 95"/>
                <a:gd name="T4" fmla="*/ 94 w 188"/>
                <a:gd name="T5" fmla="*/ 0 h 95"/>
                <a:gd name="T6" fmla="*/ 0 w 188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95">
                  <a:moveTo>
                    <a:pt x="0" y="95"/>
                  </a:moveTo>
                  <a:lnTo>
                    <a:pt x="188" y="95"/>
                  </a:lnTo>
                  <a:lnTo>
                    <a:pt x="94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47">
              <a:extLst>
                <a:ext uri="{FF2B5EF4-FFF2-40B4-BE49-F238E27FC236}">
                  <a16:creationId xmlns:a16="http://schemas.microsoft.com/office/drawing/2014/main" id="{E134610E-DF9D-43F0-A1AC-B853DEBDA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06" y="1375593"/>
              <a:ext cx="334926" cy="168349"/>
            </a:xfrm>
            <a:custGeom>
              <a:avLst/>
              <a:gdLst>
                <a:gd name="T0" fmla="*/ 0 w 189"/>
                <a:gd name="T1" fmla="*/ 95 h 95"/>
                <a:gd name="T2" fmla="*/ 189 w 189"/>
                <a:gd name="T3" fmla="*/ 95 h 95"/>
                <a:gd name="T4" fmla="*/ 95 w 189"/>
                <a:gd name="T5" fmla="*/ 0 h 95"/>
                <a:gd name="T6" fmla="*/ 0 w 189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95">
                  <a:moveTo>
                    <a:pt x="0" y="95"/>
                  </a:moveTo>
                  <a:lnTo>
                    <a:pt x="189" y="95"/>
                  </a:lnTo>
                  <a:lnTo>
                    <a:pt x="95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B425E37-0CEC-4ABA-A815-6DA5CEE07E3D}"/>
                </a:ext>
              </a:extLst>
            </p:cNvPr>
            <p:cNvGrpSpPr/>
            <p:nvPr/>
          </p:nvGrpSpPr>
          <p:grpSpPr>
            <a:xfrm>
              <a:off x="-1" y="322969"/>
              <a:ext cx="12192005" cy="898452"/>
              <a:chOff x="-304800" y="2533651"/>
              <a:chExt cx="10922001" cy="804863"/>
            </a:xfrm>
            <a:grpFill/>
          </p:grpSpPr>
          <p:sp>
            <p:nvSpPr>
              <p:cNvPr id="128" name="Freeform 52">
                <a:extLst>
                  <a:ext uri="{FF2B5EF4-FFF2-40B4-BE49-F238E27FC236}">
                    <a16:creationId xmlns:a16="http://schemas.microsoft.com/office/drawing/2014/main" id="{88BE550E-B341-48BD-A681-AE3098E18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3538" y="2936876"/>
                <a:ext cx="1363663" cy="401638"/>
              </a:xfrm>
              <a:custGeom>
                <a:avLst/>
                <a:gdLst>
                  <a:gd name="T0" fmla="*/ 429 w 859"/>
                  <a:gd name="T1" fmla="*/ 215 h 253"/>
                  <a:gd name="T2" fmla="*/ 212 w 859"/>
                  <a:gd name="T3" fmla="*/ 0 h 253"/>
                  <a:gd name="T4" fmla="*/ 0 w 859"/>
                  <a:gd name="T5" fmla="*/ 215 h 253"/>
                  <a:gd name="T6" fmla="*/ 0 w 859"/>
                  <a:gd name="T7" fmla="*/ 253 h 253"/>
                  <a:gd name="T8" fmla="*/ 212 w 859"/>
                  <a:gd name="T9" fmla="*/ 43 h 253"/>
                  <a:gd name="T10" fmla="*/ 429 w 859"/>
                  <a:gd name="T11" fmla="*/ 253 h 253"/>
                  <a:gd name="T12" fmla="*/ 647 w 859"/>
                  <a:gd name="T13" fmla="*/ 43 h 253"/>
                  <a:gd name="T14" fmla="*/ 859 w 859"/>
                  <a:gd name="T15" fmla="*/ 253 h 253"/>
                  <a:gd name="T16" fmla="*/ 859 w 859"/>
                  <a:gd name="T17" fmla="*/ 215 h 253"/>
                  <a:gd name="T18" fmla="*/ 647 w 859"/>
                  <a:gd name="T19" fmla="*/ 0 h 253"/>
                  <a:gd name="T20" fmla="*/ 429 w 859"/>
                  <a:gd name="T21" fmla="*/ 215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9" h="253">
                    <a:moveTo>
                      <a:pt x="429" y="215"/>
                    </a:moveTo>
                    <a:lnTo>
                      <a:pt x="212" y="0"/>
                    </a:lnTo>
                    <a:lnTo>
                      <a:pt x="0" y="215"/>
                    </a:lnTo>
                    <a:lnTo>
                      <a:pt x="0" y="253"/>
                    </a:lnTo>
                    <a:lnTo>
                      <a:pt x="212" y="43"/>
                    </a:lnTo>
                    <a:lnTo>
                      <a:pt x="429" y="253"/>
                    </a:lnTo>
                    <a:lnTo>
                      <a:pt x="647" y="43"/>
                    </a:lnTo>
                    <a:lnTo>
                      <a:pt x="859" y="253"/>
                    </a:lnTo>
                    <a:lnTo>
                      <a:pt x="859" y="215"/>
                    </a:lnTo>
                    <a:lnTo>
                      <a:pt x="647" y="0"/>
                    </a:lnTo>
                    <a:lnTo>
                      <a:pt x="429" y="2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53">
                <a:extLst>
                  <a:ext uri="{FF2B5EF4-FFF2-40B4-BE49-F238E27FC236}">
                    <a16:creationId xmlns:a16="http://schemas.microsoft.com/office/drawing/2014/main" id="{6B0EE64D-4ABB-466A-ACD5-0DD2BEAEA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3538" y="2533651"/>
                <a:ext cx="1363663" cy="403225"/>
              </a:xfrm>
              <a:custGeom>
                <a:avLst/>
                <a:gdLst>
                  <a:gd name="T0" fmla="*/ 429 w 859"/>
                  <a:gd name="T1" fmla="*/ 0 h 254"/>
                  <a:gd name="T2" fmla="*/ 212 w 859"/>
                  <a:gd name="T3" fmla="*/ 215 h 254"/>
                  <a:gd name="T4" fmla="*/ 0 w 859"/>
                  <a:gd name="T5" fmla="*/ 5 h 254"/>
                  <a:gd name="T6" fmla="*/ 0 w 859"/>
                  <a:gd name="T7" fmla="*/ 43 h 254"/>
                  <a:gd name="T8" fmla="*/ 212 w 859"/>
                  <a:gd name="T9" fmla="*/ 254 h 254"/>
                  <a:gd name="T10" fmla="*/ 429 w 859"/>
                  <a:gd name="T11" fmla="*/ 43 h 254"/>
                  <a:gd name="T12" fmla="*/ 647 w 859"/>
                  <a:gd name="T13" fmla="*/ 254 h 254"/>
                  <a:gd name="T14" fmla="*/ 859 w 859"/>
                  <a:gd name="T15" fmla="*/ 43 h 254"/>
                  <a:gd name="T16" fmla="*/ 859 w 859"/>
                  <a:gd name="T17" fmla="*/ 5 h 254"/>
                  <a:gd name="T18" fmla="*/ 647 w 859"/>
                  <a:gd name="T19" fmla="*/ 215 h 254"/>
                  <a:gd name="T20" fmla="*/ 429 w 859"/>
                  <a:gd name="T21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9" h="254">
                    <a:moveTo>
                      <a:pt x="429" y="0"/>
                    </a:moveTo>
                    <a:lnTo>
                      <a:pt x="212" y="215"/>
                    </a:lnTo>
                    <a:lnTo>
                      <a:pt x="0" y="5"/>
                    </a:lnTo>
                    <a:lnTo>
                      <a:pt x="0" y="43"/>
                    </a:lnTo>
                    <a:lnTo>
                      <a:pt x="212" y="254"/>
                    </a:lnTo>
                    <a:lnTo>
                      <a:pt x="429" y="43"/>
                    </a:lnTo>
                    <a:lnTo>
                      <a:pt x="647" y="254"/>
                    </a:lnTo>
                    <a:lnTo>
                      <a:pt x="859" y="43"/>
                    </a:lnTo>
                    <a:lnTo>
                      <a:pt x="859" y="5"/>
                    </a:lnTo>
                    <a:lnTo>
                      <a:pt x="647" y="215"/>
                    </a:lnTo>
                    <a:lnTo>
                      <a:pt x="42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80">
                <a:extLst>
                  <a:ext uri="{FF2B5EF4-FFF2-40B4-BE49-F238E27FC236}">
                    <a16:creationId xmlns:a16="http://schemas.microsoft.com/office/drawing/2014/main" id="{3291F7DB-7C86-4418-945F-BDE4F1FAFC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8288" y="2936876"/>
                <a:ext cx="1365250" cy="401638"/>
              </a:xfrm>
              <a:custGeom>
                <a:avLst/>
                <a:gdLst>
                  <a:gd name="T0" fmla="*/ 430 w 860"/>
                  <a:gd name="T1" fmla="*/ 215 h 253"/>
                  <a:gd name="T2" fmla="*/ 213 w 860"/>
                  <a:gd name="T3" fmla="*/ 0 h 253"/>
                  <a:gd name="T4" fmla="*/ 0 w 860"/>
                  <a:gd name="T5" fmla="*/ 215 h 253"/>
                  <a:gd name="T6" fmla="*/ 0 w 860"/>
                  <a:gd name="T7" fmla="*/ 253 h 253"/>
                  <a:gd name="T8" fmla="*/ 213 w 860"/>
                  <a:gd name="T9" fmla="*/ 43 h 253"/>
                  <a:gd name="T10" fmla="*/ 430 w 860"/>
                  <a:gd name="T11" fmla="*/ 253 h 253"/>
                  <a:gd name="T12" fmla="*/ 642 w 860"/>
                  <a:gd name="T13" fmla="*/ 43 h 253"/>
                  <a:gd name="T14" fmla="*/ 860 w 860"/>
                  <a:gd name="T15" fmla="*/ 253 h 253"/>
                  <a:gd name="T16" fmla="*/ 860 w 860"/>
                  <a:gd name="T17" fmla="*/ 215 h 253"/>
                  <a:gd name="T18" fmla="*/ 642 w 860"/>
                  <a:gd name="T19" fmla="*/ 0 h 253"/>
                  <a:gd name="T20" fmla="*/ 430 w 860"/>
                  <a:gd name="T21" fmla="*/ 215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60" h="253">
                    <a:moveTo>
                      <a:pt x="430" y="215"/>
                    </a:moveTo>
                    <a:lnTo>
                      <a:pt x="213" y="0"/>
                    </a:lnTo>
                    <a:lnTo>
                      <a:pt x="0" y="215"/>
                    </a:lnTo>
                    <a:lnTo>
                      <a:pt x="0" y="253"/>
                    </a:lnTo>
                    <a:lnTo>
                      <a:pt x="213" y="43"/>
                    </a:lnTo>
                    <a:lnTo>
                      <a:pt x="430" y="253"/>
                    </a:lnTo>
                    <a:lnTo>
                      <a:pt x="642" y="43"/>
                    </a:lnTo>
                    <a:lnTo>
                      <a:pt x="860" y="253"/>
                    </a:lnTo>
                    <a:lnTo>
                      <a:pt x="860" y="215"/>
                    </a:lnTo>
                    <a:lnTo>
                      <a:pt x="642" y="0"/>
                    </a:lnTo>
                    <a:lnTo>
                      <a:pt x="430" y="2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81">
                <a:extLst>
                  <a:ext uri="{FF2B5EF4-FFF2-40B4-BE49-F238E27FC236}">
                    <a16:creationId xmlns:a16="http://schemas.microsoft.com/office/drawing/2014/main" id="{4ED04D9D-8930-4E6C-835F-B7C1204A8B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8288" y="2533651"/>
                <a:ext cx="1365250" cy="403225"/>
              </a:xfrm>
              <a:custGeom>
                <a:avLst/>
                <a:gdLst>
                  <a:gd name="T0" fmla="*/ 430 w 860"/>
                  <a:gd name="T1" fmla="*/ 0 h 254"/>
                  <a:gd name="T2" fmla="*/ 213 w 860"/>
                  <a:gd name="T3" fmla="*/ 215 h 254"/>
                  <a:gd name="T4" fmla="*/ 0 w 860"/>
                  <a:gd name="T5" fmla="*/ 5 h 254"/>
                  <a:gd name="T6" fmla="*/ 0 w 860"/>
                  <a:gd name="T7" fmla="*/ 43 h 254"/>
                  <a:gd name="T8" fmla="*/ 213 w 860"/>
                  <a:gd name="T9" fmla="*/ 254 h 254"/>
                  <a:gd name="T10" fmla="*/ 430 w 860"/>
                  <a:gd name="T11" fmla="*/ 43 h 254"/>
                  <a:gd name="T12" fmla="*/ 642 w 860"/>
                  <a:gd name="T13" fmla="*/ 254 h 254"/>
                  <a:gd name="T14" fmla="*/ 860 w 860"/>
                  <a:gd name="T15" fmla="*/ 43 h 254"/>
                  <a:gd name="T16" fmla="*/ 860 w 860"/>
                  <a:gd name="T17" fmla="*/ 5 h 254"/>
                  <a:gd name="T18" fmla="*/ 642 w 860"/>
                  <a:gd name="T19" fmla="*/ 215 h 254"/>
                  <a:gd name="T20" fmla="*/ 430 w 860"/>
                  <a:gd name="T21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60" h="254">
                    <a:moveTo>
                      <a:pt x="430" y="0"/>
                    </a:moveTo>
                    <a:lnTo>
                      <a:pt x="213" y="215"/>
                    </a:lnTo>
                    <a:lnTo>
                      <a:pt x="0" y="5"/>
                    </a:lnTo>
                    <a:lnTo>
                      <a:pt x="0" y="43"/>
                    </a:lnTo>
                    <a:lnTo>
                      <a:pt x="213" y="254"/>
                    </a:lnTo>
                    <a:lnTo>
                      <a:pt x="430" y="43"/>
                    </a:lnTo>
                    <a:lnTo>
                      <a:pt x="642" y="254"/>
                    </a:lnTo>
                    <a:lnTo>
                      <a:pt x="860" y="43"/>
                    </a:lnTo>
                    <a:lnTo>
                      <a:pt x="860" y="5"/>
                    </a:lnTo>
                    <a:lnTo>
                      <a:pt x="642" y="215"/>
                    </a:lnTo>
                    <a:lnTo>
                      <a:pt x="4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108">
                <a:extLst>
                  <a:ext uri="{FF2B5EF4-FFF2-40B4-BE49-F238E27FC236}">
                    <a16:creationId xmlns:a16="http://schemas.microsoft.com/office/drawing/2014/main" id="{7DF83EF6-3868-46A9-B8B3-2B9F73DCA7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4626" y="2936876"/>
                <a:ext cx="1363663" cy="401638"/>
              </a:xfrm>
              <a:custGeom>
                <a:avLst/>
                <a:gdLst>
                  <a:gd name="T0" fmla="*/ 430 w 859"/>
                  <a:gd name="T1" fmla="*/ 215 h 253"/>
                  <a:gd name="T2" fmla="*/ 212 w 859"/>
                  <a:gd name="T3" fmla="*/ 0 h 253"/>
                  <a:gd name="T4" fmla="*/ 0 w 859"/>
                  <a:gd name="T5" fmla="*/ 215 h 253"/>
                  <a:gd name="T6" fmla="*/ 0 w 859"/>
                  <a:gd name="T7" fmla="*/ 253 h 253"/>
                  <a:gd name="T8" fmla="*/ 212 w 859"/>
                  <a:gd name="T9" fmla="*/ 43 h 253"/>
                  <a:gd name="T10" fmla="*/ 430 w 859"/>
                  <a:gd name="T11" fmla="*/ 253 h 253"/>
                  <a:gd name="T12" fmla="*/ 642 w 859"/>
                  <a:gd name="T13" fmla="*/ 43 h 253"/>
                  <a:gd name="T14" fmla="*/ 859 w 859"/>
                  <a:gd name="T15" fmla="*/ 253 h 253"/>
                  <a:gd name="T16" fmla="*/ 859 w 859"/>
                  <a:gd name="T17" fmla="*/ 215 h 253"/>
                  <a:gd name="T18" fmla="*/ 642 w 859"/>
                  <a:gd name="T19" fmla="*/ 0 h 253"/>
                  <a:gd name="T20" fmla="*/ 430 w 859"/>
                  <a:gd name="T21" fmla="*/ 215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9" h="253">
                    <a:moveTo>
                      <a:pt x="430" y="215"/>
                    </a:moveTo>
                    <a:lnTo>
                      <a:pt x="212" y="0"/>
                    </a:lnTo>
                    <a:lnTo>
                      <a:pt x="0" y="215"/>
                    </a:lnTo>
                    <a:lnTo>
                      <a:pt x="0" y="253"/>
                    </a:lnTo>
                    <a:lnTo>
                      <a:pt x="212" y="43"/>
                    </a:lnTo>
                    <a:lnTo>
                      <a:pt x="430" y="253"/>
                    </a:lnTo>
                    <a:lnTo>
                      <a:pt x="642" y="43"/>
                    </a:lnTo>
                    <a:lnTo>
                      <a:pt x="859" y="253"/>
                    </a:lnTo>
                    <a:lnTo>
                      <a:pt x="859" y="215"/>
                    </a:lnTo>
                    <a:lnTo>
                      <a:pt x="642" y="0"/>
                    </a:lnTo>
                    <a:lnTo>
                      <a:pt x="430" y="2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109">
                <a:extLst>
                  <a:ext uri="{FF2B5EF4-FFF2-40B4-BE49-F238E27FC236}">
                    <a16:creationId xmlns:a16="http://schemas.microsoft.com/office/drawing/2014/main" id="{CF9C56DA-D35B-48A8-A0F5-88A6E08B96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4626" y="2533651"/>
                <a:ext cx="1363663" cy="403225"/>
              </a:xfrm>
              <a:custGeom>
                <a:avLst/>
                <a:gdLst>
                  <a:gd name="T0" fmla="*/ 430 w 859"/>
                  <a:gd name="T1" fmla="*/ 0 h 254"/>
                  <a:gd name="T2" fmla="*/ 212 w 859"/>
                  <a:gd name="T3" fmla="*/ 215 h 254"/>
                  <a:gd name="T4" fmla="*/ 0 w 859"/>
                  <a:gd name="T5" fmla="*/ 5 h 254"/>
                  <a:gd name="T6" fmla="*/ 0 w 859"/>
                  <a:gd name="T7" fmla="*/ 43 h 254"/>
                  <a:gd name="T8" fmla="*/ 212 w 859"/>
                  <a:gd name="T9" fmla="*/ 254 h 254"/>
                  <a:gd name="T10" fmla="*/ 430 w 859"/>
                  <a:gd name="T11" fmla="*/ 43 h 254"/>
                  <a:gd name="T12" fmla="*/ 642 w 859"/>
                  <a:gd name="T13" fmla="*/ 254 h 254"/>
                  <a:gd name="T14" fmla="*/ 859 w 859"/>
                  <a:gd name="T15" fmla="*/ 43 h 254"/>
                  <a:gd name="T16" fmla="*/ 859 w 859"/>
                  <a:gd name="T17" fmla="*/ 5 h 254"/>
                  <a:gd name="T18" fmla="*/ 642 w 859"/>
                  <a:gd name="T19" fmla="*/ 215 h 254"/>
                  <a:gd name="T20" fmla="*/ 430 w 859"/>
                  <a:gd name="T21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9" h="254">
                    <a:moveTo>
                      <a:pt x="430" y="0"/>
                    </a:moveTo>
                    <a:lnTo>
                      <a:pt x="212" y="215"/>
                    </a:lnTo>
                    <a:lnTo>
                      <a:pt x="0" y="5"/>
                    </a:lnTo>
                    <a:lnTo>
                      <a:pt x="0" y="43"/>
                    </a:lnTo>
                    <a:lnTo>
                      <a:pt x="212" y="254"/>
                    </a:lnTo>
                    <a:lnTo>
                      <a:pt x="430" y="43"/>
                    </a:lnTo>
                    <a:lnTo>
                      <a:pt x="642" y="254"/>
                    </a:lnTo>
                    <a:lnTo>
                      <a:pt x="859" y="43"/>
                    </a:lnTo>
                    <a:lnTo>
                      <a:pt x="859" y="5"/>
                    </a:lnTo>
                    <a:lnTo>
                      <a:pt x="642" y="215"/>
                    </a:lnTo>
                    <a:lnTo>
                      <a:pt x="4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136">
                <a:extLst>
                  <a:ext uri="{FF2B5EF4-FFF2-40B4-BE49-F238E27FC236}">
                    <a16:creationId xmlns:a16="http://schemas.microsoft.com/office/drawing/2014/main" id="{039E0054-0899-4A30-A9D9-9C3532730F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3026" y="2936876"/>
                <a:ext cx="1371600" cy="401638"/>
              </a:xfrm>
              <a:custGeom>
                <a:avLst/>
                <a:gdLst>
                  <a:gd name="T0" fmla="*/ 434 w 864"/>
                  <a:gd name="T1" fmla="*/ 215 h 253"/>
                  <a:gd name="T2" fmla="*/ 217 w 864"/>
                  <a:gd name="T3" fmla="*/ 0 h 253"/>
                  <a:gd name="T4" fmla="*/ 0 w 864"/>
                  <a:gd name="T5" fmla="*/ 215 h 253"/>
                  <a:gd name="T6" fmla="*/ 0 w 864"/>
                  <a:gd name="T7" fmla="*/ 253 h 253"/>
                  <a:gd name="T8" fmla="*/ 217 w 864"/>
                  <a:gd name="T9" fmla="*/ 43 h 253"/>
                  <a:gd name="T10" fmla="*/ 434 w 864"/>
                  <a:gd name="T11" fmla="*/ 253 h 253"/>
                  <a:gd name="T12" fmla="*/ 647 w 864"/>
                  <a:gd name="T13" fmla="*/ 43 h 253"/>
                  <a:gd name="T14" fmla="*/ 864 w 864"/>
                  <a:gd name="T15" fmla="*/ 253 h 253"/>
                  <a:gd name="T16" fmla="*/ 864 w 864"/>
                  <a:gd name="T17" fmla="*/ 215 h 253"/>
                  <a:gd name="T18" fmla="*/ 647 w 864"/>
                  <a:gd name="T19" fmla="*/ 0 h 253"/>
                  <a:gd name="T20" fmla="*/ 434 w 864"/>
                  <a:gd name="T21" fmla="*/ 215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64" h="253">
                    <a:moveTo>
                      <a:pt x="434" y="215"/>
                    </a:moveTo>
                    <a:lnTo>
                      <a:pt x="217" y="0"/>
                    </a:lnTo>
                    <a:lnTo>
                      <a:pt x="0" y="215"/>
                    </a:lnTo>
                    <a:lnTo>
                      <a:pt x="0" y="253"/>
                    </a:lnTo>
                    <a:lnTo>
                      <a:pt x="217" y="43"/>
                    </a:lnTo>
                    <a:lnTo>
                      <a:pt x="434" y="253"/>
                    </a:lnTo>
                    <a:lnTo>
                      <a:pt x="647" y="43"/>
                    </a:lnTo>
                    <a:lnTo>
                      <a:pt x="864" y="253"/>
                    </a:lnTo>
                    <a:lnTo>
                      <a:pt x="864" y="215"/>
                    </a:lnTo>
                    <a:lnTo>
                      <a:pt x="647" y="0"/>
                    </a:lnTo>
                    <a:lnTo>
                      <a:pt x="434" y="2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137">
                <a:extLst>
                  <a:ext uri="{FF2B5EF4-FFF2-40B4-BE49-F238E27FC236}">
                    <a16:creationId xmlns:a16="http://schemas.microsoft.com/office/drawing/2014/main" id="{B521DD5D-0D38-4ADC-A85E-3A8E970396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3026" y="2533651"/>
                <a:ext cx="1371600" cy="403225"/>
              </a:xfrm>
              <a:custGeom>
                <a:avLst/>
                <a:gdLst>
                  <a:gd name="T0" fmla="*/ 429 w 864"/>
                  <a:gd name="T1" fmla="*/ 0 h 254"/>
                  <a:gd name="T2" fmla="*/ 217 w 864"/>
                  <a:gd name="T3" fmla="*/ 215 h 254"/>
                  <a:gd name="T4" fmla="*/ 0 w 864"/>
                  <a:gd name="T5" fmla="*/ 5 h 254"/>
                  <a:gd name="T6" fmla="*/ 0 w 864"/>
                  <a:gd name="T7" fmla="*/ 43 h 254"/>
                  <a:gd name="T8" fmla="*/ 217 w 864"/>
                  <a:gd name="T9" fmla="*/ 254 h 254"/>
                  <a:gd name="T10" fmla="*/ 429 w 864"/>
                  <a:gd name="T11" fmla="*/ 43 h 254"/>
                  <a:gd name="T12" fmla="*/ 647 w 864"/>
                  <a:gd name="T13" fmla="*/ 254 h 254"/>
                  <a:gd name="T14" fmla="*/ 864 w 864"/>
                  <a:gd name="T15" fmla="*/ 43 h 254"/>
                  <a:gd name="T16" fmla="*/ 864 w 864"/>
                  <a:gd name="T17" fmla="*/ 5 h 254"/>
                  <a:gd name="T18" fmla="*/ 647 w 864"/>
                  <a:gd name="T19" fmla="*/ 215 h 254"/>
                  <a:gd name="T20" fmla="*/ 429 w 864"/>
                  <a:gd name="T21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64" h="254">
                    <a:moveTo>
                      <a:pt x="429" y="0"/>
                    </a:moveTo>
                    <a:lnTo>
                      <a:pt x="217" y="215"/>
                    </a:lnTo>
                    <a:lnTo>
                      <a:pt x="0" y="5"/>
                    </a:lnTo>
                    <a:lnTo>
                      <a:pt x="0" y="43"/>
                    </a:lnTo>
                    <a:lnTo>
                      <a:pt x="217" y="254"/>
                    </a:lnTo>
                    <a:lnTo>
                      <a:pt x="429" y="43"/>
                    </a:lnTo>
                    <a:lnTo>
                      <a:pt x="647" y="254"/>
                    </a:lnTo>
                    <a:lnTo>
                      <a:pt x="864" y="43"/>
                    </a:lnTo>
                    <a:lnTo>
                      <a:pt x="864" y="5"/>
                    </a:lnTo>
                    <a:lnTo>
                      <a:pt x="647" y="215"/>
                    </a:lnTo>
                    <a:lnTo>
                      <a:pt x="42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164">
                <a:extLst>
                  <a:ext uri="{FF2B5EF4-FFF2-40B4-BE49-F238E27FC236}">
                    <a16:creationId xmlns:a16="http://schemas.microsoft.com/office/drawing/2014/main" id="{793F7A8B-093F-40C4-A68E-FF77DB4C2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7776" y="2936876"/>
                <a:ext cx="1365250" cy="401638"/>
              </a:xfrm>
              <a:custGeom>
                <a:avLst/>
                <a:gdLst>
                  <a:gd name="T0" fmla="*/ 430 w 860"/>
                  <a:gd name="T1" fmla="*/ 215 h 253"/>
                  <a:gd name="T2" fmla="*/ 218 w 860"/>
                  <a:gd name="T3" fmla="*/ 0 h 253"/>
                  <a:gd name="T4" fmla="*/ 0 w 860"/>
                  <a:gd name="T5" fmla="*/ 215 h 253"/>
                  <a:gd name="T6" fmla="*/ 0 w 860"/>
                  <a:gd name="T7" fmla="*/ 253 h 253"/>
                  <a:gd name="T8" fmla="*/ 218 w 860"/>
                  <a:gd name="T9" fmla="*/ 43 h 253"/>
                  <a:gd name="T10" fmla="*/ 430 w 860"/>
                  <a:gd name="T11" fmla="*/ 253 h 253"/>
                  <a:gd name="T12" fmla="*/ 647 w 860"/>
                  <a:gd name="T13" fmla="*/ 43 h 253"/>
                  <a:gd name="T14" fmla="*/ 860 w 860"/>
                  <a:gd name="T15" fmla="*/ 253 h 253"/>
                  <a:gd name="T16" fmla="*/ 860 w 860"/>
                  <a:gd name="T17" fmla="*/ 215 h 253"/>
                  <a:gd name="T18" fmla="*/ 647 w 860"/>
                  <a:gd name="T19" fmla="*/ 0 h 253"/>
                  <a:gd name="T20" fmla="*/ 430 w 860"/>
                  <a:gd name="T21" fmla="*/ 215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60" h="253">
                    <a:moveTo>
                      <a:pt x="430" y="215"/>
                    </a:moveTo>
                    <a:lnTo>
                      <a:pt x="218" y="0"/>
                    </a:lnTo>
                    <a:lnTo>
                      <a:pt x="0" y="215"/>
                    </a:lnTo>
                    <a:lnTo>
                      <a:pt x="0" y="253"/>
                    </a:lnTo>
                    <a:lnTo>
                      <a:pt x="218" y="43"/>
                    </a:lnTo>
                    <a:lnTo>
                      <a:pt x="430" y="253"/>
                    </a:lnTo>
                    <a:lnTo>
                      <a:pt x="647" y="43"/>
                    </a:lnTo>
                    <a:lnTo>
                      <a:pt x="860" y="253"/>
                    </a:lnTo>
                    <a:lnTo>
                      <a:pt x="860" y="215"/>
                    </a:lnTo>
                    <a:lnTo>
                      <a:pt x="647" y="0"/>
                    </a:lnTo>
                    <a:lnTo>
                      <a:pt x="430" y="2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165">
                <a:extLst>
                  <a:ext uri="{FF2B5EF4-FFF2-40B4-BE49-F238E27FC236}">
                    <a16:creationId xmlns:a16="http://schemas.microsoft.com/office/drawing/2014/main" id="{4CA4D598-6298-4769-B103-27CE3826C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7776" y="2533651"/>
                <a:ext cx="1365250" cy="403225"/>
              </a:xfrm>
              <a:custGeom>
                <a:avLst/>
                <a:gdLst>
                  <a:gd name="T0" fmla="*/ 430 w 860"/>
                  <a:gd name="T1" fmla="*/ 0 h 254"/>
                  <a:gd name="T2" fmla="*/ 218 w 860"/>
                  <a:gd name="T3" fmla="*/ 215 h 254"/>
                  <a:gd name="T4" fmla="*/ 0 w 860"/>
                  <a:gd name="T5" fmla="*/ 5 h 254"/>
                  <a:gd name="T6" fmla="*/ 0 w 860"/>
                  <a:gd name="T7" fmla="*/ 43 h 254"/>
                  <a:gd name="T8" fmla="*/ 218 w 860"/>
                  <a:gd name="T9" fmla="*/ 254 h 254"/>
                  <a:gd name="T10" fmla="*/ 430 w 860"/>
                  <a:gd name="T11" fmla="*/ 43 h 254"/>
                  <a:gd name="T12" fmla="*/ 647 w 860"/>
                  <a:gd name="T13" fmla="*/ 254 h 254"/>
                  <a:gd name="T14" fmla="*/ 860 w 860"/>
                  <a:gd name="T15" fmla="*/ 43 h 254"/>
                  <a:gd name="T16" fmla="*/ 860 w 860"/>
                  <a:gd name="T17" fmla="*/ 5 h 254"/>
                  <a:gd name="T18" fmla="*/ 647 w 860"/>
                  <a:gd name="T19" fmla="*/ 215 h 254"/>
                  <a:gd name="T20" fmla="*/ 430 w 860"/>
                  <a:gd name="T21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60" h="254">
                    <a:moveTo>
                      <a:pt x="430" y="0"/>
                    </a:moveTo>
                    <a:lnTo>
                      <a:pt x="218" y="215"/>
                    </a:lnTo>
                    <a:lnTo>
                      <a:pt x="0" y="5"/>
                    </a:lnTo>
                    <a:lnTo>
                      <a:pt x="0" y="43"/>
                    </a:lnTo>
                    <a:lnTo>
                      <a:pt x="218" y="254"/>
                    </a:lnTo>
                    <a:lnTo>
                      <a:pt x="430" y="43"/>
                    </a:lnTo>
                    <a:lnTo>
                      <a:pt x="647" y="254"/>
                    </a:lnTo>
                    <a:lnTo>
                      <a:pt x="860" y="43"/>
                    </a:lnTo>
                    <a:lnTo>
                      <a:pt x="860" y="5"/>
                    </a:lnTo>
                    <a:lnTo>
                      <a:pt x="647" y="215"/>
                    </a:lnTo>
                    <a:lnTo>
                      <a:pt x="4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192">
                <a:extLst>
                  <a:ext uri="{FF2B5EF4-FFF2-40B4-BE49-F238E27FC236}">
                    <a16:creationId xmlns:a16="http://schemas.microsoft.com/office/drawing/2014/main" id="{F2EAB03F-608F-4BFE-8404-BE00AAB6A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113" y="2936876"/>
                <a:ext cx="1363663" cy="401638"/>
              </a:xfrm>
              <a:custGeom>
                <a:avLst/>
                <a:gdLst>
                  <a:gd name="T0" fmla="*/ 430 w 859"/>
                  <a:gd name="T1" fmla="*/ 215 h 253"/>
                  <a:gd name="T2" fmla="*/ 217 w 859"/>
                  <a:gd name="T3" fmla="*/ 0 h 253"/>
                  <a:gd name="T4" fmla="*/ 0 w 859"/>
                  <a:gd name="T5" fmla="*/ 215 h 253"/>
                  <a:gd name="T6" fmla="*/ 0 w 859"/>
                  <a:gd name="T7" fmla="*/ 253 h 253"/>
                  <a:gd name="T8" fmla="*/ 217 w 859"/>
                  <a:gd name="T9" fmla="*/ 43 h 253"/>
                  <a:gd name="T10" fmla="*/ 430 w 859"/>
                  <a:gd name="T11" fmla="*/ 253 h 253"/>
                  <a:gd name="T12" fmla="*/ 647 w 859"/>
                  <a:gd name="T13" fmla="*/ 43 h 253"/>
                  <a:gd name="T14" fmla="*/ 859 w 859"/>
                  <a:gd name="T15" fmla="*/ 253 h 253"/>
                  <a:gd name="T16" fmla="*/ 859 w 859"/>
                  <a:gd name="T17" fmla="*/ 215 h 253"/>
                  <a:gd name="T18" fmla="*/ 647 w 859"/>
                  <a:gd name="T19" fmla="*/ 0 h 253"/>
                  <a:gd name="T20" fmla="*/ 430 w 859"/>
                  <a:gd name="T21" fmla="*/ 215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9" h="253">
                    <a:moveTo>
                      <a:pt x="430" y="215"/>
                    </a:moveTo>
                    <a:lnTo>
                      <a:pt x="217" y="0"/>
                    </a:lnTo>
                    <a:lnTo>
                      <a:pt x="0" y="215"/>
                    </a:lnTo>
                    <a:lnTo>
                      <a:pt x="0" y="253"/>
                    </a:lnTo>
                    <a:lnTo>
                      <a:pt x="217" y="43"/>
                    </a:lnTo>
                    <a:lnTo>
                      <a:pt x="430" y="253"/>
                    </a:lnTo>
                    <a:lnTo>
                      <a:pt x="647" y="43"/>
                    </a:lnTo>
                    <a:lnTo>
                      <a:pt x="859" y="253"/>
                    </a:lnTo>
                    <a:lnTo>
                      <a:pt x="859" y="215"/>
                    </a:lnTo>
                    <a:lnTo>
                      <a:pt x="647" y="0"/>
                    </a:lnTo>
                    <a:lnTo>
                      <a:pt x="430" y="2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193">
                <a:extLst>
                  <a:ext uri="{FF2B5EF4-FFF2-40B4-BE49-F238E27FC236}">
                    <a16:creationId xmlns:a16="http://schemas.microsoft.com/office/drawing/2014/main" id="{835E6137-9AEB-4C08-9AD6-9F89A715B2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113" y="2533651"/>
                <a:ext cx="1363663" cy="403225"/>
              </a:xfrm>
              <a:custGeom>
                <a:avLst/>
                <a:gdLst>
                  <a:gd name="T0" fmla="*/ 430 w 859"/>
                  <a:gd name="T1" fmla="*/ 0 h 254"/>
                  <a:gd name="T2" fmla="*/ 217 w 859"/>
                  <a:gd name="T3" fmla="*/ 215 h 254"/>
                  <a:gd name="T4" fmla="*/ 0 w 859"/>
                  <a:gd name="T5" fmla="*/ 5 h 254"/>
                  <a:gd name="T6" fmla="*/ 0 w 859"/>
                  <a:gd name="T7" fmla="*/ 43 h 254"/>
                  <a:gd name="T8" fmla="*/ 217 w 859"/>
                  <a:gd name="T9" fmla="*/ 254 h 254"/>
                  <a:gd name="T10" fmla="*/ 430 w 859"/>
                  <a:gd name="T11" fmla="*/ 43 h 254"/>
                  <a:gd name="T12" fmla="*/ 647 w 859"/>
                  <a:gd name="T13" fmla="*/ 254 h 254"/>
                  <a:gd name="T14" fmla="*/ 859 w 859"/>
                  <a:gd name="T15" fmla="*/ 43 h 254"/>
                  <a:gd name="T16" fmla="*/ 859 w 859"/>
                  <a:gd name="T17" fmla="*/ 5 h 254"/>
                  <a:gd name="T18" fmla="*/ 647 w 859"/>
                  <a:gd name="T19" fmla="*/ 215 h 254"/>
                  <a:gd name="T20" fmla="*/ 430 w 859"/>
                  <a:gd name="T21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9" h="254">
                    <a:moveTo>
                      <a:pt x="430" y="0"/>
                    </a:moveTo>
                    <a:lnTo>
                      <a:pt x="217" y="215"/>
                    </a:lnTo>
                    <a:lnTo>
                      <a:pt x="0" y="5"/>
                    </a:lnTo>
                    <a:lnTo>
                      <a:pt x="0" y="43"/>
                    </a:lnTo>
                    <a:lnTo>
                      <a:pt x="217" y="254"/>
                    </a:lnTo>
                    <a:lnTo>
                      <a:pt x="430" y="43"/>
                    </a:lnTo>
                    <a:lnTo>
                      <a:pt x="647" y="254"/>
                    </a:lnTo>
                    <a:lnTo>
                      <a:pt x="859" y="43"/>
                    </a:lnTo>
                    <a:lnTo>
                      <a:pt x="859" y="5"/>
                    </a:lnTo>
                    <a:lnTo>
                      <a:pt x="647" y="215"/>
                    </a:lnTo>
                    <a:lnTo>
                      <a:pt x="4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221">
                <a:extLst>
                  <a:ext uri="{FF2B5EF4-FFF2-40B4-BE49-F238E27FC236}">
                    <a16:creationId xmlns:a16="http://schemas.microsoft.com/office/drawing/2014/main" id="{AD63E7FE-2F8D-4AF3-AFA6-E035572EB3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863" y="2936876"/>
                <a:ext cx="1365250" cy="401638"/>
              </a:xfrm>
              <a:custGeom>
                <a:avLst/>
                <a:gdLst>
                  <a:gd name="T0" fmla="*/ 430 w 860"/>
                  <a:gd name="T1" fmla="*/ 215 h 253"/>
                  <a:gd name="T2" fmla="*/ 213 w 860"/>
                  <a:gd name="T3" fmla="*/ 0 h 253"/>
                  <a:gd name="T4" fmla="*/ 0 w 860"/>
                  <a:gd name="T5" fmla="*/ 215 h 253"/>
                  <a:gd name="T6" fmla="*/ 0 w 860"/>
                  <a:gd name="T7" fmla="*/ 253 h 253"/>
                  <a:gd name="T8" fmla="*/ 213 w 860"/>
                  <a:gd name="T9" fmla="*/ 43 h 253"/>
                  <a:gd name="T10" fmla="*/ 430 w 860"/>
                  <a:gd name="T11" fmla="*/ 253 h 253"/>
                  <a:gd name="T12" fmla="*/ 647 w 860"/>
                  <a:gd name="T13" fmla="*/ 43 h 253"/>
                  <a:gd name="T14" fmla="*/ 860 w 860"/>
                  <a:gd name="T15" fmla="*/ 253 h 253"/>
                  <a:gd name="T16" fmla="*/ 860 w 860"/>
                  <a:gd name="T17" fmla="*/ 215 h 253"/>
                  <a:gd name="T18" fmla="*/ 647 w 860"/>
                  <a:gd name="T19" fmla="*/ 0 h 253"/>
                  <a:gd name="T20" fmla="*/ 430 w 860"/>
                  <a:gd name="T21" fmla="*/ 215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60" h="253">
                    <a:moveTo>
                      <a:pt x="430" y="215"/>
                    </a:moveTo>
                    <a:lnTo>
                      <a:pt x="213" y="0"/>
                    </a:lnTo>
                    <a:lnTo>
                      <a:pt x="0" y="215"/>
                    </a:lnTo>
                    <a:lnTo>
                      <a:pt x="0" y="253"/>
                    </a:lnTo>
                    <a:lnTo>
                      <a:pt x="213" y="43"/>
                    </a:lnTo>
                    <a:lnTo>
                      <a:pt x="430" y="253"/>
                    </a:lnTo>
                    <a:lnTo>
                      <a:pt x="647" y="43"/>
                    </a:lnTo>
                    <a:lnTo>
                      <a:pt x="860" y="253"/>
                    </a:lnTo>
                    <a:lnTo>
                      <a:pt x="860" y="215"/>
                    </a:lnTo>
                    <a:lnTo>
                      <a:pt x="647" y="0"/>
                    </a:lnTo>
                    <a:lnTo>
                      <a:pt x="430" y="2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222">
                <a:extLst>
                  <a:ext uri="{FF2B5EF4-FFF2-40B4-BE49-F238E27FC236}">
                    <a16:creationId xmlns:a16="http://schemas.microsoft.com/office/drawing/2014/main" id="{3C2931F8-5D74-4ABA-873F-227D0DB56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863" y="2533651"/>
                <a:ext cx="1365250" cy="403225"/>
              </a:xfrm>
              <a:custGeom>
                <a:avLst/>
                <a:gdLst>
                  <a:gd name="T0" fmla="*/ 430 w 860"/>
                  <a:gd name="T1" fmla="*/ 0 h 254"/>
                  <a:gd name="T2" fmla="*/ 213 w 860"/>
                  <a:gd name="T3" fmla="*/ 215 h 254"/>
                  <a:gd name="T4" fmla="*/ 0 w 860"/>
                  <a:gd name="T5" fmla="*/ 5 h 254"/>
                  <a:gd name="T6" fmla="*/ 0 w 860"/>
                  <a:gd name="T7" fmla="*/ 43 h 254"/>
                  <a:gd name="T8" fmla="*/ 213 w 860"/>
                  <a:gd name="T9" fmla="*/ 254 h 254"/>
                  <a:gd name="T10" fmla="*/ 430 w 860"/>
                  <a:gd name="T11" fmla="*/ 43 h 254"/>
                  <a:gd name="T12" fmla="*/ 647 w 860"/>
                  <a:gd name="T13" fmla="*/ 254 h 254"/>
                  <a:gd name="T14" fmla="*/ 860 w 860"/>
                  <a:gd name="T15" fmla="*/ 43 h 254"/>
                  <a:gd name="T16" fmla="*/ 860 w 860"/>
                  <a:gd name="T17" fmla="*/ 5 h 254"/>
                  <a:gd name="T18" fmla="*/ 647 w 860"/>
                  <a:gd name="T19" fmla="*/ 215 h 254"/>
                  <a:gd name="T20" fmla="*/ 430 w 860"/>
                  <a:gd name="T21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60" h="254">
                    <a:moveTo>
                      <a:pt x="430" y="0"/>
                    </a:moveTo>
                    <a:lnTo>
                      <a:pt x="213" y="215"/>
                    </a:lnTo>
                    <a:lnTo>
                      <a:pt x="0" y="5"/>
                    </a:lnTo>
                    <a:lnTo>
                      <a:pt x="0" y="43"/>
                    </a:lnTo>
                    <a:lnTo>
                      <a:pt x="213" y="254"/>
                    </a:lnTo>
                    <a:lnTo>
                      <a:pt x="430" y="43"/>
                    </a:lnTo>
                    <a:lnTo>
                      <a:pt x="647" y="254"/>
                    </a:lnTo>
                    <a:lnTo>
                      <a:pt x="860" y="43"/>
                    </a:lnTo>
                    <a:lnTo>
                      <a:pt x="860" y="5"/>
                    </a:lnTo>
                    <a:lnTo>
                      <a:pt x="647" y="215"/>
                    </a:lnTo>
                    <a:lnTo>
                      <a:pt x="4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249">
                <a:extLst>
                  <a:ext uri="{FF2B5EF4-FFF2-40B4-BE49-F238E27FC236}">
                    <a16:creationId xmlns:a16="http://schemas.microsoft.com/office/drawing/2014/main" id="{B6574377-F026-40EB-8563-2D53C81FAA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04800" y="2936876"/>
                <a:ext cx="1363663" cy="401638"/>
              </a:xfrm>
              <a:custGeom>
                <a:avLst/>
                <a:gdLst>
                  <a:gd name="T0" fmla="*/ 430 w 859"/>
                  <a:gd name="T1" fmla="*/ 215 h 253"/>
                  <a:gd name="T2" fmla="*/ 213 w 859"/>
                  <a:gd name="T3" fmla="*/ 0 h 253"/>
                  <a:gd name="T4" fmla="*/ 0 w 859"/>
                  <a:gd name="T5" fmla="*/ 215 h 253"/>
                  <a:gd name="T6" fmla="*/ 0 w 859"/>
                  <a:gd name="T7" fmla="*/ 253 h 253"/>
                  <a:gd name="T8" fmla="*/ 213 w 859"/>
                  <a:gd name="T9" fmla="*/ 43 h 253"/>
                  <a:gd name="T10" fmla="*/ 430 w 859"/>
                  <a:gd name="T11" fmla="*/ 253 h 253"/>
                  <a:gd name="T12" fmla="*/ 647 w 859"/>
                  <a:gd name="T13" fmla="*/ 43 h 253"/>
                  <a:gd name="T14" fmla="*/ 859 w 859"/>
                  <a:gd name="T15" fmla="*/ 253 h 253"/>
                  <a:gd name="T16" fmla="*/ 859 w 859"/>
                  <a:gd name="T17" fmla="*/ 215 h 253"/>
                  <a:gd name="T18" fmla="*/ 647 w 859"/>
                  <a:gd name="T19" fmla="*/ 0 h 253"/>
                  <a:gd name="T20" fmla="*/ 430 w 859"/>
                  <a:gd name="T21" fmla="*/ 215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9" h="253">
                    <a:moveTo>
                      <a:pt x="430" y="215"/>
                    </a:moveTo>
                    <a:lnTo>
                      <a:pt x="213" y="0"/>
                    </a:lnTo>
                    <a:lnTo>
                      <a:pt x="0" y="215"/>
                    </a:lnTo>
                    <a:lnTo>
                      <a:pt x="0" y="253"/>
                    </a:lnTo>
                    <a:lnTo>
                      <a:pt x="213" y="43"/>
                    </a:lnTo>
                    <a:lnTo>
                      <a:pt x="430" y="253"/>
                    </a:lnTo>
                    <a:lnTo>
                      <a:pt x="647" y="43"/>
                    </a:lnTo>
                    <a:lnTo>
                      <a:pt x="859" y="253"/>
                    </a:lnTo>
                    <a:lnTo>
                      <a:pt x="859" y="215"/>
                    </a:lnTo>
                    <a:lnTo>
                      <a:pt x="647" y="0"/>
                    </a:lnTo>
                    <a:lnTo>
                      <a:pt x="430" y="2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250">
                <a:extLst>
                  <a:ext uri="{FF2B5EF4-FFF2-40B4-BE49-F238E27FC236}">
                    <a16:creationId xmlns:a16="http://schemas.microsoft.com/office/drawing/2014/main" id="{F6D8ADD8-574F-45AC-BAA1-D00778909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04800" y="2533651"/>
                <a:ext cx="1363663" cy="403225"/>
              </a:xfrm>
              <a:custGeom>
                <a:avLst/>
                <a:gdLst>
                  <a:gd name="T0" fmla="*/ 430 w 859"/>
                  <a:gd name="T1" fmla="*/ 0 h 254"/>
                  <a:gd name="T2" fmla="*/ 213 w 859"/>
                  <a:gd name="T3" fmla="*/ 215 h 254"/>
                  <a:gd name="T4" fmla="*/ 0 w 859"/>
                  <a:gd name="T5" fmla="*/ 5 h 254"/>
                  <a:gd name="T6" fmla="*/ 0 w 859"/>
                  <a:gd name="T7" fmla="*/ 43 h 254"/>
                  <a:gd name="T8" fmla="*/ 213 w 859"/>
                  <a:gd name="T9" fmla="*/ 254 h 254"/>
                  <a:gd name="T10" fmla="*/ 430 w 859"/>
                  <a:gd name="T11" fmla="*/ 43 h 254"/>
                  <a:gd name="T12" fmla="*/ 647 w 859"/>
                  <a:gd name="T13" fmla="*/ 254 h 254"/>
                  <a:gd name="T14" fmla="*/ 859 w 859"/>
                  <a:gd name="T15" fmla="*/ 43 h 254"/>
                  <a:gd name="T16" fmla="*/ 859 w 859"/>
                  <a:gd name="T17" fmla="*/ 5 h 254"/>
                  <a:gd name="T18" fmla="*/ 647 w 859"/>
                  <a:gd name="T19" fmla="*/ 215 h 254"/>
                  <a:gd name="T20" fmla="*/ 430 w 859"/>
                  <a:gd name="T21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9" h="254">
                    <a:moveTo>
                      <a:pt x="430" y="0"/>
                    </a:moveTo>
                    <a:lnTo>
                      <a:pt x="213" y="215"/>
                    </a:lnTo>
                    <a:lnTo>
                      <a:pt x="0" y="5"/>
                    </a:lnTo>
                    <a:lnTo>
                      <a:pt x="0" y="43"/>
                    </a:lnTo>
                    <a:lnTo>
                      <a:pt x="213" y="254"/>
                    </a:lnTo>
                    <a:lnTo>
                      <a:pt x="430" y="43"/>
                    </a:lnTo>
                    <a:lnTo>
                      <a:pt x="647" y="254"/>
                    </a:lnTo>
                    <a:lnTo>
                      <a:pt x="859" y="43"/>
                    </a:lnTo>
                    <a:lnTo>
                      <a:pt x="859" y="5"/>
                    </a:lnTo>
                    <a:lnTo>
                      <a:pt x="647" y="215"/>
                    </a:lnTo>
                    <a:lnTo>
                      <a:pt x="4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A029CA1-9DE0-4E7C-9372-65ECAC4F87B3}"/>
                </a:ext>
              </a:extLst>
            </p:cNvPr>
            <p:cNvGrpSpPr/>
            <p:nvPr/>
          </p:nvGrpSpPr>
          <p:grpSpPr>
            <a:xfrm>
              <a:off x="-1" y="119177"/>
              <a:ext cx="12192005" cy="1314895"/>
              <a:chOff x="-304800" y="2351088"/>
              <a:chExt cx="10922001" cy="1177926"/>
            </a:xfrm>
            <a:grpFill/>
          </p:grpSpPr>
          <p:sp>
            <p:nvSpPr>
              <p:cNvPr id="112" name="Freeform 51">
                <a:extLst>
                  <a:ext uri="{FF2B5EF4-FFF2-40B4-BE49-F238E27FC236}">
                    <a16:creationId xmlns:a16="http://schemas.microsoft.com/office/drawing/2014/main" id="{3B7646AC-35EC-4204-B182-B1DB77555F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3538" y="3125789"/>
                <a:ext cx="1363663" cy="403225"/>
              </a:xfrm>
              <a:custGeom>
                <a:avLst/>
                <a:gdLst>
                  <a:gd name="T0" fmla="*/ 429 w 859"/>
                  <a:gd name="T1" fmla="*/ 211 h 254"/>
                  <a:gd name="T2" fmla="*/ 212 w 859"/>
                  <a:gd name="T3" fmla="*/ 0 h 254"/>
                  <a:gd name="T4" fmla="*/ 0 w 859"/>
                  <a:gd name="T5" fmla="*/ 211 h 254"/>
                  <a:gd name="T6" fmla="*/ 0 w 859"/>
                  <a:gd name="T7" fmla="*/ 254 h 254"/>
                  <a:gd name="T8" fmla="*/ 212 w 859"/>
                  <a:gd name="T9" fmla="*/ 39 h 254"/>
                  <a:gd name="T10" fmla="*/ 429 w 859"/>
                  <a:gd name="T11" fmla="*/ 254 h 254"/>
                  <a:gd name="T12" fmla="*/ 647 w 859"/>
                  <a:gd name="T13" fmla="*/ 39 h 254"/>
                  <a:gd name="T14" fmla="*/ 859 w 859"/>
                  <a:gd name="T15" fmla="*/ 254 h 254"/>
                  <a:gd name="T16" fmla="*/ 859 w 859"/>
                  <a:gd name="T17" fmla="*/ 211 h 254"/>
                  <a:gd name="T18" fmla="*/ 647 w 859"/>
                  <a:gd name="T19" fmla="*/ 0 h 254"/>
                  <a:gd name="T20" fmla="*/ 429 w 859"/>
                  <a:gd name="T21" fmla="*/ 211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9" h="254">
                    <a:moveTo>
                      <a:pt x="429" y="211"/>
                    </a:moveTo>
                    <a:lnTo>
                      <a:pt x="212" y="0"/>
                    </a:lnTo>
                    <a:lnTo>
                      <a:pt x="0" y="211"/>
                    </a:lnTo>
                    <a:lnTo>
                      <a:pt x="0" y="254"/>
                    </a:lnTo>
                    <a:lnTo>
                      <a:pt x="212" y="39"/>
                    </a:lnTo>
                    <a:lnTo>
                      <a:pt x="429" y="254"/>
                    </a:lnTo>
                    <a:lnTo>
                      <a:pt x="647" y="39"/>
                    </a:lnTo>
                    <a:lnTo>
                      <a:pt x="859" y="254"/>
                    </a:lnTo>
                    <a:lnTo>
                      <a:pt x="859" y="211"/>
                    </a:lnTo>
                    <a:lnTo>
                      <a:pt x="647" y="0"/>
                    </a:lnTo>
                    <a:lnTo>
                      <a:pt x="429" y="2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54">
                <a:extLst>
                  <a:ext uri="{FF2B5EF4-FFF2-40B4-BE49-F238E27FC236}">
                    <a16:creationId xmlns:a16="http://schemas.microsoft.com/office/drawing/2014/main" id="{960D1A34-3E73-4E48-8781-6A4D8D042B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3538" y="2351089"/>
                <a:ext cx="1363663" cy="403225"/>
              </a:xfrm>
              <a:custGeom>
                <a:avLst/>
                <a:gdLst>
                  <a:gd name="T0" fmla="*/ 429 w 859"/>
                  <a:gd name="T1" fmla="*/ 0 h 254"/>
                  <a:gd name="T2" fmla="*/ 212 w 859"/>
                  <a:gd name="T3" fmla="*/ 215 h 254"/>
                  <a:gd name="T4" fmla="*/ 0 w 859"/>
                  <a:gd name="T5" fmla="*/ 5 h 254"/>
                  <a:gd name="T6" fmla="*/ 0 w 859"/>
                  <a:gd name="T7" fmla="*/ 43 h 254"/>
                  <a:gd name="T8" fmla="*/ 212 w 859"/>
                  <a:gd name="T9" fmla="*/ 254 h 254"/>
                  <a:gd name="T10" fmla="*/ 429 w 859"/>
                  <a:gd name="T11" fmla="*/ 43 h 254"/>
                  <a:gd name="T12" fmla="*/ 647 w 859"/>
                  <a:gd name="T13" fmla="*/ 254 h 254"/>
                  <a:gd name="T14" fmla="*/ 859 w 859"/>
                  <a:gd name="T15" fmla="*/ 43 h 254"/>
                  <a:gd name="T16" fmla="*/ 859 w 859"/>
                  <a:gd name="T17" fmla="*/ 5 h 254"/>
                  <a:gd name="T18" fmla="*/ 647 w 859"/>
                  <a:gd name="T19" fmla="*/ 215 h 254"/>
                  <a:gd name="T20" fmla="*/ 429 w 859"/>
                  <a:gd name="T21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9" h="254">
                    <a:moveTo>
                      <a:pt x="429" y="0"/>
                    </a:moveTo>
                    <a:lnTo>
                      <a:pt x="212" y="215"/>
                    </a:lnTo>
                    <a:lnTo>
                      <a:pt x="0" y="5"/>
                    </a:lnTo>
                    <a:lnTo>
                      <a:pt x="0" y="43"/>
                    </a:lnTo>
                    <a:lnTo>
                      <a:pt x="212" y="254"/>
                    </a:lnTo>
                    <a:lnTo>
                      <a:pt x="429" y="43"/>
                    </a:lnTo>
                    <a:lnTo>
                      <a:pt x="647" y="254"/>
                    </a:lnTo>
                    <a:lnTo>
                      <a:pt x="859" y="43"/>
                    </a:lnTo>
                    <a:lnTo>
                      <a:pt x="859" y="5"/>
                    </a:lnTo>
                    <a:lnTo>
                      <a:pt x="647" y="215"/>
                    </a:lnTo>
                    <a:lnTo>
                      <a:pt x="42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79">
                <a:extLst>
                  <a:ext uri="{FF2B5EF4-FFF2-40B4-BE49-F238E27FC236}">
                    <a16:creationId xmlns:a16="http://schemas.microsoft.com/office/drawing/2014/main" id="{D0358056-DCD7-412A-8EB6-841131805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8288" y="3125789"/>
                <a:ext cx="1365250" cy="403225"/>
              </a:xfrm>
              <a:custGeom>
                <a:avLst/>
                <a:gdLst>
                  <a:gd name="T0" fmla="*/ 430 w 860"/>
                  <a:gd name="T1" fmla="*/ 211 h 254"/>
                  <a:gd name="T2" fmla="*/ 213 w 860"/>
                  <a:gd name="T3" fmla="*/ 0 h 254"/>
                  <a:gd name="T4" fmla="*/ 0 w 860"/>
                  <a:gd name="T5" fmla="*/ 211 h 254"/>
                  <a:gd name="T6" fmla="*/ 0 w 860"/>
                  <a:gd name="T7" fmla="*/ 254 h 254"/>
                  <a:gd name="T8" fmla="*/ 213 w 860"/>
                  <a:gd name="T9" fmla="*/ 39 h 254"/>
                  <a:gd name="T10" fmla="*/ 430 w 860"/>
                  <a:gd name="T11" fmla="*/ 254 h 254"/>
                  <a:gd name="T12" fmla="*/ 642 w 860"/>
                  <a:gd name="T13" fmla="*/ 39 h 254"/>
                  <a:gd name="T14" fmla="*/ 860 w 860"/>
                  <a:gd name="T15" fmla="*/ 254 h 254"/>
                  <a:gd name="T16" fmla="*/ 860 w 860"/>
                  <a:gd name="T17" fmla="*/ 211 h 254"/>
                  <a:gd name="T18" fmla="*/ 642 w 860"/>
                  <a:gd name="T19" fmla="*/ 0 h 254"/>
                  <a:gd name="T20" fmla="*/ 430 w 860"/>
                  <a:gd name="T21" fmla="*/ 211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60" h="254">
                    <a:moveTo>
                      <a:pt x="430" y="211"/>
                    </a:moveTo>
                    <a:lnTo>
                      <a:pt x="213" y="0"/>
                    </a:lnTo>
                    <a:lnTo>
                      <a:pt x="0" y="211"/>
                    </a:lnTo>
                    <a:lnTo>
                      <a:pt x="0" y="254"/>
                    </a:lnTo>
                    <a:lnTo>
                      <a:pt x="213" y="39"/>
                    </a:lnTo>
                    <a:lnTo>
                      <a:pt x="430" y="254"/>
                    </a:lnTo>
                    <a:lnTo>
                      <a:pt x="642" y="39"/>
                    </a:lnTo>
                    <a:lnTo>
                      <a:pt x="860" y="254"/>
                    </a:lnTo>
                    <a:lnTo>
                      <a:pt x="860" y="211"/>
                    </a:lnTo>
                    <a:lnTo>
                      <a:pt x="642" y="0"/>
                    </a:lnTo>
                    <a:lnTo>
                      <a:pt x="430" y="2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82">
                <a:extLst>
                  <a:ext uri="{FF2B5EF4-FFF2-40B4-BE49-F238E27FC236}">
                    <a16:creationId xmlns:a16="http://schemas.microsoft.com/office/drawing/2014/main" id="{E9D88158-1671-4C62-92CE-8EC942AE7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8288" y="2351089"/>
                <a:ext cx="1365250" cy="403225"/>
              </a:xfrm>
              <a:custGeom>
                <a:avLst/>
                <a:gdLst>
                  <a:gd name="T0" fmla="*/ 430 w 860"/>
                  <a:gd name="T1" fmla="*/ 0 h 254"/>
                  <a:gd name="T2" fmla="*/ 213 w 860"/>
                  <a:gd name="T3" fmla="*/ 215 h 254"/>
                  <a:gd name="T4" fmla="*/ 0 w 860"/>
                  <a:gd name="T5" fmla="*/ 5 h 254"/>
                  <a:gd name="T6" fmla="*/ 0 w 860"/>
                  <a:gd name="T7" fmla="*/ 43 h 254"/>
                  <a:gd name="T8" fmla="*/ 213 w 860"/>
                  <a:gd name="T9" fmla="*/ 254 h 254"/>
                  <a:gd name="T10" fmla="*/ 430 w 860"/>
                  <a:gd name="T11" fmla="*/ 43 h 254"/>
                  <a:gd name="T12" fmla="*/ 642 w 860"/>
                  <a:gd name="T13" fmla="*/ 254 h 254"/>
                  <a:gd name="T14" fmla="*/ 860 w 860"/>
                  <a:gd name="T15" fmla="*/ 43 h 254"/>
                  <a:gd name="T16" fmla="*/ 860 w 860"/>
                  <a:gd name="T17" fmla="*/ 5 h 254"/>
                  <a:gd name="T18" fmla="*/ 642 w 860"/>
                  <a:gd name="T19" fmla="*/ 215 h 254"/>
                  <a:gd name="T20" fmla="*/ 430 w 860"/>
                  <a:gd name="T21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60" h="254">
                    <a:moveTo>
                      <a:pt x="430" y="0"/>
                    </a:moveTo>
                    <a:lnTo>
                      <a:pt x="213" y="215"/>
                    </a:lnTo>
                    <a:lnTo>
                      <a:pt x="0" y="5"/>
                    </a:lnTo>
                    <a:lnTo>
                      <a:pt x="0" y="43"/>
                    </a:lnTo>
                    <a:lnTo>
                      <a:pt x="213" y="254"/>
                    </a:lnTo>
                    <a:lnTo>
                      <a:pt x="430" y="43"/>
                    </a:lnTo>
                    <a:lnTo>
                      <a:pt x="642" y="254"/>
                    </a:lnTo>
                    <a:lnTo>
                      <a:pt x="860" y="43"/>
                    </a:lnTo>
                    <a:lnTo>
                      <a:pt x="860" y="5"/>
                    </a:lnTo>
                    <a:lnTo>
                      <a:pt x="642" y="215"/>
                    </a:lnTo>
                    <a:lnTo>
                      <a:pt x="4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07">
                <a:extLst>
                  <a:ext uri="{FF2B5EF4-FFF2-40B4-BE49-F238E27FC236}">
                    <a16:creationId xmlns:a16="http://schemas.microsoft.com/office/drawing/2014/main" id="{3E92F0F2-8989-49B3-9AA9-8E543C117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4626" y="3125789"/>
                <a:ext cx="1363663" cy="403225"/>
              </a:xfrm>
              <a:custGeom>
                <a:avLst/>
                <a:gdLst>
                  <a:gd name="T0" fmla="*/ 430 w 859"/>
                  <a:gd name="T1" fmla="*/ 211 h 254"/>
                  <a:gd name="T2" fmla="*/ 212 w 859"/>
                  <a:gd name="T3" fmla="*/ 0 h 254"/>
                  <a:gd name="T4" fmla="*/ 0 w 859"/>
                  <a:gd name="T5" fmla="*/ 211 h 254"/>
                  <a:gd name="T6" fmla="*/ 0 w 859"/>
                  <a:gd name="T7" fmla="*/ 254 h 254"/>
                  <a:gd name="T8" fmla="*/ 212 w 859"/>
                  <a:gd name="T9" fmla="*/ 39 h 254"/>
                  <a:gd name="T10" fmla="*/ 430 w 859"/>
                  <a:gd name="T11" fmla="*/ 254 h 254"/>
                  <a:gd name="T12" fmla="*/ 642 w 859"/>
                  <a:gd name="T13" fmla="*/ 39 h 254"/>
                  <a:gd name="T14" fmla="*/ 859 w 859"/>
                  <a:gd name="T15" fmla="*/ 254 h 254"/>
                  <a:gd name="T16" fmla="*/ 859 w 859"/>
                  <a:gd name="T17" fmla="*/ 211 h 254"/>
                  <a:gd name="T18" fmla="*/ 642 w 859"/>
                  <a:gd name="T19" fmla="*/ 0 h 254"/>
                  <a:gd name="T20" fmla="*/ 430 w 859"/>
                  <a:gd name="T21" fmla="*/ 211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9" h="254">
                    <a:moveTo>
                      <a:pt x="430" y="211"/>
                    </a:moveTo>
                    <a:lnTo>
                      <a:pt x="212" y="0"/>
                    </a:lnTo>
                    <a:lnTo>
                      <a:pt x="0" y="211"/>
                    </a:lnTo>
                    <a:lnTo>
                      <a:pt x="0" y="254"/>
                    </a:lnTo>
                    <a:lnTo>
                      <a:pt x="212" y="39"/>
                    </a:lnTo>
                    <a:lnTo>
                      <a:pt x="430" y="254"/>
                    </a:lnTo>
                    <a:lnTo>
                      <a:pt x="642" y="39"/>
                    </a:lnTo>
                    <a:lnTo>
                      <a:pt x="859" y="254"/>
                    </a:lnTo>
                    <a:lnTo>
                      <a:pt x="859" y="211"/>
                    </a:lnTo>
                    <a:lnTo>
                      <a:pt x="642" y="0"/>
                    </a:lnTo>
                    <a:lnTo>
                      <a:pt x="430" y="2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110">
                <a:extLst>
                  <a:ext uri="{FF2B5EF4-FFF2-40B4-BE49-F238E27FC236}">
                    <a16:creationId xmlns:a16="http://schemas.microsoft.com/office/drawing/2014/main" id="{1AD5C8EA-2FEE-494C-A6CF-31F676DA72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4626" y="2351089"/>
                <a:ext cx="1363663" cy="403225"/>
              </a:xfrm>
              <a:custGeom>
                <a:avLst/>
                <a:gdLst>
                  <a:gd name="T0" fmla="*/ 430 w 859"/>
                  <a:gd name="T1" fmla="*/ 0 h 254"/>
                  <a:gd name="T2" fmla="*/ 212 w 859"/>
                  <a:gd name="T3" fmla="*/ 215 h 254"/>
                  <a:gd name="T4" fmla="*/ 0 w 859"/>
                  <a:gd name="T5" fmla="*/ 5 h 254"/>
                  <a:gd name="T6" fmla="*/ 0 w 859"/>
                  <a:gd name="T7" fmla="*/ 43 h 254"/>
                  <a:gd name="T8" fmla="*/ 212 w 859"/>
                  <a:gd name="T9" fmla="*/ 254 h 254"/>
                  <a:gd name="T10" fmla="*/ 430 w 859"/>
                  <a:gd name="T11" fmla="*/ 43 h 254"/>
                  <a:gd name="T12" fmla="*/ 642 w 859"/>
                  <a:gd name="T13" fmla="*/ 254 h 254"/>
                  <a:gd name="T14" fmla="*/ 859 w 859"/>
                  <a:gd name="T15" fmla="*/ 43 h 254"/>
                  <a:gd name="T16" fmla="*/ 859 w 859"/>
                  <a:gd name="T17" fmla="*/ 5 h 254"/>
                  <a:gd name="T18" fmla="*/ 642 w 859"/>
                  <a:gd name="T19" fmla="*/ 215 h 254"/>
                  <a:gd name="T20" fmla="*/ 430 w 859"/>
                  <a:gd name="T21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9" h="254">
                    <a:moveTo>
                      <a:pt x="430" y="0"/>
                    </a:moveTo>
                    <a:lnTo>
                      <a:pt x="212" y="215"/>
                    </a:lnTo>
                    <a:lnTo>
                      <a:pt x="0" y="5"/>
                    </a:lnTo>
                    <a:lnTo>
                      <a:pt x="0" y="43"/>
                    </a:lnTo>
                    <a:lnTo>
                      <a:pt x="212" y="254"/>
                    </a:lnTo>
                    <a:lnTo>
                      <a:pt x="430" y="43"/>
                    </a:lnTo>
                    <a:lnTo>
                      <a:pt x="642" y="254"/>
                    </a:lnTo>
                    <a:lnTo>
                      <a:pt x="859" y="43"/>
                    </a:lnTo>
                    <a:lnTo>
                      <a:pt x="859" y="5"/>
                    </a:lnTo>
                    <a:lnTo>
                      <a:pt x="642" y="215"/>
                    </a:lnTo>
                    <a:lnTo>
                      <a:pt x="4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135">
                <a:extLst>
                  <a:ext uri="{FF2B5EF4-FFF2-40B4-BE49-F238E27FC236}">
                    <a16:creationId xmlns:a16="http://schemas.microsoft.com/office/drawing/2014/main" id="{7C0934BD-B425-473D-8D01-1C00242D65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3026" y="3125789"/>
                <a:ext cx="1371600" cy="403225"/>
              </a:xfrm>
              <a:custGeom>
                <a:avLst/>
                <a:gdLst>
                  <a:gd name="T0" fmla="*/ 434 w 864"/>
                  <a:gd name="T1" fmla="*/ 211 h 254"/>
                  <a:gd name="T2" fmla="*/ 217 w 864"/>
                  <a:gd name="T3" fmla="*/ 0 h 254"/>
                  <a:gd name="T4" fmla="*/ 0 w 864"/>
                  <a:gd name="T5" fmla="*/ 211 h 254"/>
                  <a:gd name="T6" fmla="*/ 0 w 864"/>
                  <a:gd name="T7" fmla="*/ 254 h 254"/>
                  <a:gd name="T8" fmla="*/ 217 w 864"/>
                  <a:gd name="T9" fmla="*/ 39 h 254"/>
                  <a:gd name="T10" fmla="*/ 434 w 864"/>
                  <a:gd name="T11" fmla="*/ 254 h 254"/>
                  <a:gd name="T12" fmla="*/ 647 w 864"/>
                  <a:gd name="T13" fmla="*/ 39 h 254"/>
                  <a:gd name="T14" fmla="*/ 864 w 864"/>
                  <a:gd name="T15" fmla="*/ 254 h 254"/>
                  <a:gd name="T16" fmla="*/ 864 w 864"/>
                  <a:gd name="T17" fmla="*/ 211 h 254"/>
                  <a:gd name="T18" fmla="*/ 647 w 864"/>
                  <a:gd name="T19" fmla="*/ 0 h 254"/>
                  <a:gd name="T20" fmla="*/ 434 w 864"/>
                  <a:gd name="T21" fmla="*/ 211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64" h="254">
                    <a:moveTo>
                      <a:pt x="434" y="211"/>
                    </a:moveTo>
                    <a:lnTo>
                      <a:pt x="217" y="0"/>
                    </a:lnTo>
                    <a:lnTo>
                      <a:pt x="0" y="211"/>
                    </a:lnTo>
                    <a:lnTo>
                      <a:pt x="0" y="254"/>
                    </a:lnTo>
                    <a:lnTo>
                      <a:pt x="217" y="39"/>
                    </a:lnTo>
                    <a:lnTo>
                      <a:pt x="434" y="254"/>
                    </a:lnTo>
                    <a:lnTo>
                      <a:pt x="647" y="39"/>
                    </a:lnTo>
                    <a:lnTo>
                      <a:pt x="864" y="254"/>
                    </a:lnTo>
                    <a:lnTo>
                      <a:pt x="864" y="211"/>
                    </a:lnTo>
                    <a:lnTo>
                      <a:pt x="647" y="0"/>
                    </a:lnTo>
                    <a:lnTo>
                      <a:pt x="434" y="2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138">
                <a:extLst>
                  <a:ext uri="{FF2B5EF4-FFF2-40B4-BE49-F238E27FC236}">
                    <a16:creationId xmlns:a16="http://schemas.microsoft.com/office/drawing/2014/main" id="{CD2B732E-4A27-4BF5-BB1A-97B4973C9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3026" y="2351089"/>
                <a:ext cx="1371600" cy="403225"/>
              </a:xfrm>
              <a:custGeom>
                <a:avLst/>
                <a:gdLst>
                  <a:gd name="T0" fmla="*/ 429 w 864"/>
                  <a:gd name="T1" fmla="*/ 0 h 254"/>
                  <a:gd name="T2" fmla="*/ 217 w 864"/>
                  <a:gd name="T3" fmla="*/ 215 h 254"/>
                  <a:gd name="T4" fmla="*/ 0 w 864"/>
                  <a:gd name="T5" fmla="*/ 5 h 254"/>
                  <a:gd name="T6" fmla="*/ 0 w 864"/>
                  <a:gd name="T7" fmla="*/ 43 h 254"/>
                  <a:gd name="T8" fmla="*/ 217 w 864"/>
                  <a:gd name="T9" fmla="*/ 254 h 254"/>
                  <a:gd name="T10" fmla="*/ 429 w 864"/>
                  <a:gd name="T11" fmla="*/ 43 h 254"/>
                  <a:gd name="T12" fmla="*/ 647 w 864"/>
                  <a:gd name="T13" fmla="*/ 254 h 254"/>
                  <a:gd name="T14" fmla="*/ 864 w 864"/>
                  <a:gd name="T15" fmla="*/ 43 h 254"/>
                  <a:gd name="T16" fmla="*/ 864 w 864"/>
                  <a:gd name="T17" fmla="*/ 5 h 254"/>
                  <a:gd name="T18" fmla="*/ 647 w 864"/>
                  <a:gd name="T19" fmla="*/ 215 h 254"/>
                  <a:gd name="T20" fmla="*/ 429 w 864"/>
                  <a:gd name="T21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64" h="254">
                    <a:moveTo>
                      <a:pt x="429" y="0"/>
                    </a:moveTo>
                    <a:lnTo>
                      <a:pt x="217" y="215"/>
                    </a:lnTo>
                    <a:lnTo>
                      <a:pt x="0" y="5"/>
                    </a:lnTo>
                    <a:lnTo>
                      <a:pt x="0" y="43"/>
                    </a:lnTo>
                    <a:lnTo>
                      <a:pt x="217" y="254"/>
                    </a:lnTo>
                    <a:lnTo>
                      <a:pt x="429" y="43"/>
                    </a:lnTo>
                    <a:lnTo>
                      <a:pt x="647" y="254"/>
                    </a:lnTo>
                    <a:lnTo>
                      <a:pt x="864" y="43"/>
                    </a:lnTo>
                    <a:lnTo>
                      <a:pt x="864" y="5"/>
                    </a:lnTo>
                    <a:lnTo>
                      <a:pt x="647" y="215"/>
                    </a:lnTo>
                    <a:lnTo>
                      <a:pt x="42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163">
                <a:extLst>
                  <a:ext uri="{FF2B5EF4-FFF2-40B4-BE49-F238E27FC236}">
                    <a16:creationId xmlns:a16="http://schemas.microsoft.com/office/drawing/2014/main" id="{791C5E91-32F5-480E-B8F8-FE3B91563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7776" y="3125789"/>
                <a:ext cx="1365250" cy="403225"/>
              </a:xfrm>
              <a:custGeom>
                <a:avLst/>
                <a:gdLst>
                  <a:gd name="T0" fmla="*/ 430 w 860"/>
                  <a:gd name="T1" fmla="*/ 211 h 254"/>
                  <a:gd name="T2" fmla="*/ 218 w 860"/>
                  <a:gd name="T3" fmla="*/ 0 h 254"/>
                  <a:gd name="T4" fmla="*/ 0 w 860"/>
                  <a:gd name="T5" fmla="*/ 211 h 254"/>
                  <a:gd name="T6" fmla="*/ 0 w 860"/>
                  <a:gd name="T7" fmla="*/ 254 h 254"/>
                  <a:gd name="T8" fmla="*/ 218 w 860"/>
                  <a:gd name="T9" fmla="*/ 39 h 254"/>
                  <a:gd name="T10" fmla="*/ 430 w 860"/>
                  <a:gd name="T11" fmla="*/ 254 h 254"/>
                  <a:gd name="T12" fmla="*/ 647 w 860"/>
                  <a:gd name="T13" fmla="*/ 39 h 254"/>
                  <a:gd name="T14" fmla="*/ 860 w 860"/>
                  <a:gd name="T15" fmla="*/ 254 h 254"/>
                  <a:gd name="T16" fmla="*/ 860 w 860"/>
                  <a:gd name="T17" fmla="*/ 211 h 254"/>
                  <a:gd name="T18" fmla="*/ 647 w 860"/>
                  <a:gd name="T19" fmla="*/ 0 h 254"/>
                  <a:gd name="T20" fmla="*/ 430 w 860"/>
                  <a:gd name="T21" fmla="*/ 211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60" h="254">
                    <a:moveTo>
                      <a:pt x="430" y="211"/>
                    </a:moveTo>
                    <a:lnTo>
                      <a:pt x="218" y="0"/>
                    </a:lnTo>
                    <a:lnTo>
                      <a:pt x="0" y="211"/>
                    </a:lnTo>
                    <a:lnTo>
                      <a:pt x="0" y="254"/>
                    </a:lnTo>
                    <a:lnTo>
                      <a:pt x="218" y="39"/>
                    </a:lnTo>
                    <a:lnTo>
                      <a:pt x="430" y="254"/>
                    </a:lnTo>
                    <a:lnTo>
                      <a:pt x="647" y="39"/>
                    </a:lnTo>
                    <a:lnTo>
                      <a:pt x="860" y="254"/>
                    </a:lnTo>
                    <a:lnTo>
                      <a:pt x="860" y="211"/>
                    </a:lnTo>
                    <a:lnTo>
                      <a:pt x="647" y="0"/>
                    </a:lnTo>
                    <a:lnTo>
                      <a:pt x="430" y="2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166">
                <a:extLst>
                  <a:ext uri="{FF2B5EF4-FFF2-40B4-BE49-F238E27FC236}">
                    <a16:creationId xmlns:a16="http://schemas.microsoft.com/office/drawing/2014/main" id="{1E2170D0-1789-429B-ADFB-23FDAF0688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7776" y="2351089"/>
                <a:ext cx="1365250" cy="403225"/>
              </a:xfrm>
              <a:custGeom>
                <a:avLst/>
                <a:gdLst>
                  <a:gd name="T0" fmla="*/ 430 w 860"/>
                  <a:gd name="T1" fmla="*/ 0 h 254"/>
                  <a:gd name="T2" fmla="*/ 218 w 860"/>
                  <a:gd name="T3" fmla="*/ 215 h 254"/>
                  <a:gd name="T4" fmla="*/ 0 w 860"/>
                  <a:gd name="T5" fmla="*/ 5 h 254"/>
                  <a:gd name="T6" fmla="*/ 0 w 860"/>
                  <a:gd name="T7" fmla="*/ 43 h 254"/>
                  <a:gd name="T8" fmla="*/ 218 w 860"/>
                  <a:gd name="T9" fmla="*/ 254 h 254"/>
                  <a:gd name="T10" fmla="*/ 430 w 860"/>
                  <a:gd name="T11" fmla="*/ 43 h 254"/>
                  <a:gd name="T12" fmla="*/ 647 w 860"/>
                  <a:gd name="T13" fmla="*/ 254 h 254"/>
                  <a:gd name="T14" fmla="*/ 860 w 860"/>
                  <a:gd name="T15" fmla="*/ 43 h 254"/>
                  <a:gd name="T16" fmla="*/ 860 w 860"/>
                  <a:gd name="T17" fmla="*/ 5 h 254"/>
                  <a:gd name="T18" fmla="*/ 647 w 860"/>
                  <a:gd name="T19" fmla="*/ 215 h 254"/>
                  <a:gd name="T20" fmla="*/ 430 w 860"/>
                  <a:gd name="T21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60" h="254">
                    <a:moveTo>
                      <a:pt x="430" y="0"/>
                    </a:moveTo>
                    <a:lnTo>
                      <a:pt x="218" y="215"/>
                    </a:lnTo>
                    <a:lnTo>
                      <a:pt x="0" y="5"/>
                    </a:lnTo>
                    <a:lnTo>
                      <a:pt x="0" y="43"/>
                    </a:lnTo>
                    <a:lnTo>
                      <a:pt x="218" y="254"/>
                    </a:lnTo>
                    <a:lnTo>
                      <a:pt x="430" y="43"/>
                    </a:lnTo>
                    <a:lnTo>
                      <a:pt x="647" y="254"/>
                    </a:lnTo>
                    <a:lnTo>
                      <a:pt x="860" y="43"/>
                    </a:lnTo>
                    <a:lnTo>
                      <a:pt x="860" y="5"/>
                    </a:lnTo>
                    <a:lnTo>
                      <a:pt x="647" y="215"/>
                    </a:lnTo>
                    <a:lnTo>
                      <a:pt x="4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191">
                <a:extLst>
                  <a:ext uri="{FF2B5EF4-FFF2-40B4-BE49-F238E27FC236}">
                    <a16:creationId xmlns:a16="http://schemas.microsoft.com/office/drawing/2014/main" id="{AF6A8403-752C-4B7C-B68B-E0926EB2A5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113" y="3125789"/>
                <a:ext cx="1363663" cy="403225"/>
              </a:xfrm>
              <a:custGeom>
                <a:avLst/>
                <a:gdLst>
                  <a:gd name="T0" fmla="*/ 430 w 859"/>
                  <a:gd name="T1" fmla="*/ 211 h 254"/>
                  <a:gd name="T2" fmla="*/ 217 w 859"/>
                  <a:gd name="T3" fmla="*/ 0 h 254"/>
                  <a:gd name="T4" fmla="*/ 0 w 859"/>
                  <a:gd name="T5" fmla="*/ 211 h 254"/>
                  <a:gd name="T6" fmla="*/ 0 w 859"/>
                  <a:gd name="T7" fmla="*/ 254 h 254"/>
                  <a:gd name="T8" fmla="*/ 217 w 859"/>
                  <a:gd name="T9" fmla="*/ 39 h 254"/>
                  <a:gd name="T10" fmla="*/ 430 w 859"/>
                  <a:gd name="T11" fmla="*/ 254 h 254"/>
                  <a:gd name="T12" fmla="*/ 647 w 859"/>
                  <a:gd name="T13" fmla="*/ 39 h 254"/>
                  <a:gd name="T14" fmla="*/ 859 w 859"/>
                  <a:gd name="T15" fmla="*/ 254 h 254"/>
                  <a:gd name="T16" fmla="*/ 859 w 859"/>
                  <a:gd name="T17" fmla="*/ 211 h 254"/>
                  <a:gd name="T18" fmla="*/ 647 w 859"/>
                  <a:gd name="T19" fmla="*/ 0 h 254"/>
                  <a:gd name="T20" fmla="*/ 430 w 859"/>
                  <a:gd name="T21" fmla="*/ 211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9" h="254">
                    <a:moveTo>
                      <a:pt x="430" y="211"/>
                    </a:moveTo>
                    <a:lnTo>
                      <a:pt x="217" y="0"/>
                    </a:lnTo>
                    <a:lnTo>
                      <a:pt x="0" y="211"/>
                    </a:lnTo>
                    <a:lnTo>
                      <a:pt x="0" y="254"/>
                    </a:lnTo>
                    <a:lnTo>
                      <a:pt x="217" y="39"/>
                    </a:lnTo>
                    <a:lnTo>
                      <a:pt x="430" y="254"/>
                    </a:lnTo>
                    <a:lnTo>
                      <a:pt x="647" y="39"/>
                    </a:lnTo>
                    <a:lnTo>
                      <a:pt x="859" y="254"/>
                    </a:lnTo>
                    <a:lnTo>
                      <a:pt x="859" y="211"/>
                    </a:lnTo>
                    <a:lnTo>
                      <a:pt x="647" y="0"/>
                    </a:lnTo>
                    <a:lnTo>
                      <a:pt x="430" y="2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194">
                <a:extLst>
                  <a:ext uri="{FF2B5EF4-FFF2-40B4-BE49-F238E27FC236}">
                    <a16:creationId xmlns:a16="http://schemas.microsoft.com/office/drawing/2014/main" id="{C7F5B07A-392F-4AFE-A793-2DF2F6FC35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113" y="2351089"/>
                <a:ext cx="1363663" cy="403225"/>
              </a:xfrm>
              <a:custGeom>
                <a:avLst/>
                <a:gdLst>
                  <a:gd name="T0" fmla="*/ 430 w 859"/>
                  <a:gd name="T1" fmla="*/ 0 h 254"/>
                  <a:gd name="T2" fmla="*/ 217 w 859"/>
                  <a:gd name="T3" fmla="*/ 215 h 254"/>
                  <a:gd name="T4" fmla="*/ 0 w 859"/>
                  <a:gd name="T5" fmla="*/ 5 h 254"/>
                  <a:gd name="T6" fmla="*/ 0 w 859"/>
                  <a:gd name="T7" fmla="*/ 43 h 254"/>
                  <a:gd name="T8" fmla="*/ 217 w 859"/>
                  <a:gd name="T9" fmla="*/ 254 h 254"/>
                  <a:gd name="T10" fmla="*/ 430 w 859"/>
                  <a:gd name="T11" fmla="*/ 43 h 254"/>
                  <a:gd name="T12" fmla="*/ 647 w 859"/>
                  <a:gd name="T13" fmla="*/ 254 h 254"/>
                  <a:gd name="T14" fmla="*/ 859 w 859"/>
                  <a:gd name="T15" fmla="*/ 43 h 254"/>
                  <a:gd name="T16" fmla="*/ 859 w 859"/>
                  <a:gd name="T17" fmla="*/ 5 h 254"/>
                  <a:gd name="T18" fmla="*/ 647 w 859"/>
                  <a:gd name="T19" fmla="*/ 215 h 254"/>
                  <a:gd name="T20" fmla="*/ 430 w 859"/>
                  <a:gd name="T21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9" h="254">
                    <a:moveTo>
                      <a:pt x="430" y="0"/>
                    </a:moveTo>
                    <a:lnTo>
                      <a:pt x="217" y="215"/>
                    </a:lnTo>
                    <a:lnTo>
                      <a:pt x="0" y="5"/>
                    </a:lnTo>
                    <a:lnTo>
                      <a:pt x="0" y="43"/>
                    </a:lnTo>
                    <a:lnTo>
                      <a:pt x="217" y="254"/>
                    </a:lnTo>
                    <a:lnTo>
                      <a:pt x="430" y="43"/>
                    </a:lnTo>
                    <a:lnTo>
                      <a:pt x="647" y="254"/>
                    </a:lnTo>
                    <a:lnTo>
                      <a:pt x="859" y="43"/>
                    </a:lnTo>
                    <a:lnTo>
                      <a:pt x="859" y="5"/>
                    </a:lnTo>
                    <a:lnTo>
                      <a:pt x="647" y="215"/>
                    </a:lnTo>
                    <a:lnTo>
                      <a:pt x="4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220">
                <a:extLst>
                  <a:ext uri="{FF2B5EF4-FFF2-40B4-BE49-F238E27FC236}">
                    <a16:creationId xmlns:a16="http://schemas.microsoft.com/office/drawing/2014/main" id="{4E0CBD6D-80F3-4DD3-B578-3F293D549C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863" y="3125788"/>
                <a:ext cx="1365250" cy="403225"/>
              </a:xfrm>
              <a:custGeom>
                <a:avLst/>
                <a:gdLst>
                  <a:gd name="T0" fmla="*/ 430 w 860"/>
                  <a:gd name="T1" fmla="*/ 211 h 254"/>
                  <a:gd name="T2" fmla="*/ 213 w 860"/>
                  <a:gd name="T3" fmla="*/ 0 h 254"/>
                  <a:gd name="T4" fmla="*/ 0 w 860"/>
                  <a:gd name="T5" fmla="*/ 211 h 254"/>
                  <a:gd name="T6" fmla="*/ 0 w 860"/>
                  <a:gd name="T7" fmla="*/ 254 h 254"/>
                  <a:gd name="T8" fmla="*/ 213 w 860"/>
                  <a:gd name="T9" fmla="*/ 39 h 254"/>
                  <a:gd name="T10" fmla="*/ 430 w 860"/>
                  <a:gd name="T11" fmla="*/ 254 h 254"/>
                  <a:gd name="T12" fmla="*/ 647 w 860"/>
                  <a:gd name="T13" fmla="*/ 39 h 254"/>
                  <a:gd name="T14" fmla="*/ 860 w 860"/>
                  <a:gd name="T15" fmla="*/ 254 h 254"/>
                  <a:gd name="T16" fmla="*/ 860 w 860"/>
                  <a:gd name="T17" fmla="*/ 211 h 254"/>
                  <a:gd name="T18" fmla="*/ 647 w 860"/>
                  <a:gd name="T19" fmla="*/ 0 h 254"/>
                  <a:gd name="T20" fmla="*/ 430 w 860"/>
                  <a:gd name="T21" fmla="*/ 211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60" h="254">
                    <a:moveTo>
                      <a:pt x="430" y="211"/>
                    </a:moveTo>
                    <a:lnTo>
                      <a:pt x="213" y="0"/>
                    </a:lnTo>
                    <a:lnTo>
                      <a:pt x="0" y="211"/>
                    </a:lnTo>
                    <a:lnTo>
                      <a:pt x="0" y="254"/>
                    </a:lnTo>
                    <a:lnTo>
                      <a:pt x="213" y="39"/>
                    </a:lnTo>
                    <a:lnTo>
                      <a:pt x="430" y="254"/>
                    </a:lnTo>
                    <a:lnTo>
                      <a:pt x="647" y="39"/>
                    </a:lnTo>
                    <a:lnTo>
                      <a:pt x="860" y="254"/>
                    </a:lnTo>
                    <a:lnTo>
                      <a:pt x="860" y="211"/>
                    </a:lnTo>
                    <a:lnTo>
                      <a:pt x="647" y="0"/>
                    </a:lnTo>
                    <a:lnTo>
                      <a:pt x="430" y="2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223">
                <a:extLst>
                  <a:ext uri="{FF2B5EF4-FFF2-40B4-BE49-F238E27FC236}">
                    <a16:creationId xmlns:a16="http://schemas.microsoft.com/office/drawing/2014/main" id="{D61B805F-551A-43C5-84CA-18F7DF484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863" y="2351088"/>
                <a:ext cx="1365250" cy="403225"/>
              </a:xfrm>
              <a:custGeom>
                <a:avLst/>
                <a:gdLst>
                  <a:gd name="T0" fmla="*/ 430 w 860"/>
                  <a:gd name="T1" fmla="*/ 0 h 254"/>
                  <a:gd name="T2" fmla="*/ 213 w 860"/>
                  <a:gd name="T3" fmla="*/ 215 h 254"/>
                  <a:gd name="T4" fmla="*/ 0 w 860"/>
                  <a:gd name="T5" fmla="*/ 5 h 254"/>
                  <a:gd name="T6" fmla="*/ 0 w 860"/>
                  <a:gd name="T7" fmla="*/ 43 h 254"/>
                  <a:gd name="T8" fmla="*/ 213 w 860"/>
                  <a:gd name="T9" fmla="*/ 254 h 254"/>
                  <a:gd name="T10" fmla="*/ 430 w 860"/>
                  <a:gd name="T11" fmla="*/ 43 h 254"/>
                  <a:gd name="T12" fmla="*/ 647 w 860"/>
                  <a:gd name="T13" fmla="*/ 254 h 254"/>
                  <a:gd name="T14" fmla="*/ 860 w 860"/>
                  <a:gd name="T15" fmla="*/ 43 h 254"/>
                  <a:gd name="T16" fmla="*/ 860 w 860"/>
                  <a:gd name="T17" fmla="*/ 5 h 254"/>
                  <a:gd name="T18" fmla="*/ 647 w 860"/>
                  <a:gd name="T19" fmla="*/ 215 h 254"/>
                  <a:gd name="T20" fmla="*/ 430 w 860"/>
                  <a:gd name="T21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60" h="254">
                    <a:moveTo>
                      <a:pt x="430" y="0"/>
                    </a:moveTo>
                    <a:lnTo>
                      <a:pt x="213" y="215"/>
                    </a:lnTo>
                    <a:lnTo>
                      <a:pt x="0" y="5"/>
                    </a:lnTo>
                    <a:lnTo>
                      <a:pt x="0" y="43"/>
                    </a:lnTo>
                    <a:lnTo>
                      <a:pt x="213" y="254"/>
                    </a:lnTo>
                    <a:lnTo>
                      <a:pt x="430" y="43"/>
                    </a:lnTo>
                    <a:lnTo>
                      <a:pt x="647" y="254"/>
                    </a:lnTo>
                    <a:lnTo>
                      <a:pt x="860" y="43"/>
                    </a:lnTo>
                    <a:lnTo>
                      <a:pt x="860" y="5"/>
                    </a:lnTo>
                    <a:lnTo>
                      <a:pt x="647" y="215"/>
                    </a:lnTo>
                    <a:lnTo>
                      <a:pt x="4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248">
                <a:extLst>
                  <a:ext uri="{FF2B5EF4-FFF2-40B4-BE49-F238E27FC236}">
                    <a16:creationId xmlns:a16="http://schemas.microsoft.com/office/drawing/2014/main" id="{0A4D8CD2-ACBB-40B1-9916-1D10E1C717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04800" y="3125788"/>
                <a:ext cx="1363663" cy="403225"/>
              </a:xfrm>
              <a:custGeom>
                <a:avLst/>
                <a:gdLst>
                  <a:gd name="T0" fmla="*/ 430 w 859"/>
                  <a:gd name="T1" fmla="*/ 211 h 254"/>
                  <a:gd name="T2" fmla="*/ 213 w 859"/>
                  <a:gd name="T3" fmla="*/ 0 h 254"/>
                  <a:gd name="T4" fmla="*/ 0 w 859"/>
                  <a:gd name="T5" fmla="*/ 211 h 254"/>
                  <a:gd name="T6" fmla="*/ 0 w 859"/>
                  <a:gd name="T7" fmla="*/ 254 h 254"/>
                  <a:gd name="T8" fmla="*/ 213 w 859"/>
                  <a:gd name="T9" fmla="*/ 39 h 254"/>
                  <a:gd name="T10" fmla="*/ 430 w 859"/>
                  <a:gd name="T11" fmla="*/ 254 h 254"/>
                  <a:gd name="T12" fmla="*/ 647 w 859"/>
                  <a:gd name="T13" fmla="*/ 39 h 254"/>
                  <a:gd name="T14" fmla="*/ 859 w 859"/>
                  <a:gd name="T15" fmla="*/ 254 h 254"/>
                  <a:gd name="T16" fmla="*/ 859 w 859"/>
                  <a:gd name="T17" fmla="*/ 211 h 254"/>
                  <a:gd name="T18" fmla="*/ 647 w 859"/>
                  <a:gd name="T19" fmla="*/ 0 h 254"/>
                  <a:gd name="T20" fmla="*/ 430 w 859"/>
                  <a:gd name="T21" fmla="*/ 211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9" h="254">
                    <a:moveTo>
                      <a:pt x="430" y="211"/>
                    </a:moveTo>
                    <a:lnTo>
                      <a:pt x="213" y="0"/>
                    </a:lnTo>
                    <a:lnTo>
                      <a:pt x="0" y="211"/>
                    </a:lnTo>
                    <a:lnTo>
                      <a:pt x="0" y="254"/>
                    </a:lnTo>
                    <a:lnTo>
                      <a:pt x="213" y="39"/>
                    </a:lnTo>
                    <a:lnTo>
                      <a:pt x="430" y="254"/>
                    </a:lnTo>
                    <a:lnTo>
                      <a:pt x="647" y="39"/>
                    </a:lnTo>
                    <a:lnTo>
                      <a:pt x="859" y="254"/>
                    </a:lnTo>
                    <a:lnTo>
                      <a:pt x="859" y="211"/>
                    </a:lnTo>
                    <a:lnTo>
                      <a:pt x="647" y="0"/>
                    </a:lnTo>
                    <a:lnTo>
                      <a:pt x="430" y="2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251">
                <a:extLst>
                  <a:ext uri="{FF2B5EF4-FFF2-40B4-BE49-F238E27FC236}">
                    <a16:creationId xmlns:a16="http://schemas.microsoft.com/office/drawing/2014/main" id="{5C7CEC26-6F32-4C64-AEF9-FD5E37E37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04800" y="2351088"/>
                <a:ext cx="1363663" cy="403225"/>
              </a:xfrm>
              <a:custGeom>
                <a:avLst/>
                <a:gdLst>
                  <a:gd name="T0" fmla="*/ 430 w 859"/>
                  <a:gd name="T1" fmla="*/ 0 h 254"/>
                  <a:gd name="T2" fmla="*/ 213 w 859"/>
                  <a:gd name="T3" fmla="*/ 215 h 254"/>
                  <a:gd name="T4" fmla="*/ 0 w 859"/>
                  <a:gd name="T5" fmla="*/ 5 h 254"/>
                  <a:gd name="T6" fmla="*/ 0 w 859"/>
                  <a:gd name="T7" fmla="*/ 43 h 254"/>
                  <a:gd name="T8" fmla="*/ 213 w 859"/>
                  <a:gd name="T9" fmla="*/ 254 h 254"/>
                  <a:gd name="T10" fmla="*/ 430 w 859"/>
                  <a:gd name="T11" fmla="*/ 43 h 254"/>
                  <a:gd name="T12" fmla="*/ 647 w 859"/>
                  <a:gd name="T13" fmla="*/ 254 h 254"/>
                  <a:gd name="T14" fmla="*/ 859 w 859"/>
                  <a:gd name="T15" fmla="*/ 43 h 254"/>
                  <a:gd name="T16" fmla="*/ 859 w 859"/>
                  <a:gd name="T17" fmla="*/ 5 h 254"/>
                  <a:gd name="T18" fmla="*/ 647 w 859"/>
                  <a:gd name="T19" fmla="*/ 215 h 254"/>
                  <a:gd name="T20" fmla="*/ 430 w 859"/>
                  <a:gd name="T21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9" h="254">
                    <a:moveTo>
                      <a:pt x="430" y="0"/>
                    </a:moveTo>
                    <a:lnTo>
                      <a:pt x="213" y="215"/>
                    </a:lnTo>
                    <a:lnTo>
                      <a:pt x="0" y="5"/>
                    </a:lnTo>
                    <a:lnTo>
                      <a:pt x="0" y="43"/>
                    </a:lnTo>
                    <a:lnTo>
                      <a:pt x="213" y="254"/>
                    </a:lnTo>
                    <a:lnTo>
                      <a:pt x="430" y="43"/>
                    </a:lnTo>
                    <a:lnTo>
                      <a:pt x="647" y="254"/>
                    </a:lnTo>
                    <a:lnTo>
                      <a:pt x="859" y="43"/>
                    </a:lnTo>
                    <a:lnTo>
                      <a:pt x="859" y="5"/>
                    </a:lnTo>
                    <a:lnTo>
                      <a:pt x="647" y="215"/>
                    </a:lnTo>
                    <a:lnTo>
                      <a:pt x="4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888B03D-AC68-40FC-953B-47E361A24979}"/>
                </a:ext>
              </a:extLst>
            </p:cNvPr>
            <p:cNvGrpSpPr/>
            <p:nvPr/>
          </p:nvGrpSpPr>
          <p:grpSpPr>
            <a:xfrm>
              <a:off x="8860" y="448"/>
              <a:ext cx="12174283" cy="1543494"/>
              <a:chOff x="-296862" y="2244726"/>
              <a:chExt cx="10906125" cy="1382713"/>
            </a:xfrm>
            <a:grpFill/>
          </p:grpSpPr>
          <p:sp>
            <p:nvSpPr>
              <p:cNvPr id="80" name="Freeform 45">
                <a:extLst>
                  <a:ext uri="{FF2B5EF4-FFF2-40B4-BE49-F238E27FC236}">
                    <a16:creationId xmlns:a16="http://schemas.microsoft.com/office/drawing/2014/main" id="{733B8502-F4DE-43C3-A714-CBC78E577E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0451" y="3308351"/>
                <a:ext cx="652463" cy="319088"/>
              </a:xfrm>
              <a:custGeom>
                <a:avLst/>
                <a:gdLst>
                  <a:gd name="T0" fmla="*/ 0 w 411"/>
                  <a:gd name="T1" fmla="*/ 201 h 201"/>
                  <a:gd name="T2" fmla="*/ 42 w 411"/>
                  <a:gd name="T3" fmla="*/ 201 h 201"/>
                  <a:gd name="T4" fmla="*/ 208 w 411"/>
                  <a:gd name="T5" fmla="*/ 43 h 201"/>
                  <a:gd name="T6" fmla="*/ 368 w 411"/>
                  <a:gd name="T7" fmla="*/ 201 h 201"/>
                  <a:gd name="T8" fmla="*/ 411 w 411"/>
                  <a:gd name="T9" fmla="*/ 201 h 201"/>
                  <a:gd name="T10" fmla="*/ 208 w 411"/>
                  <a:gd name="T11" fmla="*/ 0 h 201"/>
                  <a:gd name="T12" fmla="*/ 0 w 411"/>
                  <a:gd name="T13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1" h="201">
                    <a:moveTo>
                      <a:pt x="0" y="201"/>
                    </a:moveTo>
                    <a:lnTo>
                      <a:pt x="42" y="201"/>
                    </a:lnTo>
                    <a:lnTo>
                      <a:pt x="208" y="43"/>
                    </a:lnTo>
                    <a:lnTo>
                      <a:pt x="368" y="201"/>
                    </a:lnTo>
                    <a:lnTo>
                      <a:pt x="411" y="201"/>
                    </a:lnTo>
                    <a:lnTo>
                      <a:pt x="208" y="0"/>
                    </a:lnTo>
                    <a:lnTo>
                      <a:pt x="0" y="2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46">
                <a:extLst>
                  <a:ext uri="{FF2B5EF4-FFF2-40B4-BE49-F238E27FC236}">
                    <a16:creationId xmlns:a16="http://schemas.microsoft.com/office/drawing/2014/main" id="{EF1CA883-DD38-4D94-8522-A8EE757CF8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67826" y="3308351"/>
                <a:ext cx="652463" cy="319088"/>
              </a:xfrm>
              <a:custGeom>
                <a:avLst/>
                <a:gdLst>
                  <a:gd name="T0" fmla="*/ 0 w 411"/>
                  <a:gd name="T1" fmla="*/ 201 h 201"/>
                  <a:gd name="T2" fmla="*/ 43 w 411"/>
                  <a:gd name="T3" fmla="*/ 201 h 201"/>
                  <a:gd name="T4" fmla="*/ 203 w 411"/>
                  <a:gd name="T5" fmla="*/ 43 h 201"/>
                  <a:gd name="T6" fmla="*/ 368 w 411"/>
                  <a:gd name="T7" fmla="*/ 201 h 201"/>
                  <a:gd name="T8" fmla="*/ 411 w 411"/>
                  <a:gd name="T9" fmla="*/ 201 h 201"/>
                  <a:gd name="T10" fmla="*/ 203 w 411"/>
                  <a:gd name="T11" fmla="*/ 0 h 201"/>
                  <a:gd name="T12" fmla="*/ 0 w 411"/>
                  <a:gd name="T13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1" h="201">
                    <a:moveTo>
                      <a:pt x="0" y="201"/>
                    </a:moveTo>
                    <a:lnTo>
                      <a:pt x="43" y="201"/>
                    </a:lnTo>
                    <a:lnTo>
                      <a:pt x="203" y="43"/>
                    </a:lnTo>
                    <a:lnTo>
                      <a:pt x="368" y="201"/>
                    </a:lnTo>
                    <a:lnTo>
                      <a:pt x="411" y="201"/>
                    </a:lnTo>
                    <a:lnTo>
                      <a:pt x="203" y="0"/>
                    </a:lnTo>
                    <a:lnTo>
                      <a:pt x="0" y="2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55">
                <a:extLst>
                  <a:ext uri="{FF2B5EF4-FFF2-40B4-BE49-F238E27FC236}">
                    <a16:creationId xmlns:a16="http://schemas.microsoft.com/office/drawing/2014/main" id="{B3EC483D-40DF-4F55-AFC0-768D3543E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42513" y="2244726"/>
                <a:ext cx="666750" cy="334963"/>
              </a:xfrm>
              <a:custGeom>
                <a:avLst/>
                <a:gdLst>
                  <a:gd name="T0" fmla="*/ 420 w 420"/>
                  <a:gd name="T1" fmla="*/ 0 h 211"/>
                  <a:gd name="T2" fmla="*/ 378 w 420"/>
                  <a:gd name="T3" fmla="*/ 0 h 211"/>
                  <a:gd name="T4" fmla="*/ 213 w 420"/>
                  <a:gd name="T5" fmla="*/ 168 h 211"/>
                  <a:gd name="T6" fmla="*/ 43 w 420"/>
                  <a:gd name="T7" fmla="*/ 0 h 211"/>
                  <a:gd name="T8" fmla="*/ 0 w 420"/>
                  <a:gd name="T9" fmla="*/ 0 h 211"/>
                  <a:gd name="T10" fmla="*/ 213 w 420"/>
                  <a:gd name="T11" fmla="*/ 211 h 211"/>
                  <a:gd name="T12" fmla="*/ 420 w 420"/>
                  <a:gd name="T13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0" h="211">
                    <a:moveTo>
                      <a:pt x="420" y="0"/>
                    </a:moveTo>
                    <a:lnTo>
                      <a:pt x="378" y="0"/>
                    </a:lnTo>
                    <a:lnTo>
                      <a:pt x="213" y="168"/>
                    </a:lnTo>
                    <a:lnTo>
                      <a:pt x="43" y="0"/>
                    </a:lnTo>
                    <a:lnTo>
                      <a:pt x="0" y="0"/>
                    </a:lnTo>
                    <a:lnTo>
                      <a:pt x="213" y="211"/>
                    </a:lnTo>
                    <a:lnTo>
                      <a:pt x="4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56">
                <a:extLst>
                  <a:ext uri="{FF2B5EF4-FFF2-40B4-BE49-F238E27FC236}">
                    <a16:creationId xmlns:a16="http://schemas.microsoft.com/office/drawing/2014/main" id="{461059B3-1F25-480B-8A1F-68B8E4B161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9888" y="2244726"/>
                <a:ext cx="668338" cy="334963"/>
              </a:xfrm>
              <a:custGeom>
                <a:avLst/>
                <a:gdLst>
                  <a:gd name="T0" fmla="*/ 43 w 421"/>
                  <a:gd name="T1" fmla="*/ 0 h 211"/>
                  <a:gd name="T2" fmla="*/ 0 w 421"/>
                  <a:gd name="T3" fmla="*/ 0 h 211"/>
                  <a:gd name="T4" fmla="*/ 208 w 421"/>
                  <a:gd name="T5" fmla="*/ 211 h 211"/>
                  <a:gd name="T6" fmla="*/ 421 w 421"/>
                  <a:gd name="T7" fmla="*/ 0 h 211"/>
                  <a:gd name="T8" fmla="*/ 378 w 421"/>
                  <a:gd name="T9" fmla="*/ 0 h 211"/>
                  <a:gd name="T10" fmla="*/ 208 w 421"/>
                  <a:gd name="T11" fmla="*/ 168 h 211"/>
                  <a:gd name="T12" fmla="*/ 43 w 421"/>
                  <a:gd name="T13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1" h="211">
                    <a:moveTo>
                      <a:pt x="43" y="0"/>
                    </a:moveTo>
                    <a:lnTo>
                      <a:pt x="0" y="0"/>
                    </a:lnTo>
                    <a:lnTo>
                      <a:pt x="208" y="211"/>
                    </a:lnTo>
                    <a:lnTo>
                      <a:pt x="421" y="0"/>
                    </a:lnTo>
                    <a:lnTo>
                      <a:pt x="378" y="0"/>
                    </a:lnTo>
                    <a:lnTo>
                      <a:pt x="208" y="168"/>
                    </a:lnTo>
                    <a:lnTo>
                      <a:pt x="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73">
                <a:extLst>
                  <a:ext uri="{FF2B5EF4-FFF2-40B4-BE49-F238E27FC236}">
                    <a16:creationId xmlns:a16="http://schemas.microsoft.com/office/drawing/2014/main" id="{A4BE4541-8FA4-4318-8931-7C55A29681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5201" y="3308351"/>
                <a:ext cx="652463" cy="319088"/>
              </a:xfrm>
              <a:custGeom>
                <a:avLst/>
                <a:gdLst>
                  <a:gd name="T0" fmla="*/ 0 w 411"/>
                  <a:gd name="T1" fmla="*/ 201 h 201"/>
                  <a:gd name="T2" fmla="*/ 43 w 411"/>
                  <a:gd name="T3" fmla="*/ 201 h 201"/>
                  <a:gd name="T4" fmla="*/ 203 w 411"/>
                  <a:gd name="T5" fmla="*/ 43 h 201"/>
                  <a:gd name="T6" fmla="*/ 369 w 411"/>
                  <a:gd name="T7" fmla="*/ 201 h 201"/>
                  <a:gd name="T8" fmla="*/ 411 w 411"/>
                  <a:gd name="T9" fmla="*/ 201 h 201"/>
                  <a:gd name="T10" fmla="*/ 203 w 411"/>
                  <a:gd name="T11" fmla="*/ 0 h 201"/>
                  <a:gd name="T12" fmla="*/ 0 w 411"/>
                  <a:gd name="T13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1" h="201">
                    <a:moveTo>
                      <a:pt x="0" y="201"/>
                    </a:moveTo>
                    <a:lnTo>
                      <a:pt x="43" y="201"/>
                    </a:lnTo>
                    <a:lnTo>
                      <a:pt x="203" y="43"/>
                    </a:lnTo>
                    <a:lnTo>
                      <a:pt x="369" y="201"/>
                    </a:lnTo>
                    <a:lnTo>
                      <a:pt x="411" y="201"/>
                    </a:lnTo>
                    <a:lnTo>
                      <a:pt x="203" y="0"/>
                    </a:lnTo>
                    <a:lnTo>
                      <a:pt x="0" y="2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74">
                <a:extLst>
                  <a:ext uri="{FF2B5EF4-FFF2-40B4-BE49-F238E27FC236}">
                    <a16:creationId xmlns:a16="http://schemas.microsoft.com/office/drawing/2014/main" id="{7AF90424-7A7D-427E-B703-9907A1D83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4163" y="3308351"/>
                <a:ext cx="652463" cy="319088"/>
              </a:xfrm>
              <a:custGeom>
                <a:avLst/>
                <a:gdLst>
                  <a:gd name="T0" fmla="*/ 0 w 411"/>
                  <a:gd name="T1" fmla="*/ 201 h 201"/>
                  <a:gd name="T2" fmla="*/ 37 w 411"/>
                  <a:gd name="T3" fmla="*/ 201 h 201"/>
                  <a:gd name="T4" fmla="*/ 203 w 411"/>
                  <a:gd name="T5" fmla="*/ 43 h 201"/>
                  <a:gd name="T6" fmla="*/ 368 w 411"/>
                  <a:gd name="T7" fmla="*/ 201 h 201"/>
                  <a:gd name="T8" fmla="*/ 411 w 411"/>
                  <a:gd name="T9" fmla="*/ 201 h 201"/>
                  <a:gd name="T10" fmla="*/ 203 w 411"/>
                  <a:gd name="T11" fmla="*/ 0 h 201"/>
                  <a:gd name="T12" fmla="*/ 0 w 411"/>
                  <a:gd name="T13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1" h="201">
                    <a:moveTo>
                      <a:pt x="0" y="201"/>
                    </a:moveTo>
                    <a:lnTo>
                      <a:pt x="37" y="201"/>
                    </a:lnTo>
                    <a:lnTo>
                      <a:pt x="203" y="43"/>
                    </a:lnTo>
                    <a:lnTo>
                      <a:pt x="368" y="201"/>
                    </a:lnTo>
                    <a:lnTo>
                      <a:pt x="411" y="201"/>
                    </a:lnTo>
                    <a:lnTo>
                      <a:pt x="203" y="0"/>
                    </a:lnTo>
                    <a:lnTo>
                      <a:pt x="0" y="2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3">
                <a:extLst>
                  <a:ext uri="{FF2B5EF4-FFF2-40B4-BE49-F238E27FC236}">
                    <a16:creationId xmlns:a16="http://schemas.microsoft.com/office/drawing/2014/main" id="{0ECF8370-7DDB-4959-9844-22AFE46A19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78851" y="2244726"/>
                <a:ext cx="666750" cy="334963"/>
              </a:xfrm>
              <a:custGeom>
                <a:avLst/>
                <a:gdLst>
                  <a:gd name="T0" fmla="*/ 420 w 420"/>
                  <a:gd name="T1" fmla="*/ 0 h 211"/>
                  <a:gd name="T2" fmla="*/ 377 w 420"/>
                  <a:gd name="T3" fmla="*/ 0 h 211"/>
                  <a:gd name="T4" fmla="*/ 207 w 420"/>
                  <a:gd name="T5" fmla="*/ 168 h 211"/>
                  <a:gd name="T6" fmla="*/ 42 w 420"/>
                  <a:gd name="T7" fmla="*/ 0 h 211"/>
                  <a:gd name="T8" fmla="*/ 0 w 420"/>
                  <a:gd name="T9" fmla="*/ 0 h 211"/>
                  <a:gd name="T10" fmla="*/ 207 w 420"/>
                  <a:gd name="T11" fmla="*/ 211 h 211"/>
                  <a:gd name="T12" fmla="*/ 420 w 420"/>
                  <a:gd name="T13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0" h="211">
                    <a:moveTo>
                      <a:pt x="420" y="0"/>
                    </a:moveTo>
                    <a:lnTo>
                      <a:pt x="377" y="0"/>
                    </a:lnTo>
                    <a:lnTo>
                      <a:pt x="207" y="168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207" y="211"/>
                    </a:lnTo>
                    <a:lnTo>
                      <a:pt x="4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84">
                <a:extLst>
                  <a:ext uri="{FF2B5EF4-FFF2-40B4-BE49-F238E27FC236}">
                    <a16:creationId xmlns:a16="http://schemas.microsoft.com/office/drawing/2014/main" id="{D917EE04-D4F0-408D-B5F3-6EF118B75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96226" y="2244726"/>
                <a:ext cx="660400" cy="334963"/>
              </a:xfrm>
              <a:custGeom>
                <a:avLst/>
                <a:gdLst>
                  <a:gd name="T0" fmla="*/ 42 w 416"/>
                  <a:gd name="T1" fmla="*/ 0 h 211"/>
                  <a:gd name="T2" fmla="*/ 0 w 416"/>
                  <a:gd name="T3" fmla="*/ 0 h 211"/>
                  <a:gd name="T4" fmla="*/ 208 w 416"/>
                  <a:gd name="T5" fmla="*/ 211 h 211"/>
                  <a:gd name="T6" fmla="*/ 416 w 416"/>
                  <a:gd name="T7" fmla="*/ 0 h 211"/>
                  <a:gd name="T8" fmla="*/ 378 w 416"/>
                  <a:gd name="T9" fmla="*/ 0 h 211"/>
                  <a:gd name="T10" fmla="*/ 208 w 416"/>
                  <a:gd name="T11" fmla="*/ 168 h 211"/>
                  <a:gd name="T12" fmla="*/ 42 w 416"/>
                  <a:gd name="T13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6" h="211">
                    <a:moveTo>
                      <a:pt x="42" y="0"/>
                    </a:moveTo>
                    <a:lnTo>
                      <a:pt x="0" y="0"/>
                    </a:lnTo>
                    <a:lnTo>
                      <a:pt x="208" y="211"/>
                    </a:lnTo>
                    <a:lnTo>
                      <a:pt x="416" y="0"/>
                    </a:lnTo>
                    <a:lnTo>
                      <a:pt x="378" y="0"/>
                    </a:lnTo>
                    <a:lnTo>
                      <a:pt x="208" y="168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101">
                <a:extLst>
                  <a:ext uri="{FF2B5EF4-FFF2-40B4-BE49-F238E27FC236}">
                    <a16:creationId xmlns:a16="http://schemas.microsoft.com/office/drawing/2014/main" id="{4691B650-CDD3-48A5-868D-78325A331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1538" y="3308351"/>
                <a:ext cx="652463" cy="319088"/>
              </a:xfrm>
              <a:custGeom>
                <a:avLst/>
                <a:gdLst>
                  <a:gd name="T0" fmla="*/ 0 w 411"/>
                  <a:gd name="T1" fmla="*/ 201 h 201"/>
                  <a:gd name="T2" fmla="*/ 43 w 411"/>
                  <a:gd name="T3" fmla="*/ 201 h 201"/>
                  <a:gd name="T4" fmla="*/ 203 w 411"/>
                  <a:gd name="T5" fmla="*/ 43 h 201"/>
                  <a:gd name="T6" fmla="*/ 368 w 411"/>
                  <a:gd name="T7" fmla="*/ 201 h 201"/>
                  <a:gd name="T8" fmla="*/ 411 w 411"/>
                  <a:gd name="T9" fmla="*/ 201 h 201"/>
                  <a:gd name="T10" fmla="*/ 203 w 411"/>
                  <a:gd name="T11" fmla="*/ 0 h 201"/>
                  <a:gd name="T12" fmla="*/ 0 w 411"/>
                  <a:gd name="T13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1" h="201">
                    <a:moveTo>
                      <a:pt x="0" y="201"/>
                    </a:moveTo>
                    <a:lnTo>
                      <a:pt x="43" y="201"/>
                    </a:lnTo>
                    <a:lnTo>
                      <a:pt x="203" y="43"/>
                    </a:lnTo>
                    <a:lnTo>
                      <a:pt x="368" y="201"/>
                    </a:lnTo>
                    <a:lnTo>
                      <a:pt x="411" y="201"/>
                    </a:lnTo>
                    <a:lnTo>
                      <a:pt x="203" y="0"/>
                    </a:lnTo>
                    <a:lnTo>
                      <a:pt x="0" y="2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102">
                <a:extLst>
                  <a:ext uri="{FF2B5EF4-FFF2-40B4-BE49-F238E27FC236}">
                    <a16:creationId xmlns:a16="http://schemas.microsoft.com/office/drawing/2014/main" id="{8E00C47F-15F7-452F-BBC7-8926E7D51B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2563" y="3308351"/>
                <a:ext cx="658813" cy="319088"/>
              </a:xfrm>
              <a:custGeom>
                <a:avLst/>
                <a:gdLst>
                  <a:gd name="T0" fmla="*/ 0 w 415"/>
                  <a:gd name="T1" fmla="*/ 201 h 201"/>
                  <a:gd name="T2" fmla="*/ 42 w 415"/>
                  <a:gd name="T3" fmla="*/ 201 h 201"/>
                  <a:gd name="T4" fmla="*/ 207 w 415"/>
                  <a:gd name="T5" fmla="*/ 43 h 201"/>
                  <a:gd name="T6" fmla="*/ 373 w 415"/>
                  <a:gd name="T7" fmla="*/ 201 h 201"/>
                  <a:gd name="T8" fmla="*/ 415 w 415"/>
                  <a:gd name="T9" fmla="*/ 201 h 201"/>
                  <a:gd name="T10" fmla="*/ 207 w 415"/>
                  <a:gd name="T11" fmla="*/ 0 h 201"/>
                  <a:gd name="T12" fmla="*/ 0 w 415"/>
                  <a:gd name="T13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5" h="201">
                    <a:moveTo>
                      <a:pt x="0" y="201"/>
                    </a:moveTo>
                    <a:lnTo>
                      <a:pt x="42" y="201"/>
                    </a:lnTo>
                    <a:lnTo>
                      <a:pt x="207" y="43"/>
                    </a:lnTo>
                    <a:lnTo>
                      <a:pt x="373" y="201"/>
                    </a:lnTo>
                    <a:lnTo>
                      <a:pt x="415" y="201"/>
                    </a:lnTo>
                    <a:lnTo>
                      <a:pt x="207" y="0"/>
                    </a:lnTo>
                    <a:lnTo>
                      <a:pt x="0" y="2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111">
                <a:extLst>
                  <a:ext uri="{FF2B5EF4-FFF2-40B4-BE49-F238E27FC236}">
                    <a16:creationId xmlns:a16="http://schemas.microsoft.com/office/drawing/2014/main" id="{605712B3-26DC-4B00-BEAD-068D976BFF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3601" y="2244726"/>
                <a:ext cx="668338" cy="334963"/>
              </a:xfrm>
              <a:custGeom>
                <a:avLst/>
                <a:gdLst>
                  <a:gd name="T0" fmla="*/ 421 w 421"/>
                  <a:gd name="T1" fmla="*/ 0 h 211"/>
                  <a:gd name="T2" fmla="*/ 378 w 421"/>
                  <a:gd name="T3" fmla="*/ 0 h 211"/>
                  <a:gd name="T4" fmla="*/ 208 w 421"/>
                  <a:gd name="T5" fmla="*/ 168 h 211"/>
                  <a:gd name="T6" fmla="*/ 43 w 421"/>
                  <a:gd name="T7" fmla="*/ 0 h 211"/>
                  <a:gd name="T8" fmla="*/ 0 w 421"/>
                  <a:gd name="T9" fmla="*/ 0 h 211"/>
                  <a:gd name="T10" fmla="*/ 208 w 421"/>
                  <a:gd name="T11" fmla="*/ 211 h 211"/>
                  <a:gd name="T12" fmla="*/ 421 w 421"/>
                  <a:gd name="T13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1" h="211">
                    <a:moveTo>
                      <a:pt x="421" y="0"/>
                    </a:moveTo>
                    <a:lnTo>
                      <a:pt x="378" y="0"/>
                    </a:lnTo>
                    <a:lnTo>
                      <a:pt x="208" y="168"/>
                    </a:lnTo>
                    <a:lnTo>
                      <a:pt x="43" y="0"/>
                    </a:lnTo>
                    <a:lnTo>
                      <a:pt x="0" y="0"/>
                    </a:lnTo>
                    <a:lnTo>
                      <a:pt x="208" y="211"/>
                    </a:lnTo>
                    <a:lnTo>
                      <a:pt x="4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112">
                <a:extLst>
                  <a:ext uri="{FF2B5EF4-FFF2-40B4-BE49-F238E27FC236}">
                    <a16:creationId xmlns:a16="http://schemas.microsoft.com/office/drawing/2014/main" id="{0BBB1EE6-C070-488E-A530-1BAC7436B9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2563" y="2244726"/>
                <a:ext cx="658813" cy="334963"/>
              </a:xfrm>
              <a:custGeom>
                <a:avLst/>
                <a:gdLst>
                  <a:gd name="T0" fmla="*/ 37 w 415"/>
                  <a:gd name="T1" fmla="*/ 0 h 211"/>
                  <a:gd name="T2" fmla="*/ 0 w 415"/>
                  <a:gd name="T3" fmla="*/ 0 h 211"/>
                  <a:gd name="T4" fmla="*/ 207 w 415"/>
                  <a:gd name="T5" fmla="*/ 211 h 211"/>
                  <a:gd name="T6" fmla="*/ 415 w 415"/>
                  <a:gd name="T7" fmla="*/ 0 h 211"/>
                  <a:gd name="T8" fmla="*/ 377 w 415"/>
                  <a:gd name="T9" fmla="*/ 0 h 211"/>
                  <a:gd name="T10" fmla="*/ 207 w 415"/>
                  <a:gd name="T11" fmla="*/ 168 h 211"/>
                  <a:gd name="T12" fmla="*/ 37 w 415"/>
                  <a:gd name="T13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5" h="211">
                    <a:moveTo>
                      <a:pt x="37" y="0"/>
                    </a:moveTo>
                    <a:lnTo>
                      <a:pt x="0" y="0"/>
                    </a:lnTo>
                    <a:lnTo>
                      <a:pt x="207" y="211"/>
                    </a:lnTo>
                    <a:lnTo>
                      <a:pt x="415" y="0"/>
                    </a:lnTo>
                    <a:lnTo>
                      <a:pt x="377" y="0"/>
                    </a:lnTo>
                    <a:lnTo>
                      <a:pt x="207" y="168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129">
                <a:extLst>
                  <a:ext uri="{FF2B5EF4-FFF2-40B4-BE49-F238E27FC236}">
                    <a16:creationId xmlns:a16="http://schemas.microsoft.com/office/drawing/2014/main" id="{58CB9BE0-CB94-41D0-B3AA-515076680E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876" y="3308351"/>
                <a:ext cx="650875" cy="319088"/>
              </a:xfrm>
              <a:custGeom>
                <a:avLst/>
                <a:gdLst>
                  <a:gd name="T0" fmla="*/ 0 w 410"/>
                  <a:gd name="T1" fmla="*/ 201 h 201"/>
                  <a:gd name="T2" fmla="*/ 37 w 410"/>
                  <a:gd name="T3" fmla="*/ 201 h 201"/>
                  <a:gd name="T4" fmla="*/ 203 w 410"/>
                  <a:gd name="T5" fmla="*/ 43 h 201"/>
                  <a:gd name="T6" fmla="*/ 368 w 410"/>
                  <a:gd name="T7" fmla="*/ 201 h 201"/>
                  <a:gd name="T8" fmla="*/ 410 w 410"/>
                  <a:gd name="T9" fmla="*/ 201 h 201"/>
                  <a:gd name="T10" fmla="*/ 203 w 410"/>
                  <a:gd name="T11" fmla="*/ 0 h 201"/>
                  <a:gd name="T12" fmla="*/ 0 w 410"/>
                  <a:gd name="T13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0" h="201">
                    <a:moveTo>
                      <a:pt x="0" y="201"/>
                    </a:moveTo>
                    <a:lnTo>
                      <a:pt x="37" y="201"/>
                    </a:lnTo>
                    <a:lnTo>
                      <a:pt x="203" y="43"/>
                    </a:lnTo>
                    <a:lnTo>
                      <a:pt x="368" y="201"/>
                    </a:lnTo>
                    <a:lnTo>
                      <a:pt x="410" y="201"/>
                    </a:lnTo>
                    <a:lnTo>
                      <a:pt x="203" y="0"/>
                    </a:lnTo>
                    <a:lnTo>
                      <a:pt x="0" y="2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130">
                <a:extLst>
                  <a:ext uri="{FF2B5EF4-FFF2-40B4-BE49-F238E27FC236}">
                    <a16:creationId xmlns:a16="http://schemas.microsoft.com/office/drawing/2014/main" id="{EB740561-2848-4B7E-9795-A54BC16CD1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7313" y="3308351"/>
                <a:ext cx="652463" cy="319088"/>
              </a:xfrm>
              <a:custGeom>
                <a:avLst/>
                <a:gdLst>
                  <a:gd name="T0" fmla="*/ 0 w 411"/>
                  <a:gd name="T1" fmla="*/ 201 h 201"/>
                  <a:gd name="T2" fmla="*/ 43 w 411"/>
                  <a:gd name="T3" fmla="*/ 201 h 201"/>
                  <a:gd name="T4" fmla="*/ 208 w 411"/>
                  <a:gd name="T5" fmla="*/ 43 h 201"/>
                  <a:gd name="T6" fmla="*/ 373 w 411"/>
                  <a:gd name="T7" fmla="*/ 201 h 201"/>
                  <a:gd name="T8" fmla="*/ 411 w 411"/>
                  <a:gd name="T9" fmla="*/ 201 h 201"/>
                  <a:gd name="T10" fmla="*/ 208 w 411"/>
                  <a:gd name="T11" fmla="*/ 0 h 201"/>
                  <a:gd name="T12" fmla="*/ 0 w 411"/>
                  <a:gd name="T13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1" h="201">
                    <a:moveTo>
                      <a:pt x="0" y="201"/>
                    </a:moveTo>
                    <a:lnTo>
                      <a:pt x="43" y="201"/>
                    </a:lnTo>
                    <a:lnTo>
                      <a:pt x="208" y="43"/>
                    </a:lnTo>
                    <a:lnTo>
                      <a:pt x="373" y="201"/>
                    </a:lnTo>
                    <a:lnTo>
                      <a:pt x="411" y="201"/>
                    </a:lnTo>
                    <a:lnTo>
                      <a:pt x="208" y="0"/>
                    </a:lnTo>
                    <a:lnTo>
                      <a:pt x="0" y="2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39">
                <a:extLst>
                  <a:ext uri="{FF2B5EF4-FFF2-40B4-BE49-F238E27FC236}">
                    <a16:creationId xmlns:a16="http://schemas.microsoft.com/office/drawing/2014/main" id="{C8FCE234-A1EB-4389-961C-87FB1E6CC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9938" y="2244726"/>
                <a:ext cx="658813" cy="334963"/>
              </a:xfrm>
              <a:custGeom>
                <a:avLst/>
                <a:gdLst>
                  <a:gd name="T0" fmla="*/ 415 w 415"/>
                  <a:gd name="T1" fmla="*/ 0 h 211"/>
                  <a:gd name="T2" fmla="*/ 378 w 415"/>
                  <a:gd name="T3" fmla="*/ 0 h 211"/>
                  <a:gd name="T4" fmla="*/ 208 w 415"/>
                  <a:gd name="T5" fmla="*/ 168 h 211"/>
                  <a:gd name="T6" fmla="*/ 42 w 415"/>
                  <a:gd name="T7" fmla="*/ 0 h 211"/>
                  <a:gd name="T8" fmla="*/ 0 w 415"/>
                  <a:gd name="T9" fmla="*/ 0 h 211"/>
                  <a:gd name="T10" fmla="*/ 208 w 415"/>
                  <a:gd name="T11" fmla="*/ 211 h 211"/>
                  <a:gd name="T12" fmla="*/ 415 w 415"/>
                  <a:gd name="T13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5" h="211">
                    <a:moveTo>
                      <a:pt x="415" y="0"/>
                    </a:moveTo>
                    <a:lnTo>
                      <a:pt x="378" y="0"/>
                    </a:lnTo>
                    <a:lnTo>
                      <a:pt x="208" y="168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208" y="211"/>
                    </a:lnTo>
                    <a:lnTo>
                      <a:pt x="41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40">
                <a:extLst>
                  <a:ext uri="{FF2B5EF4-FFF2-40B4-BE49-F238E27FC236}">
                    <a16:creationId xmlns:a16="http://schemas.microsoft.com/office/drawing/2014/main" id="{18A85746-0B5B-4EA5-AFD4-AF9667929C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9376" y="2244726"/>
                <a:ext cx="668338" cy="334963"/>
              </a:xfrm>
              <a:custGeom>
                <a:avLst/>
                <a:gdLst>
                  <a:gd name="T0" fmla="*/ 43 w 421"/>
                  <a:gd name="T1" fmla="*/ 0 h 211"/>
                  <a:gd name="T2" fmla="*/ 0 w 421"/>
                  <a:gd name="T3" fmla="*/ 0 h 211"/>
                  <a:gd name="T4" fmla="*/ 213 w 421"/>
                  <a:gd name="T5" fmla="*/ 211 h 211"/>
                  <a:gd name="T6" fmla="*/ 421 w 421"/>
                  <a:gd name="T7" fmla="*/ 0 h 211"/>
                  <a:gd name="T8" fmla="*/ 378 w 421"/>
                  <a:gd name="T9" fmla="*/ 0 h 211"/>
                  <a:gd name="T10" fmla="*/ 213 w 421"/>
                  <a:gd name="T11" fmla="*/ 168 h 211"/>
                  <a:gd name="T12" fmla="*/ 43 w 421"/>
                  <a:gd name="T13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1" h="211">
                    <a:moveTo>
                      <a:pt x="43" y="0"/>
                    </a:moveTo>
                    <a:lnTo>
                      <a:pt x="0" y="0"/>
                    </a:lnTo>
                    <a:lnTo>
                      <a:pt x="213" y="211"/>
                    </a:lnTo>
                    <a:lnTo>
                      <a:pt x="421" y="0"/>
                    </a:lnTo>
                    <a:lnTo>
                      <a:pt x="378" y="0"/>
                    </a:lnTo>
                    <a:lnTo>
                      <a:pt x="213" y="168"/>
                    </a:lnTo>
                    <a:lnTo>
                      <a:pt x="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57">
                <a:extLst>
                  <a:ext uri="{FF2B5EF4-FFF2-40B4-BE49-F238E27FC236}">
                    <a16:creationId xmlns:a16="http://schemas.microsoft.com/office/drawing/2014/main" id="{E641E946-D5D2-437C-80C9-B3333675C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4688" y="3308351"/>
                <a:ext cx="660400" cy="319088"/>
              </a:xfrm>
              <a:custGeom>
                <a:avLst/>
                <a:gdLst>
                  <a:gd name="T0" fmla="*/ 0 w 416"/>
                  <a:gd name="T1" fmla="*/ 201 h 201"/>
                  <a:gd name="T2" fmla="*/ 43 w 416"/>
                  <a:gd name="T3" fmla="*/ 201 h 201"/>
                  <a:gd name="T4" fmla="*/ 208 w 416"/>
                  <a:gd name="T5" fmla="*/ 43 h 201"/>
                  <a:gd name="T6" fmla="*/ 373 w 416"/>
                  <a:gd name="T7" fmla="*/ 201 h 201"/>
                  <a:gd name="T8" fmla="*/ 416 w 416"/>
                  <a:gd name="T9" fmla="*/ 201 h 201"/>
                  <a:gd name="T10" fmla="*/ 208 w 416"/>
                  <a:gd name="T11" fmla="*/ 0 h 201"/>
                  <a:gd name="T12" fmla="*/ 0 w 416"/>
                  <a:gd name="T13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6" h="201">
                    <a:moveTo>
                      <a:pt x="0" y="201"/>
                    </a:moveTo>
                    <a:lnTo>
                      <a:pt x="43" y="201"/>
                    </a:lnTo>
                    <a:lnTo>
                      <a:pt x="208" y="43"/>
                    </a:lnTo>
                    <a:lnTo>
                      <a:pt x="373" y="201"/>
                    </a:lnTo>
                    <a:lnTo>
                      <a:pt x="416" y="201"/>
                    </a:lnTo>
                    <a:lnTo>
                      <a:pt x="208" y="0"/>
                    </a:lnTo>
                    <a:lnTo>
                      <a:pt x="0" y="2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158">
                <a:extLst>
                  <a:ext uri="{FF2B5EF4-FFF2-40B4-BE49-F238E27FC236}">
                    <a16:creationId xmlns:a16="http://schemas.microsoft.com/office/drawing/2014/main" id="{754C14F9-F3CE-4949-BEDA-8896F27CF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3651" y="3308351"/>
                <a:ext cx="652463" cy="319088"/>
              </a:xfrm>
              <a:custGeom>
                <a:avLst/>
                <a:gdLst>
                  <a:gd name="T0" fmla="*/ 0 w 411"/>
                  <a:gd name="T1" fmla="*/ 201 h 201"/>
                  <a:gd name="T2" fmla="*/ 42 w 411"/>
                  <a:gd name="T3" fmla="*/ 201 h 201"/>
                  <a:gd name="T4" fmla="*/ 208 w 411"/>
                  <a:gd name="T5" fmla="*/ 43 h 201"/>
                  <a:gd name="T6" fmla="*/ 368 w 411"/>
                  <a:gd name="T7" fmla="*/ 201 h 201"/>
                  <a:gd name="T8" fmla="*/ 411 w 411"/>
                  <a:gd name="T9" fmla="*/ 201 h 201"/>
                  <a:gd name="T10" fmla="*/ 208 w 411"/>
                  <a:gd name="T11" fmla="*/ 0 h 201"/>
                  <a:gd name="T12" fmla="*/ 0 w 411"/>
                  <a:gd name="T13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1" h="201">
                    <a:moveTo>
                      <a:pt x="0" y="201"/>
                    </a:moveTo>
                    <a:lnTo>
                      <a:pt x="42" y="201"/>
                    </a:lnTo>
                    <a:lnTo>
                      <a:pt x="208" y="43"/>
                    </a:lnTo>
                    <a:lnTo>
                      <a:pt x="368" y="201"/>
                    </a:lnTo>
                    <a:lnTo>
                      <a:pt x="411" y="201"/>
                    </a:lnTo>
                    <a:lnTo>
                      <a:pt x="208" y="0"/>
                    </a:lnTo>
                    <a:lnTo>
                      <a:pt x="0" y="2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167">
                <a:extLst>
                  <a:ext uri="{FF2B5EF4-FFF2-40B4-BE49-F238E27FC236}">
                    <a16:creationId xmlns:a16="http://schemas.microsoft.com/office/drawing/2014/main" id="{35207540-147E-4C57-ABE3-09911517A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4688" y="2244726"/>
                <a:ext cx="660400" cy="334963"/>
              </a:xfrm>
              <a:custGeom>
                <a:avLst/>
                <a:gdLst>
                  <a:gd name="T0" fmla="*/ 416 w 416"/>
                  <a:gd name="T1" fmla="*/ 0 h 211"/>
                  <a:gd name="T2" fmla="*/ 378 w 416"/>
                  <a:gd name="T3" fmla="*/ 0 h 211"/>
                  <a:gd name="T4" fmla="*/ 208 w 416"/>
                  <a:gd name="T5" fmla="*/ 168 h 211"/>
                  <a:gd name="T6" fmla="*/ 38 w 416"/>
                  <a:gd name="T7" fmla="*/ 0 h 211"/>
                  <a:gd name="T8" fmla="*/ 0 w 416"/>
                  <a:gd name="T9" fmla="*/ 0 h 211"/>
                  <a:gd name="T10" fmla="*/ 208 w 416"/>
                  <a:gd name="T11" fmla="*/ 211 h 211"/>
                  <a:gd name="T12" fmla="*/ 416 w 416"/>
                  <a:gd name="T13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6" h="211">
                    <a:moveTo>
                      <a:pt x="416" y="0"/>
                    </a:moveTo>
                    <a:lnTo>
                      <a:pt x="378" y="0"/>
                    </a:lnTo>
                    <a:lnTo>
                      <a:pt x="208" y="168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208" y="211"/>
                    </a:lnTo>
                    <a:lnTo>
                      <a:pt x="4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168">
                <a:extLst>
                  <a:ext uri="{FF2B5EF4-FFF2-40B4-BE49-F238E27FC236}">
                    <a16:creationId xmlns:a16="http://schemas.microsoft.com/office/drawing/2014/main" id="{034E62CE-ECFF-41A3-B0A5-A32B432246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5713" y="2244726"/>
                <a:ext cx="666750" cy="334963"/>
              </a:xfrm>
              <a:custGeom>
                <a:avLst/>
                <a:gdLst>
                  <a:gd name="T0" fmla="*/ 43 w 420"/>
                  <a:gd name="T1" fmla="*/ 0 h 211"/>
                  <a:gd name="T2" fmla="*/ 0 w 420"/>
                  <a:gd name="T3" fmla="*/ 0 h 211"/>
                  <a:gd name="T4" fmla="*/ 213 w 420"/>
                  <a:gd name="T5" fmla="*/ 211 h 211"/>
                  <a:gd name="T6" fmla="*/ 420 w 420"/>
                  <a:gd name="T7" fmla="*/ 0 h 211"/>
                  <a:gd name="T8" fmla="*/ 378 w 420"/>
                  <a:gd name="T9" fmla="*/ 0 h 211"/>
                  <a:gd name="T10" fmla="*/ 213 w 420"/>
                  <a:gd name="T11" fmla="*/ 168 h 211"/>
                  <a:gd name="T12" fmla="*/ 43 w 420"/>
                  <a:gd name="T13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0" h="211">
                    <a:moveTo>
                      <a:pt x="43" y="0"/>
                    </a:moveTo>
                    <a:lnTo>
                      <a:pt x="0" y="0"/>
                    </a:lnTo>
                    <a:lnTo>
                      <a:pt x="213" y="211"/>
                    </a:lnTo>
                    <a:lnTo>
                      <a:pt x="420" y="0"/>
                    </a:lnTo>
                    <a:lnTo>
                      <a:pt x="378" y="0"/>
                    </a:lnTo>
                    <a:lnTo>
                      <a:pt x="213" y="168"/>
                    </a:lnTo>
                    <a:lnTo>
                      <a:pt x="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185">
                <a:extLst>
                  <a:ext uri="{FF2B5EF4-FFF2-40B4-BE49-F238E27FC236}">
                    <a16:creationId xmlns:a16="http://schemas.microsoft.com/office/drawing/2014/main" id="{E2042FDD-AB68-494C-87CC-1F73622CB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1026" y="3308351"/>
                <a:ext cx="652463" cy="319088"/>
              </a:xfrm>
              <a:custGeom>
                <a:avLst/>
                <a:gdLst>
                  <a:gd name="T0" fmla="*/ 0 w 411"/>
                  <a:gd name="T1" fmla="*/ 201 h 201"/>
                  <a:gd name="T2" fmla="*/ 43 w 411"/>
                  <a:gd name="T3" fmla="*/ 201 h 201"/>
                  <a:gd name="T4" fmla="*/ 208 w 411"/>
                  <a:gd name="T5" fmla="*/ 43 h 201"/>
                  <a:gd name="T6" fmla="*/ 373 w 411"/>
                  <a:gd name="T7" fmla="*/ 201 h 201"/>
                  <a:gd name="T8" fmla="*/ 411 w 411"/>
                  <a:gd name="T9" fmla="*/ 201 h 201"/>
                  <a:gd name="T10" fmla="*/ 208 w 411"/>
                  <a:gd name="T11" fmla="*/ 0 h 201"/>
                  <a:gd name="T12" fmla="*/ 0 w 411"/>
                  <a:gd name="T13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1" h="201">
                    <a:moveTo>
                      <a:pt x="0" y="201"/>
                    </a:moveTo>
                    <a:lnTo>
                      <a:pt x="43" y="201"/>
                    </a:lnTo>
                    <a:lnTo>
                      <a:pt x="208" y="43"/>
                    </a:lnTo>
                    <a:lnTo>
                      <a:pt x="373" y="201"/>
                    </a:lnTo>
                    <a:lnTo>
                      <a:pt x="411" y="201"/>
                    </a:lnTo>
                    <a:lnTo>
                      <a:pt x="208" y="0"/>
                    </a:lnTo>
                    <a:lnTo>
                      <a:pt x="0" y="2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86">
                <a:extLst>
                  <a:ext uri="{FF2B5EF4-FFF2-40B4-BE49-F238E27FC236}">
                    <a16:creationId xmlns:a16="http://schemas.microsoft.com/office/drawing/2014/main" id="{8E38F68D-F857-4F8D-AFB4-B4679DC7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401" y="3308351"/>
                <a:ext cx="652463" cy="319088"/>
              </a:xfrm>
              <a:custGeom>
                <a:avLst/>
                <a:gdLst>
                  <a:gd name="T0" fmla="*/ 0 w 411"/>
                  <a:gd name="T1" fmla="*/ 201 h 201"/>
                  <a:gd name="T2" fmla="*/ 43 w 411"/>
                  <a:gd name="T3" fmla="*/ 201 h 201"/>
                  <a:gd name="T4" fmla="*/ 208 w 411"/>
                  <a:gd name="T5" fmla="*/ 43 h 201"/>
                  <a:gd name="T6" fmla="*/ 369 w 411"/>
                  <a:gd name="T7" fmla="*/ 201 h 201"/>
                  <a:gd name="T8" fmla="*/ 411 w 411"/>
                  <a:gd name="T9" fmla="*/ 201 h 201"/>
                  <a:gd name="T10" fmla="*/ 208 w 411"/>
                  <a:gd name="T11" fmla="*/ 0 h 201"/>
                  <a:gd name="T12" fmla="*/ 0 w 411"/>
                  <a:gd name="T13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1" h="201">
                    <a:moveTo>
                      <a:pt x="0" y="201"/>
                    </a:moveTo>
                    <a:lnTo>
                      <a:pt x="43" y="201"/>
                    </a:lnTo>
                    <a:lnTo>
                      <a:pt x="208" y="43"/>
                    </a:lnTo>
                    <a:lnTo>
                      <a:pt x="369" y="201"/>
                    </a:lnTo>
                    <a:lnTo>
                      <a:pt x="411" y="201"/>
                    </a:lnTo>
                    <a:lnTo>
                      <a:pt x="208" y="0"/>
                    </a:lnTo>
                    <a:lnTo>
                      <a:pt x="0" y="2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95">
                <a:extLst>
                  <a:ext uri="{FF2B5EF4-FFF2-40B4-BE49-F238E27FC236}">
                    <a16:creationId xmlns:a16="http://schemas.microsoft.com/office/drawing/2014/main" id="{5CF3B84A-EB43-4324-A654-C1707A882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3088" y="2244726"/>
                <a:ext cx="668338" cy="334963"/>
              </a:xfrm>
              <a:custGeom>
                <a:avLst/>
                <a:gdLst>
                  <a:gd name="T0" fmla="*/ 421 w 421"/>
                  <a:gd name="T1" fmla="*/ 0 h 211"/>
                  <a:gd name="T2" fmla="*/ 378 w 421"/>
                  <a:gd name="T3" fmla="*/ 0 h 211"/>
                  <a:gd name="T4" fmla="*/ 213 w 421"/>
                  <a:gd name="T5" fmla="*/ 168 h 211"/>
                  <a:gd name="T6" fmla="*/ 43 w 421"/>
                  <a:gd name="T7" fmla="*/ 0 h 211"/>
                  <a:gd name="T8" fmla="*/ 0 w 421"/>
                  <a:gd name="T9" fmla="*/ 0 h 211"/>
                  <a:gd name="T10" fmla="*/ 213 w 421"/>
                  <a:gd name="T11" fmla="*/ 211 h 211"/>
                  <a:gd name="T12" fmla="*/ 421 w 421"/>
                  <a:gd name="T13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1" h="211">
                    <a:moveTo>
                      <a:pt x="421" y="0"/>
                    </a:moveTo>
                    <a:lnTo>
                      <a:pt x="378" y="0"/>
                    </a:lnTo>
                    <a:lnTo>
                      <a:pt x="213" y="168"/>
                    </a:lnTo>
                    <a:lnTo>
                      <a:pt x="43" y="0"/>
                    </a:lnTo>
                    <a:lnTo>
                      <a:pt x="0" y="0"/>
                    </a:lnTo>
                    <a:lnTo>
                      <a:pt x="213" y="211"/>
                    </a:lnTo>
                    <a:lnTo>
                      <a:pt x="4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196">
                <a:extLst>
                  <a:ext uri="{FF2B5EF4-FFF2-40B4-BE49-F238E27FC236}">
                    <a16:creationId xmlns:a16="http://schemas.microsoft.com/office/drawing/2014/main" id="{155EAC00-1A8D-41DE-AC7C-63CCF2C82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2051" y="2244726"/>
                <a:ext cx="666750" cy="334963"/>
              </a:xfrm>
              <a:custGeom>
                <a:avLst/>
                <a:gdLst>
                  <a:gd name="T0" fmla="*/ 42 w 420"/>
                  <a:gd name="T1" fmla="*/ 0 h 211"/>
                  <a:gd name="T2" fmla="*/ 0 w 420"/>
                  <a:gd name="T3" fmla="*/ 0 h 211"/>
                  <a:gd name="T4" fmla="*/ 212 w 420"/>
                  <a:gd name="T5" fmla="*/ 211 h 211"/>
                  <a:gd name="T6" fmla="*/ 420 w 420"/>
                  <a:gd name="T7" fmla="*/ 0 h 211"/>
                  <a:gd name="T8" fmla="*/ 377 w 420"/>
                  <a:gd name="T9" fmla="*/ 0 h 211"/>
                  <a:gd name="T10" fmla="*/ 212 w 420"/>
                  <a:gd name="T11" fmla="*/ 168 h 211"/>
                  <a:gd name="T12" fmla="*/ 42 w 420"/>
                  <a:gd name="T13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0" h="211">
                    <a:moveTo>
                      <a:pt x="42" y="0"/>
                    </a:moveTo>
                    <a:lnTo>
                      <a:pt x="0" y="0"/>
                    </a:lnTo>
                    <a:lnTo>
                      <a:pt x="212" y="211"/>
                    </a:lnTo>
                    <a:lnTo>
                      <a:pt x="420" y="0"/>
                    </a:lnTo>
                    <a:lnTo>
                      <a:pt x="377" y="0"/>
                    </a:lnTo>
                    <a:lnTo>
                      <a:pt x="212" y="168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214">
                <a:extLst>
                  <a:ext uri="{FF2B5EF4-FFF2-40B4-BE49-F238E27FC236}">
                    <a16:creationId xmlns:a16="http://schemas.microsoft.com/office/drawing/2014/main" id="{541F434A-083E-47A1-B27B-6F71037C9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7363" y="3308351"/>
                <a:ext cx="650875" cy="319088"/>
              </a:xfrm>
              <a:custGeom>
                <a:avLst/>
                <a:gdLst>
                  <a:gd name="T0" fmla="*/ 0 w 410"/>
                  <a:gd name="T1" fmla="*/ 201 h 201"/>
                  <a:gd name="T2" fmla="*/ 42 w 410"/>
                  <a:gd name="T3" fmla="*/ 201 h 201"/>
                  <a:gd name="T4" fmla="*/ 207 w 410"/>
                  <a:gd name="T5" fmla="*/ 43 h 201"/>
                  <a:gd name="T6" fmla="*/ 368 w 410"/>
                  <a:gd name="T7" fmla="*/ 201 h 201"/>
                  <a:gd name="T8" fmla="*/ 410 w 410"/>
                  <a:gd name="T9" fmla="*/ 201 h 201"/>
                  <a:gd name="T10" fmla="*/ 207 w 410"/>
                  <a:gd name="T11" fmla="*/ 0 h 201"/>
                  <a:gd name="T12" fmla="*/ 0 w 410"/>
                  <a:gd name="T13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0" h="201">
                    <a:moveTo>
                      <a:pt x="0" y="201"/>
                    </a:moveTo>
                    <a:lnTo>
                      <a:pt x="42" y="201"/>
                    </a:lnTo>
                    <a:lnTo>
                      <a:pt x="207" y="43"/>
                    </a:lnTo>
                    <a:lnTo>
                      <a:pt x="368" y="201"/>
                    </a:lnTo>
                    <a:lnTo>
                      <a:pt x="410" y="201"/>
                    </a:lnTo>
                    <a:lnTo>
                      <a:pt x="207" y="0"/>
                    </a:lnTo>
                    <a:lnTo>
                      <a:pt x="0" y="2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215">
                <a:extLst>
                  <a:ext uri="{FF2B5EF4-FFF2-40B4-BE49-F238E27FC236}">
                    <a16:creationId xmlns:a16="http://schemas.microsoft.com/office/drawing/2014/main" id="{7F1AE2C5-EF26-4CD4-B48A-0BD937ED1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738" y="3308351"/>
                <a:ext cx="652463" cy="319088"/>
              </a:xfrm>
              <a:custGeom>
                <a:avLst/>
                <a:gdLst>
                  <a:gd name="T0" fmla="*/ 0 w 411"/>
                  <a:gd name="T1" fmla="*/ 201 h 201"/>
                  <a:gd name="T2" fmla="*/ 42 w 411"/>
                  <a:gd name="T3" fmla="*/ 201 h 201"/>
                  <a:gd name="T4" fmla="*/ 203 w 411"/>
                  <a:gd name="T5" fmla="*/ 43 h 201"/>
                  <a:gd name="T6" fmla="*/ 368 w 411"/>
                  <a:gd name="T7" fmla="*/ 201 h 201"/>
                  <a:gd name="T8" fmla="*/ 411 w 411"/>
                  <a:gd name="T9" fmla="*/ 201 h 201"/>
                  <a:gd name="T10" fmla="*/ 203 w 411"/>
                  <a:gd name="T11" fmla="*/ 0 h 201"/>
                  <a:gd name="T12" fmla="*/ 0 w 411"/>
                  <a:gd name="T13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1" h="201">
                    <a:moveTo>
                      <a:pt x="0" y="201"/>
                    </a:moveTo>
                    <a:lnTo>
                      <a:pt x="42" y="201"/>
                    </a:lnTo>
                    <a:lnTo>
                      <a:pt x="203" y="43"/>
                    </a:lnTo>
                    <a:lnTo>
                      <a:pt x="368" y="201"/>
                    </a:lnTo>
                    <a:lnTo>
                      <a:pt x="411" y="201"/>
                    </a:lnTo>
                    <a:lnTo>
                      <a:pt x="203" y="0"/>
                    </a:lnTo>
                    <a:lnTo>
                      <a:pt x="0" y="2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224">
                <a:extLst>
                  <a:ext uri="{FF2B5EF4-FFF2-40B4-BE49-F238E27FC236}">
                    <a16:creationId xmlns:a16="http://schemas.microsoft.com/office/drawing/2014/main" id="{AE2EACB0-15A5-42FE-BBFE-BBE71F3C1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9425" y="2244726"/>
                <a:ext cx="666750" cy="334963"/>
              </a:xfrm>
              <a:custGeom>
                <a:avLst/>
                <a:gdLst>
                  <a:gd name="T0" fmla="*/ 420 w 420"/>
                  <a:gd name="T1" fmla="*/ 0 h 211"/>
                  <a:gd name="T2" fmla="*/ 378 w 420"/>
                  <a:gd name="T3" fmla="*/ 0 h 211"/>
                  <a:gd name="T4" fmla="*/ 212 w 420"/>
                  <a:gd name="T5" fmla="*/ 168 h 211"/>
                  <a:gd name="T6" fmla="*/ 42 w 420"/>
                  <a:gd name="T7" fmla="*/ 0 h 211"/>
                  <a:gd name="T8" fmla="*/ 0 w 420"/>
                  <a:gd name="T9" fmla="*/ 0 h 211"/>
                  <a:gd name="T10" fmla="*/ 212 w 420"/>
                  <a:gd name="T11" fmla="*/ 211 h 211"/>
                  <a:gd name="T12" fmla="*/ 420 w 420"/>
                  <a:gd name="T13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0" h="211">
                    <a:moveTo>
                      <a:pt x="420" y="0"/>
                    </a:moveTo>
                    <a:lnTo>
                      <a:pt x="378" y="0"/>
                    </a:lnTo>
                    <a:lnTo>
                      <a:pt x="212" y="168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212" y="211"/>
                    </a:lnTo>
                    <a:lnTo>
                      <a:pt x="4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225">
                <a:extLst>
                  <a:ext uri="{FF2B5EF4-FFF2-40B4-BE49-F238E27FC236}">
                    <a16:creationId xmlns:a16="http://schemas.microsoft.com/office/drawing/2014/main" id="{0CFC4FF1-E2FC-4837-8472-6EBC57DC8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800" y="2244726"/>
                <a:ext cx="666750" cy="334963"/>
              </a:xfrm>
              <a:custGeom>
                <a:avLst/>
                <a:gdLst>
                  <a:gd name="T0" fmla="*/ 43 w 420"/>
                  <a:gd name="T1" fmla="*/ 0 h 211"/>
                  <a:gd name="T2" fmla="*/ 0 w 420"/>
                  <a:gd name="T3" fmla="*/ 0 h 211"/>
                  <a:gd name="T4" fmla="*/ 208 w 420"/>
                  <a:gd name="T5" fmla="*/ 211 h 211"/>
                  <a:gd name="T6" fmla="*/ 420 w 420"/>
                  <a:gd name="T7" fmla="*/ 0 h 211"/>
                  <a:gd name="T8" fmla="*/ 378 w 420"/>
                  <a:gd name="T9" fmla="*/ 0 h 211"/>
                  <a:gd name="T10" fmla="*/ 208 w 420"/>
                  <a:gd name="T11" fmla="*/ 168 h 211"/>
                  <a:gd name="T12" fmla="*/ 43 w 420"/>
                  <a:gd name="T13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0" h="211">
                    <a:moveTo>
                      <a:pt x="43" y="0"/>
                    </a:moveTo>
                    <a:lnTo>
                      <a:pt x="0" y="0"/>
                    </a:lnTo>
                    <a:lnTo>
                      <a:pt x="208" y="211"/>
                    </a:lnTo>
                    <a:lnTo>
                      <a:pt x="420" y="0"/>
                    </a:lnTo>
                    <a:lnTo>
                      <a:pt x="378" y="0"/>
                    </a:lnTo>
                    <a:lnTo>
                      <a:pt x="208" y="168"/>
                    </a:lnTo>
                    <a:lnTo>
                      <a:pt x="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242">
                <a:extLst>
                  <a:ext uri="{FF2B5EF4-FFF2-40B4-BE49-F238E27FC236}">
                    <a16:creationId xmlns:a16="http://schemas.microsoft.com/office/drawing/2014/main" id="{0076E749-34EC-45DD-8D20-DDD0A2393E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113" y="3308351"/>
                <a:ext cx="652463" cy="319088"/>
              </a:xfrm>
              <a:custGeom>
                <a:avLst/>
                <a:gdLst>
                  <a:gd name="T0" fmla="*/ 0 w 411"/>
                  <a:gd name="T1" fmla="*/ 201 h 201"/>
                  <a:gd name="T2" fmla="*/ 43 w 411"/>
                  <a:gd name="T3" fmla="*/ 201 h 201"/>
                  <a:gd name="T4" fmla="*/ 208 w 411"/>
                  <a:gd name="T5" fmla="*/ 43 h 201"/>
                  <a:gd name="T6" fmla="*/ 369 w 411"/>
                  <a:gd name="T7" fmla="*/ 201 h 201"/>
                  <a:gd name="T8" fmla="*/ 411 w 411"/>
                  <a:gd name="T9" fmla="*/ 201 h 201"/>
                  <a:gd name="T10" fmla="*/ 208 w 411"/>
                  <a:gd name="T11" fmla="*/ 0 h 201"/>
                  <a:gd name="T12" fmla="*/ 0 w 411"/>
                  <a:gd name="T13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1" h="201">
                    <a:moveTo>
                      <a:pt x="0" y="201"/>
                    </a:moveTo>
                    <a:lnTo>
                      <a:pt x="43" y="201"/>
                    </a:lnTo>
                    <a:lnTo>
                      <a:pt x="208" y="43"/>
                    </a:lnTo>
                    <a:lnTo>
                      <a:pt x="369" y="201"/>
                    </a:lnTo>
                    <a:lnTo>
                      <a:pt x="411" y="201"/>
                    </a:lnTo>
                    <a:lnTo>
                      <a:pt x="208" y="0"/>
                    </a:lnTo>
                    <a:lnTo>
                      <a:pt x="0" y="2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243">
                <a:extLst>
                  <a:ext uri="{FF2B5EF4-FFF2-40B4-BE49-F238E27FC236}">
                    <a16:creationId xmlns:a16="http://schemas.microsoft.com/office/drawing/2014/main" id="{1BFCE57F-FD4E-4B71-985F-664AB87FC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90512" y="3308351"/>
                <a:ext cx="652463" cy="319088"/>
              </a:xfrm>
              <a:custGeom>
                <a:avLst/>
                <a:gdLst>
                  <a:gd name="T0" fmla="*/ 0 w 411"/>
                  <a:gd name="T1" fmla="*/ 201 h 201"/>
                  <a:gd name="T2" fmla="*/ 43 w 411"/>
                  <a:gd name="T3" fmla="*/ 201 h 201"/>
                  <a:gd name="T4" fmla="*/ 204 w 411"/>
                  <a:gd name="T5" fmla="*/ 43 h 201"/>
                  <a:gd name="T6" fmla="*/ 369 w 411"/>
                  <a:gd name="T7" fmla="*/ 201 h 201"/>
                  <a:gd name="T8" fmla="*/ 411 w 411"/>
                  <a:gd name="T9" fmla="*/ 201 h 201"/>
                  <a:gd name="T10" fmla="*/ 204 w 411"/>
                  <a:gd name="T11" fmla="*/ 0 h 201"/>
                  <a:gd name="T12" fmla="*/ 0 w 411"/>
                  <a:gd name="T13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1" h="201">
                    <a:moveTo>
                      <a:pt x="0" y="201"/>
                    </a:moveTo>
                    <a:lnTo>
                      <a:pt x="43" y="201"/>
                    </a:lnTo>
                    <a:lnTo>
                      <a:pt x="204" y="43"/>
                    </a:lnTo>
                    <a:lnTo>
                      <a:pt x="369" y="201"/>
                    </a:lnTo>
                    <a:lnTo>
                      <a:pt x="411" y="201"/>
                    </a:lnTo>
                    <a:lnTo>
                      <a:pt x="204" y="0"/>
                    </a:lnTo>
                    <a:lnTo>
                      <a:pt x="0" y="2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252">
                <a:extLst>
                  <a:ext uri="{FF2B5EF4-FFF2-40B4-BE49-F238E27FC236}">
                    <a16:creationId xmlns:a16="http://schemas.microsoft.com/office/drawing/2014/main" id="{52A2E8B3-A9EF-4884-BEB3-AEBBF1F75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175" y="2244726"/>
                <a:ext cx="668338" cy="334963"/>
              </a:xfrm>
              <a:custGeom>
                <a:avLst/>
                <a:gdLst>
                  <a:gd name="T0" fmla="*/ 421 w 421"/>
                  <a:gd name="T1" fmla="*/ 0 h 211"/>
                  <a:gd name="T2" fmla="*/ 378 w 421"/>
                  <a:gd name="T3" fmla="*/ 0 h 211"/>
                  <a:gd name="T4" fmla="*/ 213 w 421"/>
                  <a:gd name="T5" fmla="*/ 168 h 211"/>
                  <a:gd name="T6" fmla="*/ 43 w 421"/>
                  <a:gd name="T7" fmla="*/ 0 h 211"/>
                  <a:gd name="T8" fmla="*/ 0 w 421"/>
                  <a:gd name="T9" fmla="*/ 0 h 211"/>
                  <a:gd name="T10" fmla="*/ 213 w 421"/>
                  <a:gd name="T11" fmla="*/ 211 h 211"/>
                  <a:gd name="T12" fmla="*/ 421 w 421"/>
                  <a:gd name="T13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1" h="211">
                    <a:moveTo>
                      <a:pt x="421" y="0"/>
                    </a:moveTo>
                    <a:lnTo>
                      <a:pt x="378" y="0"/>
                    </a:lnTo>
                    <a:lnTo>
                      <a:pt x="213" y="168"/>
                    </a:lnTo>
                    <a:lnTo>
                      <a:pt x="43" y="0"/>
                    </a:lnTo>
                    <a:lnTo>
                      <a:pt x="0" y="0"/>
                    </a:lnTo>
                    <a:lnTo>
                      <a:pt x="213" y="211"/>
                    </a:lnTo>
                    <a:lnTo>
                      <a:pt x="4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253">
                <a:extLst>
                  <a:ext uri="{FF2B5EF4-FFF2-40B4-BE49-F238E27FC236}">
                    <a16:creationId xmlns:a16="http://schemas.microsoft.com/office/drawing/2014/main" id="{5CA0EED2-60ED-43A5-A966-752F13DF1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96862" y="2244726"/>
                <a:ext cx="666750" cy="334963"/>
              </a:xfrm>
              <a:custGeom>
                <a:avLst/>
                <a:gdLst>
                  <a:gd name="T0" fmla="*/ 42 w 420"/>
                  <a:gd name="T1" fmla="*/ 0 h 211"/>
                  <a:gd name="T2" fmla="*/ 0 w 420"/>
                  <a:gd name="T3" fmla="*/ 0 h 211"/>
                  <a:gd name="T4" fmla="*/ 208 w 420"/>
                  <a:gd name="T5" fmla="*/ 211 h 211"/>
                  <a:gd name="T6" fmla="*/ 420 w 420"/>
                  <a:gd name="T7" fmla="*/ 0 h 211"/>
                  <a:gd name="T8" fmla="*/ 378 w 420"/>
                  <a:gd name="T9" fmla="*/ 0 h 211"/>
                  <a:gd name="T10" fmla="*/ 208 w 420"/>
                  <a:gd name="T11" fmla="*/ 168 h 211"/>
                  <a:gd name="T12" fmla="*/ 42 w 420"/>
                  <a:gd name="T13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0" h="211">
                    <a:moveTo>
                      <a:pt x="42" y="0"/>
                    </a:moveTo>
                    <a:lnTo>
                      <a:pt x="0" y="0"/>
                    </a:lnTo>
                    <a:lnTo>
                      <a:pt x="208" y="211"/>
                    </a:lnTo>
                    <a:lnTo>
                      <a:pt x="420" y="0"/>
                    </a:lnTo>
                    <a:lnTo>
                      <a:pt x="378" y="0"/>
                    </a:lnTo>
                    <a:lnTo>
                      <a:pt x="208" y="168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01944AA-D28E-48F9-AA6B-942DD019EB98}"/>
                </a:ext>
              </a:extLst>
            </p:cNvPr>
            <p:cNvGrpSpPr/>
            <p:nvPr/>
          </p:nvGrpSpPr>
          <p:grpSpPr>
            <a:xfrm>
              <a:off x="669850" y="688020"/>
              <a:ext cx="10852302" cy="177209"/>
              <a:chOff x="295275" y="2860676"/>
              <a:chExt cx="9721851" cy="158750"/>
            </a:xfrm>
            <a:grpFill/>
          </p:grpSpPr>
          <p:sp>
            <p:nvSpPr>
              <p:cNvPr id="72" name="Freeform 59">
                <a:extLst>
                  <a:ext uri="{FF2B5EF4-FFF2-40B4-BE49-F238E27FC236}">
                    <a16:creationId xmlns:a16="http://schemas.microsoft.com/office/drawing/2014/main" id="{7A04A1A2-D41C-41D7-911E-90BF10D4D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52026" y="2860676"/>
                <a:ext cx="165100" cy="158750"/>
              </a:xfrm>
              <a:custGeom>
                <a:avLst/>
                <a:gdLst>
                  <a:gd name="T0" fmla="*/ 52 w 104"/>
                  <a:gd name="T1" fmla="*/ 100 h 100"/>
                  <a:gd name="T2" fmla="*/ 104 w 104"/>
                  <a:gd name="T3" fmla="*/ 48 h 100"/>
                  <a:gd name="T4" fmla="*/ 52 w 104"/>
                  <a:gd name="T5" fmla="*/ 0 h 100"/>
                  <a:gd name="T6" fmla="*/ 0 w 104"/>
                  <a:gd name="T7" fmla="*/ 48 h 100"/>
                  <a:gd name="T8" fmla="*/ 52 w 104"/>
                  <a:gd name="T9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00">
                    <a:moveTo>
                      <a:pt x="52" y="100"/>
                    </a:moveTo>
                    <a:lnTo>
                      <a:pt x="104" y="48"/>
                    </a:lnTo>
                    <a:lnTo>
                      <a:pt x="52" y="0"/>
                    </a:lnTo>
                    <a:lnTo>
                      <a:pt x="0" y="48"/>
                    </a:lnTo>
                    <a:lnTo>
                      <a:pt x="52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7">
                <a:extLst>
                  <a:ext uri="{FF2B5EF4-FFF2-40B4-BE49-F238E27FC236}">
                    <a16:creationId xmlns:a16="http://schemas.microsoft.com/office/drawing/2014/main" id="{0F2ACF35-4EB0-48A1-A65E-1B68976A8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8363" y="2860676"/>
                <a:ext cx="165100" cy="158750"/>
              </a:xfrm>
              <a:custGeom>
                <a:avLst/>
                <a:gdLst>
                  <a:gd name="T0" fmla="*/ 52 w 104"/>
                  <a:gd name="T1" fmla="*/ 100 h 100"/>
                  <a:gd name="T2" fmla="*/ 104 w 104"/>
                  <a:gd name="T3" fmla="*/ 48 h 100"/>
                  <a:gd name="T4" fmla="*/ 52 w 104"/>
                  <a:gd name="T5" fmla="*/ 0 h 100"/>
                  <a:gd name="T6" fmla="*/ 0 w 104"/>
                  <a:gd name="T7" fmla="*/ 48 h 100"/>
                  <a:gd name="T8" fmla="*/ 52 w 104"/>
                  <a:gd name="T9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00">
                    <a:moveTo>
                      <a:pt x="52" y="100"/>
                    </a:moveTo>
                    <a:lnTo>
                      <a:pt x="104" y="48"/>
                    </a:lnTo>
                    <a:lnTo>
                      <a:pt x="52" y="0"/>
                    </a:lnTo>
                    <a:lnTo>
                      <a:pt x="0" y="48"/>
                    </a:lnTo>
                    <a:lnTo>
                      <a:pt x="52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115">
                <a:extLst>
                  <a:ext uri="{FF2B5EF4-FFF2-40B4-BE49-F238E27FC236}">
                    <a16:creationId xmlns:a16="http://schemas.microsoft.com/office/drawing/2014/main" id="{24D620FF-FA3F-4C41-8459-FB724947D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4701" y="2860676"/>
                <a:ext cx="157163" cy="158750"/>
              </a:xfrm>
              <a:custGeom>
                <a:avLst/>
                <a:gdLst>
                  <a:gd name="T0" fmla="*/ 52 w 99"/>
                  <a:gd name="T1" fmla="*/ 100 h 100"/>
                  <a:gd name="T2" fmla="*/ 99 w 99"/>
                  <a:gd name="T3" fmla="*/ 48 h 100"/>
                  <a:gd name="T4" fmla="*/ 52 w 99"/>
                  <a:gd name="T5" fmla="*/ 0 h 100"/>
                  <a:gd name="T6" fmla="*/ 0 w 99"/>
                  <a:gd name="T7" fmla="*/ 48 h 100"/>
                  <a:gd name="T8" fmla="*/ 52 w 99"/>
                  <a:gd name="T9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100">
                    <a:moveTo>
                      <a:pt x="52" y="100"/>
                    </a:moveTo>
                    <a:lnTo>
                      <a:pt x="99" y="48"/>
                    </a:lnTo>
                    <a:lnTo>
                      <a:pt x="52" y="0"/>
                    </a:lnTo>
                    <a:lnTo>
                      <a:pt x="0" y="48"/>
                    </a:lnTo>
                    <a:lnTo>
                      <a:pt x="52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143">
                <a:extLst>
                  <a:ext uri="{FF2B5EF4-FFF2-40B4-BE49-F238E27FC236}">
                    <a16:creationId xmlns:a16="http://schemas.microsoft.com/office/drawing/2014/main" id="{78FAC43F-8207-403C-AE93-FEE135F5C4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9451" y="2860676"/>
                <a:ext cx="157163" cy="158750"/>
              </a:xfrm>
              <a:custGeom>
                <a:avLst/>
                <a:gdLst>
                  <a:gd name="T0" fmla="*/ 47 w 99"/>
                  <a:gd name="T1" fmla="*/ 100 h 100"/>
                  <a:gd name="T2" fmla="*/ 99 w 99"/>
                  <a:gd name="T3" fmla="*/ 48 h 100"/>
                  <a:gd name="T4" fmla="*/ 47 w 99"/>
                  <a:gd name="T5" fmla="*/ 0 h 100"/>
                  <a:gd name="T6" fmla="*/ 0 w 99"/>
                  <a:gd name="T7" fmla="*/ 48 h 100"/>
                  <a:gd name="T8" fmla="*/ 47 w 99"/>
                  <a:gd name="T9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100">
                    <a:moveTo>
                      <a:pt x="47" y="100"/>
                    </a:moveTo>
                    <a:lnTo>
                      <a:pt x="99" y="48"/>
                    </a:lnTo>
                    <a:lnTo>
                      <a:pt x="47" y="0"/>
                    </a:lnTo>
                    <a:lnTo>
                      <a:pt x="0" y="48"/>
                    </a:lnTo>
                    <a:lnTo>
                      <a:pt x="47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171">
                <a:extLst>
                  <a:ext uri="{FF2B5EF4-FFF2-40B4-BE49-F238E27FC236}">
                    <a16:creationId xmlns:a16="http://schemas.microsoft.com/office/drawing/2014/main" id="{597A33F2-05D4-499A-AFA9-3B78A9E0DE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5788" y="2860676"/>
                <a:ext cx="157163" cy="158750"/>
              </a:xfrm>
              <a:custGeom>
                <a:avLst/>
                <a:gdLst>
                  <a:gd name="T0" fmla="*/ 47 w 99"/>
                  <a:gd name="T1" fmla="*/ 100 h 100"/>
                  <a:gd name="T2" fmla="*/ 99 w 99"/>
                  <a:gd name="T3" fmla="*/ 48 h 100"/>
                  <a:gd name="T4" fmla="*/ 47 w 99"/>
                  <a:gd name="T5" fmla="*/ 0 h 100"/>
                  <a:gd name="T6" fmla="*/ 0 w 99"/>
                  <a:gd name="T7" fmla="*/ 48 h 100"/>
                  <a:gd name="T8" fmla="*/ 47 w 99"/>
                  <a:gd name="T9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100">
                    <a:moveTo>
                      <a:pt x="47" y="100"/>
                    </a:moveTo>
                    <a:lnTo>
                      <a:pt x="99" y="48"/>
                    </a:lnTo>
                    <a:lnTo>
                      <a:pt x="47" y="0"/>
                    </a:lnTo>
                    <a:lnTo>
                      <a:pt x="0" y="48"/>
                    </a:lnTo>
                    <a:lnTo>
                      <a:pt x="47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199">
                <a:extLst>
                  <a:ext uri="{FF2B5EF4-FFF2-40B4-BE49-F238E27FC236}">
                    <a16:creationId xmlns:a16="http://schemas.microsoft.com/office/drawing/2014/main" id="{89B6530C-1244-4512-84A5-F9E6E03E62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188" y="2860676"/>
                <a:ext cx="165100" cy="158750"/>
              </a:xfrm>
              <a:custGeom>
                <a:avLst/>
                <a:gdLst>
                  <a:gd name="T0" fmla="*/ 52 w 104"/>
                  <a:gd name="T1" fmla="*/ 100 h 100"/>
                  <a:gd name="T2" fmla="*/ 104 w 104"/>
                  <a:gd name="T3" fmla="*/ 48 h 100"/>
                  <a:gd name="T4" fmla="*/ 52 w 104"/>
                  <a:gd name="T5" fmla="*/ 0 h 100"/>
                  <a:gd name="T6" fmla="*/ 0 w 104"/>
                  <a:gd name="T7" fmla="*/ 48 h 100"/>
                  <a:gd name="T8" fmla="*/ 52 w 104"/>
                  <a:gd name="T9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00">
                    <a:moveTo>
                      <a:pt x="52" y="100"/>
                    </a:moveTo>
                    <a:lnTo>
                      <a:pt x="104" y="48"/>
                    </a:lnTo>
                    <a:lnTo>
                      <a:pt x="52" y="0"/>
                    </a:lnTo>
                    <a:lnTo>
                      <a:pt x="0" y="48"/>
                    </a:lnTo>
                    <a:lnTo>
                      <a:pt x="52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228">
                <a:extLst>
                  <a:ext uri="{FF2B5EF4-FFF2-40B4-BE49-F238E27FC236}">
                    <a16:creationId xmlns:a16="http://schemas.microsoft.com/office/drawing/2014/main" id="{73FBCB0C-F8F7-4140-8428-543B8FB55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8938" y="2860676"/>
                <a:ext cx="165100" cy="158750"/>
              </a:xfrm>
              <a:custGeom>
                <a:avLst/>
                <a:gdLst>
                  <a:gd name="T0" fmla="*/ 52 w 104"/>
                  <a:gd name="T1" fmla="*/ 100 h 100"/>
                  <a:gd name="T2" fmla="*/ 104 w 104"/>
                  <a:gd name="T3" fmla="*/ 48 h 100"/>
                  <a:gd name="T4" fmla="*/ 52 w 104"/>
                  <a:gd name="T5" fmla="*/ 0 h 100"/>
                  <a:gd name="T6" fmla="*/ 0 w 104"/>
                  <a:gd name="T7" fmla="*/ 48 h 100"/>
                  <a:gd name="T8" fmla="*/ 52 w 104"/>
                  <a:gd name="T9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00">
                    <a:moveTo>
                      <a:pt x="52" y="100"/>
                    </a:moveTo>
                    <a:lnTo>
                      <a:pt x="104" y="48"/>
                    </a:lnTo>
                    <a:lnTo>
                      <a:pt x="52" y="0"/>
                    </a:lnTo>
                    <a:lnTo>
                      <a:pt x="0" y="48"/>
                    </a:lnTo>
                    <a:lnTo>
                      <a:pt x="52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256">
                <a:extLst>
                  <a:ext uri="{FF2B5EF4-FFF2-40B4-BE49-F238E27FC236}">
                    <a16:creationId xmlns:a16="http://schemas.microsoft.com/office/drawing/2014/main" id="{44EF1794-EAD2-4910-A4E4-307569B88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275" y="2860676"/>
                <a:ext cx="165100" cy="158750"/>
              </a:xfrm>
              <a:custGeom>
                <a:avLst/>
                <a:gdLst>
                  <a:gd name="T0" fmla="*/ 52 w 104"/>
                  <a:gd name="T1" fmla="*/ 100 h 100"/>
                  <a:gd name="T2" fmla="*/ 104 w 104"/>
                  <a:gd name="T3" fmla="*/ 48 h 100"/>
                  <a:gd name="T4" fmla="*/ 52 w 104"/>
                  <a:gd name="T5" fmla="*/ 0 h 100"/>
                  <a:gd name="T6" fmla="*/ 0 w 104"/>
                  <a:gd name="T7" fmla="*/ 48 h 100"/>
                  <a:gd name="T8" fmla="*/ 52 w 104"/>
                  <a:gd name="T9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00">
                    <a:moveTo>
                      <a:pt x="52" y="100"/>
                    </a:moveTo>
                    <a:lnTo>
                      <a:pt x="104" y="48"/>
                    </a:lnTo>
                    <a:lnTo>
                      <a:pt x="52" y="0"/>
                    </a:lnTo>
                    <a:lnTo>
                      <a:pt x="0" y="48"/>
                    </a:lnTo>
                    <a:lnTo>
                      <a:pt x="52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673841D-B9EA-4738-93CE-66EC4EFB1EAC}"/>
                </a:ext>
              </a:extLst>
            </p:cNvPr>
            <p:cNvGrpSpPr/>
            <p:nvPr/>
          </p:nvGrpSpPr>
          <p:grpSpPr>
            <a:xfrm>
              <a:off x="-1" y="526759"/>
              <a:ext cx="12192005" cy="499731"/>
              <a:chOff x="-304800" y="2716213"/>
              <a:chExt cx="10922001" cy="447676"/>
            </a:xfrm>
            <a:grpFill/>
          </p:grpSpPr>
          <p:sp>
            <p:nvSpPr>
              <p:cNvPr id="48" name="Freeform 57">
                <a:extLst>
                  <a:ext uri="{FF2B5EF4-FFF2-40B4-BE49-F238E27FC236}">
                    <a16:creationId xmlns:a16="http://schemas.microsoft.com/office/drawing/2014/main" id="{891ACBFA-C0B9-422E-B4B6-66C760494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9713" y="2716214"/>
                <a:ext cx="217488" cy="439738"/>
              </a:xfrm>
              <a:custGeom>
                <a:avLst/>
                <a:gdLst>
                  <a:gd name="T0" fmla="*/ 137 w 137"/>
                  <a:gd name="T1" fmla="*/ 277 h 277"/>
                  <a:gd name="T2" fmla="*/ 137 w 137"/>
                  <a:gd name="T3" fmla="*/ 239 h 277"/>
                  <a:gd name="T4" fmla="*/ 43 w 137"/>
                  <a:gd name="T5" fmla="*/ 139 h 277"/>
                  <a:gd name="T6" fmla="*/ 137 w 137"/>
                  <a:gd name="T7" fmla="*/ 43 h 277"/>
                  <a:gd name="T8" fmla="*/ 137 w 137"/>
                  <a:gd name="T9" fmla="*/ 0 h 277"/>
                  <a:gd name="T10" fmla="*/ 0 w 137"/>
                  <a:gd name="T11" fmla="*/ 139 h 277"/>
                  <a:gd name="T12" fmla="*/ 137 w 137"/>
                  <a:gd name="T13" fmla="*/ 277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277">
                    <a:moveTo>
                      <a:pt x="137" y="277"/>
                    </a:moveTo>
                    <a:lnTo>
                      <a:pt x="137" y="239"/>
                    </a:lnTo>
                    <a:lnTo>
                      <a:pt x="43" y="139"/>
                    </a:lnTo>
                    <a:lnTo>
                      <a:pt x="137" y="43"/>
                    </a:lnTo>
                    <a:lnTo>
                      <a:pt x="137" y="0"/>
                    </a:lnTo>
                    <a:lnTo>
                      <a:pt x="0" y="139"/>
                    </a:lnTo>
                    <a:lnTo>
                      <a:pt x="137" y="2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58">
                <a:extLst>
                  <a:ext uri="{FF2B5EF4-FFF2-40B4-BE49-F238E27FC236}">
                    <a16:creationId xmlns:a16="http://schemas.microsoft.com/office/drawing/2014/main" id="{597FAC31-9C5E-49E6-AFCA-8A387DEAF3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17088" y="2716214"/>
                <a:ext cx="434975" cy="439738"/>
              </a:xfrm>
              <a:custGeom>
                <a:avLst/>
                <a:gdLst>
                  <a:gd name="T0" fmla="*/ 0 w 274"/>
                  <a:gd name="T1" fmla="*/ 139 h 277"/>
                  <a:gd name="T2" fmla="*/ 137 w 274"/>
                  <a:gd name="T3" fmla="*/ 277 h 277"/>
                  <a:gd name="T4" fmla="*/ 274 w 274"/>
                  <a:gd name="T5" fmla="*/ 139 h 277"/>
                  <a:gd name="T6" fmla="*/ 137 w 274"/>
                  <a:gd name="T7" fmla="*/ 0 h 277"/>
                  <a:gd name="T8" fmla="*/ 0 w 274"/>
                  <a:gd name="T9" fmla="*/ 139 h 277"/>
                  <a:gd name="T10" fmla="*/ 137 w 274"/>
                  <a:gd name="T11" fmla="*/ 239 h 277"/>
                  <a:gd name="T12" fmla="*/ 43 w 274"/>
                  <a:gd name="T13" fmla="*/ 139 h 277"/>
                  <a:gd name="T14" fmla="*/ 137 w 274"/>
                  <a:gd name="T15" fmla="*/ 43 h 277"/>
                  <a:gd name="T16" fmla="*/ 232 w 274"/>
                  <a:gd name="T17" fmla="*/ 139 h 277"/>
                  <a:gd name="T18" fmla="*/ 137 w 274"/>
                  <a:gd name="T19" fmla="*/ 239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4" h="277">
                    <a:moveTo>
                      <a:pt x="0" y="139"/>
                    </a:moveTo>
                    <a:lnTo>
                      <a:pt x="137" y="277"/>
                    </a:lnTo>
                    <a:lnTo>
                      <a:pt x="274" y="139"/>
                    </a:lnTo>
                    <a:lnTo>
                      <a:pt x="137" y="0"/>
                    </a:lnTo>
                    <a:lnTo>
                      <a:pt x="0" y="139"/>
                    </a:lnTo>
                    <a:close/>
                    <a:moveTo>
                      <a:pt x="137" y="239"/>
                    </a:moveTo>
                    <a:lnTo>
                      <a:pt x="43" y="139"/>
                    </a:lnTo>
                    <a:lnTo>
                      <a:pt x="137" y="43"/>
                    </a:lnTo>
                    <a:lnTo>
                      <a:pt x="232" y="139"/>
                    </a:lnTo>
                    <a:lnTo>
                      <a:pt x="137" y="2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60">
                <a:extLst>
                  <a:ext uri="{FF2B5EF4-FFF2-40B4-BE49-F238E27FC236}">
                    <a16:creationId xmlns:a16="http://schemas.microsoft.com/office/drawing/2014/main" id="{CD6F4773-FC1C-4297-AFFE-B7D3875CD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3538" y="2716214"/>
                <a:ext cx="217488" cy="447675"/>
              </a:xfrm>
              <a:custGeom>
                <a:avLst/>
                <a:gdLst>
                  <a:gd name="T0" fmla="*/ 0 w 137"/>
                  <a:gd name="T1" fmla="*/ 0 h 282"/>
                  <a:gd name="T2" fmla="*/ 0 w 137"/>
                  <a:gd name="T3" fmla="*/ 43 h 282"/>
                  <a:gd name="T4" fmla="*/ 94 w 137"/>
                  <a:gd name="T5" fmla="*/ 139 h 282"/>
                  <a:gd name="T6" fmla="*/ 0 w 137"/>
                  <a:gd name="T7" fmla="*/ 239 h 282"/>
                  <a:gd name="T8" fmla="*/ 0 w 137"/>
                  <a:gd name="T9" fmla="*/ 282 h 282"/>
                  <a:gd name="T10" fmla="*/ 137 w 137"/>
                  <a:gd name="T11" fmla="*/ 139 h 282"/>
                  <a:gd name="T12" fmla="*/ 0 w 137"/>
                  <a:gd name="T13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282">
                    <a:moveTo>
                      <a:pt x="0" y="0"/>
                    </a:moveTo>
                    <a:lnTo>
                      <a:pt x="0" y="43"/>
                    </a:lnTo>
                    <a:lnTo>
                      <a:pt x="94" y="139"/>
                    </a:lnTo>
                    <a:lnTo>
                      <a:pt x="0" y="239"/>
                    </a:lnTo>
                    <a:lnTo>
                      <a:pt x="0" y="282"/>
                    </a:lnTo>
                    <a:lnTo>
                      <a:pt x="137" y="13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85">
                <a:extLst>
                  <a:ext uri="{FF2B5EF4-FFF2-40B4-BE49-F238E27FC236}">
                    <a16:creationId xmlns:a16="http://schemas.microsoft.com/office/drawing/2014/main" id="{65A7176A-E6F6-4005-B1F8-973E47DAB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6051" y="2716214"/>
                <a:ext cx="217488" cy="439738"/>
              </a:xfrm>
              <a:custGeom>
                <a:avLst/>
                <a:gdLst>
                  <a:gd name="T0" fmla="*/ 137 w 137"/>
                  <a:gd name="T1" fmla="*/ 277 h 277"/>
                  <a:gd name="T2" fmla="*/ 137 w 137"/>
                  <a:gd name="T3" fmla="*/ 239 h 277"/>
                  <a:gd name="T4" fmla="*/ 42 w 137"/>
                  <a:gd name="T5" fmla="*/ 139 h 277"/>
                  <a:gd name="T6" fmla="*/ 137 w 137"/>
                  <a:gd name="T7" fmla="*/ 43 h 277"/>
                  <a:gd name="T8" fmla="*/ 137 w 137"/>
                  <a:gd name="T9" fmla="*/ 0 h 277"/>
                  <a:gd name="T10" fmla="*/ 0 w 137"/>
                  <a:gd name="T11" fmla="*/ 139 h 277"/>
                  <a:gd name="T12" fmla="*/ 137 w 137"/>
                  <a:gd name="T13" fmla="*/ 277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277">
                    <a:moveTo>
                      <a:pt x="137" y="277"/>
                    </a:moveTo>
                    <a:lnTo>
                      <a:pt x="137" y="239"/>
                    </a:lnTo>
                    <a:lnTo>
                      <a:pt x="42" y="139"/>
                    </a:lnTo>
                    <a:lnTo>
                      <a:pt x="137" y="43"/>
                    </a:lnTo>
                    <a:lnTo>
                      <a:pt x="137" y="0"/>
                    </a:lnTo>
                    <a:lnTo>
                      <a:pt x="0" y="139"/>
                    </a:lnTo>
                    <a:lnTo>
                      <a:pt x="137" y="2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86">
                <a:extLst>
                  <a:ext uri="{FF2B5EF4-FFF2-40B4-BE49-F238E27FC236}">
                    <a16:creationId xmlns:a16="http://schemas.microsoft.com/office/drawing/2014/main" id="{177A416C-6B71-4C78-80BF-0231DFCCF5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53426" y="2716214"/>
                <a:ext cx="434975" cy="439738"/>
              </a:xfrm>
              <a:custGeom>
                <a:avLst/>
                <a:gdLst>
                  <a:gd name="T0" fmla="*/ 0 w 274"/>
                  <a:gd name="T1" fmla="*/ 139 h 277"/>
                  <a:gd name="T2" fmla="*/ 137 w 274"/>
                  <a:gd name="T3" fmla="*/ 277 h 277"/>
                  <a:gd name="T4" fmla="*/ 274 w 274"/>
                  <a:gd name="T5" fmla="*/ 139 h 277"/>
                  <a:gd name="T6" fmla="*/ 137 w 274"/>
                  <a:gd name="T7" fmla="*/ 0 h 277"/>
                  <a:gd name="T8" fmla="*/ 0 w 274"/>
                  <a:gd name="T9" fmla="*/ 139 h 277"/>
                  <a:gd name="T10" fmla="*/ 137 w 274"/>
                  <a:gd name="T11" fmla="*/ 239 h 277"/>
                  <a:gd name="T12" fmla="*/ 38 w 274"/>
                  <a:gd name="T13" fmla="*/ 139 h 277"/>
                  <a:gd name="T14" fmla="*/ 137 w 274"/>
                  <a:gd name="T15" fmla="*/ 43 h 277"/>
                  <a:gd name="T16" fmla="*/ 231 w 274"/>
                  <a:gd name="T17" fmla="*/ 139 h 277"/>
                  <a:gd name="T18" fmla="*/ 137 w 274"/>
                  <a:gd name="T19" fmla="*/ 239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4" h="277">
                    <a:moveTo>
                      <a:pt x="0" y="139"/>
                    </a:moveTo>
                    <a:lnTo>
                      <a:pt x="137" y="277"/>
                    </a:lnTo>
                    <a:lnTo>
                      <a:pt x="274" y="139"/>
                    </a:lnTo>
                    <a:lnTo>
                      <a:pt x="137" y="0"/>
                    </a:lnTo>
                    <a:lnTo>
                      <a:pt x="0" y="139"/>
                    </a:lnTo>
                    <a:close/>
                    <a:moveTo>
                      <a:pt x="137" y="239"/>
                    </a:moveTo>
                    <a:lnTo>
                      <a:pt x="38" y="139"/>
                    </a:lnTo>
                    <a:lnTo>
                      <a:pt x="137" y="43"/>
                    </a:lnTo>
                    <a:lnTo>
                      <a:pt x="231" y="139"/>
                    </a:lnTo>
                    <a:lnTo>
                      <a:pt x="137" y="2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88">
                <a:extLst>
                  <a:ext uri="{FF2B5EF4-FFF2-40B4-BE49-F238E27FC236}">
                    <a16:creationId xmlns:a16="http://schemas.microsoft.com/office/drawing/2014/main" id="{57EF79E6-77D5-480A-B960-DD541A514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8288" y="2716214"/>
                <a:ext cx="217488" cy="447675"/>
              </a:xfrm>
              <a:custGeom>
                <a:avLst/>
                <a:gdLst>
                  <a:gd name="T0" fmla="*/ 0 w 137"/>
                  <a:gd name="T1" fmla="*/ 0 h 282"/>
                  <a:gd name="T2" fmla="*/ 0 w 137"/>
                  <a:gd name="T3" fmla="*/ 43 h 282"/>
                  <a:gd name="T4" fmla="*/ 95 w 137"/>
                  <a:gd name="T5" fmla="*/ 139 h 282"/>
                  <a:gd name="T6" fmla="*/ 0 w 137"/>
                  <a:gd name="T7" fmla="*/ 239 h 282"/>
                  <a:gd name="T8" fmla="*/ 0 w 137"/>
                  <a:gd name="T9" fmla="*/ 282 h 282"/>
                  <a:gd name="T10" fmla="*/ 137 w 137"/>
                  <a:gd name="T11" fmla="*/ 139 h 282"/>
                  <a:gd name="T12" fmla="*/ 0 w 137"/>
                  <a:gd name="T13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282">
                    <a:moveTo>
                      <a:pt x="0" y="0"/>
                    </a:moveTo>
                    <a:lnTo>
                      <a:pt x="0" y="43"/>
                    </a:lnTo>
                    <a:lnTo>
                      <a:pt x="95" y="139"/>
                    </a:lnTo>
                    <a:lnTo>
                      <a:pt x="0" y="239"/>
                    </a:lnTo>
                    <a:lnTo>
                      <a:pt x="0" y="282"/>
                    </a:lnTo>
                    <a:lnTo>
                      <a:pt x="137" y="13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113">
                <a:extLst>
                  <a:ext uri="{FF2B5EF4-FFF2-40B4-BE49-F238E27FC236}">
                    <a16:creationId xmlns:a16="http://schemas.microsoft.com/office/drawing/2014/main" id="{87DF8266-2D93-4CB3-9179-8FA3CFF67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0801" y="2716214"/>
                <a:ext cx="217488" cy="439738"/>
              </a:xfrm>
              <a:custGeom>
                <a:avLst/>
                <a:gdLst>
                  <a:gd name="T0" fmla="*/ 137 w 137"/>
                  <a:gd name="T1" fmla="*/ 277 h 277"/>
                  <a:gd name="T2" fmla="*/ 137 w 137"/>
                  <a:gd name="T3" fmla="*/ 239 h 277"/>
                  <a:gd name="T4" fmla="*/ 38 w 137"/>
                  <a:gd name="T5" fmla="*/ 139 h 277"/>
                  <a:gd name="T6" fmla="*/ 137 w 137"/>
                  <a:gd name="T7" fmla="*/ 43 h 277"/>
                  <a:gd name="T8" fmla="*/ 137 w 137"/>
                  <a:gd name="T9" fmla="*/ 0 h 277"/>
                  <a:gd name="T10" fmla="*/ 0 w 137"/>
                  <a:gd name="T11" fmla="*/ 139 h 277"/>
                  <a:gd name="T12" fmla="*/ 137 w 137"/>
                  <a:gd name="T13" fmla="*/ 277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277">
                    <a:moveTo>
                      <a:pt x="137" y="277"/>
                    </a:moveTo>
                    <a:lnTo>
                      <a:pt x="137" y="239"/>
                    </a:lnTo>
                    <a:lnTo>
                      <a:pt x="38" y="139"/>
                    </a:lnTo>
                    <a:lnTo>
                      <a:pt x="137" y="43"/>
                    </a:lnTo>
                    <a:lnTo>
                      <a:pt x="137" y="0"/>
                    </a:lnTo>
                    <a:lnTo>
                      <a:pt x="0" y="139"/>
                    </a:lnTo>
                    <a:lnTo>
                      <a:pt x="137" y="2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114">
                <a:extLst>
                  <a:ext uri="{FF2B5EF4-FFF2-40B4-BE49-F238E27FC236}">
                    <a16:creationId xmlns:a16="http://schemas.microsoft.com/office/drawing/2014/main" id="{60105AE5-2D12-4CF5-99AA-8197E0ED41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89763" y="2716214"/>
                <a:ext cx="434975" cy="439738"/>
              </a:xfrm>
              <a:custGeom>
                <a:avLst/>
                <a:gdLst>
                  <a:gd name="T0" fmla="*/ 0 w 274"/>
                  <a:gd name="T1" fmla="*/ 139 h 277"/>
                  <a:gd name="T2" fmla="*/ 137 w 274"/>
                  <a:gd name="T3" fmla="*/ 277 h 277"/>
                  <a:gd name="T4" fmla="*/ 274 w 274"/>
                  <a:gd name="T5" fmla="*/ 139 h 277"/>
                  <a:gd name="T6" fmla="*/ 137 w 274"/>
                  <a:gd name="T7" fmla="*/ 0 h 277"/>
                  <a:gd name="T8" fmla="*/ 0 w 274"/>
                  <a:gd name="T9" fmla="*/ 139 h 277"/>
                  <a:gd name="T10" fmla="*/ 137 w 274"/>
                  <a:gd name="T11" fmla="*/ 239 h 277"/>
                  <a:gd name="T12" fmla="*/ 37 w 274"/>
                  <a:gd name="T13" fmla="*/ 139 h 277"/>
                  <a:gd name="T14" fmla="*/ 137 w 274"/>
                  <a:gd name="T15" fmla="*/ 43 h 277"/>
                  <a:gd name="T16" fmla="*/ 231 w 274"/>
                  <a:gd name="T17" fmla="*/ 139 h 277"/>
                  <a:gd name="T18" fmla="*/ 137 w 274"/>
                  <a:gd name="T19" fmla="*/ 239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4" h="277">
                    <a:moveTo>
                      <a:pt x="0" y="139"/>
                    </a:moveTo>
                    <a:lnTo>
                      <a:pt x="137" y="277"/>
                    </a:lnTo>
                    <a:lnTo>
                      <a:pt x="274" y="139"/>
                    </a:lnTo>
                    <a:lnTo>
                      <a:pt x="137" y="0"/>
                    </a:lnTo>
                    <a:lnTo>
                      <a:pt x="0" y="139"/>
                    </a:lnTo>
                    <a:close/>
                    <a:moveTo>
                      <a:pt x="137" y="239"/>
                    </a:moveTo>
                    <a:lnTo>
                      <a:pt x="37" y="139"/>
                    </a:lnTo>
                    <a:lnTo>
                      <a:pt x="137" y="43"/>
                    </a:lnTo>
                    <a:lnTo>
                      <a:pt x="231" y="139"/>
                    </a:lnTo>
                    <a:lnTo>
                      <a:pt x="137" y="2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16">
                <a:extLst>
                  <a:ext uri="{FF2B5EF4-FFF2-40B4-BE49-F238E27FC236}">
                    <a16:creationId xmlns:a16="http://schemas.microsoft.com/office/drawing/2014/main" id="{E2238136-83DB-4FFA-8AD6-1F9DD7DA23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4626" y="2716214"/>
                <a:ext cx="217488" cy="447675"/>
              </a:xfrm>
              <a:custGeom>
                <a:avLst/>
                <a:gdLst>
                  <a:gd name="T0" fmla="*/ 0 w 137"/>
                  <a:gd name="T1" fmla="*/ 0 h 282"/>
                  <a:gd name="T2" fmla="*/ 0 w 137"/>
                  <a:gd name="T3" fmla="*/ 43 h 282"/>
                  <a:gd name="T4" fmla="*/ 94 w 137"/>
                  <a:gd name="T5" fmla="*/ 139 h 282"/>
                  <a:gd name="T6" fmla="*/ 0 w 137"/>
                  <a:gd name="T7" fmla="*/ 239 h 282"/>
                  <a:gd name="T8" fmla="*/ 0 w 137"/>
                  <a:gd name="T9" fmla="*/ 282 h 282"/>
                  <a:gd name="T10" fmla="*/ 137 w 137"/>
                  <a:gd name="T11" fmla="*/ 139 h 282"/>
                  <a:gd name="T12" fmla="*/ 0 w 137"/>
                  <a:gd name="T13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282">
                    <a:moveTo>
                      <a:pt x="0" y="0"/>
                    </a:moveTo>
                    <a:lnTo>
                      <a:pt x="0" y="43"/>
                    </a:lnTo>
                    <a:lnTo>
                      <a:pt x="94" y="139"/>
                    </a:lnTo>
                    <a:lnTo>
                      <a:pt x="0" y="239"/>
                    </a:lnTo>
                    <a:lnTo>
                      <a:pt x="0" y="282"/>
                    </a:lnTo>
                    <a:lnTo>
                      <a:pt x="137" y="13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141">
                <a:extLst>
                  <a:ext uri="{FF2B5EF4-FFF2-40B4-BE49-F238E27FC236}">
                    <a16:creationId xmlns:a16="http://schemas.microsoft.com/office/drawing/2014/main" id="{61FC0BFD-BE27-4604-935C-3630C0D53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7138" y="2716214"/>
                <a:ext cx="217488" cy="439738"/>
              </a:xfrm>
              <a:custGeom>
                <a:avLst/>
                <a:gdLst>
                  <a:gd name="T0" fmla="*/ 137 w 137"/>
                  <a:gd name="T1" fmla="*/ 277 h 277"/>
                  <a:gd name="T2" fmla="*/ 137 w 137"/>
                  <a:gd name="T3" fmla="*/ 239 h 277"/>
                  <a:gd name="T4" fmla="*/ 38 w 137"/>
                  <a:gd name="T5" fmla="*/ 139 h 277"/>
                  <a:gd name="T6" fmla="*/ 137 w 137"/>
                  <a:gd name="T7" fmla="*/ 43 h 277"/>
                  <a:gd name="T8" fmla="*/ 137 w 137"/>
                  <a:gd name="T9" fmla="*/ 0 h 277"/>
                  <a:gd name="T10" fmla="*/ 0 w 137"/>
                  <a:gd name="T11" fmla="*/ 139 h 277"/>
                  <a:gd name="T12" fmla="*/ 137 w 137"/>
                  <a:gd name="T13" fmla="*/ 277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277">
                    <a:moveTo>
                      <a:pt x="137" y="277"/>
                    </a:moveTo>
                    <a:lnTo>
                      <a:pt x="137" y="239"/>
                    </a:lnTo>
                    <a:lnTo>
                      <a:pt x="38" y="139"/>
                    </a:lnTo>
                    <a:lnTo>
                      <a:pt x="137" y="43"/>
                    </a:lnTo>
                    <a:lnTo>
                      <a:pt x="137" y="0"/>
                    </a:lnTo>
                    <a:lnTo>
                      <a:pt x="0" y="139"/>
                    </a:lnTo>
                    <a:lnTo>
                      <a:pt x="137" y="2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142">
                <a:extLst>
                  <a:ext uri="{FF2B5EF4-FFF2-40B4-BE49-F238E27FC236}">
                    <a16:creationId xmlns:a16="http://schemas.microsoft.com/office/drawing/2014/main" id="{65347959-D65B-4CFE-8771-E776E43B34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16576" y="2716214"/>
                <a:ext cx="442913" cy="439738"/>
              </a:xfrm>
              <a:custGeom>
                <a:avLst/>
                <a:gdLst>
                  <a:gd name="T0" fmla="*/ 0 w 279"/>
                  <a:gd name="T1" fmla="*/ 139 h 277"/>
                  <a:gd name="T2" fmla="*/ 137 w 279"/>
                  <a:gd name="T3" fmla="*/ 277 h 277"/>
                  <a:gd name="T4" fmla="*/ 279 w 279"/>
                  <a:gd name="T5" fmla="*/ 139 h 277"/>
                  <a:gd name="T6" fmla="*/ 137 w 279"/>
                  <a:gd name="T7" fmla="*/ 0 h 277"/>
                  <a:gd name="T8" fmla="*/ 0 w 279"/>
                  <a:gd name="T9" fmla="*/ 139 h 277"/>
                  <a:gd name="T10" fmla="*/ 137 w 279"/>
                  <a:gd name="T11" fmla="*/ 239 h 277"/>
                  <a:gd name="T12" fmla="*/ 43 w 279"/>
                  <a:gd name="T13" fmla="*/ 139 h 277"/>
                  <a:gd name="T14" fmla="*/ 137 w 279"/>
                  <a:gd name="T15" fmla="*/ 43 h 277"/>
                  <a:gd name="T16" fmla="*/ 237 w 279"/>
                  <a:gd name="T17" fmla="*/ 139 h 277"/>
                  <a:gd name="T18" fmla="*/ 137 w 279"/>
                  <a:gd name="T19" fmla="*/ 239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9" h="277">
                    <a:moveTo>
                      <a:pt x="0" y="139"/>
                    </a:moveTo>
                    <a:lnTo>
                      <a:pt x="137" y="277"/>
                    </a:lnTo>
                    <a:lnTo>
                      <a:pt x="279" y="139"/>
                    </a:lnTo>
                    <a:lnTo>
                      <a:pt x="137" y="0"/>
                    </a:lnTo>
                    <a:lnTo>
                      <a:pt x="0" y="139"/>
                    </a:lnTo>
                    <a:close/>
                    <a:moveTo>
                      <a:pt x="137" y="239"/>
                    </a:moveTo>
                    <a:lnTo>
                      <a:pt x="43" y="139"/>
                    </a:lnTo>
                    <a:lnTo>
                      <a:pt x="137" y="43"/>
                    </a:lnTo>
                    <a:lnTo>
                      <a:pt x="237" y="139"/>
                    </a:lnTo>
                    <a:lnTo>
                      <a:pt x="137" y="2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144">
                <a:extLst>
                  <a:ext uri="{FF2B5EF4-FFF2-40B4-BE49-F238E27FC236}">
                    <a16:creationId xmlns:a16="http://schemas.microsoft.com/office/drawing/2014/main" id="{324032FF-793C-4D6E-8792-C0B49E60F3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3026" y="2716214"/>
                <a:ext cx="223838" cy="447675"/>
              </a:xfrm>
              <a:custGeom>
                <a:avLst/>
                <a:gdLst>
                  <a:gd name="T0" fmla="*/ 0 w 141"/>
                  <a:gd name="T1" fmla="*/ 0 h 282"/>
                  <a:gd name="T2" fmla="*/ 0 w 141"/>
                  <a:gd name="T3" fmla="*/ 43 h 282"/>
                  <a:gd name="T4" fmla="*/ 99 w 141"/>
                  <a:gd name="T5" fmla="*/ 139 h 282"/>
                  <a:gd name="T6" fmla="*/ 0 w 141"/>
                  <a:gd name="T7" fmla="*/ 239 h 282"/>
                  <a:gd name="T8" fmla="*/ 0 w 141"/>
                  <a:gd name="T9" fmla="*/ 282 h 282"/>
                  <a:gd name="T10" fmla="*/ 141 w 141"/>
                  <a:gd name="T11" fmla="*/ 139 h 282"/>
                  <a:gd name="T12" fmla="*/ 0 w 141"/>
                  <a:gd name="T13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1" h="282">
                    <a:moveTo>
                      <a:pt x="0" y="0"/>
                    </a:moveTo>
                    <a:lnTo>
                      <a:pt x="0" y="43"/>
                    </a:lnTo>
                    <a:lnTo>
                      <a:pt x="99" y="139"/>
                    </a:lnTo>
                    <a:lnTo>
                      <a:pt x="0" y="239"/>
                    </a:lnTo>
                    <a:lnTo>
                      <a:pt x="0" y="282"/>
                    </a:lnTo>
                    <a:lnTo>
                      <a:pt x="141" y="13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169">
                <a:extLst>
                  <a:ext uri="{FF2B5EF4-FFF2-40B4-BE49-F238E27FC236}">
                    <a16:creationId xmlns:a16="http://schemas.microsoft.com/office/drawing/2014/main" id="{A5173C03-CF4F-4613-854B-2C5B78E596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5538" y="2716214"/>
                <a:ext cx="217488" cy="439738"/>
              </a:xfrm>
              <a:custGeom>
                <a:avLst/>
                <a:gdLst>
                  <a:gd name="T0" fmla="*/ 137 w 137"/>
                  <a:gd name="T1" fmla="*/ 277 h 277"/>
                  <a:gd name="T2" fmla="*/ 137 w 137"/>
                  <a:gd name="T3" fmla="*/ 239 h 277"/>
                  <a:gd name="T4" fmla="*/ 42 w 137"/>
                  <a:gd name="T5" fmla="*/ 139 h 277"/>
                  <a:gd name="T6" fmla="*/ 137 w 137"/>
                  <a:gd name="T7" fmla="*/ 43 h 277"/>
                  <a:gd name="T8" fmla="*/ 137 w 137"/>
                  <a:gd name="T9" fmla="*/ 0 h 277"/>
                  <a:gd name="T10" fmla="*/ 0 w 137"/>
                  <a:gd name="T11" fmla="*/ 139 h 277"/>
                  <a:gd name="T12" fmla="*/ 137 w 137"/>
                  <a:gd name="T13" fmla="*/ 277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277">
                    <a:moveTo>
                      <a:pt x="137" y="277"/>
                    </a:moveTo>
                    <a:lnTo>
                      <a:pt x="137" y="239"/>
                    </a:lnTo>
                    <a:lnTo>
                      <a:pt x="42" y="139"/>
                    </a:lnTo>
                    <a:lnTo>
                      <a:pt x="137" y="43"/>
                    </a:lnTo>
                    <a:lnTo>
                      <a:pt x="137" y="0"/>
                    </a:lnTo>
                    <a:lnTo>
                      <a:pt x="0" y="139"/>
                    </a:lnTo>
                    <a:lnTo>
                      <a:pt x="137" y="2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170">
                <a:extLst>
                  <a:ext uri="{FF2B5EF4-FFF2-40B4-BE49-F238E27FC236}">
                    <a16:creationId xmlns:a16="http://schemas.microsoft.com/office/drawing/2014/main" id="{31258DB1-7413-4724-8773-7505CB636F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52913" y="2716214"/>
                <a:ext cx="434975" cy="439738"/>
              </a:xfrm>
              <a:custGeom>
                <a:avLst/>
                <a:gdLst>
                  <a:gd name="T0" fmla="*/ 0 w 274"/>
                  <a:gd name="T1" fmla="*/ 139 h 277"/>
                  <a:gd name="T2" fmla="*/ 137 w 274"/>
                  <a:gd name="T3" fmla="*/ 277 h 277"/>
                  <a:gd name="T4" fmla="*/ 274 w 274"/>
                  <a:gd name="T5" fmla="*/ 139 h 277"/>
                  <a:gd name="T6" fmla="*/ 137 w 274"/>
                  <a:gd name="T7" fmla="*/ 0 h 277"/>
                  <a:gd name="T8" fmla="*/ 0 w 274"/>
                  <a:gd name="T9" fmla="*/ 139 h 277"/>
                  <a:gd name="T10" fmla="*/ 137 w 274"/>
                  <a:gd name="T11" fmla="*/ 239 h 277"/>
                  <a:gd name="T12" fmla="*/ 43 w 274"/>
                  <a:gd name="T13" fmla="*/ 139 h 277"/>
                  <a:gd name="T14" fmla="*/ 137 w 274"/>
                  <a:gd name="T15" fmla="*/ 43 h 277"/>
                  <a:gd name="T16" fmla="*/ 236 w 274"/>
                  <a:gd name="T17" fmla="*/ 139 h 277"/>
                  <a:gd name="T18" fmla="*/ 137 w 274"/>
                  <a:gd name="T19" fmla="*/ 239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4" h="277">
                    <a:moveTo>
                      <a:pt x="0" y="139"/>
                    </a:moveTo>
                    <a:lnTo>
                      <a:pt x="137" y="277"/>
                    </a:lnTo>
                    <a:lnTo>
                      <a:pt x="274" y="139"/>
                    </a:lnTo>
                    <a:lnTo>
                      <a:pt x="137" y="0"/>
                    </a:lnTo>
                    <a:lnTo>
                      <a:pt x="0" y="139"/>
                    </a:lnTo>
                    <a:close/>
                    <a:moveTo>
                      <a:pt x="137" y="239"/>
                    </a:moveTo>
                    <a:lnTo>
                      <a:pt x="43" y="139"/>
                    </a:lnTo>
                    <a:lnTo>
                      <a:pt x="137" y="43"/>
                    </a:lnTo>
                    <a:lnTo>
                      <a:pt x="236" y="139"/>
                    </a:lnTo>
                    <a:lnTo>
                      <a:pt x="137" y="2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172">
                <a:extLst>
                  <a:ext uri="{FF2B5EF4-FFF2-40B4-BE49-F238E27FC236}">
                    <a16:creationId xmlns:a16="http://schemas.microsoft.com/office/drawing/2014/main" id="{A10BB2A8-5CD6-45F5-9D52-2D5FB6306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7776" y="2716214"/>
                <a:ext cx="225425" cy="447675"/>
              </a:xfrm>
              <a:custGeom>
                <a:avLst/>
                <a:gdLst>
                  <a:gd name="T0" fmla="*/ 0 w 142"/>
                  <a:gd name="T1" fmla="*/ 0 h 282"/>
                  <a:gd name="T2" fmla="*/ 0 w 142"/>
                  <a:gd name="T3" fmla="*/ 43 h 282"/>
                  <a:gd name="T4" fmla="*/ 99 w 142"/>
                  <a:gd name="T5" fmla="*/ 139 h 282"/>
                  <a:gd name="T6" fmla="*/ 0 w 142"/>
                  <a:gd name="T7" fmla="*/ 239 h 282"/>
                  <a:gd name="T8" fmla="*/ 0 w 142"/>
                  <a:gd name="T9" fmla="*/ 282 h 282"/>
                  <a:gd name="T10" fmla="*/ 142 w 142"/>
                  <a:gd name="T11" fmla="*/ 139 h 282"/>
                  <a:gd name="T12" fmla="*/ 0 w 142"/>
                  <a:gd name="T13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2" h="282">
                    <a:moveTo>
                      <a:pt x="0" y="0"/>
                    </a:moveTo>
                    <a:lnTo>
                      <a:pt x="0" y="43"/>
                    </a:lnTo>
                    <a:lnTo>
                      <a:pt x="99" y="139"/>
                    </a:lnTo>
                    <a:lnTo>
                      <a:pt x="0" y="239"/>
                    </a:lnTo>
                    <a:lnTo>
                      <a:pt x="0" y="282"/>
                    </a:lnTo>
                    <a:lnTo>
                      <a:pt x="142" y="13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197">
                <a:extLst>
                  <a:ext uri="{FF2B5EF4-FFF2-40B4-BE49-F238E27FC236}">
                    <a16:creationId xmlns:a16="http://schemas.microsoft.com/office/drawing/2014/main" id="{F1C84CEF-D70F-4038-8EAC-4C2F314A9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0288" y="2716214"/>
                <a:ext cx="217488" cy="439738"/>
              </a:xfrm>
              <a:custGeom>
                <a:avLst/>
                <a:gdLst>
                  <a:gd name="T0" fmla="*/ 137 w 137"/>
                  <a:gd name="T1" fmla="*/ 277 h 277"/>
                  <a:gd name="T2" fmla="*/ 137 w 137"/>
                  <a:gd name="T3" fmla="*/ 239 h 277"/>
                  <a:gd name="T4" fmla="*/ 43 w 137"/>
                  <a:gd name="T5" fmla="*/ 139 h 277"/>
                  <a:gd name="T6" fmla="*/ 137 w 137"/>
                  <a:gd name="T7" fmla="*/ 43 h 277"/>
                  <a:gd name="T8" fmla="*/ 137 w 137"/>
                  <a:gd name="T9" fmla="*/ 0 h 277"/>
                  <a:gd name="T10" fmla="*/ 0 w 137"/>
                  <a:gd name="T11" fmla="*/ 139 h 277"/>
                  <a:gd name="T12" fmla="*/ 137 w 137"/>
                  <a:gd name="T13" fmla="*/ 277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277">
                    <a:moveTo>
                      <a:pt x="137" y="277"/>
                    </a:moveTo>
                    <a:lnTo>
                      <a:pt x="137" y="239"/>
                    </a:lnTo>
                    <a:lnTo>
                      <a:pt x="43" y="139"/>
                    </a:lnTo>
                    <a:lnTo>
                      <a:pt x="137" y="43"/>
                    </a:lnTo>
                    <a:lnTo>
                      <a:pt x="137" y="0"/>
                    </a:lnTo>
                    <a:lnTo>
                      <a:pt x="0" y="139"/>
                    </a:lnTo>
                    <a:lnTo>
                      <a:pt x="137" y="2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198">
                <a:extLst>
                  <a:ext uri="{FF2B5EF4-FFF2-40B4-BE49-F238E27FC236}">
                    <a16:creationId xmlns:a16="http://schemas.microsoft.com/office/drawing/2014/main" id="{0E11AC1E-D0EC-4639-92A8-80A70149C6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89251" y="2716214"/>
                <a:ext cx="434975" cy="439738"/>
              </a:xfrm>
              <a:custGeom>
                <a:avLst/>
                <a:gdLst>
                  <a:gd name="T0" fmla="*/ 0 w 274"/>
                  <a:gd name="T1" fmla="*/ 139 h 277"/>
                  <a:gd name="T2" fmla="*/ 137 w 274"/>
                  <a:gd name="T3" fmla="*/ 277 h 277"/>
                  <a:gd name="T4" fmla="*/ 274 w 274"/>
                  <a:gd name="T5" fmla="*/ 139 h 277"/>
                  <a:gd name="T6" fmla="*/ 137 w 274"/>
                  <a:gd name="T7" fmla="*/ 0 h 277"/>
                  <a:gd name="T8" fmla="*/ 0 w 274"/>
                  <a:gd name="T9" fmla="*/ 139 h 277"/>
                  <a:gd name="T10" fmla="*/ 137 w 274"/>
                  <a:gd name="T11" fmla="*/ 239 h 277"/>
                  <a:gd name="T12" fmla="*/ 42 w 274"/>
                  <a:gd name="T13" fmla="*/ 139 h 277"/>
                  <a:gd name="T14" fmla="*/ 137 w 274"/>
                  <a:gd name="T15" fmla="*/ 43 h 277"/>
                  <a:gd name="T16" fmla="*/ 236 w 274"/>
                  <a:gd name="T17" fmla="*/ 139 h 277"/>
                  <a:gd name="T18" fmla="*/ 137 w 274"/>
                  <a:gd name="T19" fmla="*/ 239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4" h="277">
                    <a:moveTo>
                      <a:pt x="0" y="139"/>
                    </a:moveTo>
                    <a:lnTo>
                      <a:pt x="137" y="277"/>
                    </a:lnTo>
                    <a:lnTo>
                      <a:pt x="274" y="139"/>
                    </a:lnTo>
                    <a:lnTo>
                      <a:pt x="137" y="0"/>
                    </a:lnTo>
                    <a:lnTo>
                      <a:pt x="0" y="139"/>
                    </a:lnTo>
                    <a:close/>
                    <a:moveTo>
                      <a:pt x="137" y="239"/>
                    </a:moveTo>
                    <a:lnTo>
                      <a:pt x="42" y="139"/>
                    </a:lnTo>
                    <a:lnTo>
                      <a:pt x="137" y="43"/>
                    </a:lnTo>
                    <a:lnTo>
                      <a:pt x="236" y="139"/>
                    </a:lnTo>
                    <a:lnTo>
                      <a:pt x="137" y="2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200">
                <a:extLst>
                  <a:ext uri="{FF2B5EF4-FFF2-40B4-BE49-F238E27FC236}">
                    <a16:creationId xmlns:a16="http://schemas.microsoft.com/office/drawing/2014/main" id="{2DD65B62-A409-4B5F-B775-DFD7CEFA53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113" y="2716214"/>
                <a:ext cx="217488" cy="447675"/>
              </a:xfrm>
              <a:custGeom>
                <a:avLst/>
                <a:gdLst>
                  <a:gd name="T0" fmla="*/ 0 w 137"/>
                  <a:gd name="T1" fmla="*/ 0 h 282"/>
                  <a:gd name="T2" fmla="*/ 0 w 137"/>
                  <a:gd name="T3" fmla="*/ 43 h 282"/>
                  <a:gd name="T4" fmla="*/ 99 w 137"/>
                  <a:gd name="T5" fmla="*/ 139 h 282"/>
                  <a:gd name="T6" fmla="*/ 0 w 137"/>
                  <a:gd name="T7" fmla="*/ 239 h 282"/>
                  <a:gd name="T8" fmla="*/ 0 w 137"/>
                  <a:gd name="T9" fmla="*/ 282 h 282"/>
                  <a:gd name="T10" fmla="*/ 137 w 137"/>
                  <a:gd name="T11" fmla="*/ 139 h 282"/>
                  <a:gd name="T12" fmla="*/ 0 w 137"/>
                  <a:gd name="T13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282">
                    <a:moveTo>
                      <a:pt x="0" y="0"/>
                    </a:moveTo>
                    <a:lnTo>
                      <a:pt x="0" y="43"/>
                    </a:lnTo>
                    <a:lnTo>
                      <a:pt x="99" y="139"/>
                    </a:lnTo>
                    <a:lnTo>
                      <a:pt x="0" y="239"/>
                    </a:lnTo>
                    <a:lnTo>
                      <a:pt x="0" y="282"/>
                    </a:lnTo>
                    <a:lnTo>
                      <a:pt x="137" y="13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26">
                <a:extLst>
                  <a:ext uri="{FF2B5EF4-FFF2-40B4-BE49-F238E27FC236}">
                    <a16:creationId xmlns:a16="http://schemas.microsoft.com/office/drawing/2014/main" id="{2A815CF7-6613-4866-9BD3-EB832B8EE1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6625" y="2716213"/>
                <a:ext cx="217488" cy="439738"/>
              </a:xfrm>
              <a:custGeom>
                <a:avLst/>
                <a:gdLst>
                  <a:gd name="T0" fmla="*/ 137 w 137"/>
                  <a:gd name="T1" fmla="*/ 277 h 277"/>
                  <a:gd name="T2" fmla="*/ 137 w 137"/>
                  <a:gd name="T3" fmla="*/ 239 h 277"/>
                  <a:gd name="T4" fmla="*/ 42 w 137"/>
                  <a:gd name="T5" fmla="*/ 139 h 277"/>
                  <a:gd name="T6" fmla="*/ 137 w 137"/>
                  <a:gd name="T7" fmla="*/ 43 h 277"/>
                  <a:gd name="T8" fmla="*/ 137 w 137"/>
                  <a:gd name="T9" fmla="*/ 0 h 277"/>
                  <a:gd name="T10" fmla="*/ 0 w 137"/>
                  <a:gd name="T11" fmla="*/ 139 h 277"/>
                  <a:gd name="T12" fmla="*/ 137 w 137"/>
                  <a:gd name="T13" fmla="*/ 277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277">
                    <a:moveTo>
                      <a:pt x="137" y="277"/>
                    </a:moveTo>
                    <a:lnTo>
                      <a:pt x="137" y="239"/>
                    </a:lnTo>
                    <a:lnTo>
                      <a:pt x="42" y="139"/>
                    </a:lnTo>
                    <a:lnTo>
                      <a:pt x="137" y="43"/>
                    </a:lnTo>
                    <a:lnTo>
                      <a:pt x="137" y="0"/>
                    </a:lnTo>
                    <a:lnTo>
                      <a:pt x="0" y="139"/>
                    </a:lnTo>
                    <a:lnTo>
                      <a:pt x="137" y="2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27">
                <a:extLst>
                  <a:ext uri="{FF2B5EF4-FFF2-40B4-BE49-F238E27FC236}">
                    <a16:creationId xmlns:a16="http://schemas.microsoft.com/office/drawing/2014/main" id="{4146A914-BD0D-4508-A87A-A03F267D23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24000" y="2716213"/>
                <a:ext cx="434975" cy="439738"/>
              </a:xfrm>
              <a:custGeom>
                <a:avLst/>
                <a:gdLst>
                  <a:gd name="T0" fmla="*/ 0 w 274"/>
                  <a:gd name="T1" fmla="*/ 139 h 277"/>
                  <a:gd name="T2" fmla="*/ 137 w 274"/>
                  <a:gd name="T3" fmla="*/ 277 h 277"/>
                  <a:gd name="T4" fmla="*/ 274 w 274"/>
                  <a:gd name="T5" fmla="*/ 139 h 277"/>
                  <a:gd name="T6" fmla="*/ 137 w 274"/>
                  <a:gd name="T7" fmla="*/ 0 h 277"/>
                  <a:gd name="T8" fmla="*/ 0 w 274"/>
                  <a:gd name="T9" fmla="*/ 139 h 277"/>
                  <a:gd name="T10" fmla="*/ 137 w 274"/>
                  <a:gd name="T11" fmla="*/ 239 h 277"/>
                  <a:gd name="T12" fmla="*/ 43 w 274"/>
                  <a:gd name="T13" fmla="*/ 139 h 277"/>
                  <a:gd name="T14" fmla="*/ 137 w 274"/>
                  <a:gd name="T15" fmla="*/ 43 h 277"/>
                  <a:gd name="T16" fmla="*/ 232 w 274"/>
                  <a:gd name="T17" fmla="*/ 139 h 277"/>
                  <a:gd name="T18" fmla="*/ 137 w 274"/>
                  <a:gd name="T19" fmla="*/ 239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4" h="277">
                    <a:moveTo>
                      <a:pt x="0" y="139"/>
                    </a:moveTo>
                    <a:lnTo>
                      <a:pt x="137" y="277"/>
                    </a:lnTo>
                    <a:lnTo>
                      <a:pt x="274" y="139"/>
                    </a:lnTo>
                    <a:lnTo>
                      <a:pt x="137" y="0"/>
                    </a:lnTo>
                    <a:lnTo>
                      <a:pt x="0" y="139"/>
                    </a:lnTo>
                    <a:close/>
                    <a:moveTo>
                      <a:pt x="137" y="239"/>
                    </a:moveTo>
                    <a:lnTo>
                      <a:pt x="43" y="139"/>
                    </a:lnTo>
                    <a:lnTo>
                      <a:pt x="137" y="43"/>
                    </a:lnTo>
                    <a:lnTo>
                      <a:pt x="232" y="139"/>
                    </a:lnTo>
                    <a:lnTo>
                      <a:pt x="137" y="2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229">
                <a:extLst>
                  <a:ext uri="{FF2B5EF4-FFF2-40B4-BE49-F238E27FC236}">
                    <a16:creationId xmlns:a16="http://schemas.microsoft.com/office/drawing/2014/main" id="{6978EFD7-1F8D-47BC-B185-B9419C0A1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863" y="2716213"/>
                <a:ext cx="217488" cy="447675"/>
              </a:xfrm>
              <a:custGeom>
                <a:avLst/>
                <a:gdLst>
                  <a:gd name="T0" fmla="*/ 0 w 137"/>
                  <a:gd name="T1" fmla="*/ 0 h 282"/>
                  <a:gd name="T2" fmla="*/ 0 w 137"/>
                  <a:gd name="T3" fmla="*/ 43 h 282"/>
                  <a:gd name="T4" fmla="*/ 100 w 137"/>
                  <a:gd name="T5" fmla="*/ 139 h 282"/>
                  <a:gd name="T6" fmla="*/ 0 w 137"/>
                  <a:gd name="T7" fmla="*/ 239 h 282"/>
                  <a:gd name="T8" fmla="*/ 0 w 137"/>
                  <a:gd name="T9" fmla="*/ 282 h 282"/>
                  <a:gd name="T10" fmla="*/ 137 w 137"/>
                  <a:gd name="T11" fmla="*/ 139 h 282"/>
                  <a:gd name="T12" fmla="*/ 0 w 137"/>
                  <a:gd name="T13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282">
                    <a:moveTo>
                      <a:pt x="0" y="0"/>
                    </a:moveTo>
                    <a:lnTo>
                      <a:pt x="0" y="43"/>
                    </a:lnTo>
                    <a:lnTo>
                      <a:pt x="100" y="139"/>
                    </a:lnTo>
                    <a:lnTo>
                      <a:pt x="0" y="239"/>
                    </a:lnTo>
                    <a:lnTo>
                      <a:pt x="0" y="282"/>
                    </a:lnTo>
                    <a:lnTo>
                      <a:pt x="137" y="13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254">
                <a:extLst>
                  <a:ext uri="{FF2B5EF4-FFF2-40B4-BE49-F238E27FC236}">
                    <a16:creationId xmlns:a16="http://schemas.microsoft.com/office/drawing/2014/main" id="{00AB7020-34B3-4789-942D-282223181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963" y="2716213"/>
                <a:ext cx="215900" cy="439738"/>
              </a:xfrm>
              <a:custGeom>
                <a:avLst/>
                <a:gdLst>
                  <a:gd name="T0" fmla="*/ 136 w 136"/>
                  <a:gd name="T1" fmla="*/ 277 h 277"/>
                  <a:gd name="T2" fmla="*/ 136 w 136"/>
                  <a:gd name="T3" fmla="*/ 239 h 277"/>
                  <a:gd name="T4" fmla="*/ 42 w 136"/>
                  <a:gd name="T5" fmla="*/ 139 h 277"/>
                  <a:gd name="T6" fmla="*/ 136 w 136"/>
                  <a:gd name="T7" fmla="*/ 43 h 277"/>
                  <a:gd name="T8" fmla="*/ 136 w 136"/>
                  <a:gd name="T9" fmla="*/ 0 h 277"/>
                  <a:gd name="T10" fmla="*/ 0 w 136"/>
                  <a:gd name="T11" fmla="*/ 139 h 277"/>
                  <a:gd name="T12" fmla="*/ 136 w 136"/>
                  <a:gd name="T13" fmla="*/ 277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277">
                    <a:moveTo>
                      <a:pt x="136" y="277"/>
                    </a:moveTo>
                    <a:lnTo>
                      <a:pt x="136" y="239"/>
                    </a:lnTo>
                    <a:lnTo>
                      <a:pt x="42" y="139"/>
                    </a:lnTo>
                    <a:lnTo>
                      <a:pt x="136" y="43"/>
                    </a:lnTo>
                    <a:lnTo>
                      <a:pt x="136" y="0"/>
                    </a:lnTo>
                    <a:lnTo>
                      <a:pt x="0" y="139"/>
                    </a:lnTo>
                    <a:lnTo>
                      <a:pt x="136" y="2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255">
                <a:extLst>
                  <a:ext uri="{FF2B5EF4-FFF2-40B4-BE49-F238E27FC236}">
                    <a16:creationId xmlns:a16="http://schemas.microsoft.com/office/drawing/2014/main" id="{2D444017-0F4B-4C20-917B-5EDBB40727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0338" y="2716213"/>
                <a:ext cx="434975" cy="439738"/>
              </a:xfrm>
              <a:custGeom>
                <a:avLst/>
                <a:gdLst>
                  <a:gd name="T0" fmla="*/ 0 w 274"/>
                  <a:gd name="T1" fmla="*/ 139 h 277"/>
                  <a:gd name="T2" fmla="*/ 137 w 274"/>
                  <a:gd name="T3" fmla="*/ 277 h 277"/>
                  <a:gd name="T4" fmla="*/ 274 w 274"/>
                  <a:gd name="T5" fmla="*/ 139 h 277"/>
                  <a:gd name="T6" fmla="*/ 137 w 274"/>
                  <a:gd name="T7" fmla="*/ 0 h 277"/>
                  <a:gd name="T8" fmla="*/ 0 w 274"/>
                  <a:gd name="T9" fmla="*/ 139 h 277"/>
                  <a:gd name="T10" fmla="*/ 137 w 274"/>
                  <a:gd name="T11" fmla="*/ 239 h 277"/>
                  <a:gd name="T12" fmla="*/ 38 w 274"/>
                  <a:gd name="T13" fmla="*/ 139 h 277"/>
                  <a:gd name="T14" fmla="*/ 137 w 274"/>
                  <a:gd name="T15" fmla="*/ 43 h 277"/>
                  <a:gd name="T16" fmla="*/ 231 w 274"/>
                  <a:gd name="T17" fmla="*/ 139 h 277"/>
                  <a:gd name="T18" fmla="*/ 137 w 274"/>
                  <a:gd name="T19" fmla="*/ 239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4" h="277">
                    <a:moveTo>
                      <a:pt x="0" y="139"/>
                    </a:moveTo>
                    <a:lnTo>
                      <a:pt x="137" y="277"/>
                    </a:lnTo>
                    <a:lnTo>
                      <a:pt x="274" y="139"/>
                    </a:lnTo>
                    <a:lnTo>
                      <a:pt x="137" y="0"/>
                    </a:lnTo>
                    <a:lnTo>
                      <a:pt x="0" y="139"/>
                    </a:lnTo>
                    <a:close/>
                    <a:moveTo>
                      <a:pt x="137" y="239"/>
                    </a:moveTo>
                    <a:lnTo>
                      <a:pt x="38" y="139"/>
                    </a:lnTo>
                    <a:lnTo>
                      <a:pt x="137" y="43"/>
                    </a:lnTo>
                    <a:lnTo>
                      <a:pt x="231" y="139"/>
                    </a:lnTo>
                    <a:lnTo>
                      <a:pt x="137" y="2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57">
                <a:extLst>
                  <a:ext uri="{FF2B5EF4-FFF2-40B4-BE49-F238E27FC236}">
                    <a16:creationId xmlns:a16="http://schemas.microsoft.com/office/drawing/2014/main" id="{E51546A4-54EE-4E59-9640-399585441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04800" y="2716213"/>
                <a:ext cx="217488" cy="447675"/>
              </a:xfrm>
              <a:custGeom>
                <a:avLst/>
                <a:gdLst>
                  <a:gd name="T0" fmla="*/ 0 w 137"/>
                  <a:gd name="T1" fmla="*/ 0 h 282"/>
                  <a:gd name="T2" fmla="*/ 0 w 137"/>
                  <a:gd name="T3" fmla="*/ 43 h 282"/>
                  <a:gd name="T4" fmla="*/ 94 w 137"/>
                  <a:gd name="T5" fmla="*/ 139 h 282"/>
                  <a:gd name="T6" fmla="*/ 0 w 137"/>
                  <a:gd name="T7" fmla="*/ 239 h 282"/>
                  <a:gd name="T8" fmla="*/ 0 w 137"/>
                  <a:gd name="T9" fmla="*/ 282 h 282"/>
                  <a:gd name="T10" fmla="*/ 137 w 137"/>
                  <a:gd name="T11" fmla="*/ 139 h 282"/>
                  <a:gd name="T12" fmla="*/ 0 w 137"/>
                  <a:gd name="T13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282">
                    <a:moveTo>
                      <a:pt x="0" y="0"/>
                    </a:moveTo>
                    <a:lnTo>
                      <a:pt x="0" y="43"/>
                    </a:lnTo>
                    <a:lnTo>
                      <a:pt x="94" y="139"/>
                    </a:lnTo>
                    <a:lnTo>
                      <a:pt x="0" y="239"/>
                    </a:lnTo>
                    <a:lnTo>
                      <a:pt x="0" y="282"/>
                    </a:lnTo>
                    <a:lnTo>
                      <a:pt x="137" y="13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44" name="Picture 143">
            <a:extLst>
              <a:ext uri="{FF2B5EF4-FFF2-40B4-BE49-F238E27FC236}">
                <a16:creationId xmlns:a16="http://schemas.microsoft.com/office/drawing/2014/main" id="{7A730202-FDFB-44B0-8273-579A85087E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927" y="365033"/>
            <a:ext cx="1876521" cy="8541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5" name="Group 144">
            <a:extLst>
              <a:ext uri="{FF2B5EF4-FFF2-40B4-BE49-F238E27FC236}">
                <a16:creationId xmlns:a16="http://schemas.microsoft.com/office/drawing/2014/main" id="{6452B286-E3BD-4611-B3F1-14E787BDE240}"/>
              </a:ext>
            </a:extLst>
          </p:cNvPr>
          <p:cNvGrpSpPr/>
          <p:nvPr userDrawn="1"/>
        </p:nvGrpSpPr>
        <p:grpSpPr>
          <a:xfrm rot="10800000" flipV="1">
            <a:off x="32963" y="0"/>
            <a:ext cx="12137485" cy="1141231"/>
            <a:chOff x="-1" y="448"/>
            <a:chExt cx="12192005" cy="1543494"/>
          </a:xfrm>
          <a:solidFill>
            <a:srgbClr val="478CCA">
              <a:alpha val="12000"/>
            </a:srgbClr>
          </a:solidFill>
        </p:grpSpPr>
        <p:sp>
          <p:nvSpPr>
            <p:cNvPr id="146" name="Freeform 47">
              <a:extLst>
                <a:ext uri="{FF2B5EF4-FFF2-40B4-BE49-F238E27FC236}">
                  <a16:creationId xmlns:a16="http://schemas.microsoft.com/office/drawing/2014/main" id="{FCB088D5-F77A-46BE-BA70-DCB1EBEEC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32023" y="448"/>
              <a:ext cx="368595" cy="194930"/>
            </a:xfrm>
            <a:custGeom>
              <a:avLst/>
              <a:gdLst>
                <a:gd name="T0" fmla="*/ 208 w 208"/>
                <a:gd name="T1" fmla="*/ 0 h 110"/>
                <a:gd name="T2" fmla="*/ 0 w 208"/>
                <a:gd name="T3" fmla="*/ 0 h 110"/>
                <a:gd name="T4" fmla="*/ 104 w 208"/>
                <a:gd name="T5" fmla="*/ 110 h 110"/>
                <a:gd name="T6" fmla="*/ 208 w 208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8" h="110">
                  <a:moveTo>
                    <a:pt x="208" y="0"/>
                  </a:moveTo>
                  <a:lnTo>
                    <a:pt x="0" y="0"/>
                  </a:lnTo>
                  <a:lnTo>
                    <a:pt x="104" y="110"/>
                  </a:lnTo>
                  <a:lnTo>
                    <a:pt x="2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48">
              <a:extLst>
                <a:ext uri="{FF2B5EF4-FFF2-40B4-BE49-F238E27FC236}">
                  <a16:creationId xmlns:a16="http://schemas.microsoft.com/office/drawing/2014/main" id="{63B2ECAA-B584-4183-AF5C-F0585F883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1161" y="448"/>
              <a:ext cx="368595" cy="194930"/>
            </a:xfrm>
            <a:custGeom>
              <a:avLst/>
              <a:gdLst>
                <a:gd name="T0" fmla="*/ 208 w 208"/>
                <a:gd name="T1" fmla="*/ 0 h 110"/>
                <a:gd name="T2" fmla="*/ 0 w 208"/>
                <a:gd name="T3" fmla="*/ 0 h 110"/>
                <a:gd name="T4" fmla="*/ 104 w 208"/>
                <a:gd name="T5" fmla="*/ 110 h 110"/>
                <a:gd name="T6" fmla="*/ 208 w 208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8" h="110">
                  <a:moveTo>
                    <a:pt x="208" y="0"/>
                  </a:moveTo>
                  <a:lnTo>
                    <a:pt x="0" y="0"/>
                  </a:lnTo>
                  <a:lnTo>
                    <a:pt x="104" y="110"/>
                  </a:lnTo>
                  <a:lnTo>
                    <a:pt x="2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49">
              <a:extLst>
                <a:ext uri="{FF2B5EF4-FFF2-40B4-BE49-F238E27FC236}">
                  <a16:creationId xmlns:a16="http://schemas.microsoft.com/office/drawing/2014/main" id="{3BFC530C-870A-412D-981B-91A0CCB2C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47971" y="1375593"/>
              <a:ext cx="334926" cy="168349"/>
            </a:xfrm>
            <a:custGeom>
              <a:avLst/>
              <a:gdLst>
                <a:gd name="T0" fmla="*/ 0 w 189"/>
                <a:gd name="T1" fmla="*/ 95 h 95"/>
                <a:gd name="T2" fmla="*/ 189 w 189"/>
                <a:gd name="T3" fmla="*/ 95 h 95"/>
                <a:gd name="T4" fmla="*/ 95 w 189"/>
                <a:gd name="T5" fmla="*/ 0 h 95"/>
                <a:gd name="T6" fmla="*/ 0 w 189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95">
                  <a:moveTo>
                    <a:pt x="0" y="95"/>
                  </a:moveTo>
                  <a:lnTo>
                    <a:pt x="189" y="95"/>
                  </a:lnTo>
                  <a:lnTo>
                    <a:pt x="95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50">
              <a:extLst>
                <a:ext uri="{FF2B5EF4-FFF2-40B4-BE49-F238E27FC236}">
                  <a16:creationId xmlns:a16="http://schemas.microsoft.com/office/drawing/2014/main" id="{09D5CD71-ED3D-420C-BB62-4067A6C98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8882" y="1375593"/>
              <a:ext cx="334926" cy="168349"/>
            </a:xfrm>
            <a:custGeom>
              <a:avLst/>
              <a:gdLst>
                <a:gd name="T0" fmla="*/ 0 w 189"/>
                <a:gd name="T1" fmla="*/ 95 h 95"/>
                <a:gd name="T2" fmla="*/ 189 w 189"/>
                <a:gd name="T3" fmla="*/ 95 h 95"/>
                <a:gd name="T4" fmla="*/ 94 w 189"/>
                <a:gd name="T5" fmla="*/ 0 h 95"/>
                <a:gd name="T6" fmla="*/ 0 w 189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95">
                  <a:moveTo>
                    <a:pt x="0" y="95"/>
                  </a:moveTo>
                  <a:lnTo>
                    <a:pt x="189" y="95"/>
                  </a:lnTo>
                  <a:lnTo>
                    <a:pt x="94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75">
              <a:extLst>
                <a:ext uri="{FF2B5EF4-FFF2-40B4-BE49-F238E27FC236}">
                  <a16:creationId xmlns:a16="http://schemas.microsoft.com/office/drawing/2014/main" id="{408B23F7-19CB-46E0-B2C8-1A6AABD2B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8022" y="448"/>
              <a:ext cx="368595" cy="194930"/>
            </a:xfrm>
            <a:custGeom>
              <a:avLst/>
              <a:gdLst>
                <a:gd name="T0" fmla="*/ 208 w 208"/>
                <a:gd name="T1" fmla="*/ 0 h 110"/>
                <a:gd name="T2" fmla="*/ 0 w 208"/>
                <a:gd name="T3" fmla="*/ 0 h 110"/>
                <a:gd name="T4" fmla="*/ 104 w 208"/>
                <a:gd name="T5" fmla="*/ 110 h 110"/>
                <a:gd name="T6" fmla="*/ 208 w 208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8" h="110">
                  <a:moveTo>
                    <a:pt x="208" y="0"/>
                  </a:moveTo>
                  <a:lnTo>
                    <a:pt x="0" y="0"/>
                  </a:lnTo>
                  <a:lnTo>
                    <a:pt x="104" y="110"/>
                  </a:lnTo>
                  <a:lnTo>
                    <a:pt x="2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6">
              <a:extLst>
                <a:ext uri="{FF2B5EF4-FFF2-40B4-BE49-F238E27FC236}">
                  <a16:creationId xmlns:a16="http://schemas.microsoft.com/office/drawing/2014/main" id="{0BA9969E-538D-4782-B876-2CBDDE802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8933" y="448"/>
              <a:ext cx="368595" cy="194930"/>
            </a:xfrm>
            <a:custGeom>
              <a:avLst/>
              <a:gdLst>
                <a:gd name="T0" fmla="*/ 208 w 208"/>
                <a:gd name="T1" fmla="*/ 0 h 110"/>
                <a:gd name="T2" fmla="*/ 0 w 208"/>
                <a:gd name="T3" fmla="*/ 0 h 110"/>
                <a:gd name="T4" fmla="*/ 104 w 208"/>
                <a:gd name="T5" fmla="*/ 110 h 110"/>
                <a:gd name="T6" fmla="*/ 208 w 208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8" h="110">
                  <a:moveTo>
                    <a:pt x="208" y="0"/>
                  </a:moveTo>
                  <a:lnTo>
                    <a:pt x="0" y="0"/>
                  </a:lnTo>
                  <a:lnTo>
                    <a:pt x="104" y="110"/>
                  </a:lnTo>
                  <a:lnTo>
                    <a:pt x="2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77">
              <a:extLst>
                <a:ext uri="{FF2B5EF4-FFF2-40B4-BE49-F238E27FC236}">
                  <a16:creationId xmlns:a16="http://schemas.microsoft.com/office/drawing/2014/main" id="{948D8D7C-7E49-4D20-B7B0-006E7C513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5743" y="1375593"/>
              <a:ext cx="334926" cy="168349"/>
            </a:xfrm>
            <a:custGeom>
              <a:avLst/>
              <a:gdLst>
                <a:gd name="T0" fmla="*/ 0 w 189"/>
                <a:gd name="T1" fmla="*/ 95 h 95"/>
                <a:gd name="T2" fmla="*/ 189 w 189"/>
                <a:gd name="T3" fmla="*/ 95 h 95"/>
                <a:gd name="T4" fmla="*/ 94 w 189"/>
                <a:gd name="T5" fmla="*/ 0 h 95"/>
                <a:gd name="T6" fmla="*/ 0 w 189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95">
                  <a:moveTo>
                    <a:pt x="0" y="95"/>
                  </a:moveTo>
                  <a:lnTo>
                    <a:pt x="189" y="95"/>
                  </a:lnTo>
                  <a:lnTo>
                    <a:pt x="94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78">
              <a:extLst>
                <a:ext uri="{FF2B5EF4-FFF2-40B4-BE49-F238E27FC236}">
                  <a16:creationId xmlns:a16="http://schemas.microsoft.com/office/drawing/2014/main" id="{B319F669-56AD-406E-A4F2-2584D8221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4882" y="1375593"/>
              <a:ext cx="334926" cy="168349"/>
            </a:xfrm>
            <a:custGeom>
              <a:avLst/>
              <a:gdLst>
                <a:gd name="T0" fmla="*/ 0 w 189"/>
                <a:gd name="T1" fmla="*/ 95 h 95"/>
                <a:gd name="T2" fmla="*/ 189 w 189"/>
                <a:gd name="T3" fmla="*/ 95 h 95"/>
                <a:gd name="T4" fmla="*/ 95 w 189"/>
                <a:gd name="T5" fmla="*/ 0 h 95"/>
                <a:gd name="T6" fmla="*/ 0 w 189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95">
                  <a:moveTo>
                    <a:pt x="0" y="95"/>
                  </a:moveTo>
                  <a:lnTo>
                    <a:pt x="189" y="95"/>
                  </a:lnTo>
                  <a:lnTo>
                    <a:pt x="95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3">
              <a:extLst>
                <a:ext uri="{FF2B5EF4-FFF2-40B4-BE49-F238E27FC236}">
                  <a16:creationId xmlns:a16="http://schemas.microsoft.com/office/drawing/2014/main" id="{FB27CEB5-9F6C-4EB7-B0F2-7A28ABD08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6933" y="448"/>
              <a:ext cx="377456" cy="194930"/>
            </a:xfrm>
            <a:custGeom>
              <a:avLst/>
              <a:gdLst>
                <a:gd name="T0" fmla="*/ 213 w 213"/>
                <a:gd name="T1" fmla="*/ 0 h 110"/>
                <a:gd name="T2" fmla="*/ 0 w 213"/>
                <a:gd name="T3" fmla="*/ 0 h 110"/>
                <a:gd name="T4" fmla="*/ 109 w 213"/>
                <a:gd name="T5" fmla="*/ 110 h 110"/>
                <a:gd name="T6" fmla="*/ 213 w 213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3" h="110">
                  <a:moveTo>
                    <a:pt x="213" y="0"/>
                  </a:moveTo>
                  <a:lnTo>
                    <a:pt x="0" y="0"/>
                  </a:lnTo>
                  <a:lnTo>
                    <a:pt x="109" y="110"/>
                  </a:lnTo>
                  <a:lnTo>
                    <a:pt x="2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04">
              <a:extLst>
                <a:ext uri="{FF2B5EF4-FFF2-40B4-BE49-F238E27FC236}">
                  <a16:creationId xmlns:a16="http://schemas.microsoft.com/office/drawing/2014/main" id="{CE58C6C8-068B-405C-ADC4-29C11F329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4933" y="448"/>
              <a:ext cx="368595" cy="194930"/>
            </a:xfrm>
            <a:custGeom>
              <a:avLst/>
              <a:gdLst>
                <a:gd name="T0" fmla="*/ 208 w 208"/>
                <a:gd name="T1" fmla="*/ 0 h 110"/>
                <a:gd name="T2" fmla="*/ 0 w 208"/>
                <a:gd name="T3" fmla="*/ 0 h 110"/>
                <a:gd name="T4" fmla="*/ 104 w 208"/>
                <a:gd name="T5" fmla="*/ 110 h 110"/>
                <a:gd name="T6" fmla="*/ 208 w 208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8" h="110">
                  <a:moveTo>
                    <a:pt x="208" y="0"/>
                  </a:moveTo>
                  <a:lnTo>
                    <a:pt x="0" y="0"/>
                  </a:lnTo>
                  <a:lnTo>
                    <a:pt x="104" y="110"/>
                  </a:lnTo>
                  <a:lnTo>
                    <a:pt x="2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05">
              <a:extLst>
                <a:ext uri="{FF2B5EF4-FFF2-40B4-BE49-F238E27FC236}">
                  <a16:creationId xmlns:a16="http://schemas.microsoft.com/office/drawing/2014/main" id="{05ED15C8-3732-4DE3-99F8-96B48DFCA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4654" y="1375593"/>
              <a:ext cx="342015" cy="168349"/>
            </a:xfrm>
            <a:custGeom>
              <a:avLst/>
              <a:gdLst>
                <a:gd name="T0" fmla="*/ 0 w 193"/>
                <a:gd name="T1" fmla="*/ 95 h 95"/>
                <a:gd name="T2" fmla="*/ 193 w 193"/>
                <a:gd name="T3" fmla="*/ 95 h 95"/>
                <a:gd name="T4" fmla="*/ 99 w 193"/>
                <a:gd name="T5" fmla="*/ 0 h 95"/>
                <a:gd name="T6" fmla="*/ 0 w 193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" h="95">
                  <a:moveTo>
                    <a:pt x="0" y="95"/>
                  </a:moveTo>
                  <a:lnTo>
                    <a:pt x="193" y="95"/>
                  </a:lnTo>
                  <a:lnTo>
                    <a:pt x="99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06">
              <a:extLst>
                <a:ext uri="{FF2B5EF4-FFF2-40B4-BE49-F238E27FC236}">
                  <a16:creationId xmlns:a16="http://schemas.microsoft.com/office/drawing/2014/main" id="{DD85D9A1-2810-4069-AC78-C61A2FDDB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2654" y="1375593"/>
              <a:ext cx="334926" cy="168349"/>
            </a:xfrm>
            <a:custGeom>
              <a:avLst/>
              <a:gdLst>
                <a:gd name="T0" fmla="*/ 0 w 189"/>
                <a:gd name="T1" fmla="*/ 95 h 95"/>
                <a:gd name="T2" fmla="*/ 189 w 189"/>
                <a:gd name="T3" fmla="*/ 95 h 95"/>
                <a:gd name="T4" fmla="*/ 94 w 189"/>
                <a:gd name="T5" fmla="*/ 0 h 95"/>
                <a:gd name="T6" fmla="*/ 0 w 189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95">
                  <a:moveTo>
                    <a:pt x="0" y="95"/>
                  </a:moveTo>
                  <a:lnTo>
                    <a:pt x="189" y="95"/>
                  </a:lnTo>
                  <a:lnTo>
                    <a:pt x="94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31">
              <a:extLst>
                <a:ext uri="{FF2B5EF4-FFF2-40B4-BE49-F238E27FC236}">
                  <a16:creationId xmlns:a16="http://schemas.microsoft.com/office/drawing/2014/main" id="{D0C47C63-1497-4CDF-A989-D6598F196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4704" y="448"/>
              <a:ext cx="375684" cy="194930"/>
            </a:xfrm>
            <a:custGeom>
              <a:avLst/>
              <a:gdLst>
                <a:gd name="T0" fmla="*/ 212 w 212"/>
                <a:gd name="T1" fmla="*/ 0 h 110"/>
                <a:gd name="T2" fmla="*/ 0 w 212"/>
                <a:gd name="T3" fmla="*/ 0 h 110"/>
                <a:gd name="T4" fmla="*/ 104 w 212"/>
                <a:gd name="T5" fmla="*/ 110 h 110"/>
                <a:gd name="T6" fmla="*/ 212 w 212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" h="110">
                  <a:moveTo>
                    <a:pt x="212" y="0"/>
                  </a:moveTo>
                  <a:lnTo>
                    <a:pt x="0" y="0"/>
                  </a:lnTo>
                  <a:lnTo>
                    <a:pt x="104" y="110"/>
                  </a:lnTo>
                  <a:lnTo>
                    <a:pt x="2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32">
              <a:extLst>
                <a:ext uri="{FF2B5EF4-FFF2-40B4-BE49-F238E27FC236}">
                  <a16:creationId xmlns:a16="http://schemas.microsoft.com/office/drawing/2014/main" id="{FA68259A-FD7A-4318-9D0E-004F6E1D9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2704" y="448"/>
              <a:ext cx="368595" cy="194930"/>
            </a:xfrm>
            <a:custGeom>
              <a:avLst/>
              <a:gdLst>
                <a:gd name="T0" fmla="*/ 208 w 208"/>
                <a:gd name="T1" fmla="*/ 0 h 110"/>
                <a:gd name="T2" fmla="*/ 0 w 208"/>
                <a:gd name="T3" fmla="*/ 0 h 110"/>
                <a:gd name="T4" fmla="*/ 104 w 208"/>
                <a:gd name="T5" fmla="*/ 110 h 110"/>
                <a:gd name="T6" fmla="*/ 208 w 208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8" h="110">
                  <a:moveTo>
                    <a:pt x="208" y="0"/>
                  </a:moveTo>
                  <a:lnTo>
                    <a:pt x="0" y="0"/>
                  </a:lnTo>
                  <a:lnTo>
                    <a:pt x="104" y="110"/>
                  </a:lnTo>
                  <a:lnTo>
                    <a:pt x="2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33">
              <a:extLst>
                <a:ext uri="{FF2B5EF4-FFF2-40B4-BE49-F238E27FC236}">
                  <a16:creationId xmlns:a16="http://schemas.microsoft.com/office/drawing/2014/main" id="{70814E4B-A373-4428-B6B4-A20FE4C2E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0654" y="1375593"/>
              <a:ext cx="343786" cy="168349"/>
            </a:xfrm>
            <a:custGeom>
              <a:avLst/>
              <a:gdLst>
                <a:gd name="T0" fmla="*/ 0 w 194"/>
                <a:gd name="T1" fmla="*/ 95 h 95"/>
                <a:gd name="T2" fmla="*/ 194 w 194"/>
                <a:gd name="T3" fmla="*/ 95 h 95"/>
                <a:gd name="T4" fmla="*/ 95 w 194"/>
                <a:gd name="T5" fmla="*/ 0 h 95"/>
                <a:gd name="T6" fmla="*/ 0 w 194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95">
                  <a:moveTo>
                    <a:pt x="0" y="95"/>
                  </a:moveTo>
                  <a:lnTo>
                    <a:pt x="194" y="95"/>
                  </a:lnTo>
                  <a:lnTo>
                    <a:pt x="95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34">
              <a:extLst>
                <a:ext uri="{FF2B5EF4-FFF2-40B4-BE49-F238E27FC236}">
                  <a16:creationId xmlns:a16="http://schemas.microsoft.com/office/drawing/2014/main" id="{9593A05B-EC12-4B72-9FD6-E231E5F9B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8653" y="1375593"/>
              <a:ext cx="334926" cy="168349"/>
            </a:xfrm>
            <a:custGeom>
              <a:avLst/>
              <a:gdLst>
                <a:gd name="T0" fmla="*/ 0 w 189"/>
                <a:gd name="T1" fmla="*/ 95 h 95"/>
                <a:gd name="T2" fmla="*/ 189 w 189"/>
                <a:gd name="T3" fmla="*/ 95 h 95"/>
                <a:gd name="T4" fmla="*/ 95 w 189"/>
                <a:gd name="T5" fmla="*/ 0 h 95"/>
                <a:gd name="T6" fmla="*/ 0 w 189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95">
                  <a:moveTo>
                    <a:pt x="0" y="95"/>
                  </a:moveTo>
                  <a:lnTo>
                    <a:pt x="189" y="95"/>
                  </a:lnTo>
                  <a:lnTo>
                    <a:pt x="95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59">
              <a:extLst>
                <a:ext uri="{FF2B5EF4-FFF2-40B4-BE49-F238E27FC236}">
                  <a16:creationId xmlns:a16="http://schemas.microsoft.com/office/drawing/2014/main" id="{99AED1DA-FBE8-4DF6-BCBA-11AF5C567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0704" y="448"/>
              <a:ext cx="377456" cy="194930"/>
            </a:xfrm>
            <a:custGeom>
              <a:avLst/>
              <a:gdLst>
                <a:gd name="T0" fmla="*/ 213 w 213"/>
                <a:gd name="T1" fmla="*/ 0 h 110"/>
                <a:gd name="T2" fmla="*/ 0 w 213"/>
                <a:gd name="T3" fmla="*/ 0 h 110"/>
                <a:gd name="T4" fmla="*/ 104 w 213"/>
                <a:gd name="T5" fmla="*/ 110 h 110"/>
                <a:gd name="T6" fmla="*/ 213 w 213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3" h="110">
                  <a:moveTo>
                    <a:pt x="213" y="0"/>
                  </a:moveTo>
                  <a:lnTo>
                    <a:pt x="0" y="0"/>
                  </a:lnTo>
                  <a:lnTo>
                    <a:pt x="104" y="110"/>
                  </a:lnTo>
                  <a:lnTo>
                    <a:pt x="2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60">
              <a:extLst>
                <a:ext uri="{FF2B5EF4-FFF2-40B4-BE49-F238E27FC236}">
                  <a16:creationId xmlns:a16="http://schemas.microsoft.com/office/drawing/2014/main" id="{F7CD5387-A37F-467A-8DB5-A4B777A78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1615" y="448"/>
              <a:ext cx="375684" cy="194930"/>
            </a:xfrm>
            <a:custGeom>
              <a:avLst/>
              <a:gdLst>
                <a:gd name="T0" fmla="*/ 212 w 212"/>
                <a:gd name="T1" fmla="*/ 0 h 110"/>
                <a:gd name="T2" fmla="*/ 0 w 212"/>
                <a:gd name="T3" fmla="*/ 0 h 110"/>
                <a:gd name="T4" fmla="*/ 109 w 212"/>
                <a:gd name="T5" fmla="*/ 110 h 110"/>
                <a:gd name="T6" fmla="*/ 212 w 212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" h="110">
                  <a:moveTo>
                    <a:pt x="212" y="0"/>
                  </a:moveTo>
                  <a:lnTo>
                    <a:pt x="0" y="0"/>
                  </a:lnTo>
                  <a:lnTo>
                    <a:pt x="109" y="110"/>
                  </a:lnTo>
                  <a:lnTo>
                    <a:pt x="2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61">
              <a:extLst>
                <a:ext uri="{FF2B5EF4-FFF2-40B4-BE49-F238E27FC236}">
                  <a16:creationId xmlns:a16="http://schemas.microsoft.com/office/drawing/2014/main" id="{DCCE1BD4-D3C0-4512-811C-18E799330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425" y="1375593"/>
              <a:ext cx="342015" cy="168349"/>
            </a:xfrm>
            <a:custGeom>
              <a:avLst/>
              <a:gdLst>
                <a:gd name="T0" fmla="*/ 0 w 193"/>
                <a:gd name="T1" fmla="*/ 95 h 95"/>
                <a:gd name="T2" fmla="*/ 193 w 193"/>
                <a:gd name="T3" fmla="*/ 95 h 95"/>
                <a:gd name="T4" fmla="*/ 94 w 193"/>
                <a:gd name="T5" fmla="*/ 0 h 95"/>
                <a:gd name="T6" fmla="*/ 0 w 193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" h="95">
                  <a:moveTo>
                    <a:pt x="0" y="95"/>
                  </a:moveTo>
                  <a:lnTo>
                    <a:pt x="193" y="95"/>
                  </a:lnTo>
                  <a:lnTo>
                    <a:pt x="94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62">
              <a:extLst>
                <a:ext uri="{FF2B5EF4-FFF2-40B4-BE49-F238E27FC236}">
                  <a16:creationId xmlns:a16="http://schemas.microsoft.com/office/drawing/2014/main" id="{ECF47922-4C98-47FF-AB16-BD3846849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565" y="1375593"/>
              <a:ext cx="343786" cy="168349"/>
            </a:xfrm>
            <a:custGeom>
              <a:avLst/>
              <a:gdLst>
                <a:gd name="T0" fmla="*/ 0 w 194"/>
                <a:gd name="T1" fmla="*/ 95 h 95"/>
                <a:gd name="T2" fmla="*/ 194 w 194"/>
                <a:gd name="T3" fmla="*/ 95 h 95"/>
                <a:gd name="T4" fmla="*/ 100 w 194"/>
                <a:gd name="T5" fmla="*/ 0 h 95"/>
                <a:gd name="T6" fmla="*/ 0 w 194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95">
                  <a:moveTo>
                    <a:pt x="0" y="95"/>
                  </a:moveTo>
                  <a:lnTo>
                    <a:pt x="194" y="95"/>
                  </a:lnTo>
                  <a:lnTo>
                    <a:pt x="100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87">
              <a:extLst>
                <a:ext uri="{FF2B5EF4-FFF2-40B4-BE49-F238E27FC236}">
                  <a16:creationId xmlns:a16="http://schemas.microsoft.com/office/drawing/2014/main" id="{D4CFDEC5-709C-4108-86C8-5ACD6754B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8476" y="448"/>
              <a:ext cx="368595" cy="194930"/>
            </a:xfrm>
            <a:custGeom>
              <a:avLst/>
              <a:gdLst>
                <a:gd name="T0" fmla="*/ 208 w 208"/>
                <a:gd name="T1" fmla="*/ 0 h 110"/>
                <a:gd name="T2" fmla="*/ 0 w 208"/>
                <a:gd name="T3" fmla="*/ 0 h 110"/>
                <a:gd name="T4" fmla="*/ 104 w 208"/>
                <a:gd name="T5" fmla="*/ 110 h 110"/>
                <a:gd name="T6" fmla="*/ 208 w 208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8" h="110">
                  <a:moveTo>
                    <a:pt x="208" y="0"/>
                  </a:moveTo>
                  <a:lnTo>
                    <a:pt x="0" y="0"/>
                  </a:lnTo>
                  <a:lnTo>
                    <a:pt x="104" y="110"/>
                  </a:lnTo>
                  <a:lnTo>
                    <a:pt x="2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88">
              <a:extLst>
                <a:ext uri="{FF2B5EF4-FFF2-40B4-BE49-F238E27FC236}">
                  <a16:creationId xmlns:a16="http://schemas.microsoft.com/office/drawing/2014/main" id="{DF07699D-0F76-4399-B36C-C2F160C26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7615" y="448"/>
              <a:ext cx="377456" cy="194930"/>
            </a:xfrm>
            <a:custGeom>
              <a:avLst/>
              <a:gdLst>
                <a:gd name="T0" fmla="*/ 213 w 213"/>
                <a:gd name="T1" fmla="*/ 0 h 110"/>
                <a:gd name="T2" fmla="*/ 0 w 213"/>
                <a:gd name="T3" fmla="*/ 0 h 110"/>
                <a:gd name="T4" fmla="*/ 109 w 213"/>
                <a:gd name="T5" fmla="*/ 110 h 110"/>
                <a:gd name="T6" fmla="*/ 213 w 213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3" h="110">
                  <a:moveTo>
                    <a:pt x="213" y="0"/>
                  </a:moveTo>
                  <a:lnTo>
                    <a:pt x="0" y="0"/>
                  </a:lnTo>
                  <a:lnTo>
                    <a:pt x="109" y="110"/>
                  </a:lnTo>
                  <a:lnTo>
                    <a:pt x="2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89">
              <a:extLst>
                <a:ext uri="{FF2B5EF4-FFF2-40B4-BE49-F238E27FC236}">
                  <a16:creationId xmlns:a16="http://schemas.microsoft.com/office/drawing/2014/main" id="{89C37875-4514-41C3-AA44-6DD8F8F52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424" y="1375593"/>
              <a:ext cx="334926" cy="168349"/>
            </a:xfrm>
            <a:custGeom>
              <a:avLst/>
              <a:gdLst>
                <a:gd name="T0" fmla="*/ 0 w 189"/>
                <a:gd name="T1" fmla="*/ 95 h 95"/>
                <a:gd name="T2" fmla="*/ 189 w 189"/>
                <a:gd name="T3" fmla="*/ 95 h 95"/>
                <a:gd name="T4" fmla="*/ 95 w 189"/>
                <a:gd name="T5" fmla="*/ 0 h 95"/>
                <a:gd name="T6" fmla="*/ 0 w 189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95">
                  <a:moveTo>
                    <a:pt x="0" y="95"/>
                  </a:moveTo>
                  <a:lnTo>
                    <a:pt x="189" y="95"/>
                  </a:lnTo>
                  <a:lnTo>
                    <a:pt x="95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90">
              <a:extLst>
                <a:ext uri="{FF2B5EF4-FFF2-40B4-BE49-F238E27FC236}">
                  <a16:creationId xmlns:a16="http://schemas.microsoft.com/office/drawing/2014/main" id="{AFAD2292-AC8A-457C-A232-1855F4B39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336" y="1375593"/>
              <a:ext cx="343786" cy="168349"/>
            </a:xfrm>
            <a:custGeom>
              <a:avLst/>
              <a:gdLst>
                <a:gd name="T0" fmla="*/ 0 w 194"/>
                <a:gd name="T1" fmla="*/ 95 h 95"/>
                <a:gd name="T2" fmla="*/ 194 w 194"/>
                <a:gd name="T3" fmla="*/ 95 h 95"/>
                <a:gd name="T4" fmla="*/ 99 w 194"/>
                <a:gd name="T5" fmla="*/ 0 h 95"/>
                <a:gd name="T6" fmla="*/ 0 w 194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95">
                  <a:moveTo>
                    <a:pt x="0" y="95"/>
                  </a:moveTo>
                  <a:lnTo>
                    <a:pt x="194" y="95"/>
                  </a:lnTo>
                  <a:lnTo>
                    <a:pt x="99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16">
              <a:extLst>
                <a:ext uri="{FF2B5EF4-FFF2-40B4-BE49-F238E27FC236}">
                  <a16:creationId xmlns:a16="http://schemas.microsoft.com/office/drawing/2014/main" id="{6961BF13-F730-40F2-89CE-3267F9D0F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474" y="448"/>
              <a:ext cx="368595" cy="194930"/>
            </a:xfrm>
            <a:custGeom>
              <a:avLst/>
              <a:gdLst>
                <a:gd name="T0" fmla="*/ 208 w 208"/>
                <a:gd name="T1" fmla="*/ 0 h 110"/>
                <a:gd name="T2" fmla="*/ 0 w 208"/>
                <a:gd name="T3" fmla="*/ 0 h 110"/>
                <a:gd name="T4" fmla="*/ 104 w 208"/>
                <a:gd name="T5" fmla="*/ 110 h 110"/>
                <a:gd name="T6" fmla="*/ 208 w 208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8" h="110">
                  <a:moveTo>
                    <a:pt x="208" y="0"/>
                  </a:moveTo>
                  <a:lnTo>
                    <a:pt x="0" y="0"/>
                  </a:lnTo>
                  <a:lnTo>
                    <a:pt x="104" y="110"/>
                  </a:lnTo>
                  <a:lnTo>
                    <a:pt x="2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17">
              <a:extLst>
                <a:ext uri="{FF2B5EF4-FFF2-40B4-BE49-F238E27FC236}">
                  <a16:creationId xmlns:a16="http://schemas.microsoft.com/office/drawing/2014/main" id="{FC5E4EE3-0066-42E6-B0AB-7D796F4BE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5386" y="448"/>
              <a:ext cx="377456" cy="194930"/>
            </a:xfrm>
            <a:custGeom>
              <a:avLst/>
              <a:gdLst>
                <a:gd name="T0" fmla="*/ 213 w 213"/>
                <a:gd name="T1" fmla="*/ 0 h 110"/>
                <a:gd name="T2" fmla="*/ 0 w 213"/>
                <a:gd name="T3" fmla="*/ 0 h 110"/>
                <a:gd name="T4" fmla="*/ 104 w 213"/>
                <a:gd name="T5" fmla="*/ 110 h 110"/>
                <a:gd name="T6" fmla="*/ 213 w 213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3" h="110">
                  <a:moveTo>
                    <a:pt x="213" y="0"/>
                  </a:moveTo>
                  <a:lnTo>
                    <a:pt x="0" y="0"/>
                  </a:lnTo>
                  <a:lnTo>
                    <a:pt x="104" y="110"/>
                  </a:lnTo>
                  <a:lnTo>
                    <a:pt x="2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18">
              <a:extLst>
                <a:ext uri="{FF2B5EF4-FFF2-40B4-BE49-F238E27FC236}">
                  <a16:creationId xmlns:a16="http://schemas.microsoft.com/office/drawing/2014/main" id="{F2C3A176-DC60-4D28-909B-EA7BE7FFC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2195" y="1375593"/>
              <a:ext cx="334926" cy="168349"/>
            </a:xfrm>
            <a:custGeom>
              <a:avLst/>
              <a:gdLst>
                <a:gd name="T0" fmla="*/ 0 w 189"/>
                <a:gd name="T1" fmla="*/ 95 h 95"/>
                <a:gd name="T2" fmla="*/ 189 w 189"/>
                <a:gd name="T3" fmla="*/ 95 h 95"/>
                <a:gd name="T4" fmla="*/ 94 w 189"/>
                <a:gd name="T5" fmla="*/ 0 h 95"/>
                <a:gd name="T6" fmla="*/ 0 w 189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95">
                  <a:moveTo>
                    <a:pt x="0" y="95"/>
                  </a:moveTo>
                  <a:lnTo>
                    <a:pt x="189" y="95"/>
                  </a:lnTo>
                  <a:lnTo>
                    <a:pt x="94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219">
              <a:extLst>
                <a:ext uri="{FF2B5EF4-FFF2-40B4-BE49-F238E27FC236}">
                  <a16:creationId xmlns:a16="http://schemas.microsoft.com/office/drawing/2014/main" id="{7579921E-1FB9-484E-8458-23799F31E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107" y="1375593"/>
              <a:ext cx="342015" cy="168349"/>
            </a:xfrm>
            <a:custGeom>
              <a:avLst/>
              <a:gdLst>
                <a:gd name="T0" fmla="*/ 0 w 193"/>
                <a:gd name="T1" fmla="*/ 95 h 95"/>
                <a:gd name="T2" fmla="*/ 193 w 193"/>
                <a:gd name="T3" fmla="*/ 95 h 95"/>
                <a:gd name="T4" fmla="*/ 94 w 193"/>
                <a:gd name="T5" fmla="*/ 0 h 95"/>
                <a:gd name="T6" fmla="*/ 0 w 193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" h="95">
                  <a:moveTo>
                    <a:pt x="0" y="95"/>
                  </a:moveTo>
                  <a:lnTo>
                    <a:pt x="193" y="95"/>
                  </a:lnTo>
                  <a:lnTo>
                    <a:pt x="94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244">
              <a:extLst>
                <a:ext uri="{FF2B5EF4-FFF2-40B4-BE49-F238E27FC236}">
                  <a16:creationId xmlns:a16="http://schemas.microsoft.com/office/drawing/2014/main" id="{F377E8CD-0953-4C4C-A794-D48D03B41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247" y="448"/>
              <a:ext cx="368595" cy="194930"/>
            </a:xfrm>
            <a:custGeom>
              <a:avLst/>
              <a:gdLst>
                <a:gd name="T0" fmla="*/ 208 w 208"/>
                <a:gd name="T1" fmla="*/ 0 h 110"/>
                <a:gd name="T2" fmla="*/ 0 w 208"/>
                <a:gd name="T3" fmla="*/ 0 h 110"/>
                <a:gd name="T4" fmla="*/ 104 w 208"/>
                <a:gd name="T5" fmla="*/ 110 h 110"/>
                <a:gd name="T6" fmla="*/ 208 w 208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8" h="110">
                  <a:moveTo>
                    <a:pt x="208" y="0"/>
                  </a:moveTo>
                  <a:lnTo>
                    <a:pt x="0" y="0"/>
                  </a:lnTo>
                  <a:lnTo>
                    <a:pt x="104" y="110"/>
                  </a:lnTo>
                  <a:lnTo>
                    <a:pt x="2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245">
              <a:extLst>
                <a:ext uri="{FF2B5EF4-FFF2-40B4-BE49-F238E27FC236}">
                  <a16:creationId xmlns:a16="http://schemas.microsoft.com/office/drawing/2014/main" id="{391A28F3-DD43-4E42-9D61-1BDCBAF2C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158" y="448"/>
              <a:ext cx="366824" cy="194930"/>
            </a:xfrm>
            <a:custGeom>
              <a:avLst/>
              <a:gdLst>
                <a:gd name="T0" fmla="*/ 207 w 207"/>
                <a:gd name="T1" fmla="*/ 0 h 110"/>
                <a:gd name="T2" fmla="*/ 0 w 207"/>
                <a:gd name="T3" fmla="*/ 0 h 110"/>
                <a:gd name="T4" fmla="*/ 104 w 207"/>
                <a:gd name="T5" fmla="*/ 110 h 110"/>
                <a:gd name="T6" fmla="*/ 207 w 207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" h="110">
                  <a:moveTo>
                    <a:pt x="207" y="0"/>
                  </a:moveTo>
                  <a:lnTo>
                    <a:pt x="0" y="0"/>
                  </a:lnTo>
                  <a:lnTo>
                    <a:pt x="104" y="110"/>
                  </a:lnTo>
                  <a:lnTo>
                    <a:pt x="2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246">
              <a:extLst>
                <a:ext uri="{FF2B5EF4-FFF2-40B4-BE49-F238E27FC236}">
                  <a16:creationId xmlns:a16="http://schemas.microsoft.com/office/drawing/2014/main" id="{A684F408-1026-4701-BCC6-18349E4E4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968" y="1375593"/>
              <a:ext cx="333154" cy="168349"/>
            </a:xfrm>
            <a:custGeom>
              <a:avLst/>
              <a:gdLst>
                <a:gd name="T0" fmla="*/ 0 w 188"/>
                <a:gd name="T1" fmla="*/ 95 h 95"/>
                <a:gd name="T2" fmla="*/ 188 w 188"/>
                <a:gd name="T3" fmla="*/ 95 h 95"/>
                <a:gd name="T4" fmla="*/ 94 w 188"/>
                <a:gd name="T5" fmla="*/ 0 h 95"/>
                <a:gd name="T6" fmla="*/ 0 w 188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95">
                  <a:moveTo>
                    <a:pt x="0" y="95"/>
                  </a:moveTo>
                  <a:lnTo>
                    <a:pt x="188" y="95"/>
                  </a:lnTo>
                  <a:lnTo>
                    <a:pt x="94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247">
              <a:extLst>
                <a:ext uri="{FF2B5EF4-FFF2-40B4-BE49-F238E27FC236}">
                  <a16:creationId xmlns:a16="http://schemas.microsoft.com/office/drawing/2014/main" id="{E134610E-DF9D-43F0-A1AC-B853DEBDA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06" y="1375593"/>
              <a:ext cx="334926" cy="168349"/>
            </a:xfrm>
            <a:custGeom>
              <a:avLst/>
              <a:gdLst>
                <a:gd name="T0" fmla="*/ 0 w 189"/>
                <a:gd name="T1" fmla="*/ 95 h 95"/>
                <a:gd name="T2" fmla="*/ 189 w 189"/>
                <a:gd name="T3" fmla="*/ 95 h 95"/>
                <a:gd name="T4" fmla="*/ 95 w 189"/>
                <a:gd name="T5" fmla="*/ 0 h 95"/>
                <a:gd name="T6" fmla="*/ 0 w 189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95">
                  <a:moveTo>
                    <a:pt x="0" y="95"/>
                  </a:moveTo>
                  <a:lnTo>
                    <a:pt x="189" y="95"/>
                  </a:lnTo>
                  <a:lnTo>
                    <a:pt x="95" y="0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FB425E37-0CEC-4ABA-A815-6DA5CEE07E3D}"/>
                </a:ext>
              </a:extLst>
            </p:cNvPr>
            <p:cNvGrpSpPr/>
            <p:nvPr/>
          </p:nvGrpSpPr>
          <p:grpSpPr>
            <a:xfrm>
              <a:off x="-1" y="322969"/>
              <a:ext cx="12192005" cy="898452"/>
              <a:chOff x="-304800" y="2533651"/>
              <a:chExt cx="10922001" cy="804863"/>
            </a:xfrm>
            <a:grpFill/>
          </p:grpSpPr>
          <p:sp>
            <p:nvSpPr>
              <p:cNvPr id="263" name="Freeform 52">
                <a:extLst>
                  <a:ext uri="{FF2B5EF4-FFF2-40B4-BE49-F238E27FC236}">
                    <a16:creationId xmlns:a16="http://schemas.microsoft.com/office/drawing/2014/main" id="{88BE550E-B341-48BD-A681-AE3098E18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3538" y="2936876"/>
                <a:ext cx="1363663" cy="401638"/>
              </a:xfrm>
              <a:custGeom>
                <a:avLst/>
                <a:gdLst>
                  <a:gd name="T0" fmla="*/ 429 w 859"/>
                  <a:gd name="T1" fmla="*/ 215 h 253"/>
                  <a:gd name="T2" fmla="*/ 212 w 859"/>
                  <a:gd name="T3" fmla="*/ 0 h 253"/>
                  <a:gd name="T4" fmla="*/ 0 w 859"/>
                  <a:gd name="T5" fmla="*/ 215 h 253"/>
                  <a:gd name="T6" fmla="*/ 0 w 859"/>
                  <a:gd name="T7" fmla="*/ 253 h 253"/>
                  <a:gd name="T8" fmla="*/ 212 w 859"/>
                  <a:gd name="T9" fmla="*/ 43 h 253"/>
                  <a:gd name="T10" fmla="*/ 429 w 859"/>
                  <a:gd name="T11" fmla="*/ 253 h 253"/>
                  <a:gd name="T12" fmla="*/ 647 w 859"/>
                  <a:gd name="T13" fmla="*/ 43 h 253"/>
                  <a:gd name="T14" fmla="*/ 859 w 859"/>
                  <a:gd name="T15" fmla="*/ 253 h 253"/>
                  <a:gd name="T16" fmla="*/ 859 w 859"/>
                  <a:gd name="T17" fmla="*/ 215 h 253"/>
                  <a:gd name="T18" fmla="*/ 647 w 859"/>
                  <a:gd name="T19" fmla="*/ 0 h 253"/>
                  <a:gd name="T20" fmla="*/ 429 w 859"/>
                  <a:gd name="T21" fmla="*/ 215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9" h="253">
                    <a:moveTo>
                      <a:pt x="429" y="215"/>
                    </a:moveTo>
                    <a:lnTo>
                      <a:pt x="212" y="0"/>
                    </a:lnTo>
                    <a:lnTo>
                      <a:pt x="0" y="215"/>
                    </a:lnTo>
                    <a:lnTo>
                      <a:pt x="0" y="253"/>
                    </a:lnTo>
                    <a:lnTo>
                      <a:pt x="212" y="43"/>
                    </a:lnTo>
                    <a:lnTo>
                      <a:pt x="429" y="253"/>
                    </a:lnTo>
                    <a:lnTo>
                      <a:pt x="647" y="43"/>
                    </a:lnTo>
                    <a:lnTo>
                      <a:pt x="859" y="253"/>
                    </a:lnTo>
                    <a:lnTo>
                      <a:pt x="859" y="215"/>
                    </a:lnTo>
                    <a:lnTo>
                      <a:pt x="647" y="0"/>
                    </a:lnTo>
                    <a:lnTo>
                      <a:pt x="429" y="2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53">
                <a:extLst>
                  <a:ext uri="{FF2B5EF4-FFF2-40B4-BE49-F238E27FC236}">
                    <a16:creationId xmlns:a16="http://schemas.microsoft.com/office/drawing/2014/main" id="{6B0EE64D-4ABB-466A-ACD5-0DD2BEAEA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3538" y="2533651"/>
                <a:ext cx="1363663" cy="403225"/>
              </a:xfrm>
              <a:custGeom>
                <a:avLst/>
                <a:gdLst>
                  <a:gd name="T0" fmla="*/ 429 w 859"/>
                  <a:gd name="T1" fmla="*/ 0 h 254"/>
                  <a:gd name="T2" fmla="*/ 212 w 859"/>
                  <a:gd name="T3" fmla="*/ 215 h 254"/>
                  <a:gd name="T4" fmla="*/ 0 w 859"/>
                  <a:gd name="T5" fmla="*/ 5 h 254"/>
                  <a:gd name="T6" fmla="*/ 0 w 859"/>
                  <a:gd name="T7" fmla="*/ 43 h 254"/>
                  <a:gd name="T8" fmla="*/ 212 w 859"/>
                  <a:gd name="T9" fmla="*/ 254 h 254"/>
                  <a:gd name="T10" fmla="*/ 429 w 859"/>
                  <a:gd name="T11" fmla="*/ 43 h 254"/>
                  <a:gd name="T12" fmla="*/ 647 w 859"/>
                  <a:gd name="T13" fmla="*/ 254 h 254"/>
                  <a:gd name="T14" fmla="*/ 859 w 859"/>
                  <a:gd name="T15" fmla="*/ 43 h 254"/>
                  <a:gd name="T16" fmla="*/ 859 w 859"/>
                  <a:gd name="T17" fmla="*/ 5 h 254"/>
                  <a:gd name="T18" fmla="*/ 647 w 859"/>
                  <a:gd name="T19" fmla="*/ 215 h 254"/>
                  <a:gd name="T20" fmla="*/ 429 w 859"/>
                  <a:gd name="T21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9" h="254">
                    <a:moveTo>
                      <a:pt x="429" y="0"/>
                    </a:moveTo>
                    <a:lnTo>
                      <a:pt x="212" y="215"/>
                    </a:lnTo>
                    <a:lnTo>
                      <a:pt x="0" y="5"/>
                    </a:lnTo>
                    <a:lnTo>
                      <a:pt x="0" y="43"/>
                    </a:lnTo>
                    <a:lnTo>
                      <a:pt x="212" y="254"/>
                    </a:lnTo>
                    <a:lnTo>
                      <a:pt x="429" y="43"/>
                    </a:lnTo>
                    <a:lnTo>
                      <a:pt x="647" y="254"/>
                    </a:lnTo>
                    <a:lnTo>
                      <a:pt x="859" y="43"/>
                    </a:lnTo>
                    <a:lnTo>
                      <a:pt x="859" y="5"/>
                    </a:lnTo>
                    <a:lnTo>
                      <a:pt x="647" y="215"/>
                    </a:lnTo>
                    <a:lnTo>
                      <a:pt x="42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80">
                <a:extLst>
                  <a:ext uri="{FF2B5EF4-FFF2-40B4-BE49-F238E27FC236}">
                    <a16:creationId xmlns:a16="http://schemas.microsoft.com/office/drawing/2014/main" id="{3291F7DB-7C86-4418-945F-BDE4F1FAFC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8288" y="2936876"/>
                <a:ext cx="1365250" cy="401638"/>
              </a:xfrm>
              <a:custGeom>
                <a:avLst/>
                <a:gdLst>
                  <a:gd name="T0" fmla="*/ 430 w 860"/>
                  <a:gd name="T1" fmla="*/ 215 h 253"/>
                  <a:gd name="T2" fmla="*/ 213 w 860"/>
                  <a:gd name="T3" fmla="*/ 0 h 253"/>
                  <a:gd name="T4" fmla="*/ 0 w 860"/>
                  <a:gd name="T5" fmla="*/ 215 h 253"/>
                  <a:gd name="T6" fmla="*/ 0 w 860"/>
                  <a:gd name="T7" fmla="*/ 253 h 253"/>
                  <a:gd name="T8" fmla="*/ 213 w 860"/>
                  <a:gd name="T9" fmla="*/ 43 h 253"/>
                  <a:gd name="T10" fmla="*/ 430 w 860"/>
                  <a:gd name="T11" fmla="*/ 253 h 253"/>
                  <a:gd name="T12" fmla="*/ 642 w 860"/>
                  <a:gd name="T13" fmla="*/ 43 h 253"/>
                  <a:gd name="T14" fmla="*/ 860 w 860"/>
                  <a:gd name="T15" fmla="*/ 253 h 253"/>
                  <a:gd name="T16" fmla="*/ 860 w 860"/>
                  <a:gd name="T17" fmla="*/ 215 h 253"/>
                  <a:gd name="T18" fmla="*/ 642 w 860"/>
                  <a:gd name="T19" fmla="*/ 0 h 253"/>
                  <a:gd name="T20" fmla="*/ 430 w 860"/>
                  <a:gd name="T21" fmla="*/ 215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60" h="253">
                    <a:moveTo>
                      <a:pt x="430" y="215"/>
                    </a:moveTo>
                    <a:lnTo>
                      <a:pt x="213" y="0"/>
                    </a:lnTo>
                    <a:lnTo>
                      <a:pt x="0" y="215"/>
                    </a:lnTo>
                    <a:lnTo>
                      <a:pt x="0" y="253"/>
                    </a:lnTo>
                    <a:lnTo>
                      <a:pt x="213" y="43"/>
                    </a:lnTo>
                    <a:lnTo>
                      <a:pt x="430" y="253"/>
                    </a:lnTo>
                    <a:lnTo>
                      <a:pt x="642" y="43"/>
                    </a:lnTo>
                    <a:lnTo>
                      <a:pt x="860" y="253"/>
                    </a:lnTo>
                    <a:lnTo>
                      <a:pt x="860" y="215"/>
                    </a:lnTo>
                    <a:lnTo>
                      <a:pt x="642" y="0"/>
                    </a:lnTo>
                    <a:lnTo>
                      <a:pt x="430" y="2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81">
                <a:extLst>
                  <a:ext uri="{FF2B5EF4-FFF2-40B4-BE49-F238E27FC236}">
                    <a16:creationId xmlns:a16="http://schemas.microsoft.com/office/drawing/2014/main" id="{4ED04D9D-8930-4E6C-835F-B7C1204A8B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8288" y="2533651"/>
                <a:ext cx="1365250" cy="403225"/>
              </a:xfrm>
              <a:custGeom>
                <a:avLst/>
                <a:gdLst>
                  <a:gd name="T0" fmla="*/ 430 w 860"/>
                  <a:gd name="T1" fmla="*/ 0 h 254"/>
                  <a:gd name="T2" fmla="*/ 213 w 860"/>
                  <a:gd name="T3" fmla="*/ 215 h 254"/>
                  <a:gd name="T4" fmla="*/ 0 w 860"/>
                  <a:gd name="T5" fmla="*/ 5 h 254"/>
                  <a:gd name="T6" fmla="*/ 0 w 860"/>
                  <a:gd name="T7" fmla="*/ 43 h 254"/>
                  <a:gd name="T8" fmla="*/ 213 w 860"/>
                  <a:gd name="T9" fmla="*/ 254 h 254"/>
                  <a:gd name="T10" fmla="*/ 430 w 860"/>
                  <a:gd name="T11" fmla="*/ 43 h 254"/>
                  <a:gd name="T12" fmla="*/ 642 w 860"/>
                  <a:gd name="T13" fmla="*/ 254 h 254"/>
                  <a:gd name="T14" fmla="*/ 860 w 860"/>
                  <a:gd name="T15" fmla="*/ 43 h 254"/>
                  <a:gd name="T16" fmla="*/ 860 w 860"/>
                  <a:gd name="T17" fmla="*/ 5 h 254"/>
                  <a:gd name="T18" fmla="*/ 642 w 860"/>
                  <a:gd name="T19" fmla="*/ 215 h 254"/>
                  <a:gd name="T20" fmla="*/ 430 w 860"/>
                  <a:gd name="T21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60" h="254">
                    <a:moveTo>
                      <a:pt x="430" y="0"/>
                    </a:moveTo>
                    <a:lnTo>
                      <a:pt x="213" y="215"/>
                    </a:lnTo>
                    <a:lnTo>
                      <a:pt x="0" y="5"/>
                    </a:lnTo>
                    <a:lnTo>
                      <a:pt x="0" y="43"/>
                    </a:lnTo>
                    <a:lnTo>
                      <a:pt x="213" y="254"/>
                    </a:lnTo>
                    <a:lnTo>
                      <a:pt x="430" y="43"/>
                    </a:lnTo>
                    <a:lnTo>
                      <a:pt x="642" y="254"/>
                    </a:lnTo>
                    <a:lnTo>
                      <a:pt x="860" y="43"/>
                    </a:lnTo>
                    <a:lnTo>
                      <a:pt x="860" y="5"/>
                    </a:lnTo>
                    <a:lnTo>
                      <a:pt x="642" y="215"/>
                    </a:lnTo>
                    <a:lnTo>
                      <a:pt x="4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108">
                <a:extLst>
                  <a:ext uri="{FF2B5EF4-FFF2-40B4-BE49-F238E27FC236}">
                    <a16:creationId xmlns:a16="http://schemas.microsoft.com/office/drawing/2014/main" id="{7DF83EF6-3868-46A9-B8B3-2B9F73DCA7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4626" y="2936876"/>
                <a:ext cx="1363663" cy="401638"/>
              </a:xfrm>
              <a:custGeom>
                <a:avLst/>
                <a:gdLst>
                  <a:gd name="T0" fmla="*/ 430 w 859"/>
                  <a:gd name="T1" fmla="*/ 215 h 253"/>
                  <a:gd name="T2" fmla="*/ 212 w 859"/>
                  <a:gd name="T3" fmla="*/ 0 h 253"/>
                  <a:gd name="T4" fmla="*/ 0 w 859"/>
                  <a:gd name="T5" fmla="*/ 215 h 253"/>
                  <a:gd name="T6" fmla="*/ 0 w 859"/>
                  <a:gd name="T7" fmla="*/ 253 h 253"/>
                  <a:gd name="T8" fmla="*/ 212 w 859"/>
                  <a:gd name="T9" fmla="*/ 43 h 253"/>
                  <a:gd name="T10" fmla="*/ 430 w 859"/>
                  <a:gd name="T11" fmla="*/ 253 h 253"/>
                  <a:gd name="T12" fmla="*/ 642 w 859"/>
                  <a:gd name="T13" fmla="*/ 43 h 253"/>
                  <a:gd name="T14" fmla="*/ 859 w 859"/>
                  <a:gd name="T15" fmla="*/ 253 h 253"/>
                  <a:gd name="T16" fmla="*/ 859 w 859"/>
                  <a:gd name="T17" fmla="*/ 215 h 253"/>
                  <a:gd name="T18" fmla="*/ 642 w 859"/>
                  <a:gd name="T19" fmla="*/ 0 h 253"/>
                  <a:gd name="T20" fmla="*/ 430 w 859"/>
                  <a:gd name="T21" fmla="*/ 215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9" h="253">
                    <a:moveTo>
                      <a:pt x="430" y="215"/>
                    </a:moveTo>
                    <a:lnTo>
                      <a:pt x="212" y="0"/>
                    </a:lnTo>
                    <a:lnTo>
                      <a:pt x="0" y="215"/>
                    </a:lnTo>
                    <a:lnTo>
                      <a:pt x="0" y="253"/>
                    </a:lnTo>
                    <a:lnTo>
                      <a:pt x="212" y="43"/>
                    </a:lnTo>
                    <a:lnTo>
                      <a:pt x="430" y="253"/>
                    </a:lnTo>
                    <a:lnTo>
                      <a:pt x="642" y="43"/>
                    </a:lnTo>
                    <a:lnTo>
                      <a:pt x="859" y="253"/>
                    </a:lnTo>
                    <a:lnTo>
                      <a:pt x="859" y="215"/>
                    </a:lnTo>
                    <a:lnTo>
                      <a:pt x="642" y="0"/>
                    </a:lnTo>
                    <a:lnTo>
                      <a:pt x="430" y="2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109">
                <a:extLst>
                  <a:ext uri="{FF2B5EF4-FFF2-40B4-BE49-F238E27FC236}">
                    <a16:creationId xmlns:a16="http://schemas.microsoft.com/office/drawing/2014/main" id="{CF9C56DA-D35B-48A8-A0F5-88A6E08B96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4626" y="2533651"/>
                <a:ext cx="1363663" cy="403225"/>
              </a:xfrm>
              <a:custGeom>
                <a:avLst/>
                <a:gdLst>
                  <a:gd name="T0" fmla="*/ 430 w 859"/>
                  <a:gd name="T1" fmla="*/ 0 h 254"/>
                  <a:gd name="T2" fmla="*/ 212 w 859"/>
                  <a:gd name="T3" fmla="*/ 215 h 254"/>
                  <a:gd name="T4" fmla="*/ 0 w 859"/>
                  <a:gd name="T5" fmla="*/ 5 h 254"/>
                  <a:gd name="T6" fmla="*/ 0 w 859"/>
                  <a:gd name="T7" fmla="*/ 43 h 254"/>
                  <a:gd name="T8" fmla="*/ 212 w 859"/>
                  <a:gd name="T9" fmla="*/ 254 h 254"/>
                  <a:gd name="T10" fmla="*/ 430 w 859"/>
                  <a:gd name="T11" fmla="*/ 43 h 254"/>
                  <a:gd name="T12" fmla="*/ 642 w 859"/>
                  <a:gd name="T13" fmla="*/ 254 h 254"/>
                  <a:gd name="T14" fmla="*/ 859 w 859"/>
                  <a:gd name="T15" fmla="*/ 43 h 254"/>
                  <a:gd name="T16" fmla="*/ 859 w 859"/>
                  <a:gd name="T17" fmla="*/ 5 h 254"/>
                  <a:gd name="T18" fmla="*/ 642 w 859"/>
                  <a:gd name="T19" fmla="*/ 215 h 254"/>
                  <a:gd name="T20" fmla="*/ 430 w 859"/>
                  <a:gd name="T21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9" h="254">
                    <a:moveTo>
                      <a:pt x="430" y="0"/>
                    </a:moveTo>
                    <a:lnTo>
                      <a:pt x="212" y="215"/>
                    </a:lnTo>
                    <a:lnTo>
                      <a:pt x="0" y="5"/>
                    </a:lnTo>
                    <a:lnTo>
                      <a:pt x="0" y="43"/>
                    </a:lnTo>
                    <a:lnTo>
                      <a:pt x="212" y="254"/>
                    </a:lnTo>
                    <a:lnTo>
                      <a:pt x="430" y="43"/>
                    </a:lnTo>
                    <a:lnTo>
                      <a:pt x="642" y="254"/>
                    </a:lnTo>
                    <a:lnTo>
                      <a:pt x="859" y="43"/>
                    </a:lnTo>
                    <a:lnTo>
                      <a:pt x="859" y="5"/>
                    </a:lnTo>
                    <a:lnTo>
                      <a:pt x="642" y="215"/>
                    </a:lnTo>
                    <a:lnTo>
                      <a:pt x="4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136">
                <a:extLst>
                  <a:ext uri="{FF2B5EF4-FFF2-40B4-BE49-F238E27FC236}">
                    <a16:creationId xmlns:a16="http://schemas.microsoft.com/office/drawing/2014/main" id="{039E0054-0899-4A30-A9D9-9C3532730F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3026" y="2936876"/>
                <a:ext cx="1371600" cy="401638"/>
              </a:xfrm>
              <a:custGeom>
                <a:avLst/>
                <a:gdLst>
                  <a:gd name="T0" fmla="*/ 434 w 864"/>
                  <a:gd name="T1" fmla="*/ 215 h 253"/>
                  <a:gd name="T2" fmla="*/ 217 w 864"/>
                  <a:gd name="T3" fmla="*/ 0 h 253"/>
                  <a:gd name="T4" fmla="*/ 0 w 864"/>
                  <a:gd name="T5" fmla="*/ 215 h 253"/>
                  <a:gd name="T6" fmla="*/ 0 w 864"/>
                  <a:gd name="T7" fmla="*/ 253 h 253"/>
                  <a:gd name="T8" fmla="*/ 217 w 864"/>
                  <a:gd name="T9" fmla="*/ 43 h 253"/>
                  <a:gd name="T10" fmla="*/ 434 w 864"/>
                  <a:gd name="T11" fmla="*/ 253 h 253"/>
                  <a:gd name="T12" fmla="*/ 647 w 864"/>
                  <a:gd name="T13" fmla="*/ 43 h 253"/>
                  <a:gd name="T14" fmla="*/ 864 w 864"/>
                  <a:gd name="T15" fmla="*/ 253 h 253"/>
                  <a:gd name="T16" fmla="*/ 864 w 864"/>
                  <a:gd name="T17" fmla="*/ 215 h 253"/>
                  <a:gd name="T18" fmla="*/ 647 w 864"/>
                  <a:gd name="T19" fmla="*/ 0 h 253"/>
                  <a:gd name="T20" fmla="*/ 434 w 864"/>
                  <a:gd name="T21" fmla="*/ 215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64" h="253">
                    <a:moveTo>
                      <a:pt x="434" y="215"/>
                    </a:moveTo>
                    <a:lnTo>
                      <a:pt x="217" y="0"/>
                    </a:lnTo>
                    <a:lnTo>
                      <a:pt x="0" y="215"/>
                    </a:lnTo>
                    <a:lnTo>
                      <a:pt x="0" y="253"/>
                    </a:lnTo>
                    <a:lnTo>
                      <a:pt x="217" y="43"/>
                    </a:lnTo>
                    <a:lnTo>
                      <a:pt x="434" y="253"/>
                    </a:lnTo>
                    <a:lnTo>
                      <a:pt x="647" y="43"/>
                    </a:lnTo>
                    <a:lnTo>
                      <a:pt x="864" y="253"/>
                    </a:lnTo>
                    <a:lnTo>
                      <a:pt x="864" y="215"/>
                    </a:lnTo>
                    <a:lnTo>
                      <a:pt x="647" y="0"/>
                    </a:lnTo>
                    <a:lnTo>
                      <a:pt x="434" y="2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137">
                <a:extLst>
                  <a:ext uri="{FF2B5EF4-FFF2-40B4-BE49-F238E27FC236}">
                    <a16:creationId xmlns:a16="http://schemas.microsoft.com/office/drawing/2014/main" id="{B521DD5D-0D38-4ADC-A85E-3A8E970396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3026" y="2533651"/>
                <a:ext cx="1371600" cy="403225"/>
              </a:xfrm>
              <a:custGeom>
                <a:avLst/>
                <a:gdLst>
                  <a:gd name="T0" fmla="*/ 429 w 864"/>
                  <a:gd name="T1" fmla="*/ 0 h 254"/>
                  <a:gd name="T2" fmla="*/ 217 w 864"/>
                  <a:gd name="T3" fmla="*/ 215 h 254"/>
                  <a:gd name="T4" fmla="*/ 0 w 864"/>
                  <a:gd name="T5" fmla="*/ 5 h 254"/>
                  <a:gd name="T6" fmla="*/ 0 w 864"/>
                  <a:gd name="T7" fmla="*/ 43 h 254"/>
                  <a:gd name="T8" fmla="*/ 217 w 864"/>
                  <a:gd name="T9" fmla="*/ 254 h 254"/>
                  <a:gd name="T10" fmla="*/ 429 w 864"/>
                  <a:gd name="T11" fmla="*/ 43 h 254"/>
                  <a:gd name="T12" fmla="*/ 647 w 864"/>
                  <a:gd name="T13" fmla="*/ 254 h 254"/>
                  <a:gd name="T14" fmla="*/ 864 w 864"/>
                  <a:gd name="T15" fmla="*/ 43 h 254"/>
                  <a:gd name="T16" fmla="*/ 864 w 864"/>
                  <a:gd name="T17" fmla="*/ 5 h 254"/>
                  <a:gd name="T18" fmla="*/ 647 w 864"/>
                  <a:gd name="T19" fmla="*/ 215 h 254"/>
                  <a:gd name="T20" fmla="*/ 429 w 864"/>
                  <a:gd name="T21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64" h="254">
                    <a:moveTo>
                      <a:pt x="429" y="0"/>
                    </a:moveTo>
                    <a:lnTo>
                      <a:pt x="217" y="215"/>
                    </a:lnTo>
                    <a:lnTo>
                      <a:pt x="0" y="5"/>
                    </a:lnTo>
                    <a:lnTo>
                      <a:pt x="0" y="43"/>
                    </a:lnTo>
                    <a:lnTo>
                      <a:pt x="217" y="254"/>
                    </a:lnTo>
                    <a:lnTo>
                      <a:pt x="429" y="43"/>
                    </a:lnTo>
                    <a:lnTo>
                      <a:pt x="647" y="254"/>
                    </a:lnTo>
                    <a:lnTo>
                      <a:pt x="864" y="43"/>
                    </a:lnTo>
                    <a:lnTo>
                      <a:pt x="864" y="5"/>
                    </a:lnTo>
                    <a:lnTo>
                      <a:pt x="647" y="215"/>
                    </a:lnTo>
                    <a:lnTo>
                      <a:pt x="42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164">
                <a:extLst>
                  <a:ext uri="{FF2B5EF4-FFF2-40B4-BE49-F238E27FC236}">
                    <a16:creationId xmlns:a16="http://schemas.microsoft.com/office/drawing/2014/main" id="{793F7A8B-093F-40C4-A68E-FF77DB4C2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7776" y="2936876"/>
                <a:ext cx="1365250" cy="401638"/>
              </a:xfrm>
              <a:custGeom>
                <a:avLst/>
                <a:gdLst>
                  <a:gd name="T0" fmla="*/ 430 w 860"/>
                  <a:gd name="T1" fmla="*/ 215 h 253"/>
                  <a:gd name="T2" fmla="*/ 218 w 860"/>
                  <a:gd name="T3" fmla="*/ 0 h 253"/>
                  <a:gd name="T4" fmla="*/ 0 w 860"/>
                  <a:gd name="T5" fmla="*/ 215 h 253"/>
                  <a:gd name="T6" fmla="*/ 0 w 860"/>
                  <a:gd name="T7" fmla="*/ 253 h 253"/>
                  <a:gd name="T8" fmla="*/ 218 w 860"/>
                  <a:gd name="T9" fmla="*/ 43 h 253"/>
                  <a:gd name="T10" fmla="*/ 430 w 860"/>
                  <a:gd name="T11" fmla="*/ 253 h 253"/>
                  <a:gd name="T12" fmla="*/ 647 w 860"/>
                  <a:gd name="T13" fmla="*/ 43 h 253"/>
                  <a:gd name="T14" fmla="*/ 860 w 860"/>
                  <a:gd name="T15" fmla="*/ 253 h 253"/>
                  <a:gd name="T16" fmla="*/ 860 w 860"/>
                  <a:gd name="T17" fmla="*/ 215 h 253"/>
                  <a:gd name="T18" fmla="*/ 647 w 860"/>
                  <a:gd name="T19" fmla="*/ 0 h 253"/>
                  <a:gd name="T20" fmla="*/ 430 w 860"/>
                  <a:gd name="T21" fmla="*/ 215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60" h="253">
                    <a:moveTo>
                      <a:pt x="430" y="215"/>
                    </a:moveTo>
                    <a:lnTo>
                      <a:pt x="218" y="0"/>
                    </a:lnTo>
                    <a:lnTo>
                      <a:pt x="0" y="215"/>
                    </a:lnTo>
                    <a:lnTo>
                      <a:pt x="0" y="253"/>
                    </a:lnTo>
                    <a:lnTo>
                      <a:pt x="218" y="43"/>
                    </a:lnTo>
                    <a:lnTo>
                      <a:pt x="430" y="253"/>
                    </a:lnTo>
                    <a:lnTo>
                      <a:pt x="647" y="43"/>
                    </a:lnTo>
                    <a:lnTo>
                      <a:pt x="860" y="253"/>
                    </a:lnTo>
                    <a:lnTo>
                      <a:pt x="860" y="215"/>
                    </a:lnTo>
                    <a:lnTo>
                      <a:pt x="647" y="0"/>
                    </a:lnTo>
                    <a:lnTo>
                      <a:pt x="430" y="2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165">
                <a:extLst>
                  <a:ext uri="{FF2B5EF4-FFF2-40B4-BE49-F238E27FC236}">
                    <a16:creationId xmlns:a16="http://schemas.microsoft.com/office/drawing/2014/main" id="{4CA4D598-6298-4769-B103-27CE3826C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7776" y="2533651"/>
                <a:ext cx="1365250" cy="403225"/>
              </a:xfrm>
              <a:custGeom>
                <a:avLst/>
                <a:gdLst>
                  <a:gd name="T0" fmla="*/ 430 w 860"/>
                  <a:gd name="T1" fmla="*/ 0 h 254"/>
                  <a:gd name="T2" fmla="*/ 218 w 860"/>
                  <a:gd name="T3" fmla="*/ 215 h 254"/>
                  <a:gd name="T4" fmla="*/ 0 w 860"/>
                  <a:gd name="T5" fmla="*/ 5 h 254"/>
                  <a:gd name="T6" fmla="*/ 0 w 860"/>
                  <a:gd name="T7" fmla="*/ 43 h 254"/>
                  <a:gd name="T8" fmla="*/ 218 w 860"/>
                  <a:gd name="T9" fmla="*/ 254 h 254"/>
                  <a:gd name="T10" fmla="*/ 430 w 860"/>
                  <a:gd name="T11" fmla="*/ 43 h 254"/>
                  <a:gd name="T12" fmla="*/ 647 w 860"/>
                  <a:gd name="T13" fmla="*/ 254 h 254"/>
                  <a:gd name="T14" fmla="*/ 860 w 860"/>
                  <a:gd name="T15" fmla="*/ 43 h 254"/>
                  <a:gd name="T16" fmla="*/ 860 w 860"/>
                  <a:gd name="T17" fmla="*/ 5 h 254"/>
                  <a:gd name="T18" fmla="*/ 647 w 860"/>
                  <a:gd name="T19" fmla="*/ 215 h 254"/>
                  <a:gd name="T20" fmla="*/ 430 w 860"/>
                  <a:gd name="T21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60" h="254">
                    <a:moveTo>
                      <a:pt x="430" y="0"/>
                    </a:moveTo>
                    <a:lnTo>
                      <a:pt x="218" y="215"/>
                    </a:lnTo>
                    <a:lnTo>
                      <a:pt x="0" y="5"/>
                    </a:lnTo>
                    <a:lnTo>
                      <a:pt x="0" y="43"/>
                    </a:lnTo>
                    <a:lnTo>
                      <a:pt x="218" y="254"/>
                    </a:lnTo>
                    <a:lnTo>
                      <a:pt x="430" y="43"/>
                    </a:lnTo>
                    <a:lnTo>
                      <a:pt x="647" y="254"/>
                    </a:lnTo>
                    <a:lnTo>
                      <a:pt x="860" y="43"/>
                    </a:lnTo>
                    <a:lnTo>
                      <a:pt x="860" y="5"/>
                    </a:lnTo>
                    <a:lnTo>
                      <a:pt x="647" y="215"/>
                    </a:lnTo>
                    <a:lnTo>
                      <a:pt x="4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192">
                <a:extLst>
                  <a:ext uri="{FF2B5EF4-FFF2-40B4-BE49-F238E27FC236}">
                    <a16:creationId xmlns:a16="http://schemas.microsoft.com/office/drawing/2014/main" id="{F2EAB03F-608F-4BFE-8404-BE00AAB6A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113" y="2936876"/>
                <a:ext cx="1363663" cy="401638"/>
              </a:xfrm>
              <a:custGeom>
                <a:avLst/>
                <a:gdLst>
                  <a:gd name="T0" fmla="*/ 430 w 859"/>
                  <a:gd name="T1" fmla="*/ 215 h 253"/>
                  <a:gd name="T2" fmla="*/ 217 w 859"/>
                  <a:gd name="T3" fmla="*/ 0 h 253"/>
                  <a:gd name="T4" fmla="*/ 0 w 859"/>
                  <a:gd name="T5" fmla="*/ 215 h 253"/>
                  <a:gd name="T6" fmla="*/ 0 w 859"/>
                  <a:gd name="T7" fmla="*/ 253 h 253"/>
                  <a:gd name="T8" fmla="*/ 217 w 859"/>
                  <a:gd name="T9" fmla="*/ 43 h 253"/>
                  <a:gd name="T10" fmla="*/ 430 w 859"/>
                  <a:gd name="T11" fmla="*/ 253 h 253"/>
                  <a:gd name="T12" fmla="*/ 647 w 859"/>
                  <a:gd name="T13" fmla="*/ 43 h 253"/>
                  <a:gd name="T14" fmla="*/ 859 w 859"/>
                  <a:gd name="T15" fmla="*/ 253 h 253"/>
                  <a:gd name="T16" fmla="*/ 859 w 859"/>
                  <a:gd name="T17" fmla="*/ 215 h 253"/>
                  <a:gd name="T18" fmla="*/ 647 w 859"/>
                  <a:gd name="T19" fmla="*/ 0 h 253"/>
                  <a:gd name="T20" fmla="*/ 430 w 859"/>
                  <a:gd name="T21" fmla="*/ 215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9" h="253">
                    <a:moveTo>
                      <a:pt x="430" y="215"/>
                    </a:moveTo>
                    <a:lnTo>
                      <a:pt x="217" y="0"/>
                    </a:lnTo>
                    <a:lnTo>
                      <a:pt x="0" y="215"/>
                    </a:lnTo>
                    <a:lnTo>
                      <a:pt x="0" y="253"/>
                    </a:lnTo>
                    <a:lnTo>
                      <a:pt x="217" y="43"/>
                    </a:lnTo>
                    <a:lnTo>
                      <a:pt x="430" y="253"/>
                    </a:lnTo>
                    <a:lnTo>
                      <a:pt x="647" y="43"/>
                    </a:lnTo>
                    <a:lnTo>
                      <a:pt x="859" y="253"/>
                    </a:lnTo>
                    <a:lnTo>
                      <a:pt x="859" y="215"/>
                    </a:lnTo>
                    <a:lnTo>
                      <a:pt x="647" y="0"/>
                    </a:lnTo>
                    <a:lnTo>
                      <a:pt x="430" y="2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193">
                <a:extLst>
                  <a:ext uri="{FF2B5EF4-FFF2-40B4-BE49-F238E27FC236}">
                    <a16:creationId xmlns:a16="http://schemas.microsoft.com/office/drawing/2014/main" id="{835E6137-9AEB-4C08-9AD6-9F89A715B2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113" y="2533651"/>
                <a:ext cx="1363663" cy="403225"/>
              </a:xfrm>
              <a:custGeom>
                <a:avLst/>
                <a:gdLst>
                  <a:gd name="T0" fmla="*/ 430 w 859"/>
                  <a:gd name="T1" fmla="*/ 0 h 254"/>
                  <a:gd name="T2" fmla="*/ 217 w 859"/>
                  <a:gd name="T3" fmla="*/ 215 h 254"/>
                  <a:gd name="T4" fmla="*/ 0 w 859"/>
                  <a:gd name="T5" fmla="*/ 5 h 254"/>
                  <a:gd name="T6" fmla="*/ 0 w 859"/>
                  <a:gd name="T7" fmla="*/ 43 h 254"/>
                  <a:gd name="T8" fmla="*/ 217 w 859"/>
                  <a:gd name="T9" fmla="*/ 254 h 254"/>
                  <a:gd name="T10" fmla="*/ 430 w 859"/>
                  <a:gd name="T11" fmla="*/ 43 h 254"/>
                  <a:gd name="T12" fmla="*/ 647 w 859"/>
                  <a:gd name="T13" fmla="*/ 254 h 254"/>
                  <a:gd name="T14" fmla="*/ 859 w 859"/>
                  <a:gd name="T15" fmla="*/ 43 h 254"/>
                  <a:gd name="T16" fmla="*/ 859 w 859"/>
                  <a:gd name="T17" fmla="*/ 5 h 254"/>
                  <a:gd name="T18" fmla="*/ 647 w 859"/>
                  <a:gd name="T19" fmla="*/ 215 h 254"/>
                  <a:gd name="T20" fmla="*/ 430 w 859"/>
                  <a:gd name="T21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9" h="254">
                    <a:moveTo>
                      <a:pt x="430" y="0"/>
                    </a:moveTo>
                    <a:lnTo>
                      <a:pt x="217" y="215"/>
                    </a:lnTo>
                    <a:lnTo>
                      <a:pt x="0" y="5"/>
                    </a:lnTo>
                    <a:lnTo>
                      <a:pt x="0" y="43"/>
                    </a:lnTo>
                    <a:lnTo>
                      <a:pt x="217" y="254"/>
                    </a:lnTo>
                    <a:lnTo>
                      <a:pt x="430" y="43"/>
                    </a:lnTo>
                    <a:lnTo>
                      <a:pt x="647" y="254"/>
                    </a:lnTo>
                    <a:lnTo>
                      <a:pt x="859" y="43"/>
                    </a:lnTo>
                    <a:lnTo>
                      <a:pt x="859" y="5"/>
                    </a:lnTo>
                    <a:lnTo>
                      <a:pt x="647" y="215"/>
                    </a:lnTo>
                    <a:lnTo>
                      <a:pt x="4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221">
                <a:extLst>
                  <a:ext uri="{FF2B5EF4-FFF2-40B4-BE49-F238E27FC236}">
                    <a16:creationId xmlns:a16="http://schemas.microsoft.com/office/drawing/2014/main" id="{AD63E7FE-2F8D-4AF3-AFA6-E035572EB3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863" y="2936876"/>
                <a:ext cx="1365250" cy="401638"/>
              </a:xfrm>
              <a:custGeom>
                <a:avLst/>
                <a:gdLst>
                  <a:gd name="T0" fmla="*/ 430 w 860"/>
                  <a:gd name="T1" fmla="*/ 215 h 253"/>
                  <a:gd name="T2" fmla="*/ 213 w 860"/>
                  <a:gd name="T3" fmla="*/ 0 h 253"/>
                  <a:gd name="T4" fmla="*/ 0 w 860"/>
                  <a:gd name="T5" fmla="*/ 215 h 253"/>
                  <a:gd name="T6" fmla="*/ 0 w 860"/>
                  <a:gd name="T7" fmla="*/ 253 h 253"/>
                  <a:gd name="T8" fmla="*/ 213 w 860"/>
                  <a:gd name="T9" fmla="*/ 43 h 253"/>
                  <a:gd name="T10" fmla="*/ 430 w 860"/>
                  <a:gd name="T11" fmla="*/ 253 h 253"/>
                  <a:gd name="T12" fmla="*/ 647 w 860"/>
                  <a:gd name="T13" fmla="*/ 43 h 253"/>
                  <a:gd name="T14" fmla="*/ 860 w 860"/>
                  <a:gd name="T15" fmla="*/ 253 h 253"/>
                  <a:gd name="T16" fmla="*/ 860 w 860"/>
                  <a:gd name="T17" fmla="*/ 215 h 253"/>
                  <a:gd name="T18" fmla="*/ 647 w 860"/>
                  <a:gd name="T19" fmla="*/ 0 h 253"/>
                  <a:gd name="T20" fmla="*/ 430 w 860"/>
                  <a:gd name="T21" fmla="*/ 215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60" h="253">
                    <a:moveTo>
                      <a:pt x="430" y="215"/>
                    </a:moveTo>
                    <a:lnTo>
                      <a:pt x="213" y="0"/>
                    </a:lnTo>
                    <a:lnTo>
                      <a:pt x="0" y="215"/>
                    </a:lnTo>
                    <a:lnTo>
                      <a:pt x="0" y="253"/>
                    </a:lnTo>
                    <a:lnTo>
                      <a:pt x="213" y="43"/>
                    </a:lnTo>
                    <a:lnTo>
                      <a:pt x="430" y="253"/>
                    </a:lnTo>
                    <a:lnTo>
                      <a:pt x="647" y="43"/>
                    </a:lnTo>
                    <a:lnTo>
                      <a:pt x="860" y="253"/>
                    </a:lnTo>
                    <a:lnTo>
                      <a:pt x="860" y="215"/>
                    </a:lnTo>
                    <a:lnTo>
                      <a:pt x="647" y="0"/>
                    </a:lnTo>
                    <a:lnTo>
                      <a:pt x="430" y="2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222">
                <a:extLst>
                  <a:ext uri="{FF2B5EF4-FFF2-40B4-BE49-F238E27FC236}">
                    <a16:creationId xmlns:a16="http://schemas.microsoft.com/office/drawing/2014/main" id="{3C2931F8-5D74-4ABA-873F-227D0DB56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863" y="2533651"/>
                <a:ext cx="1365250" cy="403225"/>
              </a:xfrm>
              <a:custGeom>
                <a:avLst/>
                <a:gdLst>
                  <a:gd name="T0" fmla="*/ 430 w 860"/>
                  <a:gd name="T1" fmla="*/ 0 h 254"/>
                  <a:gd name="T2" fmla="*/ 213 w 860"/>
                  <a:gd name="T3" fmla="*/ 215 h 254"/>
                  <a:gd name="T4" fmla="*/ 0 w 860"/>
                  <a:gd name="T5" fmla="*/ 5 h 254"/>
                  <a:gd name="T6" fmla="*/ 0 w 860"/>
                  <a:gd name="T7" fmla="*/ 43 h 254"/>
                  <a:gd name="T8" fmla="*/ 213 w 860"/>
                  <a:gd name="T9" fmla="*/ 254 h 254"/>
                  <a:gd name="T10" fmla="*/ 430 w 860"/>
                  <a:gd name="T11" fmla="*/ 43 h 254"/>
                  <a:gd name="T12" fmla="*/ 647 w 860"/>
                  <a:gd name="T13" fmla="*/ 254 h 254"/>
                  <a:gd name="T14" fmla="*/ 860 w 860"/>
                  <a:gd name="T15" fmla="*/ 43 h 254"/>
                  <a:gd name="T16" fmla="*/ 860 w 860"/>
                  <a:gd name="T17" fmla="*/ 5 h 254"/>
                  <a:gd name="T18" fmla="*/ 647 w 860"/>
                  <a:gd name="T19" fmla="*/ 215 h 254"/>
                  <a:gd name="T20" fmla="*/ 430 w 860"/>
                  <a:gd name="T21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60" h="254">
                    <a:moveTo>
                      <a:pt x="430" y="0"/>
                    </a:moveTo>
                    <a:lnTo>
                      <a:pt x="213" y="215"/>
                    </a:lnTo>
                    <a:lnTo>
                      <a:pt x="0" y="5"/>
                    </a:lnTo>
                    <a:lnTo>
                      <a:pt x="0" y="43"/>
                    </a:lnTo>
                    <a:lnTo>
                      <a:pt x="213" y="254"/>
                    </a:lnTo>
                    <a:lnTo>
                      <a:pt x="430" y="43"/>
                    </a:lnTo>
                    <a:lnTo>
                      <a:pt x="647" y="254"/>
                    </a:lnTo>
                    <a:lnTo>
                      <a:pt x="860" y="43"/>
                    </a:lnTo>
                    <a:lnTo>
                      <a:pt x="860" y="5"/>
                    </a:lnTo>
                    <a:lnTo>
                      <a:pt x="647" y="215"/>
                    </a:lnTo>
                    <a:lnTo>
                      <a:pt x="4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249">
                <a:extLst>
                  <a:ext uri="{FF2B5EF4-FFF2-40B4-BE49-F238E27FC236}">
                    <a16:creationId xmlns:a16="http://schemas.microsoft.com/office/drawing/2014/main" id="{B6574377-F026-40EB-8563-2D53C81FAA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04800" y="2936876"/>
                <a:ext cx="1363663" cy="401638"/>
              </a:xfrm>
              <a:custGeom>
                <a:avLst/>
                <a:gdLst>
                  <a:gd name="T0" fmla="*/ 430 w 859"/>
                  <a:gd name="T1" fmla="*/ 215 h 253"/>
                  <a:gd name="T2" fmla="*/ 213 w 859"/>
                  <a:gd name="T3" fmla="*/ 0 h 253"/>
                  <a:gd name="T4" fmla="*/ 0 w 859"/>
                  <a:gd name="T5" fmla="*/ 215 h 253"/>
                  <a:gd name="T6" fmla="*/ 0 w 859"/>
                  <a:gd name="T7" fmla="*/ 253 h 253"/>
                  <a:gd name="T8" fmla="*/ 213 w 859"/>
                  <a:gd name="T9" fmla="*/ 43 h 253"/>
                  <a:gd name="T10" fmla="*/ 430 w 859"/>
                  <a:gd name="T11" fmla="*/ 253 h 253"/>
                  <a:gd name="T12" fmla="*/ 647 w 859"/>
                  <a:gd name="T13" fmla="*/ 43 h 253"/>
                  <a:gd name="T14" fmla="*/ 859 w 859"/>
                  <a:gd name="T15" fmla="*/ 253 h 253"/>
                  <a:gd name="T16" fmla="*/ 859 w 859"/>
                  <a:gd name="T17" fmla="*/ 215 h 253"/>
                  <a:gd name="T18" fmla="*/ 647 w 859"/>
                  <a:gd name="T19" fmla="*/ 0 h 253"/>
                  <a:gd name="T20" fmla="*/ 430 w 859"/>
                  <a:gd name="T21" fmla="*/ 215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9" h="253">
                    <a:moveTo>
                      <a:pt x="430" y="215"/>
                    </a:moveTo>
                    <a:lnTo>
                      <a:pt x="213" y="0"/>
                    </a:lnTo>
                    <a:lnTo>
                      <a:pt x="0" y="215"/>
                    </a:lnTo>
                    <a:lnTo>
                      <a:pt x="0" y="253"/>
                    </a:lnTo>
                    <a:lnTo>
                      <a:pt x="213" y="43"/>
                    </a:lnTo>
                    <a:lnTo>
                      <a:pt x="430" y="253"/>
                    </a:lnTo>
                    <a:lnTo>
                      <a:pt x="647" y="43"/>
                    </a:lnTo>
                    <a:lnTo>
                      <a:pt x="859" y="253"/>
                    </a:lnTo>
                    <a:lnTo>
                      <a:pt x="859" y="215"/>
                    </a:lnTo>
                    <a:lnTo>
                      <a:pt x="647" y="0"/>
                    </a:lnTo>
                    <a:lnTo>
                      <a:pt x="430" y="2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250">
                <a:extLst>
                  <a:ext uri="{FF2B5EF4-FFF2-40B4-BE49-F238E27FC236}">
                    <a16:creationId xmlns:a16="http://schemas.microsoft.com/office/drawing/2014/main" id="{F6D8ADD8-574F-45AC-BAA1-D00778909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04800" y="2533651"/>
                <a:ext cx="1363663" cy="403225"/>
              </a:xfrm>
              <a:custGeom>
                <a:avLst/>
                <a:gdLst>
                  <a:gd name="T0" fmla="*/ 430 w 859"/>
                  <a:gd name="T1" fmla="*/ 0 h 254"/>
                  <a:gd name="T2" fmla="*/ 213 w 859"/>
                  <a:gd name="T3" fmla="*/ 215 h 254"/>
                  <a:gd name="T4" fmla="*/ 0 w 859"/>
                  <a:gd name="T5" fmla="*/ 5 h 254"/>
                  <a:gd name="T6" fmla="*/ 0 w 859"/>
                  <a:gd name="T7" fmla="*/ 43 h 254"/>
                  <a:gd name="T8" fmla="*/ 213 w 859"/>
                  <a:gd name="T9" fmla="*/ 254 h 254"/>
                  <a:gd name="T10" fmla="*/ 430 w 859"/>
                  <a:gd name="T11" fmla="*/ 43 h 254"/>
                  <a:gd name="T12" fmla="*/ 647 w 859"/>
                  <a:gd name="T13" fmla="*/ 254 h 254"/>
                  <a:gd name="T14" fmla="*/ 859 w 859"/>
                  <a:gd name="T15" fmla="*/ 43 h 254"/>
                  <a:gd name="T16" fmla="*/ 859 w 859"/>
                  <a:gd name="T17" fmla="*/ 5 h 254"/>
                  <a:gd name="T18" fmla="*/ 647 w 859"/>
                  <a:gd name="T19" fmla="*/ 215 h 254"/>
                  <a:gd name="T20" fmla="*/ 430 w 859"/>
                  <a:gd name="T21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9" h="254">
                    <a:moveTo>
                      <a:pt x="430" y="0"/>
                    </a:moveTo>
                    <a:lnTo>
                      <a:pt x="213" y="215"/>
                    </a:lnTo>
                    <a:lnTo>
                      <a:pt x="0" y="5"/>
                    </a:lnTo>
                    <a:lnTo>
                      <a:pt x="0" y="43"/>
                    </a:lnTo>
                    <a:lnTo>
                      <a:pt x="213" y="254"/>
                    </a:lnTo>
                    <a:lnTo>
                      <a:pt x="430" y="43"/>
                    </a:lnTo>
                    <a:lnTo>
                      <a:pt x="647" y="254"/>
                    </a:lnTo>
                    <a:lnTo>
                      <a:pt x="859" y="43"/>
                    </a:lnTo>
                    <a:lnTo>
                      <a:pt x="859" y="5"/>
                    </a:lnTo>
                    <a:lnTo>
                      <a:pt x="647" y="215"/>
                    </a:lnTo>
                    <a:lnTo>
                      <a:pt x="4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EA029CA1-9DE0-4E7C-9372-65ECAC4F87B3}"/>
                </a:ext>
              </a:extLst>
            </p:cNvPr>
            <p:cNvGrpSpPr/>
            <p:nvPr/>
          </p:nvGrpSpPr>
          <p:grpSpPr>
            <a:xfrm>
              <a:off x="-1" y="119177"/>
              <a:ext cx="12192005" cy="1314895"/>
              <a:chOff x="-304800" y="2351088"/>
              <a:chExt cx="10922001" cy="1177926"/>
            </a:xfrm>
            <a:grpFill/>
          </p:grpSpPr>
          <p:sp>
            <p:nvSpPr>
              <p:cNvPr id="247" name="Freeform 51">
                <a:extLst>
                  <a:ext uri="{FF2B5EF4-FFF2-40B4-BE49-F238E27FC236}">
                    <a16:creationId xmlns:a16="http://schemas.microsoft.com/office/drawing/2014/main" id="{3B7646AC-35EC-4204-B182-B1DB77555F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3538" y="3125789"/>
                <a:ext cx="1363663" cy="403225"/>
              </a:xfrm>
              <a:custGeom>
                <a:avLst/>
                <a:gdLst>
                  <a:gd name="T0" fmla="*/ 429 w 859"/>
                  <a:gd name="T1" fmla="*/ 211 h 254"/>
                  <a:gd name="T2" fmla="*/ 212 w 859"/>
                  <a:gd name="T3" fmla="*/ 0 h 254"/>
                  <a:gd name="T4" fmla="*/ 0 w 859"/>
                  <a:gd name="T5" fmla="*/ 211 h 254"/>
                  <a:gd name="T6" fmla="*/ 0 w 859"/>
                  <a:gd name="T7" fmla="*/ 254 h 254"/>
                  <a:gd name="T8" fmla="*/ 212 w 859"/>
                  <a:gd name="T9" fmla="*/ 39 h 254"/>
                  <a:gd name="T10" fmla="*/ 429 w 859"/>
                  <a:gd name="T11" fmla="*/ 254 h 254"/>
                  <a:gd name="T12" fmla="*/ 647 w 859"/>
                  <a:gd name="T13" fmla="*/ 39 h 254"/>
                  <a:gd name="T14" fmla="*/ 859 w 859"/>
                  <a:gd name="T15" fmla="*/ 254 h 254"/>
                  <a:gd name="T16" fmla="*/ 859 w 859"/>
                  <a:gd name="T17" fmla="*/ 211 h 254"/>
                  <a:gd name="T18" fmla="*/ 647 w 859"/>
                  <a:gd name="T19" fmla="*/ 0 h 254"/>
                  <a:gd name="T20" fmla="*/ 429 w 859"/>
                  <a:gd name="T21" fmla="*/ 211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9" h="254">
                    <a:moveTo>
                      <a:pt x="429" y="211"/>
                    </a:moveTo>
                    <a:lnTo>
                      <a:pt x="212" y="0"/>
                    </a:lnTo>
                    <a:lnTo>
                      <a:pt x="0" y="211"/>
                    </a:lnTo>
                    <a:lnTo>
                      <a:pt x="0" y="254"/>
                    </a:lnTo>
                    <a:lnTo>
                      <a:pt x="212" y="39"/>
                    </a:lnTo>
                    <a:lnTo>
                      <a:pt x="429" y="254"/>
                    </a:lnTo>
                    <a:lnTo>
                      <a:pt x="647" y="39"/>
                    </a:lnTo>
                    <a:lnTo>
                      <a:pt x="859" y="254"/>
                    </a:lnTo>
                    <a:lnTo>
                      <a:pt x="859" y="211"/>
                    </a:lnTo>
                    <a:lnTo>
                      <a:pt x="647" y="0"/>
                    </a:lnTo>
                    <a:lnTo>
                      <a:pt x="429" y="2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54">
                <a:extLst>
                  <a:ext uri="{FF2B5EF4-FFF2-40B4-BE49-F238E27FC236}">
                    <a16:creationId xmlns:a16="http://schemas.microsoft.com/office/drawing/2014/main" id="{960D1A34-3E73-4E48-8781-6A4D8D042B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3538" y="2351089"/>
                <a:ext cx="1363663" cy="403225"/>
              </a:xfrm>
              <a:custGeom>
                <a:avLst/>
                <a:gdLst>
                  <a:gd name="T0" fmla="*/ 429 w 859"/>
                  <a:gd name="T1" fmla="*/ 0 h 254"/>
                  <a:gd name="T2" fmla="*/ 212 w 859"/>
                  <a:gd name="T3" fmla="*/ 215 h 254"/>
                  <a:gd name="T4" fmla="*/ 0 w 859"/>
                  <a:gd name="T5" fmla="*/ 5 h 254"/>
                  <a:gd name="T6" fmla="*/ 0 w 859"/>
                  <a:gd name="T7" fmla="*/ 43 h 254"/>
                  <a:gd name="T8" fmla="*/ 212 w 859"/>
                  <a:gd name="T9" fmla="*/ 254 h 254"/>
                  <a:gd name="T10" fmla="*/ 429 w 859"/>
                  <a:gd name="T11" fmla="*/ 43 h 254"/>
                  <a:gd name="T12" fmla="*/ 647 w 859"/>
                  <a:gd name="T13" fmla="*/ 254 h 254"/>
                  <a:gd name="T14" fmla="*/ 859 w 859"/>
                  <a:gd name="T15" fmla="*/ 43 h 254"/>
                  <a:gd name="T16" fmla="*/ 859 w 859"/>
                  <a:gd name="T17" fmla="*/ 5 h 254"/>
                  <a:gd name="T18" fmla="*/ 647 w 859"/>
                  <a:gd name="T19" fmla="*/ 215 h 254"/>
                  <a:gd name="T20" fmla="*/ 429 w 859"/>
                  <a:gd name="T21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9" h="254">
                    <a:moveTo>
                      <a:pt x="429" y="0"/>
                    </a:moveTo>
                    <a:lnTo>
                      <a:pt x="212" y="215"/>
                    </a:lnTo>
                    <a:lnTo>
                      <a:pt x="0" y="5"/>
                    </a:lnTo>
                    <a:lnTo>
                      <a:pt x="0" y="43"/>
                    </a:lnTo>
                    <a:lnTo>
                      <a:pt x="212" y="254"/>
                    </a:lnTo>
                    <a:lnTo>
                      <a:pt x="429" y="43"/>
                    </a:lnTo>
                    <a:lnTo>
                      <a:pt x="647" y="254"/>
                    </a:lnTo>
                    <a:lnTo>
                      <a:pt x="859" y="43"/>
                    </a:lnTo>
                    <a:lnTo>
                      <a:pt x="859" y="5"/>
                    </a:lnTo>
                    <a:lnTo>
                      <a:pt x="647" y="215"/>
                    </a:lnTo>
                    <a:lnTo>
                      <a:pt x="42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79">
                <a:extLst>
                  <a:ext uri="{FF2B5EF4-FFF2-40B4-BE49-F238E27FC236}">
                    <a16:creationId xmlns:a16="http://schemas.microsoft.com/office/drawing/2014/main" id="{D0358056-DCD7-412A-8EB6-841131805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8288" y="3125789"/>
                <a:ext cx="1365250" cy="403225"/>
              </a:xfrm>
              <a:custGeom>
                <a:avLst/>
                <a:gdLst>
                  <a:gd name="T0" fmla="*/ 430 w 860"/>
                  <a:gd name="T1" fmla="*/ 211 h 254"/>
                  <a:gd name="T2" fmla="*/ 213 w 860"/>
                  <a:gd name="T3" fmla="*/ 0 h 254"/>
                  <a:gd name="T4" fmla="*/ 0 w 860"/>
                  <a:gd name="T5" fmla="*/ 211 h 254"/>
                  <a:gd name="T6" fmla="*/ 0 w 860"/>
                  <a:gd name="T7" fmla="*/ 254 h 254"/>
                  <a:gd name="T8" fmla="*/ 213 w 860"/>
                  <a:gd name="T9" fmla="*/ 39 h 254"/>
                  <a:gd name="T10" fmla="*/ 430 w 860"/>
                  <a:gd name="T11" fmla="*/ 254 h 254"/>
                  <a:gd name="T12" fmla="*/ 642 w 860"/>
                  <a:gd name="T13" fmla="*/ 39 h 254"/>
                  <a:gd name="T14" fmla="*/ 860 w 860"/>
                  <a:gd name="T15" fmla="*/ 254 h 254"/>
                  <a:gd name="T16" fmla="*/ 860 w 860"/>
                  <a:gd name="T17" fmla="*/ 211 h 254"/>
                  <a:gd name="T18" fmla="*/ 642 w 860"/>
                  <a:gd name="T19" fmla="*/ 0 h 254"/>
                  <a:gd name="T20" fmla="*/ 430 w 860"/>
                  <a:gd name="T21" fmla="*/ 211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60" h="254">
                    <a:moveTo>
                      <a:pt x="430" y="211"/>
                    </a:moveTo>
                    <a:lnTo>
                      <a:pt x="213" y="0"/>
                    </a:lnTo>
                    <a:lnTo>
                      <a:pt x="0" y="211"/>
                    </a:lnTo>
                    <a:lnTo>
                      <a:pt x="0" y="254"/>
                    </a:lnTo>
                    <a:lnTo>
                      <a:pt x="213" y="39"/>
                    </a:lnTo>
                    <a:lnTo>
                      <a:pt x="430" y="254"/>
                    </a:lnTo>
                    <a:lnTo>
                      <a:pt x="642" y="39"/>
                    </a:lnTo>
                    <a:lnTo>
                      <a:pt x="860" y="254"/>
                    </a:lnTo>
                    <a:lnTo>
                      <a:pt x="860" y="211"/>
                    </a:lnTo>
                    <a:lnTo>
                      <a:pt x="642" y="0"/>
                    </a:lnTo>
                    <a:lnTo>
                      <a:pt x="430" y="2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82">
                <a:extLst>
                  <a:ext uri="{FF2B5EF4-FFF2-40B4-BE49-F238E27FC236}">
                    <a16:creationId xmlns:a16="http://schemas.microsoft.com/office/drawing/2014/main" id="{E9D88158-1671-4C62-92CE-8EC942AE7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8288" y="2351089"/>
                <a:ext cx="1365250" cy="403225"/>
              </a:xfrm>
              <a:custGeom>
                <a:avLst/>
                <a:gdLst>
                  <a:gd name="T0" fmla="*/ 430 w 860"/>
                  <a:gd name="T1" fmla="*/ 0 h 254"/>
                  <a:gd name="T2" fmla="*/ 213 w 860"/>
                  <a:gd name="T3" fmla="*/ 215 h 254"/>
                  <a:gd name="T4" fmla="*/ 0 w 860"/>
                  <a:gd name="T5" fmla="*/ 5 h 254"/>
                  <a:gd name="T6" fmla="*/ 0 w 860"/>
                  <a:gd name="T7" fmla="*/ 43 h 254"/>
                  <a:gd name="T8" fmla="*/ 213 w 860"/>
                  <a:gd name="T9" fmla="*/ 254 h 254"/>
                  <a:gd name="T10" fmla="*/ 430 w 860"/>
                  <a:gd name="T11" fmla="*/ 43 h 254"/>
                  <a:gd name="T12" fmla="*/ 642 w 860"/>
                  <a:gd name="T13" fmla="*/ 254 h 254"/>
                  <a:gd name="T14" fmla="*/ 860 w 860"/>
                  <a:gd name="T15" fmla="*/ 43 h 254"/>
                  <a:gd name="T16" fmla="*/ 860 w 860"/>
                  <a:gd name="T17" fmla="*/ 5 h 254"/>
                  <a:gd name="T18" fmla="*/ 642 w 860"/>
                  <a:gd name="T19" fmla="*/ 215 h 254"/>
                  <a:gd name="T20" fmla="*/ 430 w 860"/>
                  <a:gd name="T21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60" h="254">
                    <a:moveTo>
                      <a:pt x="430" y="0"/>
                    </a:moveTo>
                    <a:lnTo>
                      <a:pt x="213" y="215"/>
                    </a:lnTo>
                    <a:lnTo>
                      <a:pt x="0" y="5"/>
                    </a:lnTo>
                    <a:lnTo>
                      <a:pt x="0" y="43"/>
                    </a:lnTo>
                    <a:lnTo>
                      <a:pt x="213" y="254"/>
                    </a:lnTo>
                    <a:lnTo>
                      <a:pt x="430" y="43"/>
                    </a:lnTo>
                    <a:lnTo>
                      <a:pt x="642" y="254"/>
                    </a:lnTo>
                    <a:lnTo>
                      <a:pt x="860" y="43"/>
                    </a:lnTo>
                    <a:lnTo>
                      <a:pt x="860" y="5"/>
                    </a:lnTo>
                    <a:lnTo>
                      <a:pt x="642" y="215"/>
                    </a:lnTo>
                    <a:lnTo>
                      <a:pt x="4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107">
                <a:extLst>
                  <a:ext uri="{FF2B5EF4-FFF2-40B4-BE49-F238E27FC236}">
                    <a16:creationId xmlns:a16="http://schemas.microsoft.com/office/drawing/2014/main" id="{3E92F0F2-8989-49B3-9AA9-8E543C117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4626" y="3125789"/>
                <a:ext cx="1363663" cy="403225"/>
              </a:xfrm>
              <a:custGeom>
                <a:avLst/>
                <a:gdLst>
                  <a:gd name="T0" fmla="*/ 430 w 859"/>
                  <a:gd name="T1" fmla="*/ 211 h 254"/>
                  <a:gd name="T2" fmla="*/ 212 w 859"/>
                  <a:gd name="T3" fmla="*/ 0 h 254"/>
                  <a:gd name="T4" fmla="*/ 0 w 859"/>
                  <a:gd name="T5" fmla="*/ 211 h 254"/>
                  <a:gd name="T6" fmla="*/ 0 w 859"/>
                  <a:gd name="T7" fmla="*/ 254 h 254"/>
                  <a:gd name="T8" fmla="*/ 212 w 859"/>
                  <a:gd name="T9" fmla="*/ 39 h 254"/>
                  <a:gd name="T10" fmla="*/ 430 w 859"/>
                  <a:gd name="T11" fmla="*/ 254 h 254"/>
                  <a:gd name="T12" fmla="*/ 642 w 859"/>
                  <a:gd name="T13" fmla="*/ 39 h 254"/>
                  <a:gd name="T14" fmla="*/ 859 w 859"/>
                  <a:gd name="T15" fmla="*/ 254 h 254"/>
                  <a:gd name="T16" fmla="*/ 859 w 859"/>
                  <a:gd name="T17" fmla="*/ 211 h 254"/>
                  <a:gd name="T18" fmla="*/ 642 w 859"/>
                  <a:gd name="T19" fmla="*/ 0 h 254"/>
                  <a:gd name="T20" fmla="*/ 430 w 859"/>
                  <a:gd name="T21" fmla="*/ 211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9" h="254">
                    <a:moveTo>
                      <a:pt x="430" y="211"/>
                    </a:moveTo>
                    <a:lnTo>
                      <a:pt x="212" y="0"/>
                    </a:lnTo>
                    <a:lnTo>
                      <a:pt x="0" y="211"/>
                    </a:lnTo>
                    <a:lnTo>
                      <a:pt x="0" y="254"/>
                    </a:lnTo>
                    <a:lnTo>
                      <a:pt x="212" y="39"/>
                    </a:lnTo>
                    <a:lnTo>
                      <a:pt x="430" y="254"/>
                    </a:lnTo>
                    <a:lnTo>
                      <a:pt x="642" y="39"/>
                    </a:lnTo>
                    <a:lnTo>
                      <a:pt x="859" y="254"/>
                    </a:lnTo>
                    <a:lnTo>
                      <a:pt x="859" y="211"/>
                    </a:lnTo>
                    <a:lnTo>
                      <a:pt x="642" y="0"/>
                    </a:lnTo>
                    <a:lnTo>
                      <a:pt x="430" y="2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110">
                <a:extLst>
                  <a:ext uri="{FF2B5EF4-FFF2-40B4-BE49-F238E27FC236}">
                    <a16:creationId xmlns:a16="http://schemas.microsoft.com/office/drawing/2014/main" id="{1AD5C8EA-2FEE-494C-A6CF-31F676DA72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4626" y="2351089"/>
                <a:ext cx="1363663" cy="403225"/>
              </a:xfrm>
              <a:custGeom>
                <a:avLst/>
                <a:gdLst>
                  <a:gd name="T0" fmla="*/ 430 w 859"/>
                  <a:gd name="T1" fmla="*/ 0 h 254"/>
                  <a:gd name="T2" fmla="*/ 212 w 859"/>
                  <a:gd name="T3" fmla="*/ 215 h 254"/>
                  <a:gd name="T4" fmla="*/ 0 w 859"/>
                  <a:gd name="T5" fmla="*/ 5 h 254"/>
                  <a:gd name="T6" fmla="*/ 0 w 859"/>
                  <a:gd name="T7" fmla="*/ 43 h 254"/>
                  <a:gd name="T8" fmla="*/ 212 w 859"/>
                  <a:gd name="T9" fmla="*/ 254 h 254"/>
                  <a:gd name="T10" fmla="*/ 430 w 859"/>
                  <a:gd name="T11" fmla="*/ 43 h 254"/>
                  <a:gd name="T12" fmla="*/ 642 w 859"/>
                  <a:gd name="T13" fmla="*/ 254 h 254"/>
                  <a:gd name="T14" fmla="*/ 859 w 859"/>
                  <a:gd name="T15" fmla="*/ 43 h 254"/>
                  <a:gd name="T16" fmla="*/ 859 w 859"/>
                  <a:gd name="T17" fmla="*/ 5 h 254"/>
                  <a:gd name="T18" fmla="*/ 642 w 859"/>
                  <a:gd name="T19" fmla="*/ 215 h 254"/>
                  <a:gd name="T20" fmla="*/ 430 w 859"/>
                  <a:gd name="T21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9" h="254">
                    <a:moveTo>
                      <a:pt x="430" y="0"/>
                    </a:moveTo>
                    <a:lnTo>
                      <a:pt x="212" y="215"/>
                    </a:lnTo>
                    <a:lnTo>
                      <a:pt x="0" y="5"/>
                    </a:lnTo>
                    <a:lnTo>
                      <a:pt x="0" y="43"/>
                    </a:lnTo>
                    <a:lnTo>
                      <a:pt x="212" y="254"/>
                    </a:lnTo>
                    <a:lnTo>
                      <a:pt x="430" y="43"/>
                    </a:lnTo>
                    <a:lnTo>
                      <a:pt x="642" y="254"/>
                    </a:lnTo>
                    <a:lnTo>
                      <a:pt x="859" y="43"/>
                    </a:lnTo>
                    <a:lnTo>
                      <a:pt x="859" y="5"/>
                    </a:lnTo>
                    <a:lnTo>
                      <a:pt x="642" y="215"/>
                    </a:lnTo>
                    <a:lnTo>
                      <a:pt x="4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135">
                <a:extLst>
                  <a:ext uri="{FF2B5EF4-FFF2-40B4-BE49-F238E27FC236}">
                    <a16:creationId xmlns:a16="http://schemas.microsoft.com/office/drawing/2014/main" id="{7C0934BD-B425-473D-8D01-1C00242D65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3026" y="3125789"/>
                <a:ext cx="1371600" cy="403225"/>
              </a:xfrm>
              <a:custGeom>
                <a:avLst/>
                <a:gdLst>
                  <a:gd name="T0" fmla="*/ 434 w 864"/>
                  <a:gd name="T1" fmla="*/ 211 h 254"/>
                  <a:gd name="T2" fmla="*/ 217 w 864"/>
                  <a:gd name="T3" fmla="*/ 0 h 254"/>
                  <a:gd name="T4" fmla="*/ 0 w 864"/>
                  <a:gd name="T5" fmla="*/ 211 h 254"/>
                  <a:gd name="T6" fmla="*/ 0 w 864"/>
                  <a:gd name="T7" fmla="*/ 254 h 254"/>
                  <a:gd name="T8" fmla="*/ 217 w 864"/>
                  <a:gd name="T9" fmla="*/ 39 h 254"/>
                  <a:gd name="T10" fmla="*/ 434 w 864"/>
                  <a:gd name="T11" fmla="*/ 254 h 254"/>
                  <a:gd name="T12" fmla="*/ 647 w 864"/>
                  <a:gd name="T13" fmla="*/ 39 h 254"/>
                  <a:gd name="T14" fmla="*/ 864 w 864"/>
                  <a:gd name="T15" fmla="*/ 254 h 254"/>
                  <a:gd name="T16" fmla="*/ 864 w 864"/>
                  <a:gd name="T17" fmla="*/ 211 h 254"/>
                  <a:gd name="T18" fmla="*/ 647 w 864"/>
                  <a:gd name="T19" fmla="*/ 0 h 254"/>
                  <a:gd name="T20" fmla="*/ 434 w 864"/>
                  <a:gd name="T21" fmla="*/ 211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64" h="254">
                    <a:moveTo>
                      <a:pt x="434" y="211"/>
                    </a:moveTo>
                    <a:lnTo>
                      <a:pt x="217" y="0"/>
                    </a:lnTo>
                    <a:lnTo>
                      <a:pt x="0" y="211"/>
                    </a:lnTo>
                    <a:lnTo>
                      <a:pt x="0" y="254"/>
                    </a:lnTo>
                    <a:lnTo>
                      <a:pt x="217" y="39"/>
                    </a:lnTo>
                    <a:lnTo>
                      <a:pt x="434" y="254"/>
                    </a:lnTo>
                    <a:lnTo>
                      <a:pt x="647" y="39"/>
                    </a:lnTo>
                    <a:lnTo>
                      <a:pt x="864" y="254"/>
                    </a:lnTo>
                    <a:lnTo>
                      <a:pt x="864" y="211"/>
                    </a:lnTo>
                    <a:lnTo>
                      <a:pt x="647" y="0"/>
                    </a:lnTo>
                    <a:lnTo>
                      <a:pt x="434" y="2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138">
                <a:extLst>
                  <a:ext uri="{FF2B5EF4-FFF2-40B4-BE49-F238E27FC236}">
                    <a16:creationId xmlns:a16="http://schemas.microsoft.com/office/drawing/2014/main" id="{CD2B732E-4A27-4BF5-BB1A-97B4973C9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3026" y="2351089"/>
                <a:ext cx="1371600" cy="403225"/>
              </a:xfrm>
              <a:custGeom>
                <a:avLst/>
                <a:gdLst>
                  <a:gd name="T0" fmla="*/ 429 w 864"/>
                  <a:gd name="T1" fmla="*/ 0 h 254"/>
                  <a:gd name="T2" fmla="*/ 217 w 864"/>
                  <a:gd name="T3" fmla="*/ 215 h 254"/>
                  <a:gd name="T4" fmla="*/ 0 w 864"/>
                  <a:gd name="T5" fmla="*/ 5 h 254"/>
                  <a:gd name="T6" fmla="*/ 0 w 864"/>
                  <a:gd name="T7" fmla="*/ 43 h 254"/>
                  <a:gd name="T8" fmla="*/ 217 w 864"/>
                  <a:gd name="T9" fmla="*/ 254 h 254"/>
                  <a:gd name="T10" fmla="*/ 429 w 864"/>
                  <a:gd name="T11" fmla="*/ 43 h 254"/>
                  <a:gd name="T12" fmla="*/ 647 w 864"/>
                  <a:gd name="T13" fmla="*/ 254 h 254"/>
                  <a:gd name="T14" fmla="*/ 864 w 864"/>
                  <a:gd name="T15" fmla="*/ 43 h 254"/>
                  <a:gd name="T16" fmla="*/ 864 w 864"/>
                  <a:gd name="T17" fmla="*/ 5 h 254"/>
                  <a:gd name="T18" fmla="*/ 647 w 864"/>
                  <a:gd name="T19" fmla="*/ 215 h 254"/>
                  <a:gd name="T20" fmla="*/ 429 w 864"/>
                  <a:gd name="T21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64" h="254">
                    <a:moveTo>
                      <a:pt x="429" y="0"/>
                    </a:moveTo>
                    <a:lnTo>
                      <a:pt x="217" y="215"/>
                    </a:lnTo>
                    <a:lnTo>
                      <a:pt x="0" y="5"/>
                    </a:lnTo>
                    <a:lnTo>
                      <a:pt x="0" y="43"/>
                    </a:lnTo>
                    <a:lnTo>
                      <a:pt x="217" y="254"/>
                    </a:lnTo>
                    <a:lnTo>
                      <a:pt x="429" y="43"/>
                    </a:lnTo>
                    <a:lnTo>
                      <a:pt x="647" y="254"/>
                    </a:lnTo>
                    <a:lnTo>
                      <a:pt x="864" y="43"/>
                    </a:lnTo>
                    <a:lnTo>
                      <a:pt x="864" y="5"/>
                    </a:lnTo>
                    <a:lnTo>
                      <a:pt x="647" y="215"/>
                    </a:lnTo>
                    <a:lnTo>
                      <a:pt x="42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163">
                <a:extLst>
                  <a:ext uri="{FF2B5EF4-FFF2-40B4-BE49-F238E27FC236}">
                    <a16:creationId xmlns:a16="http://schemas.microsoft.com/office/drawing/2014/main" id="{791C5E91-32F5-480E-B8F8-FE3B91563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7776" y="3125789"/>
                <a:ext cx="1365250" cy="403225"/>
              </a:xfrm>
              <a:custGeom>
                <a:avLst/>
                <a:gdLst>
                  <a:gd name="T0" fmla="*/ 430 w 860"/>
                  <a:gd name="T1" fmla="*/ 211 h 254"/>
                  <a:gd name="T2" fmla="*/ 218 w 860"/>
                  <a:gd name="T3" fmla="*/ 0 h 254"/>
                  <a:gd name="T4" fmla="*/ 0 w 860"/>
                  <a:gd name="T5" fmla="*/ 211 h 254"/>
                  <a:gd name="T6" fmla="*/ 0 w 860"/>
                  <a:gd name="T7" fmla="*/ 254 h 254"/>
                  <a:gd name="T8" fmla="*/ 218 w 860"/>
                  <a:gd name="T9" fmla="*/ 39 h 254"/>
                  <a:gd name="T10" fmla="*/ 430 w 860"/>
                  <a:gd name="T11" fmla="*/ 254 h 254"/>
                  <a:gd name="T12" fmla="*/ 647 w 860"/>
                  <a:gd name="T13" fmla="*/ 39 h 254"/>
                  <a:gd name="T14" fmla="*/ 860 w 860"/>
                  <a:gd name="T15" fmla="*/ 254 h 254"/>
                  <a:gd name="T16" fmla="*/ 860 w 860"/>
                  <a:gd name="T17" fmla="*/ 211 h 254"/>
                  <a:gd name="T18" fmla="*/ 647 w 860"/>
                  <a:gd name="T19" fmla="*/ 0 h 254"/>
                  <a:gd name="T20" fmla="*/ 430 w 860"/>
                  <a:gd name="T21" fmla="*/ 211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60" h="254">
                    <a:moveTo>
                      <a:pt x="430" y="211"/>
                    </a:moveTo>
                    <a:lnTo>
                      <a:pt x="218" y="0"/>
                    </a:lnTo>
                    <a:lnTo>
                      <a:pt x="0" y="211"/>
                    </a:lnTo>
                    <a:lnTo>
                      <a:pt x="0" y="254"/>
                    </a:lnTo>
                    <a:lnTo>
                      <a:pt x="218" y="39"/>
                    </a:lnTo>
                    <a:lnTo>
                      <a:pt x="430" y="254"/>
                    </a:lnTo>
                    <a:lnTo>
                      <a:pt x="647" y="39"/>
                    </a:lnTo>
                    <a:lnTo>
                      <a:pt x="860" y="254"/>
                    </a:lnTo>
                    <a:lnTo>
                      <a:pt x="860" y="211"/>
                    </a:lnTo>
                    <a:lnTo>
                      <a:pt x="647" y="0"/>
                    </a:lnTo>
                    <a:lnTo>
                      <a:pt x="430" y="2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166">
                <a:extLst>
                  <a:ext uri="{FF2B5EF4-FFF2-40B4-BE49-F238E27FC236}">
                    <a16:creationId xmlns:a16="http://schemas.microsoft.com/office/drawing/2014/main" id="{1E2170D0-1789-429B-ADFB-23FDAF0688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7776" y="2351089"/>
                <a:ext cx="1365250" cy="403225"/>
              </a:xfrm>
              <a:custGeom>
                <a:avLst/>
                <a:gdLst>
                  <a:gd name="T0" fmla="*/ 430 w 860"/>
                  <a:gd name="T1" fmla="*/ 0 h 254"/>
                  <a:gd name="T2" fmla="*/ 218 w 860"/>
                  <a:gd name="T3" fmla="*/ 215 h 254"/>
                  <a:gd name="T4" fmla="*/ 0 w 860"/>
                  <a:gd name="T5" fmla="*/ 5 h 254"/>
                  <a:gd name="T6" fmla="*/ 0 w 860"/>
                  <a:gd name="T7" fmla="*/ 43 h 254"/>
                  <a:gd name="T8" fmla="*/ 218 w 860"/>
                  <a:gd name="T9" fmla="*/ 254 h 254"/>
                  <a:gd name="T10" fmla="*/ 430 w 860"/>
                  <a:gd name="T11" fmla="*/ 43 h 254"/>
                  <a:gd name="T12" fmla="*/ 647 w 860"/>
                  <a:gd name="T13" fmla="*/ 254 h 254"/>
                  <a:gd name="T14" fmla="*/ 860 w 860"/>
                  <a:gd name="T15" fmla="*/ 43 h 254"/>
                  <a:gd name="T16" fmla="*/ 860 w 860"/>
                  <a:gd name="T17" fmla="*/ 5 h 254"/>
                  <a:gd name="T18" fmla="*/ 647 w 860"/>
                  <a:gd name="T19" fmla="*/ 215 h 254"/>
                  <a:gd name="T20" fmla="*/ 430 w 860"/>
                  <a:gd name="T21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60" h="254">
                    <a:moveTo>
                      <a:pt x="430" y="0"/>
                    </a:moveTo>
                    <a:lnTo>
                      <a:pt x="218" y="215"/>
                    </a:lnTo>
                    <a:lnTo>
                      <a:pt x="0" y="5"/>
                    </a:lnTo>
                    <a:lnTo>
                      <a:pt x="0" y="43"/>
                    </a:lnTo>
                    <a:lnTo>
                      <a:pt x="218" y="254"/>
                    </a:lnTo>
                    <a:lnTo>
                      <a:pt x="430" y="43"/>
                    </a:lnTo>
                    <a:lnTo>
                      <a:pt x="647" y="254"/>
                    </a:lnTo>
                    <a:lnTo>
                      <a:pt x="860" y="43"/>
                    </a:lnTo>
                    <a:lnTo>
                      <a:pt x="860" y="5"/>
                    </a:lnTo>
                    <a:lnTo>
                      <a:pt x="647" y="215"/>
                    </a:lnTo>
                    <a:lnTo>
                      <a:pt x="4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191">
                <a:extLst>
                  <a:ext uri="{FF2B5EF4-FFF2-40B4-BE49-F238E27FC236}">
                    <a16:creationId xmlns:a16="http://schemas.microsoft.com/office/drawing/2014/main" id="{AF6A8403-752C-4B7C-B68B-E0926EB2A5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113" y="3125789"/>
                <a:ext cx="1363663" cy="403225"/>
              </a:xfrm>
              <a:custGeom>
                <a:avLst/>
                <a:gdLst>
                  <a:gd name="T0" fmla="*/ 430 w 859"/>
                  <a:gd name="T1" fmla="*/ 211 h 254"/>
                  <a:gd name="T2" fmla="*/ 217 w 859"/>
                  <a:gd name="T3" fmla="*/ 0 h 254"/>
                  <a:gd name="T4" fmla="*/ 0 w 859"/>
                  <a:gd name="T5" fmla="*/ 211 h 254"/>
                  <a:gd name="T6" fmla="*/ 0 w 859"/>
                  <a:gd name="T7" fmla="*/ 254 h 254"/>
                  <a:gd name="T8" fmla="*/ 217 w 859"/>
                  <a:gd name="T9" fmla="*/ 39 h 254"/>
                  <a:gd name="T10" fmla="*/ 430 w 859"/>
                  <a:gd name="T11" fmla="*/ 254 h 254"/>
                  <a:gd name="T12" fmla="*/ 647 w 859"/>
                  <a:gd name="T13" fmla="*/ 39 h 254"/>
                  <a:gd name="T14" fmla="*/ 859 w 859"/>
                  <a:gd name="T15" fmla="*/ 254 h 254"/>
                  <a:gd name="T16" fmla="*/ 859 w 859"/>
                  <a:gd name="T17" fmla="*/ 211 h 254"/>
                  <a:gd name="T18" fmla="*/ 647 w 859"/>
                  <a:gd name="T19" fmla="*/ 0 h 254"/>
                  <a:gd name="T20" fmla="*/ 430 w 859"/>
                  <a:gd name="T21" fmla="*/ 211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9" h="254">
                    <a:moveTo>
                      <a:pt x="430" y="211"/>
                    </a:moveTo>
                    <a:lnTo>
                      <a:pt x="217" y="0"/>
                    </a:lnTo>
                    <a:lnTo>
                      <a:pt x="0" y="211"/>
                    </a:lnTo>
                    <a:lnTo>
                      <a:pt x="0" y="254"/>
                    </a:lnTo>
                    <a:lnTo>
                      <a:pt x="217" y="39"/>
                    </a:lnTo>
                    <a:lnTo>
                      <a:pt x="430" y="254"/>
                    </a:lnTo>
                    <a:lnTo>
                      <a:pt x="647" y="39"/>
                    </a:lnTo>
                    <a:lnTo>
                      <a:pt x="859" y="254"/>
                    </a:lnTo>
                    <a:lnTo>
                      <a:pt x="859" y="211"/>
                    </a:lnTo>
                    <a:lnTo>
                      <a:pt x="647" y="0"/>
                    </a:lnTo>
                    <a:lnTo>
                      <a:pt x="430" y="2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194">
                <a:extLst>
                  <a:ext uri="{FF2B5EF4-FFF2-40B4-BE49-F238E27FC236}">
                    <a16:creationId xmlns:a16="http://schemas.microsoft.com/office/drawing/2014/main" id="{C7F5B07A-392F-4AFE-A793-2DF2F6FC35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113" y="2351089"/>
                <a:ext cx="1363663" cy="403225"/>
              </a:xfrm>
              <a:custGeom>
                <a:avLst/>
                <a:gdLst>
                  <a:gd name="T0" fmla="*/ 430 w 859"/>
                  <a:gd name="T1" fmla="*/ 0 h 254"/>
                  <a:gd name="T2" fmla="*/ 217 w 859"/>
                  <a:gd name="T3" fmla="*/ 215 h 254"/>
                  <a:gd name="T4" fmla="*/ 0 w 859"/>
                  <a:gd name="T5" fmla="*/ 5 h 254"/>
                  <a:gd name="T6" fmla="*/ 0 w 859"/>
                  <a:gd name="T7" fmla="*/ 43 h 254"/>
                  <a:gd name="T8" fmla="*/ 217 w 859"/>
                  <a:gd name="T9" fmla="*/ 254 h 254"/>
                  <a:gd name="T10" fmla="*/ 430 w 859"/>
                  <a:gd name="T11" fmla="*/ 43 h 254"/>
                  <a:gd name="T12" fmla="*/ 647 w 859"/>
                  <a:gd name="T13" fmla="*/ 254 h 254"/>
                  <a:gd name="T14" fmla="*/ 859 w 859"/>
                  <a:gd name="T15" fmla="*/ 43 h 254"/>
                  <a:gd name="T16" fmla="*/ 859 w 859"/>
                  <a:gd name="T17" fmla="*/ 5 h 254"/>
                  <a:gd name="T18" fmla="*/ 647 w 859"/>
                  <a:gd name="T19" fmla="*/ 215 h 254"/>
                  <a:gd name="T20" fmla="*/ 430 w 859"/>
                  <a:gd name="T21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9" h="254">
                    <a:moveTo>
                      <a:pt x="430" y="0"/>
                    </a:moveTo>
                    <a:lnTo>
                      <a:pt x="217" y="215"/>
                    </a:lnTo>
                    <a:lnTo>
                      <a:pt x="0" y="5"/>
                    </a:lnTo>
                    <a:lnTo>
                      <a:pt x="0" y="43"/>
                    </a:lnTo>
                    <a:lnTo>
                      <a:pt x="217" y="254"/>
                    </a:lnTo>
                    <a:lnTo>
                      <a:pt x="430" y="43"/>
                    </a:lnTo>
                    <a:lnTo>
                      <a:pt x="647" y="254"/>
                    </a:lnTo>
                    <a:lnTo>
                      <a:pt x="859" y="43"/>
                    </a:lnTo>
                    <a:lnTo>
                      <a:pt x="859" y="5"/>
                    </a:lnTo>
                    <a:lnTo>
                      <a:pt x="647" y="215"/>
                    </a:lnTo>
                    <a:lnTo>
                      <a:pt x="4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220">
                <a:extLst>
                  <a:ext uri="{FF2B5EF4-FFF2-40B4-BE49-F238E27FC236}">
                    <a16:creationId xmlns:a16="http://schemas.microsoft.com/office/drawing/2014/main" id="{4E0CBD6D-80F3-4DD3-B578-3F293D549C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863" y="3125788"/>
                <a:ext cx="1365250" cy="403225"/>
              </a:xfrm>
              <a:custGeom>
                <a:avLst/>
                <a:gdLst>
                  <a:gd name="T0" fmla="*/ 430 w 860"/>
                  <a:gd name="T1" fmla="*/ 211 h 254"/>
                  <a:gd name="T2" fmla="*/ 213 w 860"/>
                  <a:gd name="T3" fmla="*/ 0 h 254"/>
                  <a:gd name="T4" fmla="*/ 0 w 860"/>
                  <a:gd name="T5" fmla="*/ 211 h 254"/>
                  <a:gd name="T6" fmla="*/ 0 w 860"/>
                  <a:gd name="T7" fmla="*/ 254 h 254"/>
                  <a:gd name="T8" fmla="*/ 213 w 860"/>
                  <a:gd name="T9" fmla="*/ 39 h 254"/>
                  <a:gd name="T10" fmla="*/ 430 w 860"/>
                  <a:gd name="T11" fmla="*/ 254 h 254"/>
                  <a:gd name="T12" fmla="*/ 647 w 860"/>
                  <a:gd name="T13" fmla="*/ 39 h 254"/>
                  <a:gd name="T14" fmla="*/ 860 w 860"/>
                  <a:gd name="T15" fmla="*/ 254 h 254"/>
                  <a:gd name="T16" fmla="*/ 860 w 860"/>
                  <a:gd name="T17" fmla="*/ 211 h 254"/>
                  <a:gd name="T18" fmla="*/ 647 w 860"/>
                  <a:gd name="T19" fmla="*/ 0 h 254"/>
                  <a:gd name="T20" fmla="*/ 430 w 860"/>
                  <a:gd name="T21" fmla="*/ 211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60" h="254">
                    <a:moveTo>
                      <a:pt x="430" y="211"/>
                    </a:moveTo>
                    <a:lnTo>
                      <a:pt x="213" y="0"/>
                    </a:lnTo>
                    <a:lnTo>
                      <a:pt x="0" y="211"/>
                    </a:lnTo>
                    <a:lnTo>
                      <a:pt x="0" y="254"/>
                    </a:lnTo>
                    <a:lnTo>
                      <a:pt x="213" y="39"/>
                    </a:lnTo>
                    <a:lnTo>
                      <a:pt x="430" y="254"/>
                    </a:lnTo>
                    <a:lnTo>
                      <a:pt x="647" y="39"/>
                    </a:lnTo>
                    <a:lnTo>
                      <a:pt x="860" y="254"/>
                    </a:lnTo>
                    <a:lnTo>
                      <a:pt x="860" y="211"/>
                    </a:lnTo>
                    <a:lnTo>
                      <a:pt x="647" y="0"/>
                    </a:lnTo>
                    <a:lnTo>
                      <a:pt x="430" y="2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223">
                <a:extLst>
                  <a:ext uri="{FF2B5EF4-FFF2-40B4-BE49-F238E27FC236}">
                    <a16:creationId xmlns:a16="http://schemas.microsoft.com/office/drawing/2014/main" id="{D61B805F-551A-43C5-84CA-18F7DF484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863" y="2351088"/>
                <a:ext cx="1365250" cy="403225"/>
              </a:xfrm>
              <a:custGeom>
                <a:avLst/>
                <a:gdLst>
                  <a:gd name="T0" fmla="*/ 430 w 860"/>
                  <a:gd name="T1" fmla="*/ 0 h 254"/>
                  <a:gd name="T2" fmla="*/ 213 w 860"/>
                  <a:gd name="T3" fmla="*/ 215 h 254"/>
                  <a:gd name="T4" fmla="*/ 0 w 860"/>
                  <a:gd name="T5" fmla="*/ 5 h 254"/>
                  <a:gd name="T6" fmla="*/ 0 w 860"/>
                  <a:gd name="T7" fmla="*/ 43 h 254"/>
                  <a:gd name="T8" fmla="*/ 213 w 860"/>
                  <a:gd name="T9" fmla="*/ 254 h 254"/>
                  <a:gd name="T10" fmla="*/ 430 w 860"/>
                  <a:gd name="T11" fmla="*/ 43 h 254"/>
                  <a:gd name="T12" fmla="*/ 647 w 860"/>
                  <a:gd name="T13" fmla="*/ 254 h 254"/>
                  <a:gd name="T14" fmla="*/ 860 w 860"/>
                  <a:gd name="T15" fmla="*/ 43 h 254"/>
                  <a:gd name="T16" fmla="*/ 860 w 860"/>
                  <a:gd name="T17" fmla="*/ 5 h 254"/>
                  <a:gd name="T18" fmla="*/ 647 w 860"/>
                  <a:gd name="T19" fmla="*/ 215 h 254"/>
                  <a:gd name="T20" fmla="*/ 430 w 860"/>
                  <a:gd name="T21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60" h="254">
                    <a:moveTo>
                      <a:pt x="430" y="0"/>
                    </a:moveTo>
                    <a:lnTo>
                      <a:pt x="213" y="215"/>
                    </a:lnTo>
                    <a:lnTo>
                      <a:pt x="0" y="5"/>
                    </a:lnTo>
                    <a:lnTo>
                      <a:pt x="0" y="43"/>
                    </a:lnTo>
                    <a:lnTo>
                      <a:pt x="213" y="254"/>
                    </a:lnTo>
                    <a:lnTo>
                      <a:pt x="430" y="43"/>
                    </a:lnTo>
                    <a:lnTo>
                      <a:pt x="647" y="254"/>
                    </a:lnTo>
                    <a:lnTo>
                      <a:pt x="860" y="43"/>
                    </a:lnTo>
                    <a:lnTo>
                      <a:pt x="860" y="5"/>
                    </a:lnTo>
                    <a:lnTo>
                      <a:pt x="647" y="215"/>
                    </a:lnTo>
                    <a:lnTo>
                      <a:pt x="4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248">
                <a:extLst>
                  <a:ext uri="{FF2B5EF4-FFF2-40B4-BE49-F238E27FC236}">
                    <a16:creationId xmlns:a16="http://schemas.microsoft.com/office/drawing/2014/main" id="{0A4D8CD2-ACBB-40B1-9916-1D10E1C717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04800" y="3125788"/>
                <a:ext cx="1363663" cy="403225"/>
              </a:xfrm>
              <a:custGeom>
                <a:avLst/>
                <a:gdLst>
                  <a:gd name="T0" fmla="*/ 430 w 859"/>
                  <a:gd name="T1" fmla="*/ 211 h 254"/>
                  <a:gd name="T2" fmla="*/ 213 w 859"/>
                  <a:gd name="T3" fmla="*/ 0 h 254"/>
                  <a:gd name="T4" fmla="*/ 0 w 859"/>
                  <a:gd name="T5" fmla="*/ 211 h 254"/>
                  <a:gd name="T6" fmla="*/ 0 w 859"/>
                  <a:gd name="T7" fmla="*/ 254 h 254"/>
                  <a:gd name="T8" fmla="*/ 213 w 859"/>
                  <a:gd name="T9" fmla="*/ 39 h 254"/>
                  <a:gd name="T10" fmla="*/ 430 w 859"/>
                  <a:gd name="T11" fmla="*/ 254 h 254"/>
                  <a:gd name="T12" fmla="*/ 647 w 859"/>
                  <a:gd name="T13" fmla="*/ 39 h 254"/>
                  <a:gd name="T14" fmla="*/ 859 w 859"/>
                  <a:gd name="T15" fmla="*/ 254 h 254"/>
                  <a:gd name="T16" fmla="*/ 859 w 859"/>
                  <a:gd name="T17" fmla="*/ 211 h 254"/>
                  <a:gd name="T18" fmla="*/ 647 w 859"/>
                  <a:gd name="T19" fmla="*/ 0 h 254"/>
                  <a:gd name="T20" fmla="*/ 430 w 859"/>
                  <a:gd name="T21" fmla="*/ 211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9" h="254">
                    <a:moveTo>
                      <a:pt x="430" y="211"/>
                    </a:moveTo>
                    <a:lnTo>
                      <a:pt x="213" y="0"/>
                    </a:lnTo>
                    <a:lnTo>
                      <a:pt x="0" y="211"/>
                    </a:lnTo>
                    <a:lnTo>
                      <a:pt x="0" y="254"/>
                    </a:lnTo>
                    <a:lnTo>
                      <a:pt x="213" y="39"/>
                    </a:lnTo>
                    <a:lnTo>
                      <a:pt x="430" y="254"/>
                    </a:lnTo>
                    <a:lnTo>
                      <a:pt x="647" y="39"/>
                    </a:lnTo>
                    <a:lnTo>
                      <a:pt x="859" y="254"/>
                    </a:lnTo>
                    <a:lnTo>
                      <a:pt x="859" y="211"/>
                    </a:lnTo>
                    <a:lnTo>
                      <a:pt x="647" y="0"/>
                    </a:lnTo>
                    <a:lnTo>
                      <a:pt x="430" y="2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251">
                <a:extLst>
                  <a:ext uri="{FF2B5EF4-FFF2-40B4-BE49-F238E27FC236}">
                    <a16:creationId xmlns:a16="http://schemas.microsoft.com/office/drawing/2014/main" id="{5C7CEC26-6F32-4C64-AEF9-FD5E37E37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04800" y="2351088"/>
                <a:ext cx="1363663" cy="403225"/>
              </a:xfrm>
              <a:custGeom>
                <a:avLst/>
                <a:gdLst>
                  <a:gd name="T0" fmla="*/ 430 w 859"/>
                  <a:gd name="T1" fmla="*/ 0 h 254"/>
                  <a:gd name="T2" fmla="*/ 213 w 859"/>
                  <a:gd name="T3" fmla="*/ 215 h 254"/>
                  <a:gd name="T4" fmla="*/ 0 w 859"/>
                  <a:gd name="T5" fmla="*/ 5 h 254"/>
                  <a:gd name="T6" fmla="*/ 0 w 859"/>
                  <a:gd name="T7" fmla="*/ 43 h 254"/>
                  <a:gd name="T8" fmla="*/ 213 w 859"/>
                  <a:gd name="T9" fmla="*/ 254 h 254"/>
                  <a:gd name="T10" fmla="*/ 430 w 859"/>
                  <a:gd name="T11" fmla="*/ 43 h 254"/>
                  <a:gd name="T12" fmla="*/ 647 w 859"/>
                  <a:gd name="T13" fmla="*/ 254 h 254"/>
                  <a:gd name="T14" fmla="*/ 859 w 859"/>
                  <a:gd name="T15" fmla="*/ 43 h 254"/>
                  <a:gd name="T16" fmla="*/ 859 w 859"/>
                  <a:gd name="T17" fmla="*/ 5 h 254"/>
                  <a:gd name="T18" fmla="*/ 647 w 859"/>
                  <a:gd name="T19" fmla="*/ 215 h 254"/>
                  <a:gd name="T20" fmla="*/ 430 w 859"/>
                  <a:gd name="T21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9" h="254">
                    <a:moveTo>
                      <a:pt x="430" y="0"/>
                    </a:moveTo>
                    <a:lnTo>
                      <a:pt x="213" y="215"/>
                    </a:lnTo>
                    <a:lnTo>
                      <a:pt x="0" y="5"/>
                    </a:lnTo>
                    <a:lnTo>
                      <a:pt x="0" y="43"/>
                    </a:lnTo>
                    <a:lnTo>
                      <a:pt x="213" y="254"/>
                    </a:lnTo>
                    <a:lnTo>
                      <a:pt x="430" y="43"/>
                    </a:lnTo>
                    <a:lnTo>
                      <a:pt x="647" y="254"/>
                    </a:lnTo>
                    <a:lnTo>
                      <a:pt x="859" y="43"/>
                    </a:lnTo>
                    <a:lnTo>
                      <a:pt x="859" y="5"/>
                    </a:lnTo>
                    <a:lnTo>
                      <a:pt x="647" y="215"/>
                    </a:lnTo>
                    <a:lnTo>
                      <a:pt x="4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7888B03D-AC68-40FC-953B-47E361A24979}"/>
                </a:ext>
              </a:extLst>
            </p:cNvPr>
            <p:cNvGrpSpPr/>
            <p:nvPr/>
          </p:nvGrpSpPr>
          <p:grpSpPr>
            <a:xfrm>
              <a:off x="8860" y="448"/>
              <a:ext cx="12174283" cy="1543494"/>
              <a:chOff x="-296862" y="2244726"/>
              <a:chExt cx="10906125" cy="1382713"/>
            </a:xfrm>
            <a:grpFill/>
          </p:grpSpPr>
          <p:sp>
            <p:nvSpPr>
              <p:cNvPr id="215" name="Freeform 45">
                <a:extLst>
                  <a:ext uri="{FF2B5EF4-FFF2-40B4-BE49-F238E27FC236}">
                    <a16:creationId xmlns:a16="http://schemas.microsoft.com/office/drawing/2014/main" id="{733B8502-F4DE-43C3-A714-CBC78E577E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0451" y="3308351"/>
                <a:ext cx="652463" cy="319088"/>
              </a:xfrm>
              <a:custGeom>
                <a:avLst/>
                <a:gdLst>
                  <a:gd name="T0" fmla="*/ 0 w 411"/>
                  <a:gd name="T1" fmla="*/ 201 h 201"/>
                  <a:gd name="T2" fmla="*/ 42 w 411"/>
                  <a:gd name="T3" fmla="*/ 201 h 201"/>
                  <a:gd name="T4" fmla="*/ 208 w 411"/>
                  <a:gd name="T5" fmla="*/ 43 h 201"/>
                  <a:gd name="T6" fmla="*/ 368 w 411"/>
                  <a:gd name="T7" fmla="*/ 201 h 201"/>
                  <a:gd name="T8" fmla="*/ 411 w 411"/>
                  <a:gd name="T9" fmla="*/ 201 h 201"/>
                  <a:gd name="T10" fmla="*/ 208 w 411"/>
                  <a:gd name="T11" fmla="*/ 0 h 201"/>
                  <a:gd name="T12" fmla="*/ 0 w 411"/>
                  <a:gd name="T13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1" h="201">
                    <a:moveTo>
                      <a:pt x="0" y="201"/>
                    </a:moveTo>
                    <a:lnTo>
                      <a:pt x="42" y="201"/>
                    </a:lnTo>
                    <a:lnTo>
                      <a:pt x="208" y="43"/>
                    </a:lnTo>
                    <a:lnTo>
                      <a:pt x="368" y="201"/>
                    </a:lnTo>
                    <a:lnTo>
                      <a:pt x="411" y="201"/>
                    </a:lnTo>
                    <a:lnTo>
                      <a:pt x="208" y="0"/>
                    </a:lnTo>
                    <a:lnTo>
                      <a:pt x="0" y="2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46">
                <a:extLst>
                  <a:ext uri="{FF2B5EF4-FFF2-40B4-BE49-F238E27FC236}">
                    <a16:creationId xmlns:a16="http://schemas.microsoft.com/office/drawing/2014/main" id="{EF1CA883-DD38-4D94-8522-A8EE757CF8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67826" y="3308351"/>
                <a:ext cx="652463" cy="319088"/>
              </a:xfrm>
              <a:custGeom>
                <a:avLst/>
                <a:gdLst>
                  <a:gd name="T0" fmla="*/ 0 w 411"/>
                  <a:gd name="T1" fmla="*/ 201 h 201"/>
                  <a:gd name="T2" fmla="*/ 43 w 411"/>
                  <a:gd name="T3" fmla="*/ 201 h 201"/>
                  <a:gd name="T4" fmla="*/ 203 w 411"/>
                  <a:gd name="T5" fmla="*/ 43 h 201"/>
                  <a:gd name="T6" fmla="*/ 368 w 411"/>
                  <a:gd name="T7" fmla="*/ 201 h 201"/>
                  <a:gd name="T8" fmla="*/ 411 w 411"/>
                  <a:gd name="T9" fmla="*/ 201 h 201"/>
                  <a:gd name="T10" fmla="*/ 203 w 411"/>
                  <a:gd name="T11" fmla="*/ 0 h 201"/>
                  <a:gd name="T12" fmla="*/ 0 w 411"/>
                  <a:gd name="T13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1" h="201">
                    <a:moveTo>
                      <a:pt x="0" y="201"/>
                    </a:moveTo>
                    <a:lnTo>
                      <a:pt x="43" y="201"/>
                    </a:lnTo>
                    <a:lnTo>
                      <a:pt x="203" y="43"/>
                    </a:lnTo>
                    <a:lnTo>
                      <a:pt x="368" y="201"/>
                    </a:lnTo>
                    <a:lnTo>
                      <a:pt x="411" y="201"/>
                    </a:lnTo>
                    <a:lnTo>
                      <a:pt x="203" y="0"/>
                    </a:lnTo>
                    <a:lnTo>
                      <a:pt x="0" y="2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55">
                <a:extLst>
                  <a:ext uri="{FF2B5EF4-FFF2-40B4-BE49-F238E27FC236}">
                    <a16:creationId xmlns:a16="http://schemas.microsoft.com/office/drawing/2014/main" id="{B3EC483D-40DF-4F55-AFC0-768D3543E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42513" y="2244726"/>
                <a:ext cx="666750" cy="334963"/>
              </a:xfrm>
              <a:custGeom>
                <a:avLst/>
                <a:gdLst>
                  <a:gd name="T0" fmla="*/ 420 w 420"/>
                  <a:gd name="T1" fmla="*/ 0 h 211"/>
                  <a:gd name="T2" fmla="*/ 378 w 420"/>
                  <a:gd name="T3" fmla="*/ 0 h 211"/>
                  <a:gd name="T4" fmla="*/ 213 w 420"/>
                  <a:gd name="T5" fmla="*/ 168 h 211"/>
                  <a:gd name="T6" fmla="*/ 43 w 420"/>
                  <a:gd name="T7" fmla="*/ 0 h 211"/>
                  <a:gd name="T8" fmla="*/ 0 w 420"/>
                  <a:gd name="T9" fmla="*/ 0 h 211"/>
                  <a:gd name="T10" fmla="*/ 213 w 420"/>
                  <a:gd name="T11" fmla="*/ 211 h 211"/>
                  <a:gd name="T12" fmla="*/ 420 w 420"/>
                  <a:gd name="T13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0" h="211">
                    <a:moveTo>
                      <a:pt x="420" y="0"/>
                    </a:moveTo>
                    <a:lnTo>
                      <a:pt x="378" y="0"/>
                    </a:lnTo>
                    <a:lnTo>
                      <a:pt x="213" y="168"/>
                    </a:lnTo>
                    <a:lnTo>
                      <a:pt x="43" y="0"/>
                    </a:lnTo>
                    <a:lnTo>
                      <a:pt x="0" y="0"/>
                    </a:lnTo>
                    <a:lnTo>
                      <a:pt x="213" y="211"/>
                    </a:lnTo>
                    <a:lnTo>
                      <a:pt x="4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56">
                <a:extLst>
                  <a:ext uri="{FF2B5EF4-FFF2-40B4-BE49-F238E27FC236}">
                    <a16:creationId xmlns:a16="http://schemas.microsoft.com/office/drawing/2014/main" id="{461059B3-1F25-480B-8A1F-68B8E4B161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9888" y="2244726"/>
                <a:ext cx="668338" cy="334963"/>
              </a:xfrm>
              <a:custGeom>
                <a:avLst/>
                <a:gdLst>
                  <a:gd name="T0" fmla="*/ 43 w 421"/>
                  <a:gd name="T1" fmla="*/ 0 h 211"/>
                  <a:gd name="T2" fmla="*/ 0 w 421"/>
                  <a:gd name="T3" fmla="*/ 0 h 211"/>
                  <a:gd name="T4" fmla="*/ 208 w 421"/>
                  <a:gd name="T5" fmla="*/ 211 h 211"/>
                  <a:gd name="T6" fmla="*/ 421 w 421"/>
                  <a:gd name="T7" fmla="*/ 0 h 211"/>
                  <a:gd name="T8" fmla="*/ 378 w 421"/>
                  <a:gd name="T9" fmla="*/ 0 h 211"/>
                  <a:gd name="T10" fmla="*/ 208 w 421"/>
                  <a:gd name="T11" fmla="*/ 168 h 211"/>
                  <a:gd name="T12" fmla="*/ 43 w 421"/>
                  <a:gd name="T13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1" h="211">
                    <a:moveTo>
                      <a:pt x="43" y="0"/>
                    </a:moveTo>
                    <a:lnTo>
                      <a:pt x="0" y="0"/>
                    </a:lnTo>
                    <a:lnTo>
                      <a:pt x="208" y="211"/>
                    </a:lnTo>
                    <a:lnTo>
                      <a:pt x="421" y="0"/>
                    </a:lnTo>
                    <a:lnTo>
                      <a:pt x="378" y="0"/>
                    </a:lnTo>
                    <a:lnTo>
                      <a:pt x="208" y="168"/>
                    </a:lnTo>
                    <a:lnTo>
                      <a:pt x="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73">
                <a:extLst>
                  <a:ext uri="{FF2B5EF4-FFF2-40B4-BE49-F238E27FC236}">
                    <a16:creationId xmlns:a16="http://schemas.microsoft.com/office/drawing/2014/main" id="{A4BE4541-8FA4-4318-8931-7C55A29681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5201" y="3308351"/>
                <a:ext cx="652463" cy="319088"/>
              </a:xfrm>
              <a:custGeom>
                <a:avLst/>
                <a:gdLst>
                  <a:gd name="T0" fmla="*/ 0 w 411"/>
                  <a:gd name="T1" fmla="*/ 201 h 201"/>
                  <a:gd name="T2" fmla="*/ 43 w 411"/>
                  <a:gd name="T3" fmla="*/ 201 h 201"/>
                  <a:gd name="T4" fmla="*/ 203 w 411"/>
                  <a:gd name="T5" fmla="*/ 43 h 201"/>
                  <a:gd name="T6" fmla="*/ 369 w 411"/>
                  <a:gd name="T7" fmla="*/ 201 h 201"/>
                  <a:gd name="T8" fmla="*/ 411 w 411"/>
                  <a:gd name="T9" fmla="*/ 201 h 201"/>
                  <a:gd name="T10" fmla="*/ 203 w 411"/>
                  <a:gd name="T11" fmla="*/ 0 h 201"/>
                  <a:gd name="T12" fmla="*/ 0 w 411"/>
                  <a:gd name="T13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1" h="201">
                    <a:moveTo>
                      <a:pt x="0" y="201"/>
                    </a:moveTo>
                    <a:lnTo>
                      <a:pt x="43" y="201"/>
                    </a:lnTo>
                    <a:lnTo>
                      <a:pt x="203" y="43"/>
                    </a:lnTo>
                    <a:lnTo>
                      <a:pt x="369" y="201"/>
                    </a:lnTo>
                    <a:lnTo>
                      <a:pt x="411" y="201"/>
                    </a:lnTo>
                    <a:lnTo>
                      <a:pt x="203" y="0"/>
                    </a:lnTo>
                    <a:lnTo>
                      <a:pt x="0" y="2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74">
                <a:extLst>
                  <a:ext uri="{FF2B5EF4-FFF2-40B4-BE49-F238E27FC236}">
                    <a16:creationId xmlns:a16="http://schemas.microsoft.com/office/drawing/2014/main" id="{7AF90424-7A7D-427E-B703-9907A1D83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4163" y="3308351"/>
                <a:ext cx="652463" cy="319088"/>
              </a:xfrm>
              <a:custGeom>
                <a:avLst/>
                <a:gdLst>
                  <a:gd name="T0" fmla="*/ 0 w 411"/>
                  <a:gd name="T1" fmla="*/ 201 h 201"/>
                  <a:gd name="T2" fmla="*/ 37 w 411"/>
                  <a:gd name="T3" fmla="*/ 201 h 201"/>
                  <a:gd name="T4" fmla="*/ 203 w 411"/>
                  <a:gd name="T5" fmla="*/ 43 h 201"/>
                  <a:gd name="T6" fmla="*/ 368 w 411"/>
                  <a:gd name="T7" fmla="*/ 201 h 201"/>
                  <a:gd name="T8" fmla="*/ 411 w 411"/>
                  <a:gd name="T9" fmla="*/ 201 h 201"/>
                  <a:gd name="T10" fmla="*/ 203 w 411"/>
                  <a:gd name="T11" fmla="*/ 0 h 201"/>
                  <a:gd name="T12" fmla="*/ 0 w 411"/>
                  <a:gd name="T13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1" h="201">
                    <a:moveTo>
                      <a:pt x="0" y="201"/>
                    </a:moveTo>
                    <a:lnTo>
                      <a:pt x="37" y="201"/>
                    </a:lnTo>
                    <a:lnTo>
                      <a:pt x="203" y="43"/>
                    </a:lnTo>
                    <a:lnTo>
                      <a:pt x="368" y="201"/>
                    </a:lnTo>
                    <a:lnTo>
                      <a:pt x="411" y="201"/>
                    </a:lnTo>
                    <a:lnTo>
                      <a:pt x="203" y="0"/>
                    </a:lnTo>
                    <a:lnTo>
                      <a:pt x="0" y="2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83">
                <a:extLst>
                  <a:ext uri="{FF2B5EF4-FFF2-40B4-BE49-F238E27FC236}">
                    <a16:creationId xmlns:a16="http://schemas.microsoft.com/office/drawing/2014/main" id="{0ECF8370-7DDB-4959-9844-22AFE46A19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78851" y="2244726"/>
                <a:ext cx="666750" cy="334963"/>
              </a:xfrm>
              <a:custGeom>
                <a:avLst/>
                <a:gdLst>
                  <a:gd name="T0" fmla="*/ 420 w 420"/>
                  <a:gd name="T1" fmla="*/ 0 h 211"/>
                  <a:gd name="T2" fmla="*/ 377 w 420"/>
                  <a:gd name="T3" fmla="*/ 0 h 211"/>
                  <a:gd name="T4" fmla="*/ 207 w 420"/>
                  <a:gd name="T5" fmla="*/ 168 h 211"/>
                  <a:gd name="T6" fmla="*/ 42 w 420"/>
                  <a:gd name="T7" fmla="*/ 0 h 211"/>
                  <a:gd name="T8" fmla="*/ 0 w 420"/>
                  <a:gd name="T9" fmla="*/ 0 h 211"/>
                  <a:gd name="T10" fmla="*/ 207 w 420"/>
                  <a:gd name="T11" fmla="*/ 211 h 211"/>
                  <a:gd name="T12" fmla="*/ 420 w 420"/>
                  <a:gd name="T13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0" h="211">
                    <a:moveTo>
                      <a:pt x="420" y="0"/>
                    </a:moveTo>
                    <a:lnTo>
                      <a:pt x="377" y="0"/>
                    </a:lnTo>
                    <a:lnTo>
                      <a:pt x="207" y="168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207" y="211"/>
                    </a:lnTo>
                    <a:lnTo>
                      <a:pt x="4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84">
                <a:extLst>
                  <a:ext uri="{FF2B5EF4-FFF2-40B4-BE49-F238E27FC236}">
                    <a16:creationId xmlns:a16="http://schemas.microsoft.com/office/drawing/2014/main" id="{D917EE04-D4F0-408D-B5F3-6EF118B75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96226" y="2244726"/>
                <a:ext cx="660400" cy="334963"/>
              </a:xfrm>
              <a:custGeom>
                <a:avLst/>
                <a:gdLst>
                  <a:gd name="T0" fmla="*/ 42 w 416"/>
                  <a:gd name="T1" fmla="*/ 0 h 211"/>
                  <a:gd name="T2" fmla="*/ 0 w 416"/>
                  <a:gd name="T3" fmla="*/ 0 h 211"/>
                  <a:gd name="T4" fmla="*/ 208 w 416"/>
                  <a:gd name="T5" fmla="*/ 211 h 211"/>
                  <a:gd name="T6" fmla="*/ 416 w 416"/>
                  <a:gd name="T7" fmla="*/ 0 h 211"/>
                  <a:gd name="T8" fmla="*/ 378 w 416"/>
                  <a:gd name="T9" fmla="*/ 0 h 211"/>
                  <a:gd name="T10" fmla="*/ 208 w 416"/>
                  <a:gd name="T11" fmla="*/ 168 h 211"/>
                  <a:gd name="T12" fmla="*/ 42 w 416"/>
                  <a:gd name="T13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6" h="211">
                    <a:moveTo>
                      <a:pt x="42" y="0"/>
                    </a:moveTo>
                    <a:lnTo>
                      <a:pt x="0" y="0"/>
                    </a:lnTo>
                    <a:lnTo>
                      <a:pt x="208" y="211"/>
                    </a:lnTo>
                    <a:lnTo>
                      <a:pt x="416" y="0"/>
                    </a:lnTo>
                    <a:lnTo>
                      <a:pt x="378" y="0"/>
                    </a:lnTo>
                    <a:lnTo>
                      <a:pt x="208" y="168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101">
                <a:extLst>
                  <a:ext uri="{FF2B5EF4-FFF2-40B4-BE49-F238E27FC236}">
                    <a16:creationId xmlns:a16="http://schemas.microsoft.com/office/drawing/2014/main" id="{4691B650-CDD3-48A5-868D-78325A331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1538" y="3308351"/>
                <a:ext cx="652463" cy="319088"/>
              </a:xfrm>
              <a:custGeom>
                <a:avLst/>
                <a:gdLst>
                  <a:gd name="T0" fmla="*/ 0 w 411"/>
                  <a:gd name="T1" fmla="*/ 201 h 201"/>
                  <a:gd name="T2" fmla="*/ 43 w 411"/>
                  <a:gd name="T3" fmla="*/ 201 h 201"/>
                  <a:gd name="T4" fmla="*/ 203 w 411"/>
                  <a:gd name="T5" fmla="*/ 43 h 201"/>
                  <a:gd name="T6" fmla="*/ 368 w 411"/>
                  <a:gd name="T7" fmla="*/ 201 h 201"/>
                  <a:gd name="T8" fmla="*/ 411 w 411"/>
                  <a:gd name="T9" fmla="*/ 201 h 201"/>
                  <a:gd name="T10" fmla="*/ 203 w 411"/>
                  <a:gd name="T11" fmla="*/ 0 h 201"/>
                  <a:gd name="T12" fmla="*/ 0 w 411"/>
                  <a:gd name="T13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1" h="201">
                    <a:moveTo>
                      <a:pt x="0" y="201"/>
                    </a:moveTo>
                    <a:lnTo>
                      <a:pt x="43" y="201"/>
                    </a:lnTo>
                    <a:lnTo>
                      <a:pt x="203" y="43"/>
                    </a:lnTo>
                    <a:lnTo>
                      <a:pt x="368" y="201"/>
                    </a:lnTo>
                    <a:lnTo>
                      <a:pt x="411" y="201"/>
                    </a:lnTo>
                    <a:lnTo>
                      <a:pt x="203" y="0"/>
                    </a:lnTo>
                    <a:lnTo>
                      <a:pt x="0" y="2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102">
                <a:extLst>
                  <a:ext uri="{FF2B5EF4-FFF2-40B4-BE49-F238E27FC236}">
                    <a16:creationId xmlns:a16="http://schemas.microsoft.com/office/drawing/2014/main" id="{8E00C47F-15F7-452F-BBC7-8926E7D51B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2563" y="3308351"/>
                <a:ext cx="658813" cy="319088"/>
              </a:xfrm>
              <a:custGeom>
                <a:avLst/>
                <a:gdLst>
                  <a:gd name="T0" fmla="*/ 0 w 415"/>
                  <a:gd name="T1" fmla="*/ 201 h 201"/>
                  <a:gd name="T2" fmla="*/ 42 w 415"/>
                  <a:gd name="T3" fmla="*/ 201 h 201"/>
                  <a:gd name="T4" fmla="*/ 207 w 415"/>
                  <a:gd name="T5" fmla="*/ 43 h 201"/>
                  <a:gd name="T6" fmla="*/ 373 w 415"/>
                  <a:gd name="T7" fmla="*/ 201 h 201"/>
                  <a:gd name="T8" fmla="*/ 415 w 415"/>
                  <a:gd name="T9" fmla="*/ 201 h 201"/>
                  <a:gd name="T10" fmla="*/ 207 w 415"/>
                  <a:gd name="T11" fmla="*/ 0 h 201"/>
                  <a:gd name="T12" fmla="*/ 0 w 415"/>
                  <a:gd name="T13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5" h="201">
                    <a:moveTo>
                      <a:pt x="0" y="201"/>
                    </a:moveTo>
                    <a:lnTo>
                      <a:pt x="42" y="201"/>
                    </a:lnTo>
                    <a:lnTo>
                      <a:pt x="207" y="43"/>
                    </a:lnTo>
                    <a:lnTo>
                      <a:pt x="373" y="201"/>
                    </a:lnTo>
                    <a:lnTo>
                      <a:pt x="415" y="201"/>
                    </a:lnTo>
                    <a:lnTo>
                      <a:pt x="207" y="0"/>
                    </a:lnTo>
                    <a:lnTo>
                      <a:pt x="0" y="2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111">
                <a:extLst>
                  <a:ext uri="{FF2B5EF4-FFF2-40B4-BE49-F238E27FC236}">
                    <a16:creationId xmlns:a16="http://schemas.microsoft.com/office/drawing/2014/main" id="{605712B3-26DC-4B00-BEAD-068D976BFF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3601" y="2244726"/>
                <a:ext cx="668338" cy="334963"/>
              </a:xfrm>
              <a:custGeom>
                <a:avLst/>
                <a:gdLst>
                  <a:gd name="T0" fmla="*/ 421 w 421"/>
                  <a:gd name="T1" fmla="*/ 0 h 211"/>
                  <a:gd name="T2" fmla="*/ 378 w 421"/>
                  <a:gd name="T3" fmla="*/ 0 h 211"/>
                  <a:gd name="T4" fmla="*/ 208 w 421"/>
                  <a:gd name="T5" fmla="*/ 168 h 211"/>
                  <a:gd name="T6" fmla="*/ 43 w 421"/>
                  <a:gd name="T7" fmla="*/ 0 h 211"/>
                  <a:gd name="T8" fmla="*/ 0 w 421"/>
                  <a:gd name="T9" fmla="*/ 0 h 211"/>
                  <a:gd name="T10" fmla="*/ 208 w 421"/>
                  <a:gd name="T11" fmla="*/ 211 h 211"/>
                  <a:gd name="T12" fmla="*/ 421 w 421"/>
                  <a:gd name="T13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1" h="211">
                    <a:moveTo>
                      <a:pt x="421" y="0"/>
                    </a:moveTo>
                    <a:lnTo>
                      <a:pt x="378" y="0"/>
                    </a:lnTo>
                    <a:lnTo>
                      <a:pt x="208" y="168"/>
                    </a:lnTo>
                    <a:lnTo>
                      <a:pt x="43" y="0"/>
                    </a:lnTo>
                    <a:lnTo>
                      <a:pt x="0" y="0"/>
                    </a:lnTo>
                    <a:lnTo>
                      <a:pt x="208" y="211"/>
                    </a:lnTo>
                    <a:lnTo>
                      <a:pt x="4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112">
                <a:extLst>
                  <a:ext uri="{FF2B5EF4-FFF2-40B4-BE49-F238E27FC236}">
                    <a16:creationId xmlns:a16="http://schemas.microsoft.com/office/drawing/2014/main" id="{0BBB1EE6-C070-488E-A530-1BAC7436B9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2563" y="2244726"/>
                <a:ext cx="658813" cy="334963"/>
              </a:xfrm>
              <a:custGeom>
                <a:avLst/>
                <a:gdLst>
                  <a:gd name="T0" fmla="*/ 37 w 415"/>
                  <a:gd name="T1" fmla="*/ 0 h 211"/>
                  <a:gd name="T2" fmla="*/ 0 w 415"/>
                  <a:gd name="T3" fmla="*/ 0 h 211"/>
                  <a:gd name="T4" fmla="*/ 207 w 415"/>
                  <a:gd name="T5" fmla="*/ 211 h 211"/>
                  <a:gd name="T6" fmla="*/ 415 w 415"/>
                  <a:gd name="T7" fmla="*/ 0 h 211"/>
                  <a:gd name="T8" fmla="*/ 377 w 415"/>
                  <a:gd name="T9" fmla="*/ 0 h 211"/>
                  <a:gd name="T10" fmla="*/ 207 w 415"/>
                  <a:gd name="T11" fmla="*/ 168 h 211"/>
                  <a:gd name="T12" fmla="*/ 37 w 415"/>
                  <a:gd name="T13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5" h="211">
                    <a:moveTo>
                      <a:pt x="37" y="0"/>
                    </a:moveTo>
                    <a:lnTo>
                      <a:pt x="0" y="0"/>
                    </a:lnTo>
                    <a:lnTo>
                      <a:pt x="207" y="211"/>
                    </a:lnTo>
                    <a:lnTo>
                      <a:pt x="415" y="0"/>
                    </a:lnTo>
                    <a:lnTo>
                      <a:pt x="377" y="0"/>
                    </a:lnTo>
                    <a:lnTo>
                      <a:pt x="207" y="168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129">
                <a:extLst>
                  <a:ext uri="{FF2B5EF4-FFF2-40B4-BE49-F238E27FC236}">
                    <a16:creationId xmlns:a16="http://schemas.microsoft.com/office/drawing/2014/main" id="{58CB9BE0-CB94-41D0-B3AA-515076680E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876" y="3308351"/>
                <a:ext cx="650875" cy="319088"/>
              </a:xfrm>
              <a:custGeom>
                <a:avLst/>
                <a:gdLst>
                  <a:gd name="T0" fmla="*/ 0 w 410"/>
                  <a:gd name="T1" fmla="*/ 201 h 201"/>
                  <a:gd name="T2" fmla="*/ 37 w 410"/>
                  <a:gd name="T3" fmla="*/ 201 h 201"/>
                  <a:gd name="T4" fmla="*/ 203 w 410"/>
                  <a:gd name="T5" fmla="*/ 43 h 201"/>
                  <a:gd name="T6" fmla="*/ 368 w 410"/>
                  <a:gd name="T7" fmla="*/ 201 h 201"/>
                  <a:gd name="T8" fmla="*/ 410 w 410"/>
                  <a:gd name="T9" fmla="*/ 201 h 201"/>
                  <a:gd name="T10" fmla="*/ 203 w 410"/>
                  <a:gd name="T11" fmla="*/ 0 h 201"/>
                  <a:gd name="T12" fmla="*/ 0 w 410"/>
                  <a:gd name="T13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0" h="201">
                    <a:moveTo>
                      <a:pt x="0" y="201"/>
                    </a:moveTo>
                    <a:lnTo>
                      <a:pt x="37" y="201"/>
                    </a:lnTo>
                    <a:lnTo>
                      <a:pt x="203" y="43"/>
                    </a:lnTo>
                    <a:lnTo>
                      <a:pt x="368" y="201"/>
                    </a:lnTo>
                    <a:lnTo>
                      <a:pt x="410" y="201"/>
                    </a:lnTo>
                    <a:lnTo>
                      <a:pt x="203" y="0"/>
                    </a:lnTo>
                    <a:lnTo>
                      <a:pt x="0" y="2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130">
                <a:extLst>
                  <a:ext uri="{FF2B5EF4-FFF2-40B4-BE49-F238E27FC236}">
                    <a16:creationId xmlns:a16="http://schemas.microsoft.com/office/drawing/2014/main" id="{EB740561-2848-4B7E-9795-A54BC16CD1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7313" y="3308351"/>
                <a:ext cx="652463" cy="319088"/>
              </a:xfrm>
              <a:custGeom>
                <a:avLst/>
                <a:gdLst>
                  <a:gd name="T0" fmla="*/ 0 w 411"/>
                  <a:gd name="T1" fmla="*/ 201 h 201"/>
                  <a:gd name="T2" fmla="*/ 43 w 411"/>
                  <a:gd name="T3" fmla="*/ 201 h 201"/>
                  <a:gd name="T4" fmla="*/ 208 w 411"/>
                  <a:gd name="T5" fmla="*/ 43 h 201"/>
                  <a:gd name="T6" fmla="*/ 373 w 411"/>
                  <a:gd name="T7" fmla="*/ 201 h 201"/>
                  <a:gd name="T8" fmla="*/ 411 w 411"/>
                  <a:gd name="T9" fmla="*/ 201 h 201"/>
                  <a:gd name="T10" fmla="*/ 208 w 411"/>
                  <a:gd name="T11" fmla="*/ 0 h 201"/>
                  <a:gd name="T12" fmla="*/ 0 w 411"/>
                  <a:gd name="T13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1" h="201">
                    <a:moveTo>
                      <a:pt x="0" y="201"/>
                    </a:moveTo>
                    <a:lnTo>
                      <a:pt x="43" y="201"/>
                    </a:lnTo>
                    <a:lnTo>
                      <a:pt x="208" y="43"/>
                    </a:lnTo>
                    <a:lnTo>
                      <a:pt x="373" y="201"/>
                    </a:lnTo>
                    <a:lnTo>
                      <a:pt x="411" y="201"/>
                    </a:lnTo>
                    <a:lnTo>
                      <a:pt x="208" y="0"/>
                    </a:lnTo>
                    <a:lnTo>
                      <a:pt x="0" y="2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139">
                <a:extLst>
                  <a:ext uri="{FF2B5EF4-FFF2-40B4-BE49-F238E27FC236}">
                    <a16:creationId xmlns:a16="http://schemas.microsoft.com/office/drawing/2014/main" id="{C8FCE234-A1EB-4389-961C-87FB1E6CC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9938" y="2244726"/>
                <a:ext cx="658813" cy="334963"/>
              </a:xfrm>
              <a:custGeom>
                <a:avLst/>
                <a:gdLst>
                  <a:gd name="T0" fmla="*/ 415 w 415"/>
                  <a:gd name="T1" fmla="*/ 0 h 211"/>
                  <a:gd name="T2" fmla="*/ 378 w 415"/>
                  <a:gd name="T3" fmla="*/ 0 h 211"/>
                  <a:gd name="T4" fmla="*/ 208 w 415"/>
                  <a:gd name="T5" fmla="*/ 168 h 211"/>
                  <a:gd name="T6" fmla="*/ 42 w 415"/>
                  <a:gd name="T7" fmla="*/ 0 h 211"/>
                  <a:gd name="T8" fmla="*/ 0 w 415"/>
                  <a:gd name="T9" fmla="*/ 0 h 211"/>
                  <a:gd name="T10" fmla="*/ 208 w 415"/>
                  <a:gd name="T11" fmla="*/ 211 h 211"/>
                  <a:gd name="T12" fmla="*/ 415 w 415"/>
                  <a:gd name="T13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5" h="211">
                    <a:moveTo>
                      <a:pt x="415" y="0"/>
                    </a:moveTo>
                    <a:lnTo>
                      <a:pt x="378" y="0"/>
                    </a:lnTo>
                    <a:lnTo>
                      <a:pt x="208" y="168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208" y="211"/>
                    </a:lnTo>
                    <a:lnTo>
                      <a:pt x="41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140">
                <a:extLst>
                  <a:ext uri="{FF2B5EF4-FFF2-40B4-BE49-F238E27FC236}">
                    <a16:creationId xmlns:a16="http://schemas.microsoft.com/office/drawing/2014/main" id="{18A85746-0B5B-4EA5-AFD4-AF9667929C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9376" y="2244726"/>
                <a:ext cx="668338" cy="334963"/>
              </a:xfrm>
              <a:custGeom>
                <a:avLst/>
                <a:gdLst>
                  <a:gd name="T0" fmla="*/ 43 w 421"/>
                  <a:gd name="T1" fmla="*/ 0 h 211"/>
                  <a:gd name="T2" fmla="*/ 0 w 421"/>
                  <a:gd name="T3" fmla="*/ 0 h 211"/>
                  <a:gd name="T4" fmla="*/ 213 w 421"/>
                  <a:gd name="T5" fmla="*/ 211 h 211"/>
                  <a:gd name="T6" fmla="*/ 421 w 421"/>
                  <a:gd name="T7" fmla="*/ 0 h 211"/>
                  <a:gd name="T8" fmla="*/ 378 w 421"/>
                  <a:gd name="T9" fmla="*/ 0 h 211"/>
                  <a:gd name="T10" fmla="*/ 213 w 421"/>
                  <a:gd name="T11" fmla="*/ 168 h 211"/>
                  <a:gd name="T12" fmla="*/ 43 w 421"/>
                  <a:gd name="T13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1" h="211">
                    <a:moveTo>
                      <a:pt x="43" y="0"/>
                    </a:moveTo>
                    <a:lnTo>
                      <a:pt x="0" y="0"/>
                    </a:lnTo>
                    <a:lnTo>
                      <a:pt x="213" y="211"/>
                    </a:lnTo>
                    <a:lnTo>
                      <a:pt x="421" y="0"/>
                    </a:lnTo>
                    <a:lnTo>
                      <a:pt x="378" y="0"/>
                    </a:lnTo>
                    <a:lnTo>
                      <a:pt x="213" y="168"/>
                    </a:lnTo>
                    <a:lnTo>
                      <a:pt x="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157">
                <a:extLst>
                  <a:ext uri="{FF2B5EF4-FFF2-40B4-BE49-F238E27FC236}">
                    <a16:creationId xmlns:a16="http://schemas.microsoft.com/office/drawing/2014/main" id="{E641E946-D5D2-437C-80C9-B3333675C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4688" y="3308351"/>
                <a:ext cx="660400" cy="319088"/>
              </a:xfrm>
              <a:custGeom>
                <a:avLst/>
                <a:gdLst>
                  <a:gd name="T0" fmla="*/ 0 w 416"/>
                  <a:gd name="T1" fmla="*/ 201 h 201"/>
                  <a:gd name="T2" fmla="*/ 43 w 416"/>
                  <a:gd name="T3" fmla="*/ 201 h 201"/>
                  <a:gd name="T4" fmla="*/ 208 w 416"/>
                  <a:gd name="T5" fmla="*/ 43 h 201"/>
                  <a:gd name="T6" fmla="*/ 373 w 416"/>
                  <a:gd name="T7" fmla="*/ 201 h 201"/>
                  <a:gd name="T8" fmla="*/ 416 w 416"/>
                  <a:gd name="T9" fmla="*/ 201 h 201"/>
                  <a:gd name="T10" fmla="*/ 208 w 416"/>
                  <a:gd name="T11" fmla="*/ 0 h 201"/>
                  <a:gd name="T12" fmla="*/ 0 w 416"/>
                  <a:gd name="T13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6" h="201">
                    <a:moveTo>
                      <a:pt x="0" y="201"/>
                    </a:moveTo>
                    <a:lnTo>
                      <a:pt x="43" y="201"/>
                    </a:lnTo>
                    <a:lnTo>
                      <a:pt x="208" y="43"/>
                    </a:lnTo>
                    <a:lnTo>
                      <a:pt x="373" y="201"/>
                    </a:lnTo>
                    <a:lnTo>
                      <a:pt x="416" y="201"/>
                    </a:lnTo>
                    <a:lnTo>
                      <a:pt x="208" y="0"/>
                    </a:lnTo>
                    <a:lnTo>
                      <a:pt x="0" y="2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158">
                <a:extLst>
                  <a:ext uri="{FF2B5EF4-FFF2-40B4-BE49-F238E27FC236}">
                    <a16:creationId xmlns:a16="http://schemas.microsoft.com/office/drawing/2014/main" id="{754C14F9-F3CE-4949-BEDA-8896F27CF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3651" y="3308351"/>
                <a:ext cx="652463" cy="319088"/>
              </a:xfrm>
              <a:custGeom>
                <a:avLst/>
                <a:gdLst>
                  <a:gd name="T0" fmla="*/ 0 w 411"/>
                  <a:gd name="T1" fmla="*/ 201 h 201"/>
                  <a:gd name="T2" fmla="*/ 42 w 411"/>
                  <a:gd name="T3" fmla="*/ 201 h 201"/>
                  <a:gd name="T4" fmla="*/ 208 w 411"/>
                  <a:gd name="T5" fmla="*/ 43 h 201"/>
                  <a:gd name="T6" fmla="*/ 368 w 411"/>
                  <a:gd name="T7" fmla="*/ 201 h 201"/>
                  <a:gd name="T8" fmla="*/ 411 w 411"/>
                  <a:gd name="T9" fmla="*/ 201 h 201"/>
                  <a:gd name="T10" fmla="*/ 208 w 411"/>
                  <a:gd name="T11" fmla="*/ 0 h 201"/>
                  <a:gd name="T12" fmla="*/ 0 w 411"/>
                  <a:gd name="T13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1" h="201">
                    <a:moveTo>
                      <a:pt x="0" y="201"/>
                    </a:moveTo>
                    <a:lnTo>
                      <a:pt x="42" y="201"/>
                    </a:lnTo>
                    <a:lnTo>
                      <a:pt x="208" y="43"/>
                    </a:lnTo>
                    <a:lnTo>
                      <a:pt x="368" y="201"/>
                    </a:lnTo>
                    <a:lnTo>
                      <a:pt x="411" y="201"/>
                    </a:lnTo>
                    <a:lnTo>
                      <a:pt x="208" y="0"/>
                    </a:lnTo>
                    <a:lnTo>
                      <a:pt x="0" y="2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167">
                <a:extLst>
                  <a:ext uri="{FF2B5EF4-FFF2-40B4-BE49-F238E27FC236}">
                    <a16:creationId xmlns:a16="http://schemas.microsoft.com/office/drawing/2014/main" id="{35207540-147E-4C57-ABE3-09911517A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4688" y="2244726"/>
                <a:ext cx="660400" cy="334963"/>
              </a:xfrm>
              <a:custGeom>
                <a:avLst/>
                <a:gdLst>
                  <a:gd name="T0" fmla="*/ 416 w 416"/>
                  <a:gd name="T1" fmla="*/ 0 h 211"/>
                  <a:gd name="T2" fmla="*/ 378 w 416"/>
                  <a:gd name="T3" fmla="*/ 0 h 211"/>
                  <a:gd name="T4" fmla="*/ 208 w 416"/>
                  <a:gd name="T5" fmla="*/ 168 h 211"/>
                  <a:gd name="T6" fmla="*/ 38 w 416"/>
                  <a:gd name="T7" fmla="*/ 0 h 211"/>
                  <a:gd name="T8" fmla="*/ 0 w 416"/>
                  <a:gd name="T9" fmla="*/ 0 h 211"/>
                  <a:gd name="T10" fmla="*/ 208 w 416"/>
                  <a:gd name="T11" fmla="*/ 211 h 211"/>
                  <a:gd name="T12" fmla="*/ 416 w 416"/>
                  <a:gd name="T13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6" h="211">
                    <a:moveTo>
                      <a:pt x="416" y="0"/>
                    </a:moveTo>
                    <a:lnTo>
                      <a:pt x="378" y="0"/>
                    </a:lnTo>
                    <a:lnTo>
                      <a:pt x="208" y="168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208" y="211"/>
                    </a:lnTo>
                    <a:lnTo>
                      <a:pt x="4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168">
                <a:extLst>
                  <a:ext uri="{FF2B5EF4-FFF2-40B4-BE49-F238E27FC236}">
                    <a16:creationId xmlns:a16="http://schemas.microsoft.com/office/drawing/2014/main" id="{034E62CE-ECFF-41A3-B0A5-A32B432246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5713" y="2244726"/>
                <a:ext cx="666750" cy="334963"/>
              </a:xfrm>
              <a:custGeom>
                <a:avLst/>
                <a:gdLst>
                  <a:gd name="T0" fmla="*/ 43 w 420"/>
                  <a:gd name="T1" fmla="*/ 0 h 211"/>
                  <a:gd name="T2" fmla="*/ 0 w 420"/>
                  <a:gd name="T3" fmla="*/ 0 h 211"/>
                  <a:gd name="T4" fmla="*/ 213 w 420"/>
                  <a:gd name="T5" fmla="*/ 211 h 211"/>
                  <a:gd name="T6" fmla="*/ 420 w 420"/>
                  <a:gd name="T7" fmla="*/ 0 h 211"/>
                  <a:gd name="T8" fmla="*/ 378 w 420"/>
                  <a:gd name="T9" fmla="*/ 0 h 211"/>
                  <a:gd name="T10" fmla="*/ 213 w 420"/>
                  <a:gd name="T11" fmla="*/ 168 h 211"/>
                  <a:gd name="T12" fmla="*/ 43 w 420"/>
                  <a:gd name="T13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0" h="211">
                    <a:moveTo>
                      <a:pt x="43" y="0"/>
                    </a:moveTo>
                    <a:lnTo>
                      <a:pt x="0" y="0"/>
                    </a:lnTo>
                    <a:lnTo>
                      <a:pt x="213" y="211"/>
                    </a:lnTo>
                    <a:lnTo>
                      <a:pt x="420" y="0"/>
                    </a:lnTo>
                    <a:lnTo>
                      <a:pt x="378" y="0"/>
                    </a:lnTo>
                    <a:lnTo>
                      <a:pt x="213" y="168"/>
                    </a:lnTo>
                    <a:lnTo>
                      <a:pt x="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185">
                <a:extLst>
                  <a:ext uri="{FF2B5EF4-FFF2-40B4-BE49-F238E27FC236}">
                    <a16:creationId xmlns:a16="http://schemas.microsoft.com/office/drawing/2014/main" id="{E2042FDD-AB68-494C-87CC-1F73622CB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1026" y="3308351"/>
                <a:ext cx="652463" cy="319088"/>
              </a:xfrm>
              <a:custGeom>
                <a:avLst/>
                <a:gdLst>
                  <a:gd name="T0" fmla="*/ 0 w 411"/>
                  <a:gd name="T1" fmla="*/ 201 h 201"/>
                  <a:gd name="T2" fmla="*/ 43 w 411"/>
                  <a:gd name="T3" fmla="*/ 201 h 201"/>
                  <a:gd name="T4" fmla="*/ 208 w 411"/>
                  <a:gd name="T5" fmla="*/ 43 h 201"/>
                  <a:gd name="T6" fmla="*/ 373 w 411"/>
                  <a:gd name="T7" fmla="*/ 201 h 201"/>
                  <a:gd name="T8" fmla="*/ 411 w 411"/>
                  <a:gd name="T9" fmla="*/ 201 h 201"/>
                  <a:gd name="T10" fmla="*/ 208 w 411"/>
                  <a:gd name="T11" fmla="*/ 0 h 201"/>
                  <a:gd name="T12" fmla="*/ 0 w 411"/>
                  <a:gd name="T13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1" h="201">
                    <a:moveTo>
                      <a:pt x="0" y="201"/>
                    </a:moveTo>
                    <a:lnTo>
                      <a:pt x="43" y="201"/>
                    </a:lnTo>
                    <a:lnTo>
                      <a:pt x="208" y="43"/>
                    </a:lnTo>
                    <a:lnTo>
                      <a:pt x="373" y="201"/>
                    </a:lnTo>
                    <a:lnTo>
                      <a:pt x="411" y="201"/>
                    </a:lnTo>
                    <a:lnTo>
                      <a:pt x="208" y="0"/>
                    </a:lnTo>
                    <a:lnTo>
                      <a:pt x="0" y="2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186">
                <a:extLst>
                  <a:ext uri="{FF2B5EF4-FFF2-40B4-BE49-F238E27FC236}">
                    <a16:creationId xmlns:a16="http://schemas.microsoft.com/office/drawing/2014/main" id="{8E38F68D-F857-4F8D-AFB4-B4679DC7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401" y="3308351"/>
                <a:ext cx="652463" cy="319088"/>
              </a:xfrm>
              <a:custGeom>
                <a:avLst/>
                <a:gdLst>
                  <a:gd name="T0" fmla="*/ 0 w 411"/>
                  <a:gd name="T1" fmla="*/ 201 h 201"/>
                  <a:gd name="T2" fmla="*/ 43 w 411"/>
                  <a:gd name="T3" fmla="*/ 201 h 201"/>
                  <a:gd name="T4" fmla="*/ 208 w 411"/>
                  <a:gd name="T5" fmla="*/ 43 h 201"/>
                  <a:gd name="T6" fmla="*/ 369 w 411"/>
                  <a:gd name="T7" fmla="*/ 201 h 201"/>
                  <a:gd name="T8" fmla="*/ 411 w 411"/>
                  <a:gd name="T9" fmla="*/ 201 h 201"/>
                  <a:gd name="T10" fmla="*/ 208 w 411"/>
                  <a:gd name="T11" fmla="*/ 0 h 201"/>
                  <a:gd name="T12" fmla="*/ 0 w 411"/>
                  <a:gd name="T13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1" h="201">
                    <a:moveTo>
                      <a:pt x="0" y="201"/>
                    </a:moveTo>
                    <a:lnTo>
                      <a:pt x="43" y="201"/>
                    </a:lnTo>
                    <a:lnTo>
                      <a:pt x="208" y="43"/>
                    </a:lnTo>
                    <a:lnTo>
                      <a:pt x="369" y="201"/>
                    </a:lnTo>
                    <a:lnTo>
                      <a:pt x="411" y="201"/>
                    </a:lnTo>
                    <a:lnTo>
                      <a:pt x="208" y="0"/>
                    </a:lnTo>
                    <a:lnTo>
                      <a:pt x="0" y="2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195">
                <a:extLst>
                  <a:ext uri="{FF2B5EF4-FFF2-40B4-BE49-F238E27FC236}">
                    <a16:creationId xmlns:a16="http://schemas.microsoft.com/office/drawing/2014/main" id="{5CF3B84A-EB43-4324-A654-C1707A882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3088" y="2244726"/>
                <a:ext cx="668338" cy="334963"/>
              </a:xfrm>
              <a:custGeom>
                <a:avLst/>
                <a:gdLst>
                  <a:gd name="T0" fmla="*/ 421 w 421"/>
                  <a:gd name="T1" fmla="*/ 0 h 211"/>
                  <a:gd name="T2" fmla="*/ 378 w 421"/>
                  <a:gd name="T3" fmla="*/ 0 h 211"/>
                  <a:gd name="T4" fmla="*/ 213 w 421"/>
                  <a:gd name="T5" fmla="*/ 168 h 211"/>
                  <a:gd name="T6" fmla="*/ 43 w 421"/>
                  <a:gd name="T7" fmla="*/ 0 h 211"/>
                  <a:gd name="T8" fmla="*/ 0 w 421"/>
                  <a:gd name="T9" fmla="*/ 0 h 211"/>
                  <a:gd name="T10" fmla="*/ 213 w 421"/>
                  <a:gd name="T11" fmla="*/ 211 h 211"/>
                  <a:gd name="T12" fmla="*/ 421 w 421"/>
                  <a:gd name="T13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1" h="211">
                    <a:moveTo>
                      <a:pt x="421" y="0"/>
                    </a:moveTo>
                    <a:lnTo>
                      <a:pt x="378" y="0"/>
                    </a:lnTo>
                    <a:lnTo>
                      <a:pt x="213" y="168"/>
                    </a:lnTo>
                    <a:lnTo>
                      <a:pt x="43" y="0"/>
                    </a:lnTo>
                    <a:lnTo>
                      <a:pt x="0" y="0"/>
                    </a:lnTo>
                    <a:lnTo>
                      <a:pt x="213" y="211"/>
                    </a:lnTo>
                    <a:lnTo>
                      <a:pt x="4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196">
                <a:extLst>
                  <a:ext uri="{FF2B5EF4-FFF2-40B4-BE49-F238E27FC236}">
                    <a16:creationId xmlns:a16="http://schemas.microsoft.com/office/drawing/2014/main" id="{155EAC00-1A8D-41DE-AC7C-63CCF2C82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2051" y="2244726"/>
                <a:ext cx="666750" cy="334963"/>
              </a:xfrm>
              <a:custGeom>
                <a:avLst/>
                <a:gdLst>
                  <a:gd name="T0" fmla="*/ 42 w 420"/>
                  <a:gd name="T1" fmla="*/ 0 h 211"/>
                  <a:gd name="T2" fmla="*/ 0 w 420"/>
                  <a:gd name="T3" fmla="*/ 0 h 211"/>
                  <a:gd name="T4" fmla="*/ 212 w 420"/>
                  <a:gd name="T5" fmla="*/ 211 h 211"/>
                  <a:gd name="T6" fmla="*/ 420 w 420"/>
                  <a:gd name="T7" fmla="*/ 0 h 211"/>
                  <a:gd name="T8" fmla="*/ 377 w 420"/>
                  <a:gd name="T9" fmla="*/ 0 h 211"/>
                  <a:gd name="T10" fmla="*/ 212 w 420"/>
                  <a:gd name="T11" fmla="*/ 168 h 211"/>
                  <a:gd name="T12" fmla="*/ 42 w 420"/>
                  <a:gd name="T13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0" h="211">
                    <a:moveTo>
                      <a:pt x="42" y="0"/>
                    </a:moveTo>
                    <a:lnTo>
                      <a:pt x="0" y="0"/>
                    </a:lnTo>
                    <a:lnTo>
                      <a:pt x="212" y="211"/>
                    </a:lnTo>
                    <a:lnTo>
                      <a:pt x="420" y="0"/>
                    </a:lnTo>
                    <a:lnTo>
                      <a:pt x="377" y="0"/>
                    </a:lnTo>
                    <a:lnTo>
                      <a:pt x="212" y="168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214">
                <a:extLst>
                  <a:ext uri="{FF2B5EF4-FFF2-40B4-BE49-F238E27FC236}">
                    <a16:creationId xmlns:a16="http://schemas.microsoft.com/office/drawing/2014/main" id="{541F434A-083E-47A1-B27B-6F71037C9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7363" y="3308351"/>
                <a:ext cx="650875" cy="319088"/>
              </a:xfrm>
              <a:custGeom>
                <a:avLst/>
                <a:gdLst>
                  <a:gd name="T0" fmla="*/ 0 w 410"/>
                  <a:gd name="T1" fmla="*/ 201 h 201"/>
                  <a:gd name="T2" fmla="*/ 42 w 410"/>
                  <a:gd name="T3" fmla="*/ 201 h 201"/>
                  <a:gd name="T4" fmla="*/ 207 w 410"/>
                  <a:gd name="T5" fmla="*/ 43 h 201"/>
                  <a:gd name="T6" fmla="*/ 368 w 410"/>
                  <a:gd name="T7" fmla="*/ 201 h 201"/>
                  <a:gd name="T8" fmla="*/ 410 w 410"/>
                  <a:gd name="T9" fmla="*/ 201 h 201"/>
                  <a:gd name="T10" fmla="*/ 207 w 410"/>
                  <a:gd name="T11" fmla="*/ 0 h 201"/>
                  <a:gd name="T12" fmla="*/ 0 w 410"/>
                  <a:gd name="T13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0" h="201">
                    <a:moveTo>
                      <a:pt x="0" y="201"/>
                    </a:moveTo>
                    <a:lnTo>
                      <a:pt x="42" y="201"/>
                    </a:lnTo>
                    <a:lnTo>
                      <a:pt x="207" y="43"/>
                    </a:lnTo>
                    <a:lnTo>
                      <a:pt x="368" y="201"/>
                    </a:lnTo>
                    <a:lnTo>
                      <a:pt x="410" y="201"/>
                    </a:lnTo>
                    <a:lnTo>
                      <a:pt x="207" y="0"/>
                    </a:lnTo>
                    <a:lnTo>
                      <a:pt x="0" y="2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215">
                <a:extLst>
                  <a:ext uri="{FF2B5EF4-FFF2-40B4-BE49-F238E27FC236}">
                    <a16:creationId xmlns:a16="http://schemas.microsoft.com/office/drawing/2014/main" id="{7F1AE2C5-EF26-4CD4-B48A-0BD937ED1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738" y="3308351"/>
                <a:ext cx="652463" cy="319088"/>
              </a:xfrm>
              <a:custGeom>
                <a:avLst/>
                <a:gdLst>
                  <a:gd name="T0" fmla="*/ 0 w 411"/>
                  <a:gd name="T1" fmla="*/ 201 h 201"/>
                  <a:gd name="T2" fmla="*/ 42 w 411"/>
                  <a:gd name="T3" fmla="*/ 201 h 201"/>
                  <a:gd name="T4" fmla="*/ 203 w 411"/>
                  <a:gd name="T5" fmla="*/ 43 h 201"/>
                  <a:gd name="T6" fmla="*/ 368 w 411"/>
                  <a:gd name="T7" fmla="*/ 201 h 201"/>
                  <a:gd name="T8" fmla="*/ 411 w 411"/>
                  <a:gd name="T9" fmla="*/ 201 h 201"/>
                  <a:gd name="T10" fmla="*/ 203 w 411"/>
                  <a:gd name="T11" fmla="*/ 0 h 201"/>
                  <a:gd name="T12" fmla="*/ 0 w 411"/>
                  <a:gd name="T13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1" h="201">
                    <a:moveTo>
                      <a:pt x="0" y="201"/>
                    </a:moveTo>
                    <a:lnTo>
                      <a:pt x="42" y="201"/>
                    </a:lnTo>
                    <a:lnTo>
                      <a:pt x="203" y="43"/>
                    </a:lnTo>
                    <a:lnTo>
                      <a:pt x="368" y="201"/>
                    </a:lnTo>
                    <a:lnTo>
                      <a:pt x="411" y="201"/>
                    </a:lnTo>
                    <a:lnTo>
                      <a:pt x="203" y="0"/>
                    </a:lnTo>
                    <a:lnTo>
                      <a:pt x="0" y="2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224">
                <a:extLst>
                  <a:ext uri="{FF2B5EF4-FFF2-40B4-BE49-F238E27FC236}">
                    <a16:creationId xmlns:a16="http://schemas.microsoft.com/office/drawing/2014/main" id="{AE2EACB0-15A5-42FE-BBFE-BBE71F3C1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9425" y="2244726"/>
                <a:ext cx="666750" cy="334963"/>
              </a:xfrm>
              <a:custGeom>
                <a:avLst/>
                <a:gdLst>
                  <a:gd name="T0" fmla="*/ 420 w 420"/>
                  <a:gd name="T1" fmla="*/ 0 h 211"/>
                  <a:gd name="T2" fmla="*/ 378 w 420"/>
                  <a:gd name="T3" fmla="*/ 0 h 211"/>
                  <a:gd name="T4" fmla="*/ 212 w 420"/>
                  <a:gd name="T5" fmla="*/ 168 h 211"/>
                  <a:gd name="T6" fmla="*/ 42 w 420"/>
                  <a:gd name="T7" fmla="*/ 0 h 211"/>
                  <a:gd name="T8" fmla="*/ 0 w 420"/>
                  <a:gd name="T9" fmla="*/ 0 h 211"/>
                  <a:gd name="T10" fmla="*/ 212 w 420"/>
                  <a:gd name="T11" fmla="*/ 211 h 211"/>
                  <a:gd name="T12" fmla="*/ 420 w 420"/>
                  <a:gd name="T13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0" h="211">
                    <a:moveTo>
                      <a:pt x="420" y="0"/>
                    </a:moveTo>
                    <a:lnTo>
                      <a:pt x="378" y="0"/>
                    </a:lnTo>
                    <a:lnTo>
                      <a:pt x="212" y="168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212" y="211"/>
                    </a:lnTo>
                    <a:lnTo>
                      <a:pt x="4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225">
                <a:extLst>
                  <a:ext uri="{FF2B5EF4-FFF2-40B4-BE49-F238E27FC236}">
                    <a16:creationId xmlns:a16="http://schemas.microsoft.com/office/drawing/2014/main" id="{0CFC4FF1-E2FC-4837-8472-6EBC57DC8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800" y="2244726"/>
                <a:ext cx="666750" cy="334963"/>
              </a:xfrm>
              <a:custGeom>
                <a:avLst/>
                <a:gdLst>
                  <a:gd name="T0" fmla="*/ 43 w 420"/>
                  <a:gd name="T1" fmla="*/ 0 h 211"/>
                  <a:gd name="T2" fmla="*/ 0 w 420"/>
                  <a:gd name="T3" fmla="*/ 0 h 211"/>
                  <a:gd name="T4" fmla="*/ 208 w 420"/>
                  <a:gd name="T5" fmla="*/ 211 h 211"/>
                  <a:gd name="T6" fmla="*/ 420 w 420"/>
                  <a:gd name="T7" fmla="*/ 0 h 211"/>
                  <a:gd name="T8" fmla="*/ 378 w 420"/>
                  <a:gd name="T9" fmla="*/ 0 h 211"/>
                  <a:gd name="T10" fmla="*/ 208 w 420"/>
                  <a:gd name="T11" fmla="*/ 168 h 211"/>
                  <a:gd name="T12" fmla="*/ 43 w 420"/>
                  <a:gd name="T13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0" h="211">
                    <a:moveTo>
                      <a:pt x="43" y="0"/>
                    </a:moveTo>
                    <a:lnTo>
                      <a:pt x="0" y="0"/>
                    </a:lnTo>
                    <a:lnTo>
                      <a:pt x="208" y="211"/>
                    </a:lnTo>
                    <a:lnTo>
                      <a:pt x="420" y="0"/>
                    </a:lnTo>
                    <a:lnTo>
                      <a:pt x="378" y="0"/>
                    </a:lnTo>
                    <a:lnTo>
                      <a:pt x="208" y="168"/>
                    </a:lnTo>
                    <a:lnTo>
                      <a:pt x="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242">
                <a:extLst>
                  <a:ext uri="{FF2B5EF4-FFF2-40B4-BE49-F238E27FC236}">
                    <a16:creationId xmlns:a16="http://schemas.microsoft.com/office/drawing/2014/main" id="{0076E749-34EC-45DD-8D20-DDD0A2393E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113" y="3308351"/>
                <a:ext cx="652463" cy="319088"/>
              </a:xfrm>
              <a:custGeom>
                <a:avLst/>
                <a:gdLst>
                  <a:gd name="T0" fmla="*/ 0 w 411"/>
                  <a:gd name="T1" fmla="*/ 201 h 201"/>
                  <a:gd name="T2" fmla="*/ 43 w 411"/>
                  <a:gd name="T3" fmla="*/ 201 h 201"/>
                  <a:gd name="T4" fmla="*/ 208 w 411"/>
                  <a:gd name="T5" fmla="*/ 43 h 201"/>
                  <a:gd name="T6" fmla="*/ 369 w 411"/>
                  <a:gd name="T7" fmla="*/ 201 h 201"/>
                  <a:gd name="T8" fmla="*/ 411 w 411"/>
                  <a:gd name="T9" fmla="*/ 201 h 201"/>
                  <a:gd name="T10" fmla="*/ 208 w 411"/>
                  <a:gd name="T11" fmla="*/ 0 h 201"/>
                  <a:gd name="T12" fmla="*/ 0 w 411"/>
                  <a:gd name="T13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1" h="201">
                    <a:moveTo>
                      <a:pt x="0" y="201"/>
                    </a:moveTo>
                    <a:lnTo>
                      <a:pt x="43" y="201"/>
                    </a:lnTo>
                    <a:lnTo>
                      <a:pt x="208" y="43"/>
                    </a:lnTo>
                    <a:lnTo>
                      <a:pt x="369" y="201"/>
                    </a:lnTo>
                    <a:lnTo>
                      <a:pt x="411" y="201"/>
                    </a:lnTo>
                    <a:lnTo>
                      <a:pt x="208" y="0"/>
                    </a:lnTo>
                    <a:lnTo>
                      <a:pt x="0" y="2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243">
                <a:extLst>
                  <a:ext uri="{FF2B5EF4-FFF2-40B4-BE49-F238E27FC236}">
                    <a16:creationId xmlns:a16="http://schemas.microsoft.com/office/drawing/2014/main" id="{1BFCE57F-FD4E-4B71-985F-664AB87FC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90512" y="3308351"/>
                <a:ext cx="652463" cy="319088"/>
              </a:xfrm>
              <a:custGeom>
                <a:avLst/>
                <a:gdLst>
                  <a:gd name="T0" fmla="*/ 0 w 411"/>
                  <a:gd name="T1" fmla="*/ 201 h 201"/>
                  <a:gd name="T2" fmla="*/ 43 w 411"/>
                  <a:gd name="T3" fmla="*/ 201 h 201"/>
                  <a:gd name="T4" fmla="*/ 204 w 411"/>
                  <a:gd name="T5" fmla="*/ 43 h 201"/>
                  <a:gd name="T6" fmla="*/ 369 w 411"/>
                  <a:gd name="T7" fmla="*/ 201 h 201"/>
                  <a:gd name="T8" fmla="*/ 411 w 411"/>
                  <a:gd name="T9" fmla="*/ 201 h 201"/>
                  <a:gd name="T10" fmla="*/ 204 w 411"/>
                  <a:gd name="T11" fmla="*/ 0 h 201"/>
                  <a:gd name="T12" fmla="*/ 0 w 411"/>
                  <a:gd name="T13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1" h="201">
                    <a:moveTo>
                      <a:pt x="0" y="201"/>
                    </a:moveTo>
                    <a:lnTo>
                      <a:pt x="43" y="201"/>
                    </a:lnTo>
                    <a:lnTo>
                      <a:pt x="204" y="43"/>
                    </a:lnTo>
                    <a:lnTo>
                      <a:pt x="369" y="201"/>
                    </a:lnTo>
                    <a:lnTo>
                      <a:pt x="411" y="201"/>
                    </a:lnTo>
                    <a:lnTo>
                      <a:pt x="204" y="0"/>
                    </a:lnTo>
                    <a:lnTo>
                      <a:pt x="0" y="2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252">
                <a:extLst>
                  <a:ext uri="{FF2B5EF4-FFF2-40B4-BE49-F238E27FC236}">
                    <a16:creationId xmlns:a16="http://schemas.microsoft.com/office/drawing/2014/main" id="{52A2E8B3-A9EF-4884-BEB3-AEBBF1F75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175" y="2244726"/>
                <a:ext cx="668338" cy="334963"/>
              </a:xfrm>
              <a:custGeom>
                <a:avLst/>
                <a:gdLst>
                  <a:gd name="T0" fmla="*/ 421 w 421"/>
                  <a:gd name="T1" fmla="*/ 0 h 211"/>
                  <a:gd name="T2" fmla="*/ 378 w 421"/>
                  <a:gd name="T3" fmla="*/ 0 h 211"/>
                  <a:gd name="T4" fmla="*/ 213 w 421"/>
                  <a:gd name="T5" fmla="*/ 168 h 211"/>
                  <a:gd name="T6" fmla="*/ 43 w 421"/>
                  <a:gd name="T7" fmla="*/ 0 h 211"/>
                  <a:gd name="T8" fmla="*/ 0 w 421"/>
                  <a:gd name="T9" fmla="*/ 0 h 211"/>
                  <a:gd name="T10" fmla="*/ 213 w 421"/>
                  <a:gd name="T11" fmla="*/ 211 h 211"/>
                  <a:gd name="T12" fmla="*/ 421 w 421"/>
                  <a:gd name="T13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1" h="211">
                    <a:moveTo>
                      <a:pt x="421" y="0"/>
                    </a:moveTo>
                    <a:lnTo>
                      <a:pt x="378" y="0"/>
                    </a:lnTo>
                    <a:lnTo>
                      <a:pt x="213" y="168"/>
                    </a:lnTo>
                    <a:lnTo>
                      <a:pt x="43" y="0"/>
                    </a:lnTo>
                    <a:lnTo>
                      <a:pt x="0" y="0"/>
                    </a:lnTo>
                    <a:lnTo>
                      <a:pt x="213" y="211"/>
                    </a:lnTo>
                    <a:lnTo>
                      <a:pt x="4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253">
                <a:extLst>
                  <a:ext uri="{FF2B5EF4-FFF2-40B4-BE49-F238E27FC236}">
                    <a16:creationId xmlns:a16="http://schemas.microsoft.com/office/drawing/2014/main" id="{5CA0EED2-60ED-43A5-A966-752F13DF1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96862" y="2244726"/>
                <a:ext cx="666750" cy="334963"/>
              </a:xfrm>
              <a:custGeom>
                <a:avLst/>
                <a:gdLst>
                  <a:gd name="T0" fmla="*/ 42 w 420"/>
                  <a:gd name="T1" fmla="*/ 0 h 211"/>
                  <a:gd name="T2" fmla="*/ 0 w 420"/>
                  <a:gd name="T3" fmla="*/ 0 h 211"/>
                  <a:gd name="T4" fmla="*/ 208 w 420"/>
                  <a:gd name="T5" fmla="*/ 211 h 211"/>
                  <a:gd name="T6" fmla="*/ 420 w 420"/>
                  <a:gd name="T7" fmla="*/ 0 h 211"/>
                  <a:gd name="T8" fmla="*/ 378 w 420"/>
                  <a:gd name="T9" fmla="*/ 0 h 211"/>
                  <a:gd name="T10" fmla="*/ 208 w 420"/>
                  <a:gd name="T11" fmla="*/ 168 h 211"/>
                  <a:gd name="T12" fmla="*/ 42 w 420"/>
                  <a:gd name="T13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0" h="211">
                    <a:moveTo>
                      <a:pt x="42" y="0"/>
                    </a:moveTo>
                    <a:lnTo>
                      <a:pt x="0" y="0"/>
                    </a:lnTo>
                    <a:lnTo>
                      <a:pt x="208" y="211"/>
                    </a:lnTo>
                    <a:lnTo>
                      <a:pt x="420" y="0"/>
                    </a:lnTo>
                    <a:lnTo>
                      <a:pt x="378" y="0"/>
                    </a:lnTo>
                    <a:lnTo>
                      <a:pt x="208" y="168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801944AA-D28E-48F9-AA6B-942DD019EB98}"/>
                </a:ext>
              </a:extLst>
            </p:cNvPr>
            <p:cNvGrpSpPr/>
            <p:nvPr/>
          </p:nvGrpSpPr>
          <p:grpSpPr>
            <a:xfrm>
              <a:off x="669850" y="688020"/>
              <a:ext cx="10852302" cy="177209"/>
              <a:chOff x="295275" y="2860676"/>
              <a:chExt cx="9721851" cy="158750"/>
            </a:xfrm>
            <a:grpFill/>
          </p:grpSpPr>
          <p:sp>
            <p:nvSpPr>
              <p:cNvPr id="207" name="Freeform 59">
                <a:extLst>
                  <a:ext uri="{FF2B5EF4-FFF2-40B4-BE49-F238E27FC236}">
                    <a16:creationId xmlns:a16="http://schemas.microsoft.com/office/drawing/2014/main" id="{7A04A1A2-D41C-41D7-911E-90BF10D4D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52026" y="2860676"/>
                <a:ext cx="165100" cy="158750"/>
              </a:xfrm>
              <a:custGeom>
                <a:avLst/>
                <a:gdLst>
                  <a:gd name="T0" fmla="*/ 52 w 104"/>
                  <a:gd name="T1" fmla="*/ 100 h 100"/>
                  <a:gd name="T2" fmla="*/ 104 w 104"/>
                  <a:gd name="T3" fmla="*/ 48 h 100"/>
                  <a:gd name="T4" fmla="*/ 52 w 104"/>
                  <a:gd name="T5" fmla="*/ 0 h 100"/>
                  <a:gd name="T6" fmla="*/ 0 w 104"/>
                  <a:gd name="T7" fmla="*/ 48 h 100"/>
                  <a:gd name="T8" fmla="*/ 52 w 104"/>
                  <a:gd name="T9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00">
                    <a:moveTo>
                      <a:pt x="52" y="100"/>
                    </a:moveTo>
                    <a:lnTo>
                      <a:pt x="104" y="48"/>
                    </a:lnTo>
                    <a:lnTo>
                      <a:pt x="52" y="0"/>
                    </a:lnTo>
                    <a:lnTo>
                      <a:pt x="0" y="48"/>
                    </a:lnTo>
                    <a:lnTo>
                      <a:pt x="52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87">
                <a:extLst>
                  <a:ext uri="{FF2B5EF4-FFF2-40B4-BE49-F238E27FC236}">
                    <a16:creationId xmlns:a16="http://schemas.microsoft.com/office/drawing/2014/main" id="{0F2ACF35-4EB0-48A1-A65E-1B68976A8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8363" y="2860676"/>
                <a:ext cx="165100" cy="158750"/>
              </a:xfrm>
              <a:custGeom>
                <a:avLst/>
                <a:gdLst>
                  <a:gd name="T0" fmla="*/ 52 w 104"/>
                  <a:gd name="T1" fmla="*/ 100 h 100"/>
                  <a:gd name="T2" fmla="*/ 104 w 104"/>
                  <a:gd name="T3" fmla="*/ 48 h 100"/>
                  <a:gd name="T4" fmla="*/ 52 w 104"/>
                  <a:gd name="T5" fmla="*/ 0 h 100"/>
                  <a:gd name="T6" fmla="*/ 0 w 104"/>
                  <a:gd name="T7" fmla="*/ 48 h 100"/>
                  <a:gd name="T8" fmla="*/ 52 w 104"/>
                  <a:gd name="T9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00">
                    <a:moveTo>
                      <a:pt x="52" y="100"/>
                    </a:moveTo>
                    <a:lnTo>
                      <a:pt x="104" y="48"/>
                    </a:lnTo>
                    <a:lnTo>
                      <a:pt x="52" y="0"/>
                    </a:lnTo>
                    <a:lnTo>
                      <a:pt x="0" y="48"/>
                    </a:lnTo>
                    <a:lnTo>
                      <a:pt x="52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115">
                <a:extLst>
                  <a:ext uri="{FF2B5EF4-FFF2-40B4-BE49-F238E27FC236}">
                    <a16:creationId xmlns:a16="http://schemas.microsoft.com/office/drawing/2014/main" id="{24D620FF-FA3F-4C41-8459-FB724947D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4701" y="2860676"/>
                <a:ext cx="157163" cy="158750"/>
              </a:xfrm>
              <a:custGeom>
                <a:avLst/>
                <a:gdLst>
                  <a:gd name="T0" fmla="*/ 52 w 99"/>
                  <a:gd name="T1" fmla="*/ 100 h 100"/>
                  <a:gd name="T2" fmla="*/ 99 w 99"/>
                  <a:gd name="T3" fmla="*/ 48 h 100"/>
                  <a:gd name="T4" fmla="*/ 52 w 99"/>
                  <a:gd name="T5" fmla="*/ 0 h 100"/>
                  <a:gd name="T6" fmla="*/ 0 w 99"/>
                  <a:gd name="T7" fmla="*/ 48 h 100"/>
                  <a:gd name="T8" fmla="*/ 52 w 99"/>
                  <a:gd name="T9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100">
                    <a:moveTo>
                      <a:pt x="52" y="100"/>
                    </a:moveTo>
                    <a:lnTo>
                      <a:pt x="99" y="48"/>
                    </a:lnTo>
                    <a:lnTo>
                      <a:pt x="52" y="0"/>
                    </a:lnTo>
                    <a:lnTo>
                      <a:pt x="0" y="48"/>
                    </a:lnTo>
                    <a:lnTo>
                      <a:pt x="52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143">
                <a:extLst>
                  <a:ext uri="{FF2B5EF4-FFF2-40B4-BE49-F238E27FC236}">
                    <a16:creationId xmlns:a16="http://schemas.microsoft.com/office/drawing/2014/main" id="{78FAC43F-8207-403C-AE93-FEE135F5C4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9451" y="2860676"/>
                <a:ext cx="157163" cy="158750"/>
              </a:xfrm>
              <a:custGeom>
                <a:avLst/>
                <a:gdLst>
                  <a:gd name="T0" fmla="*/ 47 w 99"/>
                  <a:gd name="T1" fmla="*/ 100 h 100"/>
                  <a:gd name="T2" fmla="*/ 99 w 99"/>
                  <a:gd name="T3" fmla="*/ 48 h 100"/>
                  <a:gd name="T4" fmla="*/ 47 w 99"/>
                  <a:gd name="T5" fmla="*/ 0 h 100"/>
                  <a:gd name="T6" fmla="*/ 0 w 99"/>
                  <a:gd name="T7" fmla="*/ 48 h 100"/>
                  <a:gd name="T8" fmla="*/ 47 w 99"/>
                  <a:gd name="T9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100">
                    <a:moveTo>
                      <a:pt x="47" y="100"/>
                    </a:moveTo>
                    <a:lnTo>
                      <a:pt x="99" y="48"/>
                    </a:lnTo>
                    <a:lnTo>
                      <a:pt x="47" y="0"/>
                    </a:lnTo>
                    <a:lnTo>
                      <a:pt x="0" y="48"/>
                    </a:lnTo>
                    <a:lnTo>
                      <a:pt x="47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171">
                <a:extLst>
                  <a:ext uri="{FF2B5EF4-FFF2-40B4-BE49-F238E27FC236}">
                    <a16:creationId xmlns:a16="http://schemas.microsoft.com/office/drawing/2014/main" id="{597A33F2-05D4-499A-AFA9-3B78A9E0DE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5788" y="2860676"/>
                <a:ext cx="157163" cy="158750"/>
              </a:xfrm>
              <a:custGeom>
                <a:avLst/>
                <a:gdLst>
                  <a:gd name="T0" fmla="*/ 47 w 99"/>
                  <a:gd name="T1" fmla="*/ 100 h 100"/>
                  <a:gd name="T2" fmla="*/ 99 w 99"/>
                  <a:gd name="T3" fmla="*/ 48 h 100"/>
                  <a:gd name="T4" fmla="*/ 47 w 99"/>
                  <a:gd name="T5" fmla="*/ 0 h 100"/>
                  <a:gd name="T6" fmla="*/ 0 w 99"/>
                  <a:gd name="T7" fmla="*/ 48 h 100"/>
                  <a:gd name="T8" fmla="*/ 47 w 99"/>
                  <a:gd name="T9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100">
                    <a:moveTo>
                      <a:pt x="47" y="100"/>
                    </a:moveTo>
                    <a:lnTo>
                      <a:pt x="99" y="48"/>
                    </a:lnTo>
                    <a:lnTo>
                      <a:pt x="47" y="0"/>
                    </a:lnTo>
                    <a:lnTo>
                      <a:pt x="0" y="48"/>
                    </a:lnTo>
                    <a:lnTo>
                      <a:pt x="47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199">
                <a:extLst>
                  <a:ext uri="{FF2B5EF4-FFF2-40B4-BE49-F238E27FC236}">
                    <a16:creationId xmlns:a16="http://schemas.microsoft.com/office/drawing/2014/main" id="{89B6530C-1244-4512-84A5-F9E6E03E62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188" y="2860676"/>
                <a:ext cx="165100" cy="158750"/>
              </a:xfrm>
              <a:custGeom>
                <a:avLst/>
                <a:gdLst>
                  <a:gd name="T0" fmla="*/ 52 w 104"/>
                  <a:gd name="T1" fmla="*/ 100 h 100"/>
                  <a:gd name="T2" fmla="*/ 104 w 104"/>
                  <a:gd name="T3" fmla="*/ 48 h 100"/>
                  <a:gd name="T4" fmla="*/ 52 w 104"/>
                  <a:gd name="T5" fmla="*/ 0 h 100"/>
                  <a:gd name="T6" fmla="*/ 0 w 104"/>
                  <a:gd name="T7" fmla="*/ 48 h 100"/>
                  <a:gd name="T8" fmla="*/ 52 w 104"/>
                  <a:gd name="T9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00">
                    <a:moveTo>
                      <a:pt x="52" y="100"/>
                    </a:moveTo>
                    <a:lnTo>
                      <a:pt x="104" y="48"/>
                    </a:lnTo>
                    <a:lnTo>
                      <a:pt x="52" y="0"/>
                    </a:lnTo>
                    <a:lnTo>
                      <a:pt x="0" y="48"/>
                    </a:lnTo>
                    <a:lnTo>
                      <a:pt x="52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228">
                <a:extLst>
                  <a:ext uri="{FF2B5EF4-FFF2-40B4-BE49-F238E27FC236}">
                    <a16:creationId xmlns:a16="http://schemas.microsoft.com/office/drawing/2014/main" id="{73FBCB0C-F8F7-4140-8428-543B8FB55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8938" y="2860676"/>
                <a:ext cx="165100" cy="158750"/>
              </a:xfrm>
              <a:custGeom>
                <a:avLst/>
                <a:gdLst>
                  <a:gd name="T0" fmla="*/ 52 w 104"/>
                  <a:gd name="T1" fmla="*/ 100 h 100"/>
                  <a:gd name="T2" fmla="*/ 104 w 104"/>
                  <a:gd name="T3" fmla="*/ 48 h 100"/>
                  <a:gd name="T4" fmla="*/ 52 w 104"/>
                  <a:gd name="T5" fmla="*/ 0 h 100"/>
                  <a:gd name="T6" fmla="*/ 0 w 104"/>
                  <a:gd name="T7" fmla="*/ 48 h 100"/>
                  <a:gd name="T8" fmla="*/ 52 w 104"/>
                  <a:gd name="T9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00">
                    <a:moveTo>
                      <a:pt x="52" y="100"/>
                    </a:moveTo>
                    <a:lnTo>
                      <a:pt x="104" y="48"/>
                    </a:lnTo>
                    <a:lnTo>
                      <a:pt x="52" y="0"/>
                    </a:lnTo>
                    <a:lnTo>
                      <a:pt x="0" y="48"/>
                    </a:lnTo>
                    <a:lnTo>
                      <a:pt x="52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256">
                <a:extLst>
                  <a:ext uri="{FF2B5EF4-FFF2-40B4-BE49-F238E27FC236}">
                    <a16:creationId xmlns:a16="http://schemas.microsoft.com/office/drawing/2014/main" id="{44EF1794-EAD2-4910-A4E4-307569B88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275" y="2860676"/>
                <a:ext cx="165100" cy="158750"/>
              </a:xfrm>
              <a:custGeom>
                <a:avLst/>
                <a:gdLst>
                  <a:gd name="T0" fmla="*/ 52 w 104"/>
                  <a:gd name="T1" fmla="*/ 100 h 100"/>
                  <a:gd name="T2" fmla="*/ 104 w 104"/>
                  <a:gd name="T3" fmla="*/ 48 h 100"/>
                  <a:gd name="T4" fmla="*/ 52 w 104"/>
                  <a:gd name="T5" fmla="*/ 0 h 100"/>
                  <a:gd name="T6" fmla="*/ 0 w 104"/>
                  <a:gd name="T7" fmla="*/ 48 h 100"/>
                  <a:gd name="T8" fmla="*/ 52 w 104"/>
                  <a:gd name="T9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00">
                    <a:moveTo>
                      <a:pt x="52" y="100"/>
                    </a:moveTo>
                    <a:lnTo>
                      <a:pt x="104" y="48"/>
                    </a:lnTo>
                    <a:lnTo>
                      <a:pt x="52" y="0"/>
                    </a:lnTo>
                    <a:lnTo>
                      <a:pt x="0" y="48"/>
                    </a:lnTo>
                    <a:lnTo>
                      <a:pt x="52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3673841D-B9EA-4738-93CE-66EC4EFB1EAC}"/>
                </a:ext>
              </a:extLst>
            </p:cNvPr>
            <p:cNvGrpSpPr/>
            <p:nvPr/>
          </p:nvGrpSpPr>
          <p:grpSpPr>
            <a:xfrm>
              <a:off x="-1" y="526759"/>
              <a:ext cx="12192005" cy="499731"/>
              <a:chOff x="-304800" y="2716213"/>
              <a:chExt cx="10922001" cy="447676"/>
            </a:xfrm>
            <a:grpFill/>
          </p:grpSpPr>
          <p:sp>
            <p:nvSpPr>
              <p:cNvPr id="183" name="Freeform 57">
                <a:extLst>
                  <a:ext uri="{FF2B5EF4-FFF2-40B4-BE49-F238E27FC236}">
                    <a16:creationId xmlns:a16="http://schemas.microsoft.com/office/drawing/2014/main" id="{891ACBFA-C0B9-422E-B4B6-66C760494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9713" y="2716214"/>
                <a:ext cx="217488" cy="439738"/>
              </a:xfrm>
              <a:custGeom>
                <a:avLst/>
                <a:gdLst>
                  <a:gd name="T0" fmla="*/ 137 w 137"/>
                  <a:gd name="T1" fmla="*/ 277 h 277"/>
                  <a:gd name="T2" fmla="*/ 137 w 137"/>
                  <a:gd name="T3" fmla="*/ 239 h 277"/>
                  <a:gd name="T4" fmla="*/ 43 w 137"/>
                  <a:gd name="T5" fmla="*/ 139 h 277"/>
                  <a:gd name="T6" fmla="*/ 137 w 137"/>
                  <a:gd name="T7" fmla="*/ 43 h 277"/>
                  <a:gd name="T8" fmla="*/ 137 w 137"/>
                  <a:gd name="T9" fmla="*/ 0 h 277"/>
                  <a:gd name="T10" fmla="*/ 0 w 137"/>
                  <a:gd name="T11" fmla="*/ 139 h 277"/>
                  <a:gd name="T12" fmla="*/ 137 w 137"/>
                  <a:gd name="T13" fmla="*/ 277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277">
                    <a:moveTo>
                      <a:pt x="137" y="277"/>
                    </a:moveTo>
                    <a:lnTo>
                      <a:pt x="137" y="239"/>
                    </a:lnTo>
                    <a:lnTo>
                      <a:pt x="43" y="139"/>
                    </a:lnTo>
                    <a:lnTo>
                      <a:pt x="137" y="43"/>
                    </a:lnTo>
                    <a:lnTo>
                      <a:pt x="137" y="0"/>
                    </a:lnTo>
                    <a:lnTo>
                      <a:pt x="0" y="139"/>
                    </a:lnTo>
                    <a:lnTo>
                      <a:pt x="137" y="2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58">
                <a:extLst>
                  <a:ext uri="{FF2B5EF4-FFF2-40B4-BE49-F238E27FC236}">
                    <a16:creationId xmlns:a16="http://schemas.microsoft.com/office/drawing/2014/main" id="{597FAC31-9C5E-49E6-AFCA-8A387DEAF3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17088" y="2716214"/>
                <a:ext cx="434975" cy="439738"/>
              </a:xfrm>
              <a:custGeom>
                <a:avLst/>
                <a:gdLst>
                  <a:gd name="T0" fmla="*/ 0 w 274"/>
                  <a:gd name="T1" fmla="*/ 139 h 277"/>
                  <a:gd name="T2" fmla="*/ 137 w 274"/>
                  <a:gd name="T3" fmla="*/ 277 h 277"/>
                  <a:gd name="T4" fmla="*/ 274 w 274"/>
                  <a:gd name="T5" fmla="*/ 139 h 277"/>
                  <a:gd name="T6" fmla="*/ 137 w 274"/>
                  <a:gd name="T7" fmla="*/ 0 h 277"/>
                  <a:gd name="T8" fmla="*/ 0 w 274"/>
                  <a:gd name="T9" fmla="*/ 139 h 277"/>
                  <a:gd name="T10" fmla="*/ 137 w 274"/>
                  <a:gd name="T11" fmla="*/ 239 h 277"/>
                  <a:gd name="T12" fmla="*/ 43 w 274"/>
                  <a:gd name="T13" fmla="*/ 139 h 277"/>
                  <a:gd name="T14" fmla="*/ 137 w 274"/>
                  <a:gd name="T15" fmla="*/ 43 h 277"/>
                  <a:gd name="T16" fmla="*/ 232 w 274"/>
                  <a:gd name="T17" fmla="*/ 139 h 277"/>
                  <a:gd name="T18" fmla="*/ 137 w 274"/>
                  <a:gd name="T19" fmla="*/ 239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4" h="277">
                    <a:moveTo>
                      <a:pt x="0" y="139"/>
                    </a:moveTo>
                    <a:lnTo>
                      <a:pt x="137" y="277"/>
                    </a:lnTo>
                    <a:lnTo>
                      <a:pt x="274" y="139"/>
                    </a:lnTo>
                    <a:lnTo>
                      <a:pt x="137" y="0"/>
                    </a:lnTo>
                    <a:lnTo>
                      <a:pt x="0" y="139"/>
                    </a:lnTo>
                    <a:close/>
                    <a:moveTo>
                      <a:pt x="137" y="239"/>
                    </a:moveTo>
                    <a:lnTo>
                      <a:pt x="43" y="139"/>
                    </a:lnTo>
                    <a:lnTo>
                      <a:pt x="137" y="43"/>
                    </a:lnTo>
                    <a:lnTo>
                      <a:pt x="232" y="139"/>
                    </a:lnTo>
                    <a:lnTo>
                      <a:pt x="137" y="2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60">
                <a:extLst>
                  <a:ext uri="{FF2B5EF4-FFF2-40B4-BE49-F238E27FC236}">
                    <a16:creationId xmlns:a16="http://schemas.microsoft.com/office/drawing/2014/main" id="{CD6F4773-FC1C-4297-AFFE-B7D3875CD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3538" y="2716214"/>
                <a:ext cx="217488" cy="447675"/>
              </a:xfrm>
              <a:custGeom>
                <a:avLst/>
                <a:gdLst>
                  <a:gd name="T0" fmla="*/ 0 w 137"/>
                  <a:gd name="T1" fmla="*/ 0 h 282"/>
                  <a:gd name="T2" fmla="*/ 0 w 137"/>
                  <a:gd name="T3" fmla="*/ 43 h 282"/>
                  <a:gd name="T4" fmla="*/ 94 w 137"/>
                  <a:gd name="T5" fmla="*/ 139 h 282"/>
                  <a:gd name="T6" fmla="*/ 0 w 137"/>
                  <a:gd name="T7" fmla="*/ 239 h 282"/>
                  <a:gd name="T8" fmla="*/ 0 w 137"/>
                  <a:gd name="T9" fmla="*/ 282 h 282"/>
                  <a:gd name="T10" fmla="*/ 137 w 137"/>
                  <a:gd name="T11" fmla="*/ 139 h 282"/>
                  <a:gd name="T12" fmla="*/ 0 w 137"/>
                  <a:gd name="T13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282">
                    <a:moveTo>
                      <a:pt x="0" y="0"/>
                    </a:moveTo>
                    <a:lnTo>
                      <a:pt x="0" y="43"/>
                    </a:lnTo>
                    <a:lnTo>
                      <a:pt x="94" y="139"/>
                    </a:lnTo>
                    <a:lnTo>
                      <a:pt x="0" y="239"/>
                    </a:lnTo>
                    <a:lnTo>
                      <a:pt x="0" y="282"/>
                    </a:lnTo>
                    <a:lnTo>
                      <a:pt x="137" y="13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85">
                <a:extLst>
                  <a:ext uri="{FF2B5EF4-FFF2-40B4-BE49-F238E27FC236}">
                    <a16:creationId xmlns:a16="http://schemas.microsoft.com/office/drawing/2014/main" id="{65A7176A-E6F6-4005-B1F8-973E47DAB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6051" y="2716214"/>
                <a:ext cx="217488" cy="439738"/>
              </a:xfrm>
              <a:custGeom>
                <a:avLst/>
                <a:gdLst>
                  <a:gd name="T0" fmla="*/ 137 w 137"/>
                  <a:gd name="T1" fmla="*/ 277 h 277"/>
                  <a:gd name="T2" fmla="*/ 137 w 137"/>
                  <a:gd name="T3" fmla="*/ 239 h 277"/>
                  <a:gd name="T4" fmla="*/ 42 w 137"/>
                  <a:gd name="T5" fmla="*/ 139 h 277"/>
                  <a:gd name="T6" fmla="*/ 137 w 137"/>
                  <a:gd name="T7" fmla="*/ 43 h 277"/>
                  <a:gd name="T8" fmla="*/ 137 w 137"/>
                  <a:gd name="T9" fmla="*/ 0 h 277"/>
                  <a:gd name="T10" fmla="*/ 0 w 137"/>
                  <a:gd name="T11" fmla="*/ 139 h 277"/>
                  <a:gd name="T12" fmla="*/ 137 w 137"/>
                  <a:gd name="T13" fmla="*/ 277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277">
                    <a:moveTo>
                      <a:pt x="137" y="277"/>
                    </a:moveTo>
                    <a:lnTo>
                      <a:pt x="137" y="239"/>
                    </a:lnTo>
                    <a:lnTo>
                      <a:pt x="42" y="139"/>
                    </a:lnTo>
                    <a:lnTo>
                      <a:pt x="137" y="43"/>
                    </a:lnTo>
                    <a:lnTo>
                      <a:pt x="137" y="0"/>
                    </a:lnTo>
                    <a:lnTo>
                      <a:pt x="0" y="139"/>
                    </a:lnTo>
                    <a:lnTo>
                      <a:pt x="137" y="2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86">
                <a:extLst>
                  <a:ext uri="{FF2B5EF4-FFF2-40B4-BE49-F238E27FC236}">
                    <a16:creationId xmlns:a16="http://schemas.microsoft.com/office/drawing/2014/main" id="{177A416C-6B71-4C78-80BF-0231DFCCF5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53426" y="2716214"/>
                <a:ext cx="434975" cy="439738"/>
              </a:xfrm>
              <a:custGeom>
                <a:avLst/>
                <a:gdLst>
                  <a:gd name="T0" fmla="*/ 0 w 274"/>
                  <a:gd name="T1" fmla="*/ 139 h 277"/>
                  <a:gd name="T2" fmla="*/ 137 w 274"/>
                  <a:gd name="T3" fmla="*/ 277 h 277"/>
                  <a:gd name="T4" fmla="*/ 274 w 274"/>
                  <a:gd name="T5" fmla="*/ 139 h 277"/>
                  <a:gd name="T6" fmla="*/ 137 w 274"/>
                  <a:gd name="T7" fmla="*/ 0 h 277"/>
                  <a:gd name="T8" fmla="*/ 0 w 274"/>
                  <a:gd name="T9" fmla="*/ 139 h 277"/>
                  <a:gd name="T10" fmla="*/ 137 w 274"/>
                  <a:gd name="T11" fmla="*/ 239 h 277"/>
                  <a:gd name="T12" fmla="*/ 38 w 274"/>
                  <a:gd name="T13" fmla="*/ 139 h 277"/>
                  <a:gd name="T14" fmla="*/ 137 w 274"/>
                  <a:gd name="T15" fmla="*/ 43 h 277"/>
                  <a:gd name="T16" fmla="*/ 231 w 274"/>
                  <a:gd name="T17" fmla="*/ 139 h 277"/>
                  <a:gd name="T18" fmla="*/ 137 w 274"/>
                  <a:gd name="T19" fmla="*/ 239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4" h="277">
                    <a:moveTo>
                      <a:pt x="0" y="139"/>
                    </a:moveTo>
                    <a:lnTo>
                      <a:pt x="137" y="277"/>
                    </a:lnTo>
                    <a:lnTo>
                      <a:pt x="274" y="139"/>
                    </a:lnTo>
                    <a:lnTo>
                      <a:pt x="137" y="0"/>
                    </a:lnTo>
                    <a:lnTo>
                      <a:pt x="0" y="139"/>
                    </a:lnTo>
                    <a:close/>
                    <a:moveTo>
                      <a:pt x="137" y="239"/>
                    </a:moveTo>
                    <a:lnTo>
                      <a:pt x="38" y="139"/>
                    </a:lnTo>
                    <a:lnTo>
                      <a:pt x="137" y="43"/>
                    </a:lnTo>
                    <a:lnTo>
                      <a:pt x="231" y="139"/>
                    </a:lnTo>
                    <a:lnTo>
                      <a:pt x="137" y="2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88">
                <a:extLst>
                  <a:ext uri="{FF2B5EF4-FFF2-40B4-BE49-F238E27FC236}">
                    <a16:creationId xmlns:a16="http://schemas.microsoft.com/office/drawing/2014/main" id="{57EF79E6-77D5-480A-B960-DD541A514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8288" y="2716214"/>
                <a:ext cx="217488" cy="447675"/>
              </a:xfrm>
              <a:custGeom>
                <a:avLst/>
                <a:gdLst>
                  <a:gd name="T0" fmla="*/ 0 w 137"/>
                  <a:gd name="T1" fmla="*/ 0 h 282"/>
                  <a:gd name="T2" fmla="*/ 0 w 137"/>
                  <a:gd name="T3" fmla="*/ 43 h 282"/>
                  <a:gd name="T4" fmla="*/ 95 w 137"/>
                  <a:gd name="T5" fmla="*/ 139 h 282"/>
                  <a:gd name="T6" fmla="*/ 0 w 137"/>
                  <a:gd name="T7" fmla="*/ 239 h 282"/>
                  <a:gd name="T8" fmla="*/ 0 w 137"/>
                  <a:gd name="T9" fmla="*/ 282 h 282"/>
                  <a:gd name="T10" fmla="*/ 137 w 137"/>
                  <a:gd name="T11" fmla="*/ 139 h 282"/>
                  <a:gd name="T12" fmla="*/ 0 w 137"/>
                  <a:gd name="T13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282">
                    <a:moveTo>
                      <a:pt x="0" y="0"/>
                    </a:moveTo>
                    <a:lnTo>
                      <a:pt x="0" y="43"/>
                    </a:lnTo>
                    <a:lnTo>
                      <a:pt x="95" y="139"/>
                    </a:lnTo>
                    <a:lnTo>
                      <a:pt x="0" y="239"/>
                    </a:lnTo>
                    <a:lnTo>
                      <a:pt x="0" y="282"/>
                    </a:lnTo>
                    <a:lnTo>
                      <a:pt x="137" y="13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113">
                <a:extLst>
                  <a:ext uri="{FF2B5EF4-FFF2-40B4-BE49-F238E27FC236}">
                    <a16:creationId xmlns:a16="http://schemas.microsoft.com/office/drawing/2014/main" id="{87DF8266-2D93-4CB3-9179-8FA3CFF67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0801" y="2716214"/>
                <a:ext cx="217488" cy="439738"/>
              </a:xfrm>
              <a:custGeom>
                <a:avLst/>
                <a:gdLst>
                  <a:gd name="T0" fmla="*/ 137 w 137"/>
                  <a:gd name="T1" fmla="*/ 277 h 277"/>
                  <a:gd name="T2" fmla="*/ 137 w 137"/>
                  <a:gd name="T3" fmla="*/ 239 h 277"/>
                  <a:gd name="T4" fmla="*/ 38 w 137"/>
                  <a:gd name="T5" fmla="*/ 139 h 277"/>
                  <a:gd name="T6" fmla="*/ 137 w 137"/>
                  <a:gd name="T7" fmla="*/ 43 h 277"/>
                  <a:gd name="T8" fmla="*/ 137 w 137"/>
                  <a:gd name="T9" fmla="*/ 0 h 277"/>
                  <a:gd name="T10" fmla="*/ 0 w 137"/>
                  <a:gd name="T11" fmla="*/ 139 h 277"/>
                  <a:gd name="T12" fmla="*/ 137 w 137"/>
                  <a:gd name="T13" fmla="*/ 277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277">
                    <a:moveTo>
                      <a:pt x="137" y="277"/>
                    </a:moveTo>
                    <a:lnTo>
                      <a:pt x="137" y="239"/>
                    </a:lnTo>
                    <a:lnTo>
                      <a:pt x="38" y="139"/>
                    </a:lnTo>
                    <a:lnTo>
                      <a:pt x="137" y="43"/>
                    </a:lnTo>
                    <a:lnTo>
                      <a:pt x="137" y="0"/>
                    </a:lnTo>
                    <a:lnTo>
                      <a:pt x="0" y="139"/>
                    </a:lnTo>
                    <a:lnTo>
                      <a:pt x="137" y="2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114">
                <a:extLst>
                  <a:ext uri="{FF2B5EF4-FFF2-40B4-BE49-F238E27FC236}">
                    <a16:creationId xmlns:a16="http://schemas.microsoft.com/office/drawing/2014/main" id="{60105AE5-2D12-4CF5-99AA-8197E0ED41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89763" y="2716214"/>
                <a:ext cx="434975" cy="439738"/>
              </a:xfrm>
              <a:custGeom>
                <a:avLst/>
                <a:gdLst>
                  <a:gd name="T0" fmla="*/ 0 w 274"/>
                  <a:gd name="T1" fmla="*/ 139 h 277"/>
                  <a:gd name="T2" fmla="*/ 137 w 274"/>
                  <a:gd name="T3" fmla="*/ 277 h 277"/>
                  <a:gd name="T4" fmla="*/ 274 w 274"/>
                  <a:gd name="T5" fmla="*/ 139 h 277"/>
                  <a:gd name="T6" fmla="*/ 137 w 274"/>
                  <a:gd name="T7" fmla="*/ 0 h 277"/>
                  <a:gd name="T8" fmla="*/ 0 w 274"/>
                  <a:gd name="T9" fmla="*/ 139 h 277"/>
                  <a:gd name="T10" fmla="*/ 137 w 274"/>
                  <a:gd name="T11" fmla="*/ 239 h 277"/>
                  <a:gd name="T12" fmla="*/ 37 w 274"/>
                  <a:gd name="T13" fmla="*/ 139 h 277"/>
                  <a:gd name="T14" fmla="*/ 137 w 274"/>
                  <a:gd name="T15" fmla="*/ 43 h 277"/>
                  <a:gd name="T16" fmla="*/ 231 w 274"/>
                  <a:gd name="T17" fmla="*/ 139 h 277"/>
                  <a:gd name="T18" fmla="*/ 137 w 274"/>
                  <a:gd name="T19" fmla="*/ 239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4" h="277">
                    <a:moveTo>
                      <a:pt x="0" y="139"/>
                    </a:moveTo>
                    <a:lnTo>
                      <a:pt x="137" y="277"/>
                    </a:lnTo>
                    <a:lnTo>
                      <a:pt x="274" y="139"/>
                    </a:lnTo>
                    <a:lnTo>
                      <a:pt x="137" y="0"/>
                    </a:lnTo>
                    <a:lnTo>
                      <a:pt x="0" y="139"/>
                    </a:lnTo>
                    <a:close/>
                    <a:moveTo>
                      <a:pt x="137" y="239"/>
                    </a:moveTo>
                    <a:lnTo>
                      <a:pt x="37" y="139"/>
                    </a:lnTo>
                    <a:lnTo>
                      <a:pt x="137" y="43"/>
                    </a:lnTo>
                    <a:lnTo>
                      <a:pt x="231" y="139"/>
                    </a:lnTo>
                    <a:lnTo>
                      <a:pt x="137" y="2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116">
                <a:extLst>
                  <a:ext uri="{FF2B5EF4-FFF2-40B4-BE49-F238E27FC236}">
                    <a16:creationId xmlns:a16="http://schemas.microsoft.com/office/drawing/2014/main" id="{E2238136-83DB-4FFA-8AD6-1F9DD7DA23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4626" y="2716214"/>
                <a:ext cx="217488" cy="447675"/>
              </a:xfrm>
              <a:custGeom>
                <a:avLst/>
                <a:gdLst>
                  <a:gd name="T0" fmla="*/ 0 w 137"/>
                  <a:gd name="T1" fmla="*/ 0 h 282"/>
                  <a:gd name="T2" fmla="*/ 0 w 137"/>
                  <a:gd name="T3" fmla="*/ 43 h 282"/>
                  <a:gd name="T4" fmla="*/ 94 w 137"/>
                  <a:gd name="T5" fmla="*/ 139 h 282"/>
                  <a:gd name="T6" fmla="*/ 0 w 137"/>
                  <a:gd name="T7" fmla="*/ 239 h 282"/>
                  <a:gd name="T8" fmla="*/ 0 w 137"/>
                  <a:gd name="T9" fmla="*/ 282 h 282"/>
                  <a:gd name="T10" fmla="*/ 137 w 137"/>
                  <a:gd name="T11" fmla="*/ 139 h 282"/>
                  <a:gd name="T12" fmla="*/ 0 w 137"/>
                  <a:gd name="T13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282">
                    <a:moveTo>
                      <a:pt x="0" y="0"/>
                    </a:moveTo>
                    <a:lnTo>
                      <a:pt x="0" y="43"/>
                    </a:lnTo>
                    <a:lnTo>
                      <a:pt x="94" y="139"/>
                    </a:lnTo>
                    <a:lnTo>
                      <a:pt x="0" y="239"/>
                    </a:lnTo>
                    <a:lnTo>
                      <a:pt x="0" y="282"/>
                    </a:lnTo>
                    <a:lnTo>
                      <a:pt x="137" y="13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141">
                <a:extLst>
                  <a:ext uri="{FF2B5EF4-FFF2-40B4-BE49-F238E27FC236}">
                    <a16:creationId xmlns:a16="http://schemas.microsoft.com/office/drawing/2014/main" id="{61FC0BFD-BE27-4604-935C-3630C0D53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7138" y="2716214"/>
                <a:ext cx="217488" cy="439738"/>
              </a:xfrm>
              <a:custGeom>
                <a:avLst/>
                <a:gdLst>
                  <a:gd name="T0" fmla="*/ 137 w 137"/>
                  <a:gd name="T1" fmla="*/ 277 h 277"/>
                  <a:gd name="T2" fmla="*/ 137 w 137"/>
                  <a:gd name="T3" fmla="*/ 239 h 277"/>
                  <a:gd name="T4" fmla="*/ 38 w 137"/>
                  <a:gd name="T5" fmla="*/ 139 h 277"/>
                  <a:gd name="T6" fmla="*/ 137 w 137"/>
                  <a:gd name="T7" fmla="*/ 43 h 277"/>
                  <a:gd name="T8" fmla="*/ 137 w 137"/>
                  <a:gd name="T9" fmla="*/ 0 h 277"/>
                  <a:gd name="T10" fmla="*/ 0 w 137"/>
                  <a:gd name="T11" fmla="*/ 139 h 277"/>
                  <a:gd name="T12" fmla="*/ 137 w 137"/>
                  <a:gd name="T13" fmla="*/ 277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277">
                    <a:moveTo>
                      <a:pt x="137" y="277"/>
                    </a:moveTo>
                    <a:lnTo>
                      <a:pt x="137" y="239"/>
                    </a:lnTo>
                    <a:lnTo>
                      <a:pt x="38" y="139"/>
                    </a:lnTo>
                    <a:lnTo>
                      <a:pt x="137" y="43"/>
                    </a:lnTo>
                    <a:lnTo>
                      <a:pt x="137" y="0"/>
                    </a:lnTo>
                    <a:lnTo>
                      <a:pt x="0" y="139"/>
                    </a:lnTo>
                    <a:lnTo>
                      <a:pt x="137" y="2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142">
                <a:extLst>
                  <a:ext uri="{FF2B5EF4-FFF2-40B4-BE49-F238E27FC236}">
                    <a16:creationId xmlns:a16="http://schemas.microsoft.com/office/drawing/2014/main" id="{65347959-D65B-4CFE-8771-E776E43B34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16576" y="2716214"/>
                <a:ext cx="442913" cy="439738"/>
              </a:xfrm>
              <a:custGeom>
                <a:avLst/>
                <a:gdLst>
                  <a:gd name="T0" fmla="*/ 0 w 279"/>
                  <a:gd name="T1" fmla="*/ 139 h 277"/>
                  <a:gd name="T2" fmla="*/ 137 w 279"/>
                  <a:gd name="T3" fmla="*/ 277 h 277"/>
                  <a:gd name="T4" fmla="*/ 279 w 279"/>
                  <a:gd name="T5" fmla="*/ 139 h 277"/>
                  <a:gd name="T6" fmla="*/ 137 w 279"/>
                  <a:gd name="T7" fmla="*/ 0 h 277"/>
                  <a:gd name="T8" fmla="*/ 0 w 279"/>
                  <a:gd name="T9" fmla="*/ 139 h 277"/>
                  <a:gd name="T10" fmla="*/ 137 w 279"/>
                  <a:gd name="T11" fmla="*/ 239 h 277"/>
                  <a:gd name="T12" fmla="*/ 43 w 279"/>
                  <a:gd name="T13" fmla="*/ 139 h 277"/>
                  <a:gd name="T14" fmla="*/ 137 w 279"/>
                  <a:gd name="T15" fmla="*/ 43 h 277"/>
                  <a:gd name="T16" fmla="*/ 237 w 279"/>
                  <a:gd name="T17" fmla="*/ 139 h 277"/>
                  <a:gd name="T18" fmla="*/ 137 w 279"/>
                  <a:gd name="T19" fmla="*/ 239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9" h="277">
                    <a:moveTo>
                      <a:pt x="0" y="139"/>
                    </a:moveTo>
                    <a:lnTo>
                      <a:pt x="137" y="277"/>
                    </a:lnTo>
                    <a:lnTo>
                      <a:pt x="279" y="139"/>
                    </a:lnTo>
                    <a:lnTo>
                      <a:pt x="137" y="0"/>
                    </a:lnTo>
                    <a:lnTo>
                      <a:pt x="0" y="139"/>
                    </a:lnTo>
                    <a:close/>
                    <a:moveTo>
                      <a:pt x="137" y="239"/>
                    </a:moveTo>
                    <a:lnTo>
                      <a:pt x="43" y="139"/>
                    </a:lnTo>
                    <a:lnTo>
                      <a:pt x="137" y="43"/>
                    </a:lnTo>
                    <a:lnTo>
                      <a:pt x="237" y="139"/>
                    </a:lnTo>
                    <a:lnTo>
                      <a:pt x="137" y="2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144">
                <a:extLst>
                  <a:ext uri="{FF2B5EF4-FFF2-40B4-BE49-F238E27FC236}">
                    <a16:creationId xmlns:a16="http://schemas.microsoft.com/office/drawing/2014/main" id="{324032FF-793C-4D6E-8792-C0B49E60F3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3026" y="2716214"/>
                <a:ext cx="223838" cy="447675"/>
              </a:xfrm>
              <a:custGeom>
                <a:avLst/>
                <a:gdLst>
                  <a:gd name="T0" fmla="*/ 0 w 141"/>
                  <a:gd name="T1" fmla="*/ 0 h 282"/>
                  <a:gd name="T2" fmla="*/ 0 w 141"/>
                  <a:gd name="T3" fmla="*/ 43 h 282"/>
                  <a:gd name="T4" fmla="*/ 99 w 141"/>
                  <a:gd name="T5" fmla="*/ 139 h 282"/>
                  <a:gd name="T6" fmla="*/ 0 w 141"/>
                  <a:gd name="T7" fmla="*/ 239 h 282"/>
                  <a:gd name="T8" fmla="*/ 0 w 141"/>
                  <a:gd name="T9" fmla="*/ 282 h 282"/>
                  <a:gd name="T10" fmla="*/ 141 w 141"/>
                  <a:gd name="T11" fmla="*/ 139 h 282"/>
                  <a:gd name="T12" fmla="*/ 0 w 141"/>
                  <a:gd name="T13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1" h="282">
                    <a:moveTo>
                      <a:pt x="0" y="0"/>
                    </a:moveTo>
                    <a:lnTo>
                      <a:pt x="0" y="43"/>
                    </a:lnTo>
                    <a:lnTo>
                      <a:pt x="99" y="139"/>
                    </a:lnTo>
                    <a:lnTo>
                      <a:pt x="0" y="239"/>
                    </a:lnTo>
                    <a:lnTo>
                      <a:pt x="0" y="282"/>
                    </a:lnTo>
                    <a:lnTo>
                      <a:pt x="141" y="13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169">
                <a:extLst>
                  <a:ext uri="{FF2B5EF4-FFF2-40B4-BE49-F238E27FC236}">
                    <a16:creationId xmlns:a16="http://schemas.microsoft.com/office/drawing/2014/main" id="{A5173C03-CF4F-4613-854B-2C5B78E596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5538" y="2716214"/>
                <a:ext cx="217488" cy="439738"/>
              </a:xfrm>
              <a:custGeom>
                <a:avLst/>
                <a:gdLst>
                  <a:gd name="T0" fmla="*/ 137 w 137"/>
                  <a:gd name="T1" fmla="*/ 277 h 277"/>
                  <a:gd name="T2" fmla="*/ 137 w 137"/>
                  <a:gd name="T3" fmla="*/ 239 h 277"/>
                  <a:gd name="T4" fmla="*/ 42 w 137"/>
                  <a:gd name="T5" fmla="*/ 139 h 277"/>
                  <a:gd name="T6" fmla="*/ 137 w 137"/>
                  <a:gd name="T7" fmla="*/ 43 h 277"/>
                  <a:gd name="T8" fmla="*/ 137 w 137"/>
                  <a:gd name="T9" fmla="*/ 0 h 277"/>
                  <a:gd name="T10" fmla="*/ 0 w 137"/>
                  <a:gd name="T11" fmla="*/ 139 h 277"/>
                  <a:gd name="T12" fmla="*/ 137 w 137"/>
                  <a:gd name="T13" fmla="*/ 277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277">
                    <a:moveTo>
                      <a:pt x="137" y="277"/>
                    </a:moveTo>
                    <a:lnTo>
                      <a:pt x="137" y="239"/>
                    </a:lnTo>
                    <a:lnTo>
                      <a:pt x="42" y="139"/>
                    </a:lnTo>
                    <a:lnTo>
                      <a:pt x="137" y="43"/>
                    </a:lnTo>
                    <a:lnTo>
                      <a:pt x="137" y="0"/>
                    </a:lnTo>
                    <a:lnTo>
                      <a:pt x="0" y="139"/>
                    </a:lnTo>
                    <a:lnTo>
                      <a:pt x="137" y="2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170">
                <a:extLst>
                  <a:ext uri="{FF2B5EF4-FFF2-40B4-BE49-F238E27FC236}">
                    <a16:creationId xmlns:a16="http://schemas.microsoft.com/office/drawing/2014/main" id="{31258DB1-7413-4724-8773-7505CB636F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52913" y="2716214"/>
                <a:ext cx="434975" cy="439738"/>
              </a:xfrm>
              <a:custGeom>
                <a:avLst/>
                <a:gdLst>
                  <a:gd name="T0" fmla="*/ 0 w 274"/>
                  <a:gd name="T1" fmla="*/ 139 h 277"/>
                  <a:gd name="T2" fmla="*/ 137 w 274"/>
                  <a:gd name="T3" fmla="*/ 277 h 277"/>
                  <a:gd name="T4" fmla="*/ 274 w 274"/>
                  <a:gd name="T5" fmla="*/ 139 h 277"/>
                  <a:gd name="T6" fmla="*/ 137 w 274"/>
                  <a:gd name="T7" fmla="*/ 0 h 277"/>
                  <a:gd name="T8" fmla="*/ 0 w 274"/>
                  <a:gd name="T9" fmla="*/ 139 h 277"/>
                  <a:gd name="T10" fmla="*/ 137 w 274"/>
                  <a:gd name="T11" fmla="*/ 239 h 277"/>
                  <a:gd name="T12" fmla="*/ 43 w 274"/>
                  <a:gd name="T13" fmla="*/ 139 h 277"/>
                  <a:gd name="T14" fmla="*/ 137 w 274"/>
                  <a:gd name="T15" fmla="*/ 43 h 277"/>
                  <a:gd name="T16" fmla="*/ 236 w 274"/>
                  <a:gd name="T17" fmla="*/ 139 h 277"/>
                  <a:gd name="T18" fmla="*/ 137 w 274"/>
                  <a:gd name="T19" fmla="*/ 239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4" h="277">
                    <a:moveTo>
                      <a:pt x="0" y="139"/>
                    </a:moveTo>
                    <a:lnTo>
                      <a:pt x="137" y="277"/>
                    </a:lnTo>
                    <a:lnTo>
                      <a:pt x="274" y="139"/>
                    </a:lnTo>
                    <a:lnTo>
                      <a:pt x="137" y="0"/>
                    </a:lnTo>
                    <a:lnTo>
                      <a:pt x="0" y="139"/>
                    </a:lnTo>
                    <a:close/>
                    <a:moveTo>
                      <a:pt x="137" y="239"/>
                    </a:moveTo>
                    <a:lnTo>
                      <a:pt x="43" y="139"/>
                    </a:lnTo>
                    <a:lnTo>
                      <a:pt x="137" y="43"/>
                    </a:lnTo>
                    <a:lnTo>
                      <a:pt x="236" y="139"/>
                    </a:lnTo>
                    <a:lnTo>
                      <a:pt x="137" y="2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72">
                <a:extLst>
                  <a:ext uri="{FF2B5EF4-FFF2-40B4-BE49-F238E27FC236}">
                    <a16:creationId xmlns:a16="http://schemas.microsoft.com/office/drawing/2014/main" id="{A10BB2A8-5CD6-45F5-9D52-2D5FB6306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7776" y="2716214"/>
                <a:ext cx="225425" cy="447675"/>
              </a:xfrm>
              <a:custGeom>
                <a:avLst/>
                <a:gdLst>
                  <a:gd name="T0" fmla="*/ 0 w 142"/>
                  <a:gd name="T1" fmla="*/ 0 h 282"/>
                  <a:gd name="T2" fmla="*/ 0 w 142"/>
                  <a:gd name="T3" fmla="*/ 43 h 282"/>
                  <a:gd name="T4" fmla="*/ 99 w 142"/>
                  <a:gd name="T5" fmla="*/ 139 h 282"/>
                  <a:gd name="T6" fmla="*/ 0 w 142"/>
                  <a:gd name="T7" fmla="*/ 239 h 282"/>
                  <a:gd name="T8" fmla="*/ 0 w 142"/>
                  <a:gd name="T9" fmla="*/ 282 h 282"/>
                  <a:gd name="T10" fmla="*/ 142 w 142"/>
                  <a:gd name="T11" fmla="*/ 139 h 282"/>
                  <a:gd name="T12" fmla="*/ 0 w 142"/>
                  <a:gd name="T13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2" h="282">
                    <a:moveTo>
                      <a:pt x="0" y="0"/>
                    </a:moveTo>
                    <a:lnTo>
                      <a:pt x="0" y="43"/>
                    </a:lnTo>
                    <a:lnTo>
                      <a:pt x="99" y="139"/>
                    </a:lnTo>
                    <a:lnTo>
                      <a:pt x="0" y="239"/>
                    </a:lnTo>
                    <a:lnTo>
                      <a:pt x="0" y="282"/>
                    </a:lnTo>
                    <a:lnTo>
                      <a:pt x="142" y="13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197">
                <a:extLst>
                  <a:ext uri="{FF2B5EF4-FFF2-40B4-BE49-F238E27FC236}">
                    <a16:creationId xmlns:a16="http://schemas.microsoft.com/office/drawing/2014/main" id="{F1C84CEF-D70F-4038-8EAC-4C2F314A9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0288" y="2716214"/>
                <a:ext cx="217488" cy="439738"/>
              </a:xfrm>
              <a:custGeom>
                <a:avLst/>
                <a:gdLst>
                  <a:gd name="T0" fmla="*/ 137 w 137"/>
                  <a:gd name="T1" fmla="*/ 277 h 277"/>
                  <a:gd name="T2" fmla="*/ 137 w 137"/>
                  <a:gd name="T3" fmla="*/ 239 h 277"/>
                  <a:gd name="T4" fmla="*/ 43 w 137"/>
                  <a:gd name="T5" fmla="*/ 139 h 277"/>
                  <a:gd name="T6" fmla="*/ 137 w 137"/>
                  <a:gd name="T7" fmla="*/ 43 h 277"/>
                  <a:gd name="T8" fmla="*/ 137 w 137"/>
                  <a:gd name="T9" fmla="*/ 0 h 277"/>
                  <a:gd name="T10" fmla="*/ 0 w 137"/>
                  <a:gd name="T11" fmla="*/ 139 h 277"/>
                  <a:gd name="T12" fmla="*/ 137 w 137"/>
                  <a:gd name="T13" fmla="*/ 277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277">
                    <a:moveTo>
                      <a:pt x="137" y="277"/>
                    </a:moveTo>
                    <a:lnTo>
                      <a:pt x="137" y="239"/>
                    </a:lnTo>
                    <a:lnTo>
                      <a:pt x="43" y="139"/>
                    </a:lnTo>
                    <a:lnTo>
                      <a:pt x="137" y="43"/>
                    </a:lnTo>
                    <a:lnTo>
                      <a:pt x="137" y="0"/>
                    </a:lnTo>
                    <a:lnTo>
                      <a:pt x="0" y="139"/>
                    </a:lnTo>
                    <a:lnTo>
                      <a:pt x="137" y="2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98">
                <a:extLst>
                  <a:ext uri="{FF2B5EF4-FFF2-40B4-BE49-F238E27FC236}">
                    <a16:creationId xmlns:a16="http://schemas.microsoft.com/office/drawing/2014/main" id="{0E11AC1E-D0EC-4639-92A8-80A70149C6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89251" y="2716214"/>
                <a:ext cx="434975" cy="439738"/>
              </a:xfrm>
              <a:custGeom>
                <a:avLst/>
                <a:gdLst>
                  <a:gd name="T0" fmla="*/ 0 w 274"/>
                  <a:gd name="T1" fmla="*/ 139 h 277"/>
                  <a:gd name="T2" fmla="*/ 137 w 274"/>
                  <a:gd name="T3" fmla="*/ 277 h 277"/>
                  <a:gd name="T4" fmla="*/ 274 w 274"/>
                  <a:gd name="T5" fmla="*/ 139 h 277"/>
                  <a:gd name="T6" fmla="*/ 137 w 274"/>
                  <a:gd name="T7" fmla="*/ 0 h 277"/>
                  <a:gd name="T8" fmla="*/ 0 w 274"/>
                  <a:gd name="T9" fmla="*/ 139 h 277"/>
                  <a:gd name="T10" fmla="*/ 137 w 274"/>
                  <a:gd name="T11" fmla="*/ 239 h 277"/>
                  <a:gd name="T12" fmla="*/ 42 w 274"/>
                  <a:gd name="T13" fmla="*/ 139 h 277"/>
                  <a:gd name="T14" fmla="*/ 137 w 274"/>
                  <a:gd name="T15" fmla="*/ 43 h 277"/>
                  <a:gd name="T16" fmla="*/ 236 w 274"/>
                  <a:gd name="T17" fmla="*/ 139 h 277"/>
                  <a:gd name="T18" fmla="*/ 137 w 274"/>
                  <a:gd name="T19" fmla="*/ 239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4" h="277">
                    <a:moveTo>
                      <a:pt x="0" y="139"/>
                    </a:moveTo>
                    <a:lnTo>
                      <a:pt x="137" y="277"/>
                    </a:lnTo>
                    <a:lnTo>
                      <a:pt x="274" y="139"/>
                    </a:lnTo>
                    <a:lnTo>
                      <a:pt x="137" y="0"/>
                    </a:lnTo>
                    <a:lnTo>
                      <a:pt x="0" y="139"/>
                    </a:lnTo>
                    <a:close/>
                    <a:moveTo>
                      <a:pt x="137" y="239"/>
                    </a:moveTo>
                    <a:lnTo>
                      <a:pt x="42" y="139"/>
                    </a:lnTo>
                    <a:lnTo>
                      <a:pt x="137" y="43"/>
                    </a:lnTo>
                    <a:lnTo>
                      <a:pt x="236" y="139"/>
                    </a:lnTo>
                    <a:lnTo>
                      <a:pt x="137" y="2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200">
                <a:extLst>
                  <a:ext uri="{FF2B5EF4-FFF2-40B4-BE49-F238E27FC236}">
                    <a16:creationId xmlns:a16="http://schemas.microsoft.com/office/drawing/2014/main" id="{2DD65B62-A409-4B5F-B775-DFD7CEFA53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113" y="2716214"/>
                <a:ext cx="217488" cy="447675"/>
              </a:xfrm>
              <a:custGeom>
                <a:avLst/>
                <a:gdLst>
                  <a:gd name="T0" fmla="*/ 0 w 137"/>
                  <a:gd name="T1" fmla="*/ 0 h 282"/>
                  <a:gd name="T2" fmla="*/ 0 w 137"/>
                  <a:gd name="T3" fmla="*/ 43 h 282"/>
                  <a:gd name="T4" fmla="*/ 99 w 137"/>
                  <a:gd name="T5" fmla="*/ 139 h 282"/>
                  <a:gd name="T6" fmla="*/ 0 w 137"/>
                  <a:gd name="T7" fmla="*/ 239 h 282"/>
                  <a:gd name="T8" fmla="*/ 0 w 137"/>
                  <a:gd name="T9" fmla="*/ 282 h 282"/>
                  <a:gd name="T10" fmla="*/ 137 w 137"/>
                  <a:gd name="T11" fmla="*/ 139 h 282"/>
                  <a:gd name="T12" fmla="*/ 0 w 137"/>
                  <a:gd name="T13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282">
                    <a:moveTo>
                      <a:pt x="0" y="0"/>
                    </a:moveTo>
                    <a:lnTo>
                      <a:pt x="0" y="43"/>
                    </a:lnTo>
                    <a:lnTo>
                      <a:pt x="99" y="139"/>
                    </a:lnTo>
                    <a:lnTo>
                      <a:pt x="0" y="239"/>
                    </a:lnTo>
                    <a:lnTo>
                      <a:pt x="0" y="282"/>
                    </a:lnTo>
                    <a:lnTo>
                      <a:pt x="137" y="13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226">
                <a:extLst>
                  <a:ext uri="{FF2B5EF4-FFF2-40B4-BE49-F238E27FC236}">
                    <a16:creationId xmlns:a16="http://schemas.microsoft.com/office/drawing/2014/main" id="{2A815CF7-6613-4866-9BD3-EB832B8EE1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6625" y="2716213"/>
                <a:ext cx="217488" cy="439738"/>
              </a:xfrm>
              <a:custGeom>
                <a:avLst/>
                <a:gdLst>
                  <a:gd name="T0" fmla="*/ 137 w 137"/>
                  <a:gd name="T1" fmla="*/ 277 h 277"/>
                  <a:gd name="T2" fmla="*/ 137 w 137"/>
                  <a:gd name="T3" fmla="*/ 239 h 277"/>
                  <a:gd name="T4" fmla="*/ 42 w 137"/>
                  <a:gd name="T5" fmla="*/ 139 h 277"/>
                  <a:gd name="T6" fmla="*/ 137 w 137"/>
                  <a:gd name="T7" fmla="*/ 43 h 277"/>
                  <a:gd name="T8" fmla="*/ 137 w 137"/>
                  <a:gd name="T9" fmla="*/ 0 h 277"/>
                  <a:gd name="T10" fmla="*/ 0 w 137"/>
                  <a:gd name="T11" fmla="*/ 139 h 277"/>
                  <a:gd name="T12" fmla="*/ 137 w 137"/>
                  <a:gd name="T13" fmla="*/ 277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277">
                    <a:moveTo>
                      <a:pt x="137" y="277"/>
                    </a:moveTo>
                    <a:lnTo>
                      <a:pt x="137" y="239"/>
                    </a:lnTo>
                    <a:lnTo>
                      <a:pt x="42" y="139"/>
                    </a:lnTo>
                    <a:lnTo>
                      <a:pt x="137" y="43"/>
                    </a:lnTo>
                    <a:lnTo>
                      <a:pt x="137" y="0"/>
                    </a:lnTo>
                    <a:lnTo>
                      <a:pt x="0" y="139"/>
                    </a:lnTo>
                    <a:lnTo>
                      <a:pt x="137" y="2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227">
                <a:extLst>
                  <a:ext uri="{FF2B5EF4-FFF2-40B4-BE49-F238E27FC236}">
                    <a16:creationId xmlns:a16="http://schemas.microsoft.com/office/drawing/2014/main" id="{4146A914-BD0D-4508-A87A-A03F267D23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24000" y="2716213"/>
                <a:ext cx="434975" cy="439738"/>
              </a:xfrm>
              <a:custGeom>
                <a:avLst/>
                <a:gdLst>
                  <a:gd name="T0" fmla="*/ 0 w 274"/>
                  <a:gd name="T1" fmla="*/ 139 h 277"/>
                  <a:gd name="T2" fmla="*/ 137 w 274"/>
                  <a:gd name="T3" fmla="*/ 277 h 277"/>
                  <a:gd name="T4" fmla="*/ 274 w 274"/>
                  <a:gd name="T5" fmla="*/ 139 h 277"/>
                  <a:gd name="T6" fmla="*/ 137 w 274"/>
                  <a:gd name="T7" fmla="*/ 0 h 277"/>
                  <a:gd name="T8" fmla="*/ 0 w 274"/>
                  <a:gd name="T9" fmla="*/ 139 h 277"/>
                  <a:gd name="T10" fmla="*/ 137 w 274"/>
                  <a:gd name="T11" fmla="*/ 239 h 277"/>
                  <a:gd name="T12" fmla="*/ 43 w 274"/>
                  <a:gd name="T13" fmla="*/ 139 h 277"/>
                  <a:gd name="T14" fmla="*/ 137 w 274"/>
                  <a:gd name="T15" fmla="*/ 43 h 277"/>
                  <a:gd name="T16" fmla="*/ 232 w 274"/>
                  <a:gd name="T17" fmla="*/ 139 h 277"/>
                  <a:gd name="T18" fmla="*/ 137 w 274"/>
                  <a:gd name="T19" fmla="*/ 239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4" h="277">
                    <a:moveTo>
                      <a:pt x="0" y="139"/>
                    </a:moveTo>
                    <a:lnTo>
                      <a:pt x="137" y="277"/>
                    </a:lnTo>
                    <a:lnTo>
                      <a:pt x="274" y="139"/>
                    </a:lnTo>
                    <a:lnTo>
                      <a:pt x="137" y="0"/>
                    </a:lnTo>
                    <a:lnTo>
                      <a:pt x="0" y="139"/>
                    </a:lnTo>
                    <a:close/>
                    <a:moveTo>
                      <a:pt x="137" y="239"/>
                    </a:moveTo>
                    <a:lnTo>
                      <a:pt x="43" y="139"/>
                    </a:lnTo>
                    <a:lnTo>
                      <a:pt x="137" y="43"/>
                    </a:lnTo>
                    <a:lnTo>
                      <a:pt x="232" y="139"/>
                    </a:lnTo>
                    <a:lnTo>
                      <a:pt x="137" y="2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229">
                <a:extLst>
                  <a:ext uri="{FF2B5EF4-FFF2-40B4-BE49-F238E27FC236}">
                    <a16:creationId xmlns:a16="http://schemas.microsoft.com/office/drawing/2014/main" id="{6978EFD7-1F8D-47BC-B185-B9419C0A1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863" y="2716213"/>
                <a:ext cx="217488" cy="447675"/>
              </a:xfrm>
              <a:custGeom>
                <a:avLst/>
                <a:gdLst>
                  <a:gd name="T0" fmla="*/ 0 w 137"/>
                  <a:gd name="T1" fmla="*/ 0 h 282"/>
                  <a:gd name="T2" fmla="*/ 0 w 137"/>
                  <a:gd name="T3" fmla="*/ 43 h 282"/>
                  <a:gd name="T4" fmla="*/ 100 w 137"/>
                  <a:gd name="T5" fmla="*/ 139 h 282"/>
                  <a:gd name="T6" fmla="*/ 0 w 137"/>
                  <a:gd name="T7" fmla="*/ 239 h 282"/>
                  <a:gd name="T8" fmla="*/ 0 w 137"/>
                  <a:gd name="T9" fmla="*/ 282 h 282"/>
                  <a:gd name="T10" fmla="*/ 137 w 137"/>
                  <a:gd name="T11" fmla="*/ 139 h 282"/>
                  <a:gd name="T12" fmla="*/ 0 w 137"/>
                  <a:gd name="T13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282">
                    <a:moveTo>
                      <a:pt x="0" y="0"/>
                    </a:moveTo>
                    <a:lnTo>
                      <a:pt x="0" y="43"/>
                    </a:lnTo>
                    <a:lnTo>
                      <a:pt x="100" y="139"/>
                    </a:lnTo>
                    <a:lnTo>
                      <a:pt x="0" y="239"/>
                    </a:lnTo>
                    <a:lnTo>
                      <a:pt x="0" y="282"/>
                    </a:lnTo>
                    <a:lnTo>
                      <a:pt x="137" y="13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254">
                <a:extLst>
                  <a:ext uri="{FF2B5EF4-FFF2-40B4-BE49-F238E27FC236}">
                    <a16:creationId xmlns:a16="http://schemas.microsoft.com/office/drawing/2014/main" id="{00AB7020-34B3-4789-942D-282223181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963" y="2716213"/>
                <a:ext cx="215900" cy="439738"/>
              </a:xfrm>
              <a:custGeom>
                <a:avLst/>
                <a:gdLst>
                  <a:gd name="T0" fmla="*/ 136 w 136"/>
                  <a:gd name="T1" fmla="*/ 277 h 277"/>
                  <a:gd name="T2" fmla="*/ 136 w 136"/>
                  <a:gd name="T3" fmla="*/ 239 h 277"/>
                  <a:gd name="T4" fmla="*/ 42 w 136"/>
                  <a:gd name="T5" fmla="*/ 139 h 277"/>
                  <a:gd name="T6" fmla="*/ 136 w 136"/>
                  <a:gd name="T7" fmla="*/ 43 h 277"/>
                  <a:gd name="T8" fmla="*/ 136 w 136"/>
                  <a:gd name="T9" fmla="*/ 0 h 277"/>
                  <a:gd name="T10" fmla="*/ 0 w 136"/>
                  <a:gd name="T11" fmla="*/ 139 h 277"/>
                  <a:gd name="T12" fmla="*/ 136 w 136"/>
                  <a:gd name="T13" fmla="*/ 277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277">
                    <a:moveTo>
                      <a:pt x="136" y="277"/>
                    </a:moveTo>
                    <a:lnTo>
                      <a:pt x="136" y="239"/>
                    </a:lnTo>
                    <a:lnTo>
                      <a:pt x="42" y="139"/>
                    </a:lnTo>
                    <a:lnTo>
                      <a:pt x="136" y="43"/>
                    </a:lnTo>
                    <a:lnTo>
                      <a:pt x="136" y="0"/>
                    </a:lnTo>
                    <a:lnTo>
                      <a:pt x="0" y="139"/>
                    </a:lnTo>
                    <a:lnTo>
                      <a:pt x="136" y="2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255">
                <a:extLst>
                  <a:ext uri="{FF2B5EF4-FFF2-40B4-BE49-F238E27FC236}">
                    <a16:creationId xmlns:a16="http://schemas.microsoft.com/office/drawing/2014/main" id="{2D444017-0F4B-4C20-917B-5EDBB40727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0338" y="2716213"/>
                <a:ext cx="434975" cy="439738"/>
              </a:xfrm>
              <a:custGeom>
                <a:avLst/>
                <a:gdLst>
                  <a:gd name="T0" fmla="*/ 0 w 274"/>
                  <a:gd name="T1" fmla="*/ 139 h 277"/>
                  <a:gd name="T2" fmla="*/ 137 w 274"/>
                  <a:gd name="T3" fmla="*/ 277 h 277"/>
                  <a:gd name="T4" fmla="*/ 274 w 274"/>
                  <a:gd name="T5" fmla="*/ 139 h 277"/>
                  <a:gd name="T6" fmla="*/ 137 w 274"/>
                  <a:gd name="T7" fmla="*/ 0 h 277"/>
                  <a:gd name="T8" fmla="*/ 0 w 274"/>
                  <a:gd name="T9" fmla="*/ 139 h 277"/>
                  <a:gd name="T10" fmla="*/ 137 w 274"/>
                  <a:gd name="T11" fmla="*/ 239 h 277"/>
                  <a:gd name="T12" fmla="*/ 38 w 274"/>
                  <a:gd name="T13" fmla="*/ 139 h 277"/>
                  <a:gd name="T14" fmla="*/ 137 w 274"/>
                  <a:gd name="T15" fmla="*/ 43 h 277"/>
                  <a:gd name="T16" fmla="*/ 231 w 274"/>
                  <a:gd name="T17" fmla="*/ 139 h 277"/>
                  <a:gd name="T18" fmla="*/ 137 w 274"/>
                  <a:gd name="T19" fmla="*/ 239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4" h="277">
                    <a:moveTo>
                      <a:pt x="0" y="139"/>
                    </a:moveTo>
                    <a:lnTo>
                      <a:pt x="137" y="277"/>
                    </a:lnTo>
                    <a:lnTo>
                      <a:pt x="274" y="139"/>
                    </a:lnTo>
                    <a:lnTo>
                      <a:pt x="137" y="0"/>
                    </a:lnTo>
                    <a:lnTo>
                      <a:pt x="0" y="139"/>
                    </a:lnTo>
                    <a:close/>
                    <a:moveTo>
                      <a:pt x="137" y="239"/>
                    </a:moveTo>
                    <a:lnTo>
                      <a:pt x="38" y="139"/>
                    </a:lnTo>
                    <a:lnTo>
                      <a:pt x="137" y="43"/>
                    </a:lnTo>
                    <a:lnTo>
                      <a:pt x="231" y="139"/>
                    </a:lnTo>
                    <a:lnTo>
                      <a:pt x="137" y="2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257">
                <a:extLst>
                  <a:ext uri="{FF2B5EF4-FFF2-40B4-BE49-F238E27FC236}">
                    <a16:creationId xmlns:a16="http://schemas.microsoft.com/office/drawing/2014/main" id="{E51546A4-54EE-4E59-9640-399585441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04800" y="2716213"/>
                <a:ext cx="217488" cy="447675"/>
              </a:xfrm>
              <a:custGeom>
                <a:avLst/>
                <a:gdLst>
                  <a:gd name="T0" fmla="*/ 0 w 137"/>
                  <a:gd name="T1" fmla="*/ 0 h 282"/>
                  <a:gd name="T2" fmla="*/ 0 w 137"/>
                  <a:gd name="T3" fmla="*/ 43 h 282"/>
                  <a:gd name="T4" fmla="*/ 94 w 137"/>
                  <a:gd name="T5" fmla="*/ 139 h 282"/>
                  <a:gd name="T6" fmla="*/ 0 w 137"/>
                  <a:gd name="T7" fmla="*/ 239 h 282"/>
                  <a:gd name="T8" fmla="*/ 0 w 137"/>
                  <a:gd name="T9" fmla="*/ 282 h 282"/>
                  <a:gd name="T10" fmla="*/ 137 w 137"/>
                  <a:gd name="T11" fmla="*/ 139 h 282"/>
                  <a:gd name="T12" fmla="*/ 0 w 137"/>
                  <a:gd name="T13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282">
                    <a:moveTo>
                      <a:pt x="0" y="0"/>
                    </a:moveTo>
                    <a:lnTo>
                      <a:pt x="0" y="43"/>
                    </a:lnTo>
                    <a:lnTo>
                      <a:pt x="94" y="139"/>
                    </a:lnTo>
                    <a:lnTo>
                      <a:pt x="0" y="239"/>
                    </a:lnTo>
                    <a:lnTo>
                      <a:pt x="0" y="282"/>
                    </a:lnTo>
                    <a:lnTo>
                      <a:pt x="137" y="13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279" name="Straight Arrow Connector 278">
            <a:extLst>
              <a:ext uri="{FF2B5EF4-FFF2-40B4-BE49-F238E27FC236}">
                <a16:creationId xmlns:a16="http://schemas.microsoft.com/office/drawing/2014/main" id="{C5EDA920-5197-44B3-8A5F-6949FCB12ED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1141231"/>
            <a:ext cx="10253961" cy="1769"/>
          </a:xfrm>
          <a:prstGeom prst="straightConnector1">
            <a:avLst/>
          </a:prstGeom>
          <a:noFill/>
          <a:ln w="38100">
            <a:solidFill>
              <a:srgbClr val="478CC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9CD5-7B13-449C-915E-66A5C808D761}" type="datetime1">
              <a:rPr lang="en-US" smtClean="0"/>
              <a:t>10/31/2022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81" name="Footer Placeholder 1"/>
          <p:cNvSpPr txBox="1">
            <a:spLocks/>
          </p:cNvSpPr>
          <p:nvPr userDrawn="1"/>
        </p:nvSpPr>
        <p:spPr>
          <a:xfrm>
            <a:off x="9280451" y="6585549"/>
            <a:ext cx="39034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www.rbc.gov.rw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10AFD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DB76E-CABE-4AFA-94F9-473127A5B7BE}" type="datetime1">
              <a:rPr lang="en-US" smtClean="0"/>
              <a:t>10/31/2022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04683" y="2798991"/>
            <a:ext cx="414020" cy="3042285"/>
          </a:xfrm>
          <a:custGeom>
            <a:avLst/>
            <a:gdLst/>
            <a:ahLst/>
            <a:cxnLst/>
            <a:rect l="l" t="t" r="r" b="b"/>
            <a:pathLst>
              <a:path w="414019" h="3042285">
                <a:moveTo>
                  <a:pt x="0" y="3042005"/>
                </a:moveTo>
                <a:lnTo>
                  <a:pt x="413994" y="3042005"/>
                </a:lnTo>
                <a:lnTo>
                  <a:pt x="413994" y="0"/>
                </a:lnTo>
                <a:lnTo>
                  <a:pt x="0" y="0"/>
                </a:lnTo>
                <a:lnTo>
                  <a:pt x="0" y="3042005"/>
                </a:lnTo>
                <a:close/>
              </a:path>
            </a:pathLst>
          </a:custGeom>
          <a:solidFill>
            <a:srgbClr val="A81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918690" y="2798991"/>
            <a:ext cx="414020" cy="3042285"/>
          </a:xfrm>
          <a:custGeom>
            <a:avLst/>
            <a:gdLst/>
            <a:ahLst/>
            <a:cxnLst/>
            <a:rect l="l" t="t" r="r" b="b"/>
            <a:pathLst>
              <a:path w="414019" h="3042285">
                <a:moveTo>
                  <a:pt x="0" y="3042005"/>
                </a:moveTo>
                <a:lnTo>
                  <a:pt x="413994" y="3042005"/>
                </a:lnTo>
                <a:lnTo>
                  <a:pt x="413994" y="0"/>
                </a:lnTo>
                <a:lnTo>
                  <a:pt x="0" y="0"/>
                </a:lnTo>
                <a:lnTo>
                  <a:pt x="0" y="3042005"/>
                </a:lnTo>
                <a:close/>
              </a:path>
            </a:pathLst>
          </a:custGeom>
          <a:solidFill>
            <a:srgbClr val="10AF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47E89-6D7F-4D4D-9062-E2F03A35F7E8}" type="datetime1">
              <a:rPr lang="en-US" smtClean="0"/>
              <a:t>10/31/2022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BF86-BCB9-4C3D-BF70-D2D514BDFB0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1E7B-6144-405A-99FE-2E04C0C20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2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BF86-BCB9-4C3D-BF70-D2D514BDFB0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1E7B-6144-405A-99FE-2E04C0C20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BF86-BCB9-4C3D-BF70-D2D514BDFB0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1E7B-6144-405A-99FE-2E04C0C20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40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BF86-BCB9-4C3D-BF70-D2D514BDFB0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1E7B-6144-405A-99FE-2E04C0C20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11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BF86-BCB9-4C3D-BF70-D2D514BDFB0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1E7B-6144-405A-99FE-2E04C0C20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8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84359" y="906287"/>
            <a:ext cx="9229631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10AFD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917" y="1577340"/>
            <a:ext cx="10978515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D9CD5-7B13-449C-915E-66A5C808D761}" type="datetime1">
              <a:rPr lang="en-US" smtClean="0"/>
              <a:t>10/31/2022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4" r:id="rId3"/>
    <p:sldLayoutId id="2147483665" r:id="rId4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1BF86-BCB9-4C3D-BF70-D2D514BDFB0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91E7B-6144-405A-99FE-2E04C0C20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4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52721F-9B68-436A-ACB9-DA3ABD851F7A}"/>
              </a:ext>
            </a:extLst>
          </p:cNvPr>
          <p:cNvSpPr txBox="1"/>
          <p:nvPr/>
        </p:nvSpPr>
        <p:spPr>
          <a:xfrm>
            <a:off x="6324600" y="54102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Francois UWINKINDI, MD, </a:t>
            </a:r>
            <a:r>
              <a:rPr lang="en-US" b="1" i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endParaRPr lang="en-US" b="1" i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 of NCDs Division/RBC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A64B42-A47A-4F52-A8F6-611278303B35}"/>
              </a:ext>
            </a:extLst>
          </p:cNvPr>
          <p:cNvSpPr txBox="1"/>
          <p:nvPr/>
        </p:nvSpPr>
        <p:spPr>
          <a:xfrm>
            <a:off x="2362200" y="2362200"/>
            <a:ext cx="8913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Rwanda Experience in Implementation of National Human Papillomavirus (HPV) Vaccination Program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D8FB637A-D6FC-DF0C-E7F6-F7D825910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0"/>
            <a:ext cx="1827636" cy="150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49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913" y="304800"/>
            <a:ext cx="11231879" cy="761999"/>
          </a:xfrm>
        </p:spPr>
        <p:txBody>
          <a:bodyPr wrap="square" lIns="0" tIns="0" rIns="0" bIns="0">
            <a:normAutofit/>
          </a:bodyPr>
          <a:lstStyle/>
          <a:p>
            <a:r>
              <a:rPr lang="en-US" sz="2700" dirty="0">
                <a:solidFill>
                  <a:schemeClr val="tx2"/>
                </a:solidFill>
              </a:rPr>
              <a:t>Rwanda’s commitment to eliminate cervical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913" y="1371600"/>
            <a:ext cx="11734799" cy="4808220"/>
          </a:xfrm>
        </p:spPr>
        <p:txBody>
          <a:bodyPr>
            <a:normAutofit lnSpcReduction="10000"/>
          </a:bodyPr>
          <a:lstStyle/>
          <a:p>
            <a:pPr marL="347663" indent="-347663">
              <a:buFont typeface="+mj-lt"/>
              <a:buAutoNum type="romanLcPeriod"/>
            </a:pPr>
            <a:r>
              <a:rPr lang="en-US" sz="2400" b="1" dirty="0"/>
              <a:t>Country has already achieved the vaccination target and will keep it high </a:t>
            </a:r>
          </a:p>
          <a:p>
            <a:pPr marL="347663" indent="-347663">
              <a:buFont typeface="+mj-lt"/>
              <a:buAutoNum type="romanLcPeriod"/>
            </a:pPr>
            <a:endParaRPr lang="en-US" sz="2400" dirty="0"/>
          </a:p>
          <a:p>
            <a:pPr marL="347663" indent="-347663">
              <a:buFont typeface="+mj-lt"/>
              <a:buAutoNum type="romanLcPeriod"/>
            </a:pPr>
            <a:r>
              <a:rPr lang="en-US" sz="2400" b="1" dirty="0"/>
              <a:t>Screening and treatment of pre-cancerous lesions prioritized </a:t>
            </a:r>
          </a:p>
          <a:p>
            <a:pPr marL="1082675" lvl="2" indent="-457200">
              <a:buFont typeface="Courier New" panose="02070309020205020404" pitchFamily="49" charset="0"/>
              <a:buChar char="o"/>
            </a:pPr>
            <a:r>
              <a:rPr lang="en-US" sz="2000" dirty="0"/>
              <a:t>HPV DNA based screening strategy at primary health care level</a:t>
            </a:r>
          </a:p>
          <a:p>
            <a:pPr marL="1082675" lvl="2" indent="-457200">
              <a:buFont typeface="Courier New" panose="02070309020205020404" pitchFamily="49" charset="0"/>
              <a:buChar char="o"/>
            </a:pPr>
            <a:r>
              <a:rPr lang="en-US" sz="2000" dirty="0"/>
              <a:t>Treatment of precancerous lesions at health centers</a:t>
            </a:r>
          </a:p>
          <a:p>
            <a:pPr marL="1082675" lvl="2" indent="-457200">
              <a:buFont typeface="Courier New" panose="02070309020205020404" pitchFamily="49" charset="0"/>
              <a:buChar char="o"/>
            </a:pPr>
            <a:r>
              <a:rPr lang="en-US" sz="2000" dirty="0"/>
              <a:t>Follow up and referral enabled by a digital tool</a:t>
            </a:r>
          </a:p>
          <a:p>
            <a:pPr marL="1082675" lvl="2" indent="-457200">
              <a:buFont typeface="Courier New" panose="02070309020205020404" pitchFamily="49" charset="0"/>
              <a:buChar char="o"/>
            </a:pPr>
            <a:r>
              <a:rPr lang="en-US" sz="2000" dirty="0"/>
              <a:t>Inclusion of cervical cancer screening in health insurance schemes</a:t>
            </a:r>
          </a:p>
          <a:p>
            <a:pPr marL="1082675" lvl="2" indent="-457200">
              <a:buFont typeface="Courier New" panose="02070309020205020404" pitchFamily="49" charset="0"/>
              <a:buChar char="o"/>
            </a:pPr>
            <a:r>
              <a:rPr lang="en-US" sz="2000" dirty="0"/>
              <a:t>Screening coverage: 23% </a:t>
            </a:r>
          </a:p>
          <a:p>
            <a:pPr marL="1143000" lvl="2"/>
            <a:endParaRPr lang="en-US" dirty="0"/>
          </a:p>
          <a:p>
            <a:pPr marL="347663" indent="-347663">
              <a:buFont typeface="+mj-lt"/>
              <a:buAutoNum type="romanLcPeriod"/>
            </a:pPr>
            <a:r>
              <a:rPr lang="en-US" sz="2400" b="1" dirty="0"/>
              <a:t>Management of invasive cervical cancer is being strengthened </a:t>
            </a:r>
          </a:p>
          <a:p>
            <a:pPr marL="1082675" lvl="2" indent="-457200">
              <a:buFont typeface="Courier New" panose="02070309020205020404" pitchFamily="49" charset="0"/>
              <a:buChar char="o"/>
            </a:pPr>
            <a:r>
              <a:rPr lang="en-US" sz="2000" dirty="0"/>
              <a:t>Local gyne-oncology fellowship training program </a:t>
            </a:r>
          </a:p>
          <a:p>
            <a:pPr marL="1082675" lvl="2" indent="-457200">
              <a:buFont typeface="Courier New" panose="02070309020205020404" pitchFamily="49" charset="0"/>
              <a:buChar char="o"/>
            </a:pPr>
            <a:r>
              <a:rPr lang="en-US" sz="2000" dirty="0"/>
              <a:t>Radiation therapy capacity </a:t>
            </a:r>
          </a:p>
          <a:p>
            <a:pPr marL="1082675" lvl="2" indent="-457200">
              <a:buFont typeface="Courier New" panose="02070309020205020404" pitchFamily="49" charset="0"/>
              <a:buChar char="o"/>
            </a:pPr>
            <a:r>
              <a:rPr lang="en-US" sz="2000" dirty="0"/>
              <a:t>Diagnosis and treatment covered by health insurances </a:t>
            </a:r>
          </a:p>
          <a:p>
            <a:pPr marL="1082675" lvl="2" indent="-4572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347663" indent="-347663">
              <a:buFont typeface="+mj-lt"/>
              <a:buAutoNum type="romanLcPeriod"/>
            </a:pPr>
            <a:r>
              <a:rPr lang="en-US" sz="2400" dirty="0"/>
              <a:t> </a:t>
            </a:r>
            <a:r>
              <a:rPr lang="en-US" sz="2400" b="1" dirty="0"/>
              <a:t>Building strong and interoperable digital systems to enable tracking of implementation progress and achievements </a:t>
            </a:r>
          </a:p>
        </p:txBody>
      </p:sp>
    </p:spTree>
    <p:extLst>
      <p:ext uri="{BB962C8B-B14F-4D97-AF65-F5344CB8AC3E}">
        <p14:creationId xmlns:p14="http://schemas.microsoft.com/office/powerpoint/2010/main" val="3021887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88" y="143728"/>
            <a:ext cx="10200862" cy="861774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</a:rPr>
              <a:t>Cervical cancer screening and breast cancer early detection at health </a:t>
            </a:r>
            <a:r>
              <a:rPr lang="en-US" sz="2800" dirty="0" err="1">
                <a:solidFill>
                  <a:schemeClr val="tx2"/>
                </a:solidFill>
              </a:rPr>
              <a:t>centres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0"/>
            <a:ext cx="4191000" cy="279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0405" y="1427915"/>
            <a:ext cx="3702834" cy="24685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338" y="4419600"/>
            <a:ext cx="3495261" cy="23722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325510"/>
            <a:ext cx="3512735" cy="23418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4400" y="4325510"/>
            <a:ext cx="3543300" cy="2362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1386119"/>
            <a:ext cx="3798405" cy="253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61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9269" y="514738"/>
            <a:ext cx="10364451" cy="428322"/>
          </a:xfrm>
        </p:spPr>
        <p:txBody>
          <a:bodyPr wrap="square" lIns="0" tIns="0" rIns="0" bIns="0">
            <a:normAutofit/>
          </a:bodyPr>
          <a:lstStyle/>
          <a:p>
            <a:r>
              <a:rPr lang="en-US" sz="2700" dirty="0">
                <a:solidFill>
                  <a:schemeClr val="tx2"/>
                </a:solidFill>
              </a:rPr>
              <a:t>THANK YOU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5400" y="3352800"/>
            <a:ext cx="975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TOGETHER WE CAN ELIMINATE CERVICAL CANCER </a:t>
            </a:r>
          </a:p>
        </p:txBody>
      </p:sp>
    </p:spTree>
    <p:extLst>
      <p:ext uri="{BB962C8B-B14F-4D97-AF65-F5344CB8AC3E}">
        <p14:creationId xmlns:p14="http://schemas.microsoft.com/office/powerpoint/2010/main" val="3419829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9677400" cy="7159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Cancer epidemiological profile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26" t="1610" r="956"/>
          <a:stretch/>
        </p:blipFill>
        <p:spPr>
          <a:xfrm>
            <a:off x="381000" y="1351751"/>
            <a:ext cx="10134600" cy="4658766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Oval 7"/>
          <p:cNvSpPr/>
          <p:nvPr/>
        </p:nvSpPr>
        <p:spPr>
          <a:xfrm>
            <a:off x="9491870" y="2256650"/>
            <a:ext cx="990600" cy="304800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597886" y="2606407"/>
            <a:ext cx="990600" cy="273684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375914" y="4800600"/>
            <a:ext cx="1136373" cy="304800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597886" y="3466349"/>
            <a:ext cx="990600" cy="244907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1427" y="6020000"/>
            <a:ext cx="9180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</a:t>
            </a:r>
            <a:r>
              <a:rPr lang="en-US" sz="1400" i="1" dirty="0" err="1"/>
              <a:t>Globocan</a:t>
            </a:r>
            <a:r>
              <a:rPr lang="en-US" sz="1400" i="1" dirty="0"/>
              <a:t> 2022: https://gco.iarc.fr/today/data/factsheets/populations/646-rwanda-fact-sheets.pdf </a:t>
            </a:r>
          </a:p>
        </p:txBody>
      </p:sp>
    </p:spTree>
    <p:extLst>
      <p:ext uri="{BB962C8B-B14F-4D97-AF65-F5344CB8AC3E}">
        <p14:creationId xmlns:p14="http://schemas.microsoft.com/office/powerpoint/2010/main" val="1709106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9229631" cy="553998"/>
          </a:xfrm>
        </p:spPr>
        <p:txBody>
          <a:bodyPr/>
          <a:lstStyle/>
          <a:p>
            <a:r>
              <a:rPr lang="en-US" sz="3600" dirty="0" err="1">
                <a:solidFill>
                  <a:schemeClr val="tx2"/>
                </a:solidFill>
              </a:rPr>
              <a:t>Globocan</a:t>
            </a:r>
            <a:r>
              <a:rPr lang="en-US" sz="3600" dirty="0">
                <a:solidFill>
                  <a:schemeClr val="tx2"/>
                </a:solidFill>
              </a:rPr>
              <a:t> estimated incidence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</a:t>
            </a:fld>
            <a:endParaRPr lang="en-US"/>
          </a:p>
        </p:txBody>
      </p:sp>
      <p:pic>
        <p:nvPicPr>
          <p:cNvPr id="5" name="Object 1" descr="preencoded.png"/>
          <p:cNvPicPr>
            <a:picLocks noChangeAspect="1"/>
          </p:cNvPicPr>
          <p:nvPr/>
        </p:nvPicPr>
        <p:blipFill rotWithShape="1">
          <a:blip r:embed="rId2"/>
          <a:srcRect l="4571" t="-3804" r="13610" b="3804"/>
          <a:stretch/>
        </p:blipFill>
        <p:spPr>
          <a:xfrm>
            <a:off x="761999" y="1219200"/>
            <a:ext cx="9296401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19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457200"/>
          </a:xfrm>
        </p:spPr>
        <p:txBody>
          <a:bodyPr wrap="square" lIns="0" tIns="0" rIns="0" bIns="0">
            <a:noAutofit/>
          </a:bodyPr>
          <a:lstStyle/>
          <a:p>
            <a:pPr algn="l" rtl="0"/>
            <a:r>
              <a:rPr lang="en-US" sz="3600" dirty="0">
                <a:solidFill>
                  <a:schemeClr val="tx2"/>
                </a:solidFill>
              </a:rPr>
              <a:t>National Cancer Registry Data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1243742-9D2C-0C0A-374A-100500C12E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9357716"/>
              </p:ext>
            </p:extLst>
          </p:nvPr>
        </p:nvGraphicFramePr>
        <p:xfrm>
          <a:off x="609600" y="1524000"/>
          <a:ext cx="10515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5906869"/>
            <a:ext cx="1174129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Improved awareness and diagnostic capacity: From  1 lab with 1 pathologist in 2007 to 5 labs with 22 pathologists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tx2"/>
                </a:solidFill>
              </a:rPr>
              <a:t>Cancer registration initiative created awareness in health care workers for good documentation and reporting of cancer cases</a:t>
            </a:r>
          </a:p>
        </p:txBody>
      </p:sp>
    </p:spTree>
    <p:extLst>
      <p:ext uri="{BB962C8B-B14F-4D97-AF65-F5344CB8AC3E}">
        <p14:creationId xmlns:p14="http://schemas.microsoft.com/office/powerpoint/2010/main" val="3749214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11F2CFC-B118-6784-5F63-9B7F0AC29846}"/>
              </a:ext>
            </a:extLst>
          </p:cNvPr>
          <p:cNvSpPr txBox="1">
            <a:spLocks/>
          </p:cNvSpPr>
          <p:nvPr/>
        </p:nvSpPr>
        <p:spPr>
          <a:xfrm>
            <a:off x="304800" y="381000"/>
            <a:ext cx="9229631" cy="6858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000" b="1" i="0">
                <a:solidFill>
                  <a:srgbClr val="10AFD2"/>
                </a:solidFill>
                <a:latin typeface="Arial"/>
                <a:ea typeface="+mj-ea"/>
                <a:cs typeface="Arial"/>
              </a:defRPr>
            </a:lvl1pPr>
          </a:lstStyle>
          <a:p>
            <a:pPr lvl="0">
              <a:defRPr/>
            </a:pPr>
            <a:r>
              <a:rPr lang="en-US" sz="3200" dirty="0">
                <a:solidFill>
                  <a:schemeClr val="tx2"/>
                </a:solidFill>
                <a:ea typeface="Cambria" panose="02040503050406030204" pitchFamily="18" charset="0"/>
                <a:sym typeface="Arial"/>
              </a:rPr>
              <a:t>Top 10 new cancers in 2020, n= 4,894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0CE042-57BC-1E11-27E6-2278F55D8ED6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10098157" cy="427443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66529" y="5693345"/>
            <a:ext cx="3183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Source: National Rwanda Cancer Registry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6956" y="6000531"/>
            <a:ext cx="10018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Cervical cancer represents </a:t>
            </a:r>
            <a:r>
              <a:rPr lang="en-US" b="1" dirty="0">
                <a:solidFill>
                  <a:schemeClr val="tx2"/>
                </a:solidFill>
              </a:rPr>
              <a:t>12.6%</a:t>
            </a:r>
            <a:r>
              <a:rPr lang="en-US" dirty="0">
                <a:solidFill>
                  <a:schemeClr val="tx2"/>
                </a:solidFill>
              </a:rPr>
              <a:t> of all cancers and </a:t>
            </a:r>
            <a:r>
              <a:rPr lang="en-US" b="1" dirty="0">
                <a:solidFill>
                  <a:schemeClr val="tx2"/>
                </a:solidFill>
              </a:rPr>
              <a:t>13.7% </a:t>
            </a:r>
            <a:r>
              <a:rPr lang="en-US" dirty="0">
                <a:solidFill>
                  <a:schemeClr val="tx2"/>
                </a:solidFill>
              </a:rPr>
              <a:t>of total cancer mortality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 50% </a:t>
            </a:r>
            <a:r>
              <a:rPr lang="en-US" dirty="0">
                <a:solidFill>
                  <a:schemeClr val="tx2"/>
                </a:solidFill>
              </a:rPr>
              <a:t>detection rate: </a:t>
            </a:r>
            <a:r>
              <a:rPr lang="en-US" b="1" dirty="0">
                <a:solidFill>
                  <a:schemeClr val="tx2"/>
                </a:solidFill>
              </a:rPr>
              <a:t>617</a:t>
            </a:r>
            <a:r>
              <a:rPr lang="en-US" dirty="0">
                <a:solidFill>
                  <a:schemeClr val="tx2"/>
                </a:solidFill>
              </a:rPr>
              <a:t> new cases vs </a:t>
            </a:r>
            <a:r>
              <a:rPr lang="en-US" b="1" dirty="0">
                <a:solidFill>
                  <a:schemeClr val="tx2"/>
                </a:solidFill>
              </a:rPr>
              <a:t>1,229</a:t>
            </a:r>
            <a:r>
              <a:rPr lang="en-US" dirty="0">
                <a:solidFill>
                  <a:schemeClr val="tx2"/>
                </a:solidFill>
              </a:rPr>
              <a:t> cases estimated by WHO </a:t>
            </a:r>
          </a:p>
        </p:txBody>
      </p:sp>
    </p:spTree>
    <p:extLst>
      <p:ext uri="{BB962C8B-B14F-4D97-AF65-F5344CB8AC3E}">
        <p14:creationId xmlns:p14="http://schemas.microsoft.com/office/powerpoint/2010/main" val="2145704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73" y="393589"/>
            <a:ext cx="10210800" cy="415498"/>
          </a:xfrm>
        </p:spPr>
        <p:txBody>
          <a:bodyPr/>
          <a:lstStyle/>
          <a:p>
            <a:r>
              <a:rPr lang="en-US" sz="2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cervical cancer elimination strategy targets by 2030</a:t>
            </a:r>
            <a:endParaRPr lang="en-US" sz="27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39D251-1666-1A5C-5B79-00753F7ADD6A}"/>
              </a:ext>
            </a:extLst>
          </p:cNvPr>
          <p:cNvSpPr/>
          <p:nvPr/>
        </p:nvSpPr>
        <p:spPr>
          <a:xfrm>
            <a:off x="685800" y="4560413"/>
            <a:ext cx="3091584" cy="1383187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293BDB-295E-2C2A-E9EA-558214F87CB5}"/>
              </a:ext>
            </a:extLst>
          </p:cNvPr>
          <p:cNvSpPr/>
          <p:nvPr/>
        </p:nvSpPr>
        <p:spPr>
          <a:xfrm>
            <a:off x="4032881" y="4560414"/>
            <a:ext cx="3748234" cy="1383186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A93B7B-3D1D-1566-1A0D-2F6F586C36BD}"/>
              </a:ext>
            </a:extLst>
          </p:cNvPr>
          <p:cNvSpPr txBox="1"/>
          <p:nvPr/>
        </p:nvSpPr>
        <p:spPr>
          <a:xfrm>
            <a:off x="4032881" y="4560414"/>
            <a:ext cx="37482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Screening with HPV and VIA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On-site treatment for eligible lesions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Referral for LEEP for </a:t>
            </a:r>
            <a:r>
              <a:rPr lang="en-US" sz="1600" kern="0" dirty="0">
                <a:solidFill>
                  <a:prstClr val="black"/>
                </a:solidFill>
              </a:rPr>
              <a:t>extended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lesions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Referral for diagnosis of suspected cancer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AC7FD5-7E68-477C-D2DA-84CCD14C148A}"/>
              </a:ext>
            </a:extLst>
          </p:cNvPr>
          <p:cNvSpPr/>
          <p:nvPr/>
        </p:nvSpPr>
        <p:spPr>
          <a:xfrm>
            <a:off x="685800" y="3265013"/>
            <a:ext cx="3091584" cy="1219200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Primary prevention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Vaccination &amp; communication</a:t>
            </a:r>
          </a:p>
        </p:txBody>
      </p:sp>
      <p:pic>
        <p:nvPicPr>
          <p:cNvPr id="9" name="Picture 2" descr="C:\Users\Leslie\AppData\Local\Microsoft\Windows\Temporary Internet Files\Content.IE5\I2KHO04N\remigho-syringe[1].png">
            <a:extLst>
              <a:ext uri="{FF2B5EF4-FFF2-40B4-BE49-F238E27FC236}">
                <a16:creationId xmlns:a16="http://schemas.microsoft.com/office/drawing/2014/main" id="{7B2995D6-BA7C-ACEB-26E4-D33E1DEAD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09" y="3646013"/>
            <a:ext cx="646003" cy="52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1EC32FD-CD32-C9F5-AF3B-1E8C08FBB710}"/>
              </a:ext>
            </a:extLst>
          </p:cNvPr>
          <p:cNvSpPr/>
          <p:nvPr/>
        </p:nvSpPr>
        <p:spPr>
          <a:xfrm>
            <a:off x="8035259" y="4578128"/>
            <a:ext cx="3112598" cy="136547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4AB43D-57A0-ACA4-5EE9-5293C73BEE89}"/>
              </a:ext>
            </a:extLst>
          </p:cNvPr>
          <p:cNvSpPr txBox="1"/>
          <p:nvPr/>
        </p:nvSpPr>
        <p:spPr>
          <a:xfrm>
            <a:off x="685800" y="4560413"/>
            <a:ext cx="3091584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HPV vaccination </a:t>
            </a:r>
            <a:r>
              <a:rPr lang="en-US" sz="1600" b="1" kern="0" dirty="0">
                <a:solidFill>
                  <a:prstClr val="black"/>
                </a:solidFill>
              </a:rPr>
              <a:t>coverage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is at 93% in Rwanda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Sexuality education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Condom promotion/provision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Male circumcision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75CAA4-DFBB-6F0A-BA3E-28E55F410EAF}"/>
              </a:ext>
            </a:extLst>
          </p:cNvPr>
          <p:cNvSpPr txBox="1"/>
          <p:nvPr/>
        </p:nvSpPr>
        <p:spPr>
          <a:xfrm>
            <a:off x="8035259" y="4578127"/>
            <a:ext cx="3091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0" dirty="0">
                <a:solidFill>
                  <a:prstClr val="black"/>
                </a:solidFill>
              </a:rPr>
              <a:t>Surgery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Radiotherapy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Chemotherapy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Palliative care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B39627-5F43-07E5-CF75-DB94F1570A4A}"/>
              </a:ext>
            </a:extLst>
          </p:cNvPr>
          <p:cNvSpPr/>
          <p:nvPr/>
        </p:nvSpPr>
        <p:spPr>
          <a:xfrm>
            <a:off x="4032881" y="3265014"/>
            <a:ext cx="3748234" cy="1219200"/>
          </a:xfrm>
          <a:prstGeom prst="rect">
            <a:avLst/>
          </a:prstGeom>
          <a:solidFill>
            <a:srgbClr val="1F497D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Secondary prevention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Screening &amp;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treatment</a:t>
            </a:r>
          </a:p>
        </p:txBody>
      </p:sp>
      <p:pic>
        <p:nvPicPr>
          <p:cNvPr id="14" name="Picture 3" descr="C:\Users\Leslie\AppData\Local\Microsoft\Windows\Temporary Internet Files\Content.IE5\13N7RCYL\sample2[1].png">
            <a:extLst>
              <a:ext uri="{FF2B5EF4-FFF2-40B4-BE49-F238E27FC236}">
                <a16:creationId xmlns:a16="http://schemas.microsoft.com/office/drawing/2014/main" id="{99A4F07A-7041-7FCF-99AF-8B35A8250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716" y="3646014"/>
            <a:ext cx="604949" cy="46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D060BF0-3EE3-8194-58EF-1DD2AAB0FD76}"/>
              </a:ext>
            </a:extLst>
          </p:cNvPr>
          <p:cNvSpPr/>
          <p:nvPr/>
        </p:nvSpPr>
        <p:spPr>
          <a:xfrm>
            <a:off x="8035259" y="3282727"/>
            <a:ext cx="3112599" cy="1204618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Tertiary prevention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Cancer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treatment &amp; care</a:t>
            </a:r>
          </a:p>
        </p:txBody>
      </p:sp>
      <p:pic>
        <p:nvPicPr>
          <p:cNvPr id="16" name="Picture 6" descr="C:\Users\Leslie\AppData\Local\Microsoft\Windows\Temporary Internet Files\Content.IE5\13N7RCYL\health-normal[1].png">
            <a:extLst>
              <a:ext uri="{FF2B5EF4-FFF2-40B4-BE49-F238E27FC236}">
                <a16:creationId xmlns:a16="http://schemas.microsoft.com/office/drawing/2014/main" id="{9E716BBE-83F4-2FDA-8594-3BEC7F230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330073" y="3739927"/>
            <a:ext cx="519912" cy="42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BC322A-8093-8266-3720-8518751B48C4}"/>
              </a:ext>
            </a:extLst>
          </p:cNvPr>
          <p:cNvSpPr/>
          <p:nvPr/>
        </p:nvSpPr>
        <p:spPr>
          <a:xfrm>
            <a:off x="8035259" y="1447800"/>
            <a:ext cx="3112599" cy="173886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3F64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B67ED2E-62B7-2CAD-79C5-A1AE9287DCF3}"/>
              </a:ext>
            </a:extLst>
          </p:cNvPr>
          <p:cNvSpPr/>
          <p:nvPr/>
        </p:nvSpPr>
        <p:spPr>
          <a:xfrm>
            <a:off x="4032205" y="1449945"/>
            <a:ext cx="3748234" cy="173886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3F64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A05B6E-861F-6138-5643-DEA1C6DC14D7}"/>
              </a:ext>
            </a:extLst>
          </p:cNvPr>
          <p:cNvSpPr/>
          <p:nvPr/>
        </p:nvSpPr>
        <p:spPr>
          <a:xfrm>
            <a:off x="685801" y="1449945"/>
            <a:ext cx="3091584" cy="172814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C03B8B-BFE5-5745-9FEE-C4D97281E3E4}"/>
              </a:ext>
            </a:extLst>
          </p:cNvPr>
          <p:cNvSpPr txBox="1"/>
          <p:nvPr/>
        </p:nvSpPr>
        <p:spPr>
          <a:xfrm>
            <a:off x="1590585" y="1580218"/>
            <a:ext cx="1374459" cy="6924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0" cap="none" spc="0" normalizeH="0" baseline="0" noProof="0">
                <a:ln>
                  <a:noFill/>
                </a:ln>
                <a:solidFill>
                  <a:srgbClr val="3F64AF"/>
                </a:solidFill>
                <a:effectLst/>
                <a:uLnTx/>
                <a:uFillTx/>
              </a:rPr>
              <a:t>90%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E18326-C3FC-C2CC-5A1C-77F4A9860744}"/>
              </a:ext>
            </a:extLst>
          </p:cNvPr>
          <p:cNvSpPr txBox="1"/>
          <p:nvPr/>
        </p:nvSpPr>
        <p:spPr>
          <a:xfrm>
            <a:off x="824788" y="2325956"/>
            <a:ext cx="281360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rgbClr val="002060"/>
                </a:solidFill>
              </a:rPr>
              <a:t>Of all girls fully vaccinated with HPV vaccine by 15 years of age</a:t>
            </a:r>
            <a:endParaRPr lang="en-IN" sz="1300" b="1" dirty="0">
              <a:solidFill>
                <a:srgbClr val="00206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6C3AA9-C6B4-EA50-4527-B936D43E14D3}"/>
              </a:ext>
            </a:extLst>
          </p:cNvPr>
          <p:cNvSpPr txBox="1"/>
          <p:nvPr/>
        </p:nvSpPr>
        <p:spPr>
          <a:xfrm>
            <a:off x="5170130" y="1580218"/>
            <a:ext cx="1493045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0" kern="0">
                <a:solidFill>
                  <a:srgbClr val="3F64AF"/>
                </a:solidFill>
              </a:rPr>
              <a:t>7</a:t>
            </a:r>
            <a:r>
              <a:rPr kumimoji="0" lang="en-US" sz="4500" b="0" i="0" u="none" strike="noStrike" kern="0" cap="none" spc="0" normalizeH="0" baseline="0" noProof="0">
                <a:ln>
                  <a:noFill/>
                </a:ln>
                <a:solidFill>
                  <a:srgbClr val="3F64AF"/>
                </a:solidFill>
                <a:effectLst/>
                <a:uLnTx/>
                <a:uFillTx/>
              </a:rPr>
              <a:t>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30E71D-96E0-DEDE-D152-9E1D6F18A60D}"/>
              </a:ext>
            </a:extLst>
          </p:cNvPr>
          <p:cNvSpPr txBox="1"/>
          <p:nvPr/>
        </p:nvSpPr>
        <p:spPr>
          <a:xfrm>
            <a:off x="8849455" y="1580218"/>
            <a:ext cx="1372604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0" cap="none" spc="0" normalizeH="0" baseline="0" noProof="0">
                <a:ln>
                  <a:noFill/>
                </a:ln>
                <a:solidFill>
                  <a:srgbClr val="3F64AF"/>
                </a:solidFill>
                <a:effectLst/>
                <a:uLnTx/>
                <a:uFillTx/>
              </a:rPr>
              <a:t>90%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111746-5F11-30A8-F305-68909AAB2BBD}"/>
              </a:ext>
            </a:extLst>
          </p:cNvPr>
          <p:cNvSpPr txBox="1"/>
          <p:nvPr/>
        </p:nvSpPr>
        <p:spPr>
          <a:xfrm>
            <a:off x="4022275" y="2315923"/>
            <a:ext cx="375816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rgbClr val="002060"/>
                </a:solidFill>
              </a:rPr>
              <a:t>Of all women screened using a high-performance test by 35 years of age and again by 45 years of age</a:t>
            </a:r>
            <a:endParaRPr lang="en-IN" sz="1300" b="1" dirty="0">
              <a:solidFill>
                <a:srgbClr val="00206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E0FCA1-BA0C-79D9-4A10-2E79993631BC}"/>
              </a:ext>
            </a:extLst>
          </p:cNvPr>
          <p:cNvSpPr txBox="1"/>
          <p:nvPr/>
        </p:nvSpPr>
        <p:spPr>
          <a:xfrm>
            <a:off x="7975832" y="2314018"/>
            <a:ext cx="311985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rgbClr val="002060"/>
                </a:solidFill>
              </a:rPr>
              <a:t>Of all women identified with pre-cancer and cervical disease are treated</a:t>
            </a:r>
            <a:endParaRPr lang="en-IN" sz="1300" b="1" dirty="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9600" y="6067556"/>
            <a:ext cx="104184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WHO’s elimination strategy calls for mobilization towards achieving and maintaining 90-70-90 targets by 2030 that 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result in &gt;62 million cervical cancer deaths averted in the next 100 years</a:t>
            </a:r>
            <a:endParaRPr lang="en-IN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826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759973" y="3745927"/>
            <a:ext cx="10671628" cy="54132"/>
          </a:xfrm>
          <a:prstGeom prst="line">
            <a:avLst/>
          </a:prstGeom>
          <a:ln w="31750" cap="rnd">
            <a:solidFill>
              <a:schemeClr val="tx2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740229" y="3446060"/>
            <a:ext cx="2" cy="341194"/>
          </a:xfrm>
          <a:prstGeom prst="line">
            <a:avLst/>
          </a:prstGeom>
          <a:ln w="31750" cap="rnd">
            <a:solidFill>
              <a:schemeClr val="tx2"/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224411" y="1766208"/>
            <a:ext cx="1708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MERCK Donation; Campaign mode: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2011 – Coverage: 93%; 2012 – Coverage: 97%</a:t>
            </a:r>
          </a:p>
        </p:txBody>
      </p:sp>
      <p:sp>
        <p:nvSpPr>
          <p:cNvPr id="35" name="Oval 34"/>
          <p:cNvSpPr/>
          <p:nvPr/>
        </p:nvSpPr>
        <p:spPr>
          <a:xfrm>
            <a:off x="2111829" y="4198342"/>
            <a:ext cx="990600" cy="983258"/>
          </a:xfrm>
          <a:prstGeom prst="ellipse">
            <a:avLst/>
          </a:prstGeom>
          <a:noFill/>
          <a:ln w="31750" cap="rnd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18570" y="4495800"/>
            <a:ext cx="1160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2013 - 14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H="1" flipV="1">
            <a:off x="2645227" y="3834275"/>
            <a:ext cx="2" cy="341194"/>
          </a:xfrm>
          <a:prstGeom prst="line">
            <a:avLst/>
          </a:prstGeom>
          <a:ln w="31750" cap="rnd">
            <a:solidFill>
              <a:schemeClr val="tx2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3834856" y="3446060"/>
            <a:ext cx="2" cy="341194"/>
          </a:xfrm>
          <a:prstGeom prst="line">
            <a:avLst/>
          </a:prstGeom>
          <a:ln w="31750" cap="rnd">
            <a:solidFill>
              <a:schemeClr val="tx2"/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3310122" y="2485510"/>
            <a:ext cx="990600" cy="956071"/>
          </a:xfrm>
          <a:prstGeom prst="ellipse">
            <a:avLst/>
          </a:prstGeom>
          <a:noFill/>
          <a:ln w="31750" cap="rnd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54826" y="2834510"/>
            <a:ext cx="1160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391679" y="1994841"/>
            <a:ext cx="1367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Routine immunization mode: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 – Coverage: 90%</a:t>
            </a:r>
          </a:p>
        </p:txBody>
      </p:sp>
      <p:sp>
        <p:nvSpPr>
          <p:cNvPr id="42" name="Oval 41"/>
          <p:cNvSpPr/>
          <p:nvPr/>
        </p:nvSpPr>
        <p:spPr>
          <a:xfrm>
            <a:off x="4549930" y="4236255"/>
            <a:ext cx="1007660" cy="997112"/>
          </a:xfrm>
          <a:prstGeom prst="ellipse">
            <a:avLst/>
          </a:prstGeom>
          <a:solidFill>
            <a:schemeClr val="bg1"/>
          </a:solidFill>
          <a:ln w="31750" cap="rnd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56034" y="4512772"/>
            <a:ext cx="1160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2016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H="1" flipV="1">
            <a:off x="5053758" y="3868000"/>
            <a:ext cx="2" cy="341194"/>
          </a:xfrm>
          <a:prstGeom prst="line">
            <a:avLst/>
          </a:prstGeom>
          <a:ln w="31750" cap="rnd">
            <a:solidFill>
              <a:schemeClr val="tx2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330731" y="4433363"/>
            <a:ext cx="1202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2016 – Coverage: 93%</a:t>
            </a:r>
          </a:p>
        </p:txBody>
      </p:sp>
      <p:sp>
        <p:nvSpPr>
          <p:cNvPr id="46" name="Oval 45"/>
          <p:cNvSpPr/>
          <p:nvPr/>
        </p:nvSpPr>
        <p:spPr>
          <a:xfrm>
            <a:off x="5725173" y="2505606"/>
            <a:ext cx="1007660" cy="940454"/>
          </a:xfrm>
          <a:prstGeom prst="ellipse">
            <a:avLst/>
          </a:prstGeom>
          <a:noFill/>
          <a:ln w="31750" cap="rnd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 flipV="1">
            <a:off x="6263053" y="3438211"/>
            <a:ext cx="2" cy="341194"/>
          </a:xfrm>
          <a:prstGeom prst="line">
            <a:avLst/>
          </a:prstGeom>
          <a:ln w="31750" cap="rnd">
            <a:solidFill>
              <a:schemeClr val="tx2"/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723421" y="2811796"/>
            <a:ext cx="1160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2017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787986" y="2372845"/>
            <a:ext cx="11852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2017 – Coverage: 93%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7524630" y="3885849"/>
            <a:ext cx="2" cy="341194"/>
          </a:xfrm>
          <a:prstGeom prst="line">
            <a:avLst/>
          </a:prstGeom>
          <a:ln w="31750" cap="rnd">
            <a:solidFill>
              <a:schemeClr val="tx2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7036511" y="4265868"/>
            <a:ext cx="1007660" cy="997112"/>
          </a:xfrm>
          <a:prstGeom prst="ellipse">
            <a:avLst/>
          </a:prstGeom>
          <a:solidFill>
            <a:schemeClr val="bg1"/>
          </a:solidFill>
          <a:ln w="31750" cap="rnd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973381" y="4434424"/>
            <a:ext cx="1160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</a:t>
            </a:r>
          </a:p>
        </p:txBody>
      </p:sp>
      <p:cxnSp>
        <p:nvCxnSpPr>
          <p:cNvPr id="53" name="Straight Connector 52"/>
          <p:cNvCxnSpPr/>
          <p:nvPr/>
        </p:nvCxnSpPr>
        <p:spPr>
          <a:xfrm flipH="1" flipV="1">
            <a:off x="8801153" y="3484948"/>
            <a:ext cx="2" cy="341194"/>
          </a:xfrm>
          <a:prstGeom prst="line">
            <a:avLst/>
          </a:prstGeom>
          <a:ln w="31750" cap="rnd">
            <a:solidFill>
              <a:schemeClr val="tx2"/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8269965" y="2521391"/>
            <a:ext cx="1007660" cy="940454"/>
          </a:xfrm>
          <a:prstGeom prst="ellipse">
            <a:avLst/>
          </a:prstGeom>
          <a:noFill/>
          <a:ln w="31750" cap="rnd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226474" y="2804630"/>
            <a:ext cx="1160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2019</a:t>
            </a:r>
          </a:p>
        </p:txBody>
      </p:sp>
      <p:sp>
        <p:nvSpPr>
          <p:cNvPr id="56" name="Rectangle 55"/>
          <p:cNvSpPr/>
          <p:nvPr/>
        </p:nvSpPr>
        <p:spPr>
          <a:xfrm>
            <a:off x="8133440" y="4467202"/>
            <a:ext cx="14354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2018– Coverage: 93%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422807" y="6050812"/>
            <a:ext cx="667049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2011-2021</a:t>
            </a:r>
            <a:r>
              <a:rPr lang="en-US" sz="2400" b="1" dirty="0">
                <a:solidFill>
                  <a:srgbClr val="1F497D"/>
                </a:solidFill>
                <a:latin typeface="Calibri"/>
              </a:rPr>
              <a:t>: 1,3 million girls fully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vaccinated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364131" y="2581494"/>
            <a:ext cx="855260" cy="887312"/>
          </a:xfrm>
          <a:prstGeom prst="ellipse">
            <a:avLst/>
          </a:prstGeom>
          <a:noFill/>
          <a:ln w="31750" cap="rnd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472" y="2808643"/>
            <a:ext cx="957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2011-12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31472" y="4300967"/>
            <a:ext cx="17981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Continue campaign mode: 2013 – Coverage: 97% ;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Gavi;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2014 – Vaccine coverage: 99%;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VIA screening started</a:t>
            </a:r>
          </a:p>
        </p:txBody>
      </p:sp>
      <p:sp>
        <p:nvSpPr>
          <p:cNvPr id="62" name="Rectangle 61"/>
          <p:cNvSpPr/>
          <p:nvPr/>
        </p:nvSpPr>
        <p:spPr>
          <a:xfrm>
            <a:off x="9277625" y="2388603"/>
            <a:ext cx="106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2019– Coverage: 97%</a:t>
            </a:r>
          </a:p>
        </p:txBody>
      </p:sp>
      <p:cxnSp>
        <p:nvCxnSpPr>
          <p:cNvPr id="59" name="Straight Connector 58"/>
          <p:cNvCxnSpPr/>
          <p:nvPr/>
        </p:nvCxnSpPr>
        <p:spPr>
          <a:xfrm flipH="1" flipV="1">
            <a:off x="9995502" y="3941741"/>
            <a:ext cx="2" cy="341194"/>
          </a:xfrm>
          <a:prstGeom prst="line">
            <a:avLst/>
          </a:prstGeom>
          <a:ln w="31750" cap="rnd">
            <a:solidFill>
              <a:schemeClr val="tx2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9549231" y="4279955"/>
            <a:ext cx="1007660" cy="997112"/>
          </a:xfrm>
          <a:prstGeom prst="ellipse">
            <a:avLst/>
          </a:prstGeom>
          <a:solidFill>
            <a:schemeClr val="bg1"/>
          </a:solidFill>
          <a:ln w="31750" cap="rnd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473031" y="4562282"/>
            <a:ext cx="1160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0634901" y="4469418"/>
            <a:ext cx="106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2020– Coverage: 75%</a:t>
            </a:r>
          </a:p>
        </p:txBody>
      </p:sp>
      <p:sp>
        <p:nvSpPr>
          <p:cNvPr id="65" name="Oval 64"/>
          <p:cNvSpPr/>
          <p:nvPr/>
        </p:nvSpPr>
        <p:spPr>
          <a:xfrm>
            <a:off x="10423941" y="2544494"/>
            <a:ext cx="1007660" cy="940454"/>
          </a:xfrm>
          <a:prstGeom prst="ellipse">
            <a:avLst/>
          </a:prstGeom>
          <a:noFill/>
          <a:ln w="31750" cap="rnd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285285" y="2836122"/>
            <a:ext cx="1160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1035476" y="1754903"/>
            <a:ext cx="106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2020– Coverage: 74%</a:t>
            </a:r>
          </a:p>
        </p:txBody>
      </p:sp>
      <p:cxnSp>
        <p:nvCxnSpPr>
          <p:cNvPr id="68" name="Straight Connector 67"/>
          <p:cNvCxnSpPr/>
          <p:nvPr/>
        </p:nvCxnSpPr>
        <p:spPr>
          <a:xfrm flipH="1" flipV="1">
            <a:off x="10920706" y="3438211"/>
            <a:ext cx="2" cy="341194"/>
          </a:xfrm>
          <a:prstGeom prst="line">
            <a:avLst/>
          </a:prstGeom>
          <a:ln w="31750" cap="rnd">
            <a:solidFill>
              <a:schemeClr val="tx2"/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600" y="380999"/>
            <a:ext cx="952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HPV Immunization in young girls (12 </a:t>
            </a:r>
            <a:r>
              <a:rPr lang="en-US" sz="3600" b="1" dirty="0" err="1">
                <a:solidFill>
                  <a:schemeClr val="tx2"/>
                </a:solidFill>
              </a:rPr>
              <a:t>yrs</a:t>
            </a:r>
            <a:r>
              <a:rPr lang="en-US" sz="3600" b="1" dirty="0">
                <a:solidFill>
                  <a:schemeClr val="tx2"/>
                </a:solidFill>
              </a:rPr>
              <a:t> old)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9386532" y="5369931"/>
            <a:ext cx="21196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8064A2"/>
                </a:solidFill>
                <a:latin typeface="Calibri"/>
              </a:rPr>
              <a:t>Introduction of HPV DNA based cervical cancer screening strategy at PHC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680020" y="1160695"/>
            <a:ext cx="19999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Calibri"/>
              </a:rPr>
              <a:t>Drop due CIVID-19, doing catch up vaccination campaigns</a:t>
            </a:r>
          </a:p>
        </p:txBody>
      </p:sp>
    </p:spTree>
    <p:extLst>
      <p:ext uri="{BB962C8B-B14F-4D97-AF65-F5344CB8AC3E}">
        <p14:creationId xmlns:p14="http://schemas.microsoft.com/office/powerpoint/2010/main" val="814865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F8992-A468-4CA6-A56B-1152FFF85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616" y="331280"/>
            <a:ext cx="9229631" cy="461665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Effectiveness and Impact of HPV vaccination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E6AF1-8516-4989-BF86-C5DE457F3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44F1AA-A8AB-4FA0-A848-A630BC32E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706" y="1398740"/>
            <a:ext cx="3739832" cy="18016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7ABA45-960C-479B-8362-853A16046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227126"/>
            <a:ext cx="3886200" cy="28114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574521-F346-4B54-8EA4-C3B6CB12A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91" y="1320612"/>
            <a:ext cx="4038599" cy="27203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7D8B2FB-C2B3-4D01-A07F-E6DBFAB5DC52}"/>
              </a:ext>
            </a:extLst>
          </p:cNvPr>
          <p:cNvSpPr txBox="1"/>
          <p:nvPr/>
        </p:nvSpPr>
        <p:spPr>
          <a:xfrm>
            <a:off x="178191" y="6272391"/>
            <a:ext cx="11811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i="0" u="none" strike="noStrike" baseline="0" dirty="0" err="1">
                <a:latin typeface="HwxjhnAdvTTe45e47d2"/>
              </a:rPr>
              <a:t>Ngabo</a:t>
            </a:r>
            <a:r>
              <a:rPr lang="fr-FR" sz="1000" i="0" u="none" strike="noStrike" baseline="0" dirty="0">
                <a:latin typeface="HwxjhnAdvTTe45e47d2"/>
              </a:rPr>
              <a:t> </a:t>
            </a:r>
            <a:r>
              <a:rPr lang="fr-FR" sz="1000" i="0" u="none" strike="noStrike" baseline="0" dirty="0">
                <a:latin typeface="BywtxhAdvTT7329fd89.I"/>
              </a:rPr>
              <a:t>et al. BMC </a:t>
            </a:r>
            <a:r>
              <a:rPr lang="fr-FR" sz="1000" i="0" u="none" strike="noStrike" baseline="0" dirty="0" err="1">
                <a:latin typeface="BywtxhAdvTT7329fd89.I"/>
              </a:rPr>
              <a:t>Infectious</a:t>
            </a:r>
            <a:r>
              <a:rPr lang="fr-FR" sz="1000" i="0" u="none" strike="noStrike" baseline="0" dirty="0">
                <a:latin typeface="BywtxhAdvTT7329fd89.I"/>
              </a:rPr>
              <a:t> </a:t>
            </a:r>
            <a:r>
              <a:rPr lang="fr-FR" sz="1000" i="0" u="none" strike="noStrike" baseline="0" dirty="0" err="1">
                <a:latin typeface="BywtxhAdvTT7329fd89.I"/>
              </a:rPr>
              <a:t>Diseases</a:t>
            </a:r>
            <a:r>
              <a:rPr lang="fr-FR" sz="1000" i="0" u="none" strike="noStrike" baseline="0" dirty="0">
                <a:latin typeface="BywtxhAdvTT7329fd89.I"/>
              </a:rPr>
              <a:t> </a:t>
            </a:r>
            <a:r>
              <a:rPr lang="fr-FR" sz="1000" i="0" u="none" strike="noStrike" baseline="0" dirty="0">
                <a:latin typeface="MyriadPro-Regular"/>
              </a:rPr>
              <a:t>(2016) 16:225 </a:t>
            </a:r>
            <a:r>
              <a:rPr lang="en-US" sz="1000" b="0" dirty="0"/>
              <a:t>Int. J. Cancer: 139, 518–526 (2016)  -</a:t>
            </a:r>
          </a:p>
          <a:p>
            <a:r>
              <a:rPr lang="en-US" sz="1000" b="0" dirty="0"/>
              <a:t> </a:t>
            </a:r>
            <a:r>
              <a:rPr lang="en-US" sz="1000" b="0" dirty="0" err="1"/>
              <a:t>Franceschi</a:t>
            </a:r>
            <a:r>
              <a:rPr lang="en-US" sz="1000" b="0" dirty="0"/>
              <a:t> et </a:t>
            </a:r>
            <a:r>
              <a:rPr lang="en-US" sz="1000" b="0" dirty="0" err="1"/>
              <a:t>al.Int</a:t>
            </a:r>
            <a:r>
              <a:rPr lang="en-US" sz="1000" b="0" dirty="0"/>
              <a:t>. J. Cancer: 139, 518–526 (2016) VC 2016 </a:t>
            </a:r>
            <a:r>
              <a:rPr lang="en-US" sz="1000" b="0" dirty="0" err="1"/>
              <a:t>UICCBossano</a:t>
            </a:r>
            <a:r>
              <a:rPr lang="en-US" sz="1000" b="0" dirty="0"/>
              <a:t> et al. </a:t>
            </a:r>
            <a:r>
              <a:rPr lang="en-US" sz="1000" dirty="0"/>
              <a:t>Emerging Infectious Diseases • www.cdc.gov/eid • Vol. 27, No. 1, January 2021</a:t>
            </a:r>
          </a:p>
          <a:p>
            <a:r>
              <a:rPr lang="en-US" sz="1000" b="0" dirty="0"/>
              <a:t> </a:t>
            </a:r>
            <a:endParaRPr lang="en-US" sz="1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3CAA18-D899-4966-AF11-9BE7FE062FC7}"/>
              </a:ext>
            </a:extLst>
          </p:cNvPr>
          <p:cNvSpPr txBox="1"/>
          <p:nvPr/>
        </p:nvSpPr>
        <p:spPr>
          <a:xfrm>
            <a:off x="318868" y="4309230"/>
            <a:ext cx="11736670" cy="1477328"/>
          </a:xfrm>
          <a:prstGeom prst="rect">
            <a:avLst/>
          </a:prstGeom>
        </p:spPr>
        <p:txBody>
          <a:bodyPr wrap="square" lIns="0" tIns="0" rIns="0" bIns="0">
            <a:normAutofit fontScale="92500" lnSpcReduction="20000"/>
          </a:bodyPr>
          <a:lstStyle>
            <a:lvl2pPr marL="342900" lvl="1" indent="-342900">
              <a:buFont typeface="Arial" panose="020B0604020202020204" pitchFamily="34" charset="0"/>
              <a:buChar char="•"/>
              <a:defRPr sz="3600"/>
            </a:lvl2pPr>
          </a:lstStyle>
          <a:p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FINDINGS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prevalence of HPV in Rwanda at baseline (HPV16 &amp; 18 ++),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prevalence of HPV and cervical lesions in  HIV positive women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decrease of prevalence  of vaccine targeted HPV types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Marked Vaccine Effectiveness 78% (51-90%)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859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17138"/>
            <a:ext cx="9229631" cy="492443"/>
          </a:xfr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</a:rPr>
              <a:t>Lessons Learnt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EF3329-4AB5-5AA2-411B-DF6DBBC428C4}"/>
              </a:ext>
            </a:extLst>
          </p:cNvPr>
          <p:cNvSpPr txBox="1"/>
          <p:nvPr/>
        </p:nvSpPr>
        <p:spPr>
          <a:xfrm>
            <a:off x="226424" y="3514130"/>
            <a:ext cx="351472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Meaningful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partnerships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008EA9-1128-4BAC-26AF-E4D617B3FBBE}"/>
              </a:ext>
            </a:extLst>
          </p:cNvPr>
          <p:cNvSpPr txBox="1"/>
          <p:nvPr/>
        </p:nvSpPr>
        <p:spPr>
          <a:xfrm>
            <a:off x="226422" y="3883462"/>
            <a:ext cx="3514726" cy="107721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Development partners ( GAVI,…)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sector ( Merck,..)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International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NGOs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NGOs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BD9A89-B5E1-8728-481A-9619CD0064BB}"/>
              </a:ext>
            </a:extLst>
          </p:cNvPr>
          <p:cNvSpPr txBox="1"/>
          <p:nvPr/>
        </p:nvSpPr>
        <p:spPr>
          <a:xfrm>
            <a:off x="4219024" y="1719825"/>
            <a:ext cx="3514725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Multi-sectoral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collaboration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5FBC6C-FD7C-6410-0838-7652F7AC1555}"/>
              </a:ext>
            </a:extLst>
          </p:cNvPr>
          <p:cNvSpPr txBox="1"/>
          <p:nvPr/>
        </p:nvSpPr>
        <p:spPr>
          <a:xfrm>
            <a:off x="4219023" y="2082969"/>
            <a:ext cx="3514725" cy="132343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Government institutions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Education, Local government,,…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Civil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Society Organizations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Faith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based organizations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6B522A-C47B-5C36-E9EA-9BDFB62CA316}"/>
              </a:ext>
            </a:extLst>
          </p:cNvPr>
          <p:cNvSpPr txBox="1"/>
          <p:nvPr/>
        </p:nvSpPr>
        <p:spPr>
          <a:xfrm>
            <a:off x="226423" y="1716433"/>
            <a:ext cx="3514725" cy="369332"/>
          </a:xfrm>
          <a:prstGeom prst="rect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Political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will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7269C4-0C9D-1F93-33A5-C6B93F957610}"/>
              </a:ext>
            </a:extLst>
          </p:cNvPr>
          <p:cNvSpPr txBox="1"/>
          <p:nvPr/>
        </p:nvSpPr>
        <p:spPr>
          <a:xfrm>
            <a:off x="226422" y="2082969"/>
            <a:ext cx="3514725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First Lady leadership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of Health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Guided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by science and evidences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38C8D9-2FA3-9BAA-9981-BA1E92AD3928}"/>
              </a:ext>
            </a:extLst>
          </p:cNvPr>
          <p:cNvSpPr txBox="1"/>
          <p:nvPr/>
        </p:nvSpPr>
        <p:spPr>
          <a:xfrm>
            <a:off x="4129570" y="3918499"/>
            <a:ext cx="3514725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communication and community engagement 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8EC6C8-6DA8-3844-5BE8-21F88A80E11F}"/>
              </a:ext>
            </a:extLst>
          </p:cNvPr>
          <p:cNvSpPr txBox="1"/>
          <p:nvPr/>
        </p:nvSpPr>
        <p:spPr>
          <a:xfrm>
            <a:off x="4129570" y="4519875"/>
            <a:ext cx="3514725" cy="107721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Mass media communication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Community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opinion leaders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Community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health workers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myths and rumors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508A57-E9A5-089A-BC8A-47046F4133FB}"/>
              </a:ext>
            </a:extLst>
          </p:cNvPr>
          <p:cNvSpPr txBox="1"/>
          <p:nvPr/>
        </p:nvSpPr>
        <p:spPr>
          <a:xfrm>
            <a:off x="8223468" y="4753883"/>
            <a:ext cx="3596061" cy="10464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School-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based vaccination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Catch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 campaigns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 into routine immunization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Encouraging early good results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EC54B8-BFB8-5619-05F6-1A64D22771D8}"/>
              </a:ext>
            </a:extLst>
          </p:cNvPr>
          <p:cNvSpPr txBox="1"/>
          <p:nvPr/>
        </p:nvSpPr>
        <p:spPr>
          <a:xfrm>
            <a:off x="8211627" y="1713637"/>
            <a:ext cx="3514725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Organized health system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508A57-E9A5-089A-BC8A-47046F4133FB}"/>
              </a:ext>
            </a:extLst>
          </p:cNvPr>
          <p:cNvSpPr txBox="1"/>
          <p:nvPr/>
        </p:nvSpPr>
        <p:spPr>
          <a:xfrm>
            <a:off x="8211627" y="2082969"/>
            <a:ext cx="3514725" cy="132343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Strong community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health worker system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Decentralized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health system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Ownership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health facilities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EC54B8-BFB8-5619-05F6-1A64D22771D8}"/>
              </a:ext>
            </a:extLst>
          </p:cNvPr>
          <p:cNvSpPr txBox="1"/>
          <p:nvPr/>
        </p:nvSpPr>
        <p:spPr>
          <a:xfrm>
            <a:off x="8211625" y="4357532"/>
            <a:ext cx="3596062" cy="3797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Vaccine delivery strategy 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535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770</Words>
  <Application>Microsoft Office PowerPoint</Application>
  <PresentationFormat>Widescreen</PresentationFormat>
  <Paragraphs>129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BywtxhAdvTT7329fd89.I</vt:lpstr>
      <vt:lpstr>Calibri</vt:lpstr>
      <vt:lpstr>Calibri Light</vt:lpstr>
      <vt:lpstr>Courier New</vt:lpstr>
      <vt:lpstr>HwxjhnAdvTTe45e47d2</vt:lpstr>
      <vt:lpstr>MyriadPro-Regular</vt:lpstr>
      <vt:lpstr>Office Theme</vt:lpstr>
      <vt:lpstr>Custom Design</vt:lpstr>
      <vt:lpstr>PowerPoint Presentation</vt:lpstr>
      <vt:lpstr>Cancer epidemiological profile</vt:lpstr>
      <vt:lpstr>Globocan estimated incidence </vt:lpstr>
      <vt:lpstr>National Cancer Registry Data </vt:lpstr>
      <vt:lpstr>PowerPoint Presentation</vt:lpstr>
      <vt:lpstr>Global cervical cancer elimination strategy targets by 2030</vt:lpstr>
      <vt:lpstr>PowerPoint Presentation</vt:lpstr>
      <vt:lpstr>Effectiveness and Impact of HPV vaccination</vt:lpstr>
      <vt:lpstr>Lessons Learnt</vt:lpstr>
      <vt:lpstr>Rwanda’s commitment to eliminate cervical cancer</vt:lpstr>
      <vt:lpstr>Cervical cancer screening and breast cancer early detection at health centres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Albert TUYISHIME</dc:creator>
  <cp:lastModifiedBy>Miriam Schneidman</cp:lastModifiedBy>
  <cp:revision>473</cp:revision>
  <cp:lastPrinted>2019-09-10T10:04:46Z</cp:lastPrinted>
  <dcterms:created xsi:type="dcterms:W3CDTF">2019-08-05T15:20:13Z</dcterms:created>
  <dcterms:modified xsi:type="dcterms:W3CDTF">2022-10-31T14:01:59Z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2019-08-05T00:00:00Z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2019-08-05T00:00:00Z</vt:filetime>
  </property>
  <property fmtid="{D5CDD505-2E9C-101B-9397-08002B2CF9AE}" pid="5" name="MSIP_Label_e81acc0d-dcc4-4dc9-a2c5-be70b05a2fe6_Enabled">
    <vt:lpwstr>true</vt:lpwstr>
  </property>
  <property fmtid="{D5CDD505-2E9C-101B-9397-08002B2CF9AE}" pid="6" name="MSIP_Label_e81acc0d-dcc4-4dc9-a2c5-be70b05a2fe6_SetDate">
    <vt:lpwstr>2022-09-21T21:57:47Z</vt:lpwstr>
  </property>
  <property fmtid="{D5CDD505-2E9C-101B-9397-08002B2CF9AE}" pid="7" name="MSIP_Label_e81acc0d-dcc4-4dc9-a2c5-be70b05a2fe6_Method">
    <vt:lpwstr>Privileged</vt:lpwstr>
  </property>
  <property fmtid="{D5CDD505-2E9C-101B-9397-08002B2CF9AE}" pid="8" name="MSIP_Label_e81acc0d-dcc4-4dc9-a2c5-be70b05a2fe6_Name">
    <vt:lpwstr>e81acc0d-dcc4-4dc9-a2c5-be70b05a2fe6</vt:lpwstr>
  </property>
  <property fmtid="{D5CDD505-2E9C-101B-9397-08002B2CF9AE}" pid="9" name="MSIP_Label_e81acc0d-dcc4-4dc9-a2c5-be70b05a2fe6_SiteId">
    <vt:lpwstr>a00de4ec-48a8-43a6-be74-e31274e2060d</vt:lpwstr>
  </property>
  <property fmtid="{D5CDD505-2E9C-101B-9397-08002B2CF9AE}" pid="10" name="MSIP_Label_e81acc0d-dcc4-4dc9-a2c5-be70b05a2fe6_ActionId">
    <vt:lpwstr>cc825f93-af21-4c5c-8d9b-f8c70ca84afd</vt:lpwstr>
  </property>
  <property fmtid="{D5CDD505-2E9C-101B-9397-08002B2CF9AE}" pid="11" name="MSIP_Label_e81acc0d-dcc4-4dc9-a2c5-be70b05a2fe6_ContentBits">
    <vt:lpwstr>0</vt:lpwstr>
  </property>
  <property fmtid="{D5CDD505-2E9C-101B-9397-08002B2CF9AE}" pid="12" name="MerckAIPLabel">
    <vt:lpwstr>NotClassified</vt:lpwstr>
  </property>
  <property fmtid="{D5CDD505-2E9C-101B-9397-08002B2CF9AE}" pid="13" name="MerckAIPDataExchange">
    <vt:lpwstr>!MRKMIP@NotClassified</vt:lpwstr>
  </property>
  <property fmtid="{D5CDD505-2E9C-101B-9397-08002B2CF9AE}" pid="14" name="_NewReviewCycle">
    <vt:lpwstr/>
  </property>
</Properties>
</file>