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0" r:id="rId3"/>
    <p:sldId id="261" r:id="rId4"/>
    <p:sldId id="262" r:id="rId5"/>
    <p:sldId id="269" r:id="rId6"/>
    <p:sldId id="263" r:id="rId7"/>
    <p:sldId id="267" r:id="rId8"/>
    <p:sldId id="264" r:id="rId9"/>
    <p:sldId id="266" r:id="rId10"/>
    <p:sldId id="259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83" autoAdjust="0"/>
    <p:restoredTop sz="82769" autoAdjust="0"/>
  </p:normalViewPr>
  <p:slideViewPr>
    <p:cSldViewPr snapToGrid="0">
      <p:cViewPr varScale="1">
        <p:scale>
          <a:sx n="51" d="100"/>
          <a:sy n="51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EB5B-BD18-4A52-9924-AF6F53F9FF0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A43EB-AF70-4DEC-BB04-A3323BCD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40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76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Decisions:</a:t>
            </a:r>
          </a:p>
          <a:p>
            <a:r>
              <a:rPr lang="en-US" dirty="0"/>
              <a:t>-Approval</a:t>
            </a:r>
            <a:r>
              <a:rPr lang="en-US" baseline="0" dirty="0"/>
              <a:t> of the clinical protocols after recommended amendments</a:t>
            </a:r>
          </a:p>
          <a:p>
            <a:r>
              <a:rPr lang="en-US" baseline="0" dirty="0"/>
              <a:t>-Work in coordination with the NHTC for Manual development</a:t>
            </a:r>
          </a:p>
          <a:p>
            <a:r>
              <a:rPr lang="en-US" baseline="0" dirty="0"/>
              <a:t>-Implementation of UNICEF funded child and adolescent PEN-Plus with the support and coordination of MoHP in the same modality as PEN-Plus</a:t>
            </a:r>
          </a:p>
          <a:p>
            <a:r>
              <a:rPr lang="en-US" baseline="0" dirty="0"/>
              <a:t>-Incorporation of UNICEF in PEN-Plus TWC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ADCAD-5ED5-48A4-A8E6-0BDB6D366B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48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3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6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5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52ED-0544-4B72-85E0-7E8D21D8FAD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473F-C8A4-4959-AD69-940926F8B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D6A4D128-C09E-478D-86BA-2B0CA1F47EE6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" y="67272"/>
            <a:ext cx="12191142" cy="12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63996" y="188543"/>
            <a:ext cx="10515600" cy="100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ctr" anchorCtr="0">
            <a:spAutoFit/>
          </a:bodyPr>
          <a:lstStyle/>
          <a:p>
            <a:pPr marL="113209" marR="3081" lvl="0" indent="-1058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2"/>
              <a:buFont typeface="Helvetica Neue"/>
              <a:buNone/>
            </a:pPr>
            <a:r>
              <a:rPr lang="en-US" sz="3600" dirty="0">
                <a:solidFill>
                  <a:srgbClr val="1F4E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Country Examples of PEN-Plus Scale-up:</a:t>
            </a:r>
            <a:br>
              <a:rPr lang="en-US" sz="3600" dirty="0">
                <a:solidFill>
                  <a:srgbClr val="1F4E7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600" dirty="0">
                <a:solidFill>
                  <a:srgbClr val="1F4E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Nepal</a:t>
            </a: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139;p2"/>
          <p:cNvSpPr/>
          <p:nvPr/>
        </p:nvSpPr>
        <p:spPr>
          <a:xfrm>
            <a:off x="3960693" y="1455279"/>
            <a:ext cx="7907027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Dr. Bhagawan Koirala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President, Nepal Medical Council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Head of Department of Cardiothoracic and Vascular Surgery at the Institute of Medicine, Tribhuvan University, Kathmandu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Founding Chairman of Kathmandu Institute of Child Health</a:t>
            </a:r>
          </a:p>
          <a:p>
            <a:pPr lvl="0"/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National Co-chair of Nepal NCDI Poverty commission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7" name="Picture 6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4" y="1874829"/>
            <a:ext cx="3223365" cy="3916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99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Ahead: Next Steps for Scale-up and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5470003" cy="4935393"/>
          </a:xfrm>
        </p:spPr>
        <p:txBody>
          <a:bodyPr>
            <a:normAutofit fontScale="92500"/>
          </a:bodyPr>
          <a:lstStyle/>
          <a:p>
            <a:r>
              <a:rPr lang="en-US" dirty="0"/>
              <a:t>Detail costing and outcomes from the six initial sites</a:t>
            </a:r>
          </a:p>
          <a:p>
            <a:r>
              <a:rPr lang="en-US" dirty="0"/>
              <a:t>Develop Nepal National Operational Plan for PEN-Plus</a:t>
            </a:r>
          </a:p>
          <a:p>
            <a:pPr lvl="1"/>
            <a:r>
              <a:rPr lang="en-US" dirty="0"/>
              <a:t>Human resource strategy</a:t>
            </a:r>
          </a:p>
          <a:p>
            <a:pPr lvl="1"/>
            <a:r>
              <a:rPr lang="en-US" dirty="0"/>
              <a:t>Medications and equipment forecasting</a:t>
            </a:r>
          </a:p>
          <a:p>
            <a:pPr lvl="1"/>
            <a:r>
              <a:rPr lang="en-US" dirty="0"/>
              <a:t>Monitoring &amp; evaluation plan</a:t>
            </a:r>
          </a:p>
          <a:p>
            <a:pPr lvl="1"/>
            <a:r>
              <a:rPr lang="en-US" dirty="0"/>
              <a:t>More focused fight against NCDI among children and adolescents leveraged by KIOCH satellites centers in each province</a:t>
            </a:r>
          </a:p>
          <a:p>
            <a:r>
              <a:rPr lang="en-US" dirty="0"/>
              <a:t>Build sustainable financing plan</a:t>
            </a:r>
          </a:p>
          <a:p>
            <a:pPr lvl="1"/>
            <a:r>
              <a:rPr lang="en-US" dirty="0"/>
              <a:t>Engage whole of government</a:t>
            </a:r>
          </a:p>
          <a:p>
            <a:pPr lvl="1"/>
            <a:r>
              <a:rPr lang="en-US" dirty="0"/>
              <a:t>Align donor financing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/>
          <a:stretch/>
        </p:blipFill>
        <p:spPr>
          <a:xfrm>
            <a:off x="6611736" y="1317889"/>
            <a:ext cx="4278898" cy="270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5247"/>
          <a:stretch/>
        </p:blipFill>
        <p:spPr>
          <a:xfrm>
            <a:off x="7155578" y="4293320"/>
            <a:ext cx="3191214" cy="21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" y="67272"/>
            <a:ext cx="12191142" cy="12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195171" y="447655"/>
            <a:ext cx="10515600" cy="50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00" rIns="0" bIns="0" anchor="ctr" anchorCtr="0">
            <a:spAutoFit/>
          </a:bodyPr>
          <a:lstStyle/>
          <a:p>
            <a:pPr marL="113209" marR="3081" lvl="0" indent="-105893">
              <a:buClr>
                <a:srgbClr val="1F4E79"/>
              </a:buClr>
              <a:buSzPts val="3002"/>
            </a:pPr>
            <a:r>
              <a:rPr lang="en-US" sz="3600" dirty="0">
                <a:solidFill>
                  <a:srgbClr val="1F4E79"/>
                </a:solidFill>
                <a:latin typeface="Libre Franklin" panose="020B0604020202020204" charset="0"/>
                <a:ea typeface="Helvetica Neue"/>
                <a:cs typeface="Helvetica Neue"/>
                <a:sym typeface="Helvetica Neue"/>
              </a:rPr>
              <a:t>PEN-Plus in Nepal</a:t>
            </a:r>
            <a:endParaRPr sz="3600" dirty="0">
              <a:latin typeface="Libre Franklin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5911" y="6514691"/>
            <a:ext cx="386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www.ncdipoverty.org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35FFF4-1040-A749-BD6F-304E7E1E8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1919131"/>
            <a:ext cx="12024852" cy="1789690"/>
          </a:xfrm>
          <a:prstGeom prst="rect">
            <a:avLst/>
          </a:prstGeom>
        </p:spPr>
      </p:pic>
      <p:pic>
        <p:nvPicPr>
          <p:cNvPr id="1026" name="Picture 2" descr="Nepal NCDI Poverty Commission Repo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0" y="4060723"/>
            <a:ext cx="1844311" cy="260785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6994" y="4060723"/>
            <a:ext cx="2271251" cy="23083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1. Facility Assessment for Prioritized NCDI Interventions: Availability and Feasibility</a:t>
            </a:r>
          </a:p>
          <a:p>
            <a:endParaRPr lang="en-US" sz="1600" dirty="0"/>
          </a:p>
          <a:p>
            <a:r>
              <a:rPr lang="en-US" sz="1600" dirty="0"/>
              <a:t>2. Time-driven Activity-based Costing Study for Service Integration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89" y="4060723"/>
            <a:ext cx="2895455" cy="147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89" y="4103762"/>
            <a:ext cx="737078" cy="75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54" y="4058518"/>
            <a:ext cx="1069289" cy="895826"/>
          </a:xfrm>
          <a:prstGeom prst="rect">
            <a:avLst/>
          </a:prstGeom>
        </p:spPr>
      </p:pic>
      <p:pic>
        <p:nvPicPr>
          <p:cNvPr id="15" name="Google Shape;11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70710" y="5120661"/>
            <a:ext cx="2282313" cy="1530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8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58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0585" y="664074"/>
            <a:ext cx="6632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719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01" y="173620"/>
            <a:ext cx="6381466" cy="1325563"/>
          </a:xfrm>
        </p:spPr>
        <p:txBody>
          <a:bodyPr/>
          <a:lstStyle/>
          <a:p>
            <a:r>
              <a:rPr lang="en-US" b="1" dirty="0"/>
              <a:t>WHO-PEN for simple NCDs at PHC level in Nepal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4699" y="378962"/>
            <a:ext cx="5240740" cy="4247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Package for Essential NCDs (WHO-PEN) introduced and scaled to all 77 districts in the country (2016-current)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Focused on </a:t>
            </a:r>
            <a:r>
              <a:rPr lang="en-US" sz="1600" b="1" dirty="0"/>
              <a:t>primary health care centers</a:t>
            </a:r>
            <a:r>
              <a:rPr lang="en-US" sz="1600" dirty="0"/>
              <a:t> and </a:t>
            </a:r>
            <a:r>
              <a:rPr lang="en-US" sz="1600" b="1" dirty="0"/>
              <a:t>health posts</a:t>
            </a:r>
          </a:p>
          <a:p>
            <a:r>
              <a:rPr lang="en-US" sz="1600" b="1" dirty="0"/>
              <a:t>Scope: </a:t>
            </a:r>
          </a:p>
          <a:p>
            <a:pPr lvl="1"/>
            <a:r>
              <a:rPr lang="en-US" sz="1400" dirty="0"/>
              <a:t>Management of diabetes and hypertension</a:t>
            </a:r>
          </a:p>
          <a:p>
            <a:pPr lvl="1"/>
            <a:r>
              <a:rPr lang="en-US" sz="1400" dirty="0"/>
              <a:t>Management of asthma and COPD </a:t>
            </a:r>
          </a:p>
          <a:p>
            <a:pPr lvl="1"/>
            <a:r>
              <a:rPr lang="en-US" sz="1400" dirty="0"/>
              <a:t>Assessment and referral for breast and cervical cancer</a:t>
            </a:r>
          </a:p>
          <a:p>
            <a:pPr lvl="1"/>
            <a:r>
              <a:rPr lang="en-US" sz="1400" dirty="0"/>
              <a:t>Health education and counseling on healthy behaviors</a:t>
            </a:r>
          </a:p>
          <a:p>
            <a:r>
              <a:rPr lang="en-US" sz="1600" b="1" dirty="0"/>
              <a:t>Gaps: </a:t>
            </a:r>
          </a:p>
          <a:p>
            <a:pPr lvl="1"/>
            <a:r>
              <a:rPr lang="en-US" sz="1400" dirty="0"/>
              <a:t>Implementation</a:t>
            </a:r>
          </a:p>
          <a:p>
            <a:pPr lvl="1"/>
            <a:r>
              <a:rPr lang="en-US" sz="1400" dirty="0"/>
              <a:t>Medications</a:t>
            </a:r>
          </a:p>
          <a:p>
            <a:pPr lvl="1"/>
            <a:r>
              <a:rPr lang="en-US" sz="1400" dirty="0"/>
              <a:t>Case finding</a:t>
            </a:r>
          </a:p>
          <a:p>
            <a:pPr lvl="1"/>
            <a:r>
              <a:rPr lang="en-US" sz="1400" dirty="0"/>
              <a:t>Referral pathways-continuum of care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8322" y="1690688"/>
            <a:ext cx="9462449" cy="5032375"/>
            <a:chOff x="288925" y="1096963"/>
            <a:chExt cx="8134350" cy="4640262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88925" y="2574925"/>
              <a:ext cx="8134350" cy="3162300"/>
              <a:chOff x="182" y="1622"/>
              <a:chExt cx="5124" cy="1992"/>
            </a:xfrm>
          </p:grpSpPr>
          <p:sp>
            <p:nvSpPr>
              <p:cNvPr id="1203" name="Freeform 3"/>
              <p:cNvSpPr>
                <a:spLocks/>
              </p:cNvSpPr>
              <p:nvPr/>
            </p:nvSpPr>
            <p:spPr bwMode="auto">
              <a:xfrm>
                <a:off x="241" y="1622"/>
                <a:ext cx="42" cy="29"/>
              </a:xfrm>
              <a:custGeom>
                <a:avLst/>
                <a:gdLst>
                  <a:gd name="T0" fmla="*/ 18 w 42"/>
                  <a:gd name="T1" fmla="*/ 22 h 29"/>
                  <a:gd name="T2" fmla="*/ 13 w 42"/>
                  <a:gd name="T3" fmla="*/ 29 h 29"/>
                  <a:gd name="T4" fmla="*/ 42 w 42"/>
                  <a:gd name="T5" fmla="*/ 18 h 29"/>
                  <a:gd name="T6" fmla="*/ 35 w 42"/>
                  <a:gd name="T7" fmla="*/ 0 h 29"/>
                  <a:gd name="T8" fmla="*/ 6 w 42"/>
                  <a:gd name="T9" fmla="*/ 11 h 29"/>
                  <a:gd name="T10" fmla="*/ 0 w 42"/>
                  <a:gd name="T11" fmla="*/ 18 h 29"/>
                  <a:gd name="T12" fmla="*/ 6 w 42"/>
                  <a:gd name="T13" fmla="*/ 11 h 29"/>
                  <a:gd name="T14" fmla="*/ 2 w 42"/>
                  <a:gd name="T15" fmla="*/ 13 h 29"/>
                  <a:gd name="T16" fmla="*/ 0 w 42"/>
                  <a:gd name="T17" fmla="*/ 18 h 29"/>
                  <a:gd name="T18" fmla="*/ 18 w 42"/>
                  <a:gd name="T19" fmla="*/ 22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29"/>
                  <a:gd name="T32" fmla="*/ 42 w 42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29">
                    <a:moveTo>
                      <a:pt x="18" y="22"/>
                    </a:moveTo>
                    <a:lnTo>
                      <a:pt x="13" y="29"/>
                    </a:lnTo>
                    <a:lnTo>
                      <a:pt x="42" y="18"/>
                    </a:lnTo>
                    <a:lnTo>
                      <a:pt x="35" y="0"/>
                    </a:lnTo>
                    <a:lnTo>
                      <a:pt x="6" y="11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4"/>
              <p:cNvSpPr>
                <a:spLocks/>
              </p:cNvSpPr>
              <p:nvPr/>
            </p:nvSpPr>
            <p:spPr bwMode="auto">
              <a:xfrm>
                <a:off x="232" y="1640"/>
                <a:ext cx="27" cy="40"/>
              </a:xfrm>
              <a:custGeom>
                <a:avLst/>
                <a:gdLst>
                  <a:gd name="T0" fmla="*/ 20 w 27"/>
                  <a:gd name="T1" fmla="*/ 38 h 40"/>
                  <a:gd name="T2" fmla="*/ 20 w 27"/>
                  <a:gd name="T3" fmla="*/ 40 h 40"/>
                  <a:gd name="T4" fmla="*/ 27 w 27"/>
                  <a:gd name="T5" fmla="*/ 4 h 40"/>
                  <a:gd name="T6" fmla="*/ 9 w 27"/>
                  <a:gd name="T7" fmla="*/ 0 h 40"/>
                  <a:gd name="T8" fmla="*/ 0 w 27"/>
                  <a:gd name="T9" fmla="*/ 34 h 40"/>
                  <a:gd name="T10" fmla="*/ 0 w 27"/>
                  <a:gd name="T11" fmla="*/ 36 h 40"/>
                  <a:gd name="T12" fmla="*/ 20 w 27"/>
                  <a:gd name="T13" fmla="*/ 38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40"/>
                  <a:gd name="T23" fmla="*/ 27 w 27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40">
                    <a:moveTo>
                      <a:pt x="20" y="38"/>
                    </a:moveTo>
                    <a:lnTo>
                      <a:pt x="20" y="40"/>
                    </a:lnTo>
                    <a:lnTo>
                      <a:pt x="27" y="4"/>
                    </a:lnTo>
                    <a:lnTo>
                      <a:pt x="9" y="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5"/>
              <p:cNvSpPr>
                <a:spLocks/>
              </p:cNvSpPr>
              <p:nvPr/>
            </p:nvSpPr>
            <p:spPr bwMode="auto">
              <a:xfrm>
                <a:off x="229" y="1676"/>
                <a:ext cx="23" cy="52"/>
              </a:xfrm>
              <a:custGeom>
                <a:avLst/>
                <a:gdLst>
                  <a:gd name="T0" fmla="*/ 16 w 23"/>
                  <a:gd name="T1" fmla="*/ 52 h 52"/>
                  <a:gd name="T2" fmla="*/ 20 w 23"/>
                  <a:gd name="T3" fmla="*/ 47 h 52"/>
                  <a:gd name="T4" fmla="*/ 23 w 23"/>
                  <a:gd name="T5" fmla="*/ 2 h 52"/>
                  <a:gd name="T6" fmla="*/ 3 w 23"/>
                  <a:gd name="T7" fmla="*/ 0 h 52"/>
                  <a:gd name="T8" fmla="*/ 0 w 23"/>
                  <a:gd name="T9" fmla="*/ 45 h 52"/>
                  <a:gd name="T10" fmla="*/ 3 w 23"/>
                  <a:gd name="T11" fmla="*/ 40 h 52"/>
                  <a:gd name="T12" fmla="*/ 16 w 23"/>
                  <a:gd name="T13" fmla="*/ 5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52"/>
                  <a:gd name="T23" fmla="*/ 23 w 2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52">
                    <a:moveTo>
                      <a:pt x="16" y="52"/>
                    </a:moveTo>
                    <a:lnTo>
                      <a:pt x="20" y="47"/>
                    </a:lnTo>
                    <a:lnTo>
                      <a:pt x="23" y="2"/>
                    </a:lnTo>
                    <a:lnTo>
                      <a:pt x="3" y="0"/>
                    </a:lnTo>
                    <a:lnTo>
                      <a:pt x="0" y="45"/>
                    </a:lnTo>
                    <a:lnTo>
                      <a:pt x="3" y="40"/>
                    </a:ln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6"/>
              <p:cNvSpPr>
                <a:spLocks/>
              </p:cNvSpPr>
              <p:nvPr/>
            </p:nvSpPr>
            <p:spPr bwMode="auto">
              <a:xfrm>
                <a:off x="204" y="1716"/>
                <a:ext cx="41" cy="39"/>
              </a:xfrm>
              <a:custGeom>
                <a:avLst/>
                <a:gdLst>
                  <a:gd name="T0" fmla="*/ 16 w 41"/>
                  <a:gd name="T1" fmla="*/ 38 h 39"/>
                  <a:gd name="T2" fmla="*/ 14 w 41"/>
                  <a:gd name="T3" fmla="*/ 39 h 39"/>
                  <a:gd name="T4" fmla="*/ 41 w 41"/>
                  <a:gd name="T5" fmla="*/ 12 h 39"/>
                  <a:gd name="T6" fmla="*/ 28 w 41"/>
                  <a:gd name="T7" fmla="*/ 0 h 39"/>
                  <a:gd name="T8" fmla="*/ 1 w 41"/>
                  <a:gd name="T9" fmla="*/ 27 h 39"/>
                  <a:gd name="T10" fmla="*/ 0 w 41"/>
                  <a:gd name="T11" fmla="*/ 29 h 39"/>
                  <a:gd name="T12" fmla="*/ 16 w 41"/>
                  <a:gd name="T13" fmla="*/ 3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9"/>
                  <a:gd name="T23" fmla="*/ 41 w 4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9">
                    <a:moveTo>
                      <a:pt x="16" y="38"/>
                    </a:moveTo>
                    <a:lnTo>
                      <a:pt x="14" y="39"/>
                    </a:lnTo>
                    <a:lnTo>
                      <a:pt x="41" y="12"/>
                    </a:lnTo>
                    <a:lnTo>
                      <a:pt x="28" y="0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7"/>
              <p:cNvSpPr>
                <a:spLocks/>
              </p:cNvSpPr>
              <p:nvPr/>
            </p:nvSpPr>
            <p:spPr bwMode="auto">
              <a:xfrm>
                <a:off x="182" y="1745"/>
                <a:ext cx="38" cy="48"/>
              </a:xfrm>
              <a:custGeom>
                <a:avLst/>
                <a:gdLst>
                  <a:gd name="T0" fmla="*/ 18 w 38"/>
                  <a:gd name="T1" fmla="*/ 43 h 48"/>
                  <a:gd name="T2" fmla="*/ 16 w 38"/>
                  <a:gd name="T3" fmla="*/ 48 h 48"/>
                  <a:gd name="T4" fmla="*/ 38 w 38"/>
                  <a:gd name="T5" fmla="*/ 9 h 48"/>
                  <a:gd name="T6" fmla="*/ 22 w 38"/>
                  <a:gd name="T7" fmla="*/ 0 h 48"/>
                  <a:gd name="T8" fmla="*/ 0 w 38"/>
                  <a:gd name="T9" fmla="*/ 37 h 48"/>
                  <a:gd name="T10" fmla="*/ 0 w 38"/>
                  <a:gd name="T11" fmla="*/ 45 h 48"/>
                  <a:gd name="T12" fmla="*/ 18 w 38"/>
                  <a:gd name="T13" fmla="*/ 43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8"/>
                  <a:gd name="T23" fmla="*/ 38 w 38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8">
                    <a:moveTo>
                      <a:pt x="18" y="43"/>
                    </a:moveTo>
                    <a:lnTo>
                      <a:pt x="16" y="48"/>
                    </a:lnTo>
                    <a:lnTo>
                      <a:pt x="38" y="9"/>
                    </a:lnTo>
                    <a:lnTo>
                      <a:pt x="22" y="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8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8"/>
              <p:cNvSpPr>
                <a:spLocks/>
              </p:cNvSpPr>
              <p:nvPr/>
            </p:nvSpPr>
            <p:spPr bwMode="auto">
              <a:xfrm>
                <a:off x="182" y="1788"/>
                <a:ext cx="22" cy="40"/>
              </a:xfrm>
              <a:custGeom>
                <a:avLst/>
                <a:gdLst>
                  <a:gd name="T0" fmla="*/ 22 w 22"/>
                  <a:gd name="T1" fmla="*/ 32 h 40"/>
                  <a:gd name="T2" fmla="*/ 22 w 22"/>
                  <a:gd name="T3" fmla="*/ 36 h 40"/>
                  <a:gd name="T4" fmla="*/ 18 w 22"/>
                  <a:gd name="T5" fmla="*/ 0 h 40"/>
                  <a:gd name="T6" fmla="*/ 0 w 22"/>
                  <a:gd name="T7" fmla="*/ 2 h 40"/>
                  <a:gd name="T8" fmla="*/ 2 w 22"/>
                  <a:gd name="T9" fmla="*/ 38 h 40"/>
                  <a:gd name="T10" fmla="*/ 4 w 22"/>
                  <a:gd name="T11" fmla="*/ 40 h 40"/>
                  <a:gd name="T12" fmla="*/ 22 w 22"/>
                  <a:gd name="T13" fmla="*/ 3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40"/>
                  <a:gd name="T23" fmla="*/ 22 w 22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40">
                    <a:moveTo>
                      <a:pt x="22" y="32"/>
                    </a:moveTo>
                    <a:lnTo>
                      <a:pt x="22" y="36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9"/>
              <p:cNvSpPr>
                <a:spLocks/>
              </p:cNvSpPr>
              <p:nvPr/>
            </p:nvSpPr>
            <p:spPr bwMode="auto">
              <a:xfrm>
                <a:off x="186" y="1820"/>
                <a:ext cx="27" cy="36"/>
              </a:xfrm>
              <a:custGeom>
                <a:avLst/>
                <a:gdLst>
                  <a:gd name="T0" fmla="*/ 19 w 27"/>
                  <a:gd name="T1" fmla="*/ 17 h 36"/>
                  <a:gd name="T2" fmla="*/ 27 w 27"/>
                  <a:gd name="T3" fmla="*/ 22 h 36"/>
                  <a:gd name="T4" fmla="*/ 18 w 27"/>
                  <a:gd name="T5" fmla="*/ 0 h 36"/>
                  <a:gd name="T6" fmla="*/ 0 w 27"/>
                  <a:gd name="T7" fmla="*/ 8 h 36"/>
                  <a:gd name="T8" fmla="*/ 10 w 27"/>
                  <a:gd name="T9" fmla="*/ 31 h 36"/>
                  <a:gd name="T10" fmla="*/ 18 w 27"/>
                  <a:gd name="T11" fmla="*/ 36 h 36"/>
                  <a:gd name="T12" fmla="*/ 10 w 27"/>
                  <a:gd name="T13" fmla="*/ 31 h 36"/>
                  <a:gd name="T14" fmla="*/ 12 w 27"/>
                  <a:gd name="T15" fmla="*/ 35 h 36"/>
                  <a:gd name="T16" fmla="*/ 18 w 27"/>
                  <a:gd name="T17" fmla="*/ 36 h 36"/>
                  <a:gd name="T18" fmla="*/ 19 w 27"/>
                  <a:gd name="T19" fmla="*/ 1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36"/>
                  <a:gd name="T32" fmla="*/ 27 w 27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36">
                    <a:moveTo>
                      <a:pt x="19" y="17"/>
                    </a:moveTo>
                    <a:lnTo>
                      <a:pt x="27" y="22"/>
                    </a:lnTo>
                    <a:lnTo>
                      <a:pt x="18" y="0"/>
                    </a:lnTo>
                    <a:lnTo>
                      <a:pt x="0" y="8"/>
                    </a:lnTo>
                    <a:lnTo>
                      <a:pt x="10" y="31"/>
                    </a:lnTo>
                    <a:lnTo>
                      <a:pt x="18" y="36"/>
                    </a:lnTo>
                    <a:lnTo>
                      <a:pt x="10" y="31"/>
                    </a:lnTo>
                    <a:lnTo>
                      <a:pt x="12" y="35"/>
                    </a:lnTo>
                    <a:lnTo>
                      <a:pt x="18" y="36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10"/>
              <p:cNvSpPr>
                <a:spLocks/>
              </p:cNvSpPr>
              <p:nvPr/>
            </p:nvSpPr>
            <p:spPr bwMode="auto">
              <a:xfrm>
                <a:off x="204" y="1837"/>
                <a:ext cx="30" cy="21"/>
              </a:xfrm>
              <a:custGeom>
                <a:avLst/>
                <a:gdLst>
                  <a:gd name="T0" fmla="*/ 30 w 30"/>
                  <a:gd name="T1" fmla="*/ 5 h 21"/>
                  <a:gd name="T2" fmla="*/ 23 w 30"/>
                  <a:gd name="T3" fmla="*/ 1 h 21"/>
                  <a:gd name="T4" fmla="*/ 1 w 30"/>
                  <a:gd name="T5" fmla="*/ 0 h 21"/>
                  <a:gd name="T6" fmla="*/ 0 w 30"/>
                  <a:gd name="T7" fmla="*/ 19 h 21"/>
                  <a:gd name="T8" fmla="*/ 21 w 30"/>
                  <a:gd name="T9" fmla="*/ 21 h 21"/>
                  <a:gd name="T10" fmla="*/ 14 w 30"/>
                  <a:gd name="T11" fmla="*/ 18 h 21"/>
                  <a:gd name="T12" fmla="*/ 30 w 30"/>
                  <a:gd name="T13" fmla="*/ 5 h 21"/>
                  <a:gd name="T14" fmla="*/ 27 w 30"/>
                  <a:gd name="T15" fmla="*/ 3 h 21"/>
                  <a:gd name="T16" fmla="*/ 23 w 30"/>
                  <a:gd name="T17" fmla="*/ 1 h 21"/>
                  <a:gd name="T18" fmla="*/ 30 w 30"/>
                  <a:gd name="T19" fmla="*/ 5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1"/>
                  <a:gd name="T32" fmla="*/ 30 w 3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1">
                    <a:moveTo>
                      <a:pt x="30" y="5"/>
                    </a:moveTo>
                    <a:lnTo>
                      <a:pt x="23" y="1"/>
                    </a:lnTo>
                    <a:lnTo>
                      <a:pt x="1" y="0"/>
                    </a:lnTo>
                    <a:lnTo>
                      <a:pt x="0" y="19"/>
                    </a:lnTo>
                    <a:lnTo>
                      <a:pt x="21" y="21"/>
                    </a:lnTo>
                    <a:lnTo>
                      <a:pt x="14" y="18"/>
                    </a:lnTo>
                    <a:lnTo>
                      <a:pt x="30" y="5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11"/>
              <p:cNvSpPr>
                <a:spLocks/>
              </p:cNvSpPr>
              <p:nvPr/>
            </p:nvSpPr>
            <p:spPr bwMode="auto">
              <a:xfrm>
                <a:off x="218" y="1842"/>
                <a:ext cx="36" cy="41"/>
              </a:xfrm>
              <a:custGeom>
                <a:avLst/>
                <a:gdLst>
                  <a:gd name="T0" fmla="*/ 32 w 36"/>
                  <a:gd name="T1" fmla="*/ 25 h 41"/>
                  <a:gd name="T2" fmla="*/ 36 w 36"/>
                  <a:gd name="T3" fmla="*/ 27 h 41"/>
                  <a:gd name="T4" fmla="*/ 16 w 36"/>
                  <a:gd name="T5" fmla="*/ 0 h 41"/>
                  <a:gd name="T6" fmla="*/ 0 w 36"/>
                  <a:gd name="T7" fmla="*/ 13 h 41"/>
                  <a:gd name="T8" fmla="*/ 22 w 36"/>
                  <a:gd name="T9" fmla="*/ 40 h 41"/>
                  <a:gd name="T10" fmla="*/ 25 w 36"/>
                  <a:gd name="T11" fmla="*/ 41 h 41"/>
                  <a:gd name="T12" fmla="*/ 32 w 36"/>
                  <a:gd name="T13" fmla="*/ 25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1"/>
                  <a:gd name="T23" fmla="*/ 36 w 3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1">
                    <a:moveTo>
                      <a:pt x="32" y="25"/>
                    </a:moveTo>
                    <a:lnTo>
                      <a:pt x="36" y="27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22" y="40"/>
                    </a:lnTo>
                    <a:lnTo>
                      <a:pt x="25" y="41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12"/>
              <p:cNvSpPr>
                <a:spLocks/>
              </p:cNvSpPr>
              <p:nvPr/>
            </p:nvSpPr>
            <p:spPr bwMode="auto">
              <a:xfrm>
                <a:off x="243" y="1867"/>
                <a:ext cx="45" cy="34"/>
              </a:xfrm>
              <a:custGeom>
                <a:avLst/>
                <a:gdLst>
                  <a:gd name="T0" fmla="*/ 43 w 45"/>
                  <a:gd name="T1" fmla="*/ 16 h 34"/>
                  <a:gd name="T2" fmla="*/ 45 w 45"/>
                  <a:gd name="T3" fmla="*/ 16 h 34"/>
                  <a:gd name="T4" fmla="*/ 7 w 45"/>
                  <a:gd name="T5" fmla="*/ 0 h 34"/>
                  <a:gd name="T6" fmla="*/ 0 w 45"/>
                  <a:gd name="T7" fmla="*/ 16 h 34"/>
                  <a:gd name="T8" fmla="*/ 38 w 45"/>
                  <a:gd name="T9" fmla="*/ 34 h 34"/>
                  <a:gd name="T10" fmla="*/ 38 w 45"/>
                  <a:gd name="T11" fmla="*/ 34 h 34"/>
                  <a:gd name="T12" fmla="*/ 43 w 45"/>
                  <a:gd name="T13" fmla="*/ 16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34"/>
                  <a:gd name="T23" fmla="*/ 45 w 4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34">
                    <a:moveTo>
                      <a:pt x="43" y="16"/>
                    </a:moveTo>
                    <a:lnTo>
                      <a:pt x="45" y="16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38" y="34"/>
                    </a:lnTo>
                    <a:lnTo>
                      <a:pt x="43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13"/>
              <p:cNvSpPr>
                <a:spLocks/>
              </p:cNvSpPr>
              <p:nvPr/>
            </p:nvSpPr>
            <p:spPr bwMode="auto">
              <a:xfrm>
                <a:off x="281" y="1883"/>
                <a:ext cx="41" cy="27"/>
              </a:xfrm>
              <a:custGeom>
                <a:avLst/>
                <a:gdLst>
                  <a:gd name="T0" fmla="*/ 41 w 41"/>
                  <a:gd name="T1" fmla="*/ 15 h 27"/>
                  <a:gd name="T2" fmla="*/ 36 w 41"/>
                  <a:gd name="T3" fmla="*/ 9 h 27"/>
                  <a:gd name="T4" fmla="*/ 5 w 41"/>
                  <a:gd name="T5" fmla="*/ 0 h 27"/>
                  <a:gd name="T6" fmla="*/ 0 w 41"/>
                  <a:gd name="T7" fmla="*/ 18 h 27"/>
                  <a:gd name="T8" fmla="*/ 31 w 41"/>
                  <a:gd name="T9" fmla="*/ 27 h 27"/>
                  <a:gd name="T10" fmla="*/ 23 w 41"/>
                  <a:gd name="T11" fmla="*/ 22 h 27"/>
                  <a:gd name="T12" fmla="*/ 41 w 41"/>
                  <a:gd name="T13" fmla="*/ 15 h 27"/>
                  <a:gd name="T14" fmla="*/ 40 w 41"/>
                  <a:gd name="T15" fmla="*/ 11 h 27"/>
                  <a:gd name="T16" fmla="*/ 36 w 41"/>
                  <a:gd name="T17" fmla="*/ 9 h 27"/>
                  <a:gd name="T18" fmla="*/ 41 w 41"/>
                  <a:gd name="T19" fmla="*/ 15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27"/>
                  <a:gd name="T32" fmla="*/ 41 w 4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27">
                    <a:moveTo>
                      <a:pt x="41" y="15"/>
                    </a:moveTo>
                    <a:lnTo>
                      <a:pt x="36" y="9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31" y="27"/>
                    </a:lnTo>
                    <a:lnTo>
                      <a:pt x="23" y="22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6" y="9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14"/>
              <p:cNvSpPr>
                <a:spLocks/>
              </p:cNvSpPr>
              <p:nvPr/>
            </p:nvSpPr>
            <p:spPr bwMode="auto">
              <a:xfrm>
                <a:off x="304" y="1898"/>
                <a:ext cx="27" cy="38"/>
              </a:xfrm>
              <a:custGeom>
                <a:avLst/>
                <a:gdLst>
                  <a:gd name="T0" fmla="*/ 20 w 27"/>
                  <a:gd name="T1" fmla="*/ 20 h 38"/>
                  <a:gd name="T2" fmla="*/ 27 w 27"/>
                  <a:gd name="T3" fmla="*/ 25 h 38"/>
                  <a:gd name="T4" fmla="*/ 18 w 27"/>
                  <a:gd name="T5" fmla="*/ 0 h 38"/>
                  <a:gd name="T6" fmla="*/ 0 w 27"/>
                  <a:gd name="T7" fmla="*/ 7 h 38"/>
                  <a:gd name="T8" fmla="*/ 9 w 27"/>
                  <a:gd name="T9" fmla="*/ 30 h 38"/>
                  <a:gd name="T10" fmla="*/ 15 w 27"/>
                  <a:gd name="T11" fmla="*/ 38 h 38"/>
                  <a:gd name="T12" fmla="*/ 9 w 27"/>
                  <a:gd name="T13" fmla="*/ 30 h 38"/>
                  <a:gd name="T14" fmla="*/ 11 w 27"/>
                  <a:gd name="T15" fmla="*/ 36 h 38"/>
                  <a:gd name="T16" fmla="*/ 15 w 27"/>
                  <a:gd name="T17" fmla="*/ 38 h 38"/>
                  <a:gd name="T18" fmla="*/ 20 w 27"/>
                  <a:gd name="T19" fmla="*/ 2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38"/>
                  <a:gd name="T32" fmla="*/ 27 w 27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38">
                    <a:moveTo>
                      <a:pt x="20" y="20"/>
                    </a:moveTo>
                    <a:lnTo>
                      <a:pt x="27" y="25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9" y="30"/>
                    </a:lnTo>
                    <a:lnTo>
                      <a:pt x="15" y="38"/>
                    </a:lnTo>
                    <a:lnTo>
                      <a:pt x="9" y="30"/>
                    </a:lnTo>
                    <a:lnTo>
                      <a:pt x="11" y="36"/>
                    </a:lnTo>
                    <a:lnTo>
                      <a:pt x="15" y="38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15"/>
              <p:cNvSpPr>
                <a:spLocks/>
              </p:cNvSpPr>
              <p:nvPr/>
            </p:nvSpPr>
            <p:spPr bwMode="auto">
              <a:xfrm>
                <a:off x="319" y="1918"/>
                <a:ext cx="32" cy="23"/>
              </a:xfrm>
              <a:custGeom>
                <a:avLst/>
                <a:gdLst>
                  <a:gd name="T0" fmla="*/ 32 w 32"/>
                  <a:gd name="T1" fmla="*/ 10 h 23"/>
                  <a:gd name="T2" fmla="*/ 27 w 32"/>
                  <a:gd name="T3" fmla="*/ 5 h 23"/>
                  <a:gd name="T4" fmla="*/ 5 w 32"/>
                  <a:gd name="T5" fmla="*/ 0 h 23"/>
                  <a:gd name="T6" fmla="*/ 0 w 32"/>
                  <a:gd name="T7" fmla="*/ 18 h 23"/>
                  <a:gd name="T8" fmla="*/ 22 w 32"/>
                  <a:gd name="T9" fmla="*/ 23 h 23"/>
                  <a:gd name="T10" fmla="*/ 16 w 32"/>
                  <a:gd name="T11" fmla="*/ 18 h 23"/>
                  <a:gd name="T12" fmla="*/ 32 w 32"/>
                  <a:gd name="T13" fmla="*/ 10 h 23"/>
                  <a:gd name="T14" fmla="*/ 31 w 32"/>
                  <a:gd name="T15" fmla="*/ 7 h 23"/>
                  <a:gd name="T16" fmla="*/ 27 w 32"/>
                  <a:gd name="T17" fmla="*/ 5 h 23"/>
                  <a:gd name="T18" fmla="*/ 32 w 32"/>
                  <a:gd name="T19" fmla="*/ 1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3"/>
                  <a:gd name="T32" fmla="*/ 32 w 32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3">
                    <a:moveTo>
                      <a:pt x="32" y="10"/>
                    </a:moveTo>
                    <a:lnTo>
                      <a:pt x="27" y="5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22" y="23"/>
                    </a:lnTo>
                    <a:lnTo>
                      <a:pt x="16" y="18"/>
                    </a:lnTo>
                    <a:lnTo>
                      <a:pt x="32" y="10"/>
                    </a:lnTo>
                    <a:lnTo>
                      <a:pt x="31" y="7"/>
                    </a:lnTo>
                    <a:lnTo>
                      <a:pt x="27" y="5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16"/>
              <p:cNvSpPr>
                <a:spLocks/>
              </p:cNvSpPr>
              <p:nvPr/>
            </p:nvSpPr>
            <p:spPr bwMode="auto">
              <a:xfrm>
                <a:off x="335" y="1928"/>
                <a:ext cx="33" cy="45"/>
              </a:xfrm>
              <a:custGeom>
                <a:avLst/>
                <a:gdLst>
                  <a:gd name="T0" fmla="*/ 29 w 33"/>
                  <a:gd name="T1" fmla="*/ 29 h 45"/>
                  <a:gd name="T2" fmla="*/ 33 w 33"/>
                  <a:gd name="T3" fmla="*/ 33 h 45"/>
                  <a:gd name="T4" fmla="*/ 16 w 33"/>
                  <a:gd name="T5" fmla="*/ 0 h 45"/>
                  <a:gd name="T6" fmla="*/ 0 w 33"/>
                  <a:gd name="T7" fmla="*/ 8 h 45"/>
                  <a:gd name="T8" fmla="*/ 15 w 33"/>
                  <a:gd name="T9" fmla="*/ 40 h 45"/>
                  <a:gd name="T10" fmla="*/ 18 w 33"/>
                  <a:gd name="T11" fmla="*/ 45 h 45"/>
                  <a:gd name="T12" fmla="*/ 29 w 33"/>
                  <a:gd name="T13" fmla="*/ 29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5"/>
                  <a:gd name="T23" fmla="*/ 33 w 33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5">
                    <a:moveTo>
                      <a:pt x="29" y="29"/>
                    </a:moveTo>
                    <a:lnTo>
                      <a:pt x="33" y="33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15" y="40"/>
                    </a:lnTo>
                    <a:lnTo>
                      <a:pt x="18" y="45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17"/>
              <p:cNvSpPr>
                <a:spLocks/>
              </p:cNvSpPr>
              <p:nvPr/>
            </p:nvSpPr>
            <p:spPr bwMode="auto">
              <a:xfrm>
                <a:off x="353" y="1957"/>
                <a:ext cx="36" cy="34"/>
              </a:xfrm>
              <a:custGeom>
                <a:avLst/>
                <a:gdLst>
                  <a:gd name="T0" fmla="*/ 31 w 36"/>
                  <a:gd name="T1" fmla="*/ 15 h 34"/>
                  <a:gd name="T2" fmla="*/ 36 w 36"/>
                  <a:gd name="T3" fmla="*/ 16 h 34"/>
                  <a:gd name="T4" fmla="*/ 11 w 36"/>
                  <a:gd name="T5" fmla="*/ 0 h 34"/>
                  <a:gd name="T6" fmla="*/ 0 w 36"/>
                  <a:gd name="T7" fmla="*/ 16 h 34"/>
                  <a:gd name="T8" fmla="*/ 25 w 36"/>
                  <a:gd name="T9" fmla="*/ 33 h 34"/>
                  <a:gd name="T10" fmla="*/ 31 w 36"/>
                  <a:gd name="T11" fmla="*/ 34 h 34"/>
                  <a:gd name="T12" fmla="*/ 31 w 36"/>
                  <a:gd name="T13" fmla="*/ 15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4"/>
                  <a:gd name="T23" fmla="*/ 36 w 36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4">
                    <a:moveTo>
                      <a:pt x="31" y="15"/>
                    </a:moveTo>
                    <a:lnTo>
                      <a:pt x="36" y="16"/>
                    </a:lnTo>
                    <a:lnTo>
                      <a:pt x="11" y="0"/>
                    </a:lnTo>
                    <a:lnTo>
                      <a:pt x="0" y="16"/>
                    </a:lnTo>
                    <a:lnTo>
                      <a:pt x="25" y="33"/>
                    </a:lnTo>
                    <a:lnTo>
                      <a:pt x="31" y="34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18"/>
              <p:cNvSpPr>
                <a:spLocks/>
              </p:cNvSpPr>
              <p:nvPr/>
            </p:nvSpPr>
            <p:spPr bwMode="auto">
              <a:xfrm>
                <a:off x="384" y="1972"/>
                <a:ext cx="59" cy="23"/>
              </a:xfrm>
              <a:custGeom>
                <a:avLst/>
                <a:gdLst>
                  <a:gd name="T0" fmla="*/ 59 w 59"/>
                  <a:gd name="T1" fmla="*/ 9 h 23"/>
                  <a:gd name="T2" fmla="*/ 50 w 59"/>
                  <a:gd name="T3" fmla="*/ 5 h 23"/>
                  <a:gd name="T4" fmla="*/ 0 w 59"/>
                  <a:gd name="T5" fmla="*/ 0 h 23"/>
                  <a:gd name="T6" fmla="*/ 0 w 59"/>
                  <a:gd name="T7" fmla="*/ 19 h 23"/>
                  <a:gd name="T8" fmla="*/ 48 w 59"/>
                  <a:gd name="T9" fmla="*/ 23 h 23"/>
                  <a:gd name="T10" fmla="*/ 41 w 59"/>
                  <a:gd name="T11" fmla="*/ 18 h 23"/>
                  <a:gd name="T12" fmla="*/ 59 w 59"/>
                  <a:gd name="T13" fmla="*/ 9 h 23"/>
                  <a:gd name="T14" fmla="*/ 56 w 59"/>
                  <a:gd name="T15" fmla="*/ 5 h 23"/>
                  <a:gd name="T16" fmla="*/ 50 w 59"/>
                  <a:gd name="T17" fmla="*/ 5 h 23"/>
                  <a:gd name="T18" fmla="*/ 59 w 59"/>
                  <a:gd name="T19" fmla="*/ 9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3"/>
                  <a:gd name="T32" fmla="*/ 59 w 59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3">
                    <a:moveTo>
                      <a:pt x="59" y="9"/>
                    </a:moveTo>
                    <a:lnTo>
                      <a:pt x="50" y="5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48" y="23"/>
                    </a:lnTo>
                    <a:lnTo>
                      <a:pt x="41" y="18"/>
                    </a:lnTo>
                    <a:lnTo>
                      <a:pt x="59" y="9"/>
                    </a:lnTo>
                    <a:lnTo>
                      <a:pt x="56" y="5"/>
                    </a:lnTo>
                    <a:lnTo>
                      <a:pt x="50" y="5"/>
                    </a:lnTo>
                    <a:lnTo>
                      <a:pt x="59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19"/>
              <p:cNvSpPr>
                <a:spLocks/>
              </p:cNvSpPr>
              <p:nvPr/>
            </p:nvSpPr>
            <p:spPr bwMode="auto">
              <a:xfrm>
                <a:off x="425" y="1981"/>
                <a:ext cx="31" cy="36"/>
              </a:xfrm>
              <a:custGeom>
                <a:avLst/>
                <a:gdLst>
                  <a:gd name="T0" fmla="*/ 31 w 31"/>
                  <a:gd name="T1" fmla="*/ 25 h 36"/>
                  <a:gd name="T2" fmla="*/ 31 w 31"/>
                  <a:gd name="T3" fmla="*/ 27 h 36"/>
                  <a:gd name="T4" fmla="*/ 18 w 31"/>
                  <a:gd name="T5" fmla="*/ 0 h 36"/>
                  <a:gd name="T6" fmla="*/ 0 w 31"/>
                  <a:gd name="T7" fmla="*/ 9 h 36"/>
                  <a:gd name="T8" fmla="*/ 15 w 31"/>
                  <a:gd name="T9" fmla="*/ 36 h 36"/>
                  <a:gd name="T10" fmla="*/ 15 w 31"/>
                  <a:gd name="T11" fmla="*/ 36 h 36"/>
                  <a:gd name="T12" fmla="*/ 31 w 31"/>
                  <a:gd name="T13" fmla="*/ 25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6"/>
                  <a:gd name="T23" fmla="*/ 31 w 3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6">
                    <a:moveTo>
                      <a:pt x="31" y="25"/>
                    </a:moveTo>
                    <a:lnTo>
                      <a:pt x="31" y="2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5" y="36"/>
                    </a:lnTo>
                    <a:lnTo>
                      <a:pt x="31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20"/>
              <p:cNvSpPr>
                <a:spLocks/>
              </p:cNvSpPr>
              <p:nvPr/>
            </p:nvSpPr>
            <p:spPr bwMode="auto">
              <a:xfrm>
                <a:off x="440" y="2006"/>
                <a:ext cx="32" cy="39"/>
              </a:xfrm>
              <a:custGeom>
                <a:avLst/>
                <a:gdLst>
                  <a:gd name="T0" fmla="*/ 28 w 32"/>
                  <a:gd name="T1" fmla="*/ 21 h 39"/>
                  <a:gd name="T2" fmla="*/ 32 w 32"/>
                  <a:gd name="T3" fmla="*/ 25 h 39"/>
                  <a:gd name="T4" fmla="*/ 16 w 32"/>
                  <a:gd name="T5" fmla="*/ 0 h 39"/>
                  <a:gd name="T6" fmla="*/ 0 w 32"/>
                  <a:gd name="T7" fmla="*/ 11 h 39"/>
                  <a:gd name="T8" fmla="*/ 18 w 32"/>
                  <a:gd name="T9" fmla="*/ 36 h 39"/>
                  <a:gd name="T10" fmla="*/ 23 w 32"/>
                  <a:gd name="T11" fmla="*/ 39 h 39"/>
                  <a:gd name="T12" fmla="*/ 28 w 32"/>
                  <a:gd name="T13" fmla="*/ 2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9"/>
                  <a:gd name="T23" fmla="*/ 32 w 3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9">
                    <a:moveTo>
                      <a:pt x="28" y="21"/>
                    </a:moveTo>
                    <a:lnTo>
                      <a:pt x="32" y="25"/>
                    </a:lnTo>
                    <a:lnTo>
                      <a:pt x="16" y="0"/>
                    </a:lnTo>
                    <a:lnTo>
                      <a:pt x="0" y="11"/>
                    </a:lnTo>
                    <a:lnTo>
                      <a:pt x="18" y="36"/>
                    </a:lnTo>
                    <a:lnTo>
                      <a:pt x="23" y="39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21"/>
              <p:cNvSpPr>
                <a:spLocks/>
              </p:cNvSpPr>
              <p:nvPr/>
            </p:nvSpPr>
            <p:spPr bwMode="auto">
              <a:xfrm>
                <a:off x="463" y="2027"/>
                <a:ext cx="20" cy="24"/>
              </a:xfrm>
              <a:custGeom>
                <a:avLst/>
                <a:gdLst>
                  <a:gd name="T0" fmla="*/ 9 w 20"/>
                  <a:gd name="T1" fmla="*/ 6 h 24"/>
                  <a:gd name="T2" fmla="*/ 18 w 20"/>
                  <a:gd name="T3" fmla="*/ 4 h 24"/>
                  <a:gd name="T4" fmla="*/ 5 w 20"/>
                  <a:gd name="T5" fmla="*/ 0 h 24"/>
                  <a:gd name="T6" fmla="*/ 0 w 20"/>
                  <a:gd name="T7" fmla="*/ 18 h 24"/>
                  <a:gd name="T8" fmla="*/ 13 w 20"/>
                  <a:gd name="T9" fmla="*/ 22 h 24"/>
                  <a:gd name="T10" fmla="*/ 20 w 20"/>
                  <a:gd name="T11" fmla="*/ 20 h 24"/>
                  <a:gd name="T12" fmla="*/ 13 w 20"/>
                  <a:gd name="T13" fmla="*/ 22 h 24"/>
                  <a:gd name="T14" fmla="*/ 16 w 20"/>
                  <a:gd name="T15" fmla="*/ 24 h 24"/>
                  <a:gd name="T16" fmla="*/ 20 w 20"/>
                  <a:gd name="T17" fmla="*/ 20 h 24"/>
                  <a:gd name="T18" fmla="*/ 9 w 20"/>
                  <a:gd name="T19" fmla="*/ 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24"/>
                  <a:gd name="T32" fmla="*/ 20 w 20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24">
                    <a:moveTo>
                      <a:pt x="9" y="6"/>
                    </a:moveTo>
                    <a:lnTo>
                      <a:pt x="18" y="4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13" y="22"/>
                    </a:lnTo>
                    <a:lnTo>
                      <a:pt x="20" y="20"/>
                    </a:lnTo>
                    <a:lnTo>
                      <a:pt x="13" y="22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22"/>
              <p:cNvSpPr>
                <a:spLocks/>
              </p:cNvSpPr>
              <p:nvPr/>
            </p:nvSpPr>
            <p:spPr bwMode="auto">
              <a:xfrm>
                <a:off x="472" y="2026"/>
                <a:ext cx="25" cy="21"/>
              </a:xfrm>
              <a:custGeom>
                <a:avLst/>
                <a:gdLst>
                  <a:gd name="T0" fmla="*/ 5 w 25"/>
                  <a:gd name="T1" fmla="*/ 7 h 21"/>
                  <a:gd name="T2" fmla="*/ 9 w 25"/>
                  <a:gd name="T3" fmla="*/ 0 h 21"/>
                  <a:gd name="T4" fmla="*/ 0 w 25"/>
                  <a:gd name="T5" fmla="*/ 7 h 21"/>
                  <a:gd name="T6" fmla="*/ 11 w 25"/>
                  <a:gd name="T7" fmla="*/ 21 h 21"/>
                  <a:gd name="T8" fmla="*/ 20 w 25"/>
                  <a:gd name="T9" fmla="*/ 14 h 21"/>
                  <a:gd name="T10" fmla="*/ 23 w 25"/>
                  <a:gd name="T11" fmla="*/ 5 h 21"/>
                  <a:gd name="T12" fmla="*/ 20 w 25"/>
                  <a:gd name="T13" fmla="*/ 14 h 21"/>
                  <a:gd name="T14" fmla="*/ 25 w 25"/>
                  <a:gd name="T15" fmla="*/ 10 h 21"/>
                  <a:gd name="T16" fmla="*/ 23 w 25"/>
                  <a:gd name="T17" fmla="*/ 5 h 21"/>
                  <a:gd name="T18" fmla="*/ 5 w 25"/>
                  <a:gd name="T19" fmla="*/ 7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21"/>
                  <a:gd name="T32" fmla="*/ 25 w 25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21">
                    <a:moveTo>
                      <a:pt x="5" y="7"/>
                    </a:moveTo>
                    <a:lnTo>
                      <a:pt x="9" y="0"/>
                    </a:lnTo>
                    <a:lnTo>
                      <a:pt x="0" y="7"/>
                    </a:lnTo>
                    <a:lnTo>
                      <a:pt x="11" y="21"/>
                    </a:lnTo>
                    <a:lnTo>
                      <a:pt x="20" y="14"/>
                    </a:lnTo>
                    <a:lnTo>
                      <a:pt x="23" y="5"/>
                    </a:lnTo>
                    <a:lnTo>
                      <a:pt x="20" y="14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23"/>
              <p:cNvSpPr>
                <a:spLocks/>
              </p:cNvSpPr>
              <p:nvPr/>
            </p:nvSpPr>
            <p:spPr bwMode="auto">
              <a:xfrm>
                <a:off x="474" y="1997"/>
                <a:ext cx="21" cy="36"/>
              </a:xfrm>
              <a:custGeom>
                <a:avLst/>
                <a:gdLst>
                  <a:gd name="T0" fmla="*/ 0 w 21"/>
                  <a:gd name="T1" fmla="*/ 3 h 36"/>
                  <a:gd name="T2" fmla="*/ 0 w 21"/>
                  <a:gd name="T3" fmla="*/ 2 h 36"/>
                  <a:gd name="T4" fmla="*/ 3 w 21"/>
                  <a:gd name="T5" fmla="*/ 36 h 36"/>
                  <a:gd name="T6" fmla="*/ 21 w 21"/>
                  <a:gd name="T7" fmla="*/ 34 h 36"/>
                  <a:gd name="T8" fmla="*/ 18 w 21"/>
                  <a:gd name="T9" fmla="*/ 0 h 36"/>
                  <a:gd name="T10" fmla="*/ 18 w 21"/>
                  <a:gd name="T11" fmla="*/ 0 h 36"/>
                  <a:gd name="T12" fmla="*/ 0 w 21"/>
                  <a:gd name="T13" fmla="*/ 3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6"/>
                  <a:gd name="T23" fmla="*/ 21 w 2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6">
                    <a:moveTo>
                      <a:pt x="0" y="3"/>
                    </a:moveTo>
                    <a:lnTo>
                      <a:pt x="0" y="2"/>
                    </a:lnTo>
                    <a:lnTo>
                      <a:pt x="3" y="36"/>
                    </a:lnTo>
                    <a:lnTo>
                      <a:pt x="21" y="34"/>
                    </a:lnTo>
                    <a:lnTo>
                      <a:pt x="1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24"/>
              <p:cNvSpPr>
                <a:spLocks/>
              </p:cNvSpPr>
              <p:nvPr/>
            </p:nvSpPr>
            <p:spPr bwMode="auto">
              <a:xfrm>
                <a:off x="465" y="1959"/>
                <a:ext cx="27" cy="41"/>
              </a:xfrm>
              <a:custGeom>
                <a:avLst/>
                <a:gdLst>
                  <a:gd name="T0" fmla="*/ 3 w 27"/>
                  <a:gd name="T1" fmla="*/ 0 h 41"/>
                  <a:gd name="T2" fmla="*/ 2 w 27"/>
                  <a:gd name="T3" fmla="*/ 9 h 41"/>
                  <a:gd name="T4" fmla="*/ 9 w 27"/>
                  <a:gd name="T5" fmla="*/ 41 h 41"/>
                  <a:gd name="T6" fmla="*/ 27 w 27"/>
                  <a:gd name="T7" fmla="*/ 38 h 41"/>
                  <a:gd name="T8" fmla="*/ 20 w 27"/>
                  <a:gd name="T9" fmla="*/ 4 h 41"/>
                  <a:gd name="T10" fmla="*/ 18 w 27"/>
                  <a:gd name="T11" fmla="*/ 13 h 41"/>
                  <a:gd name="T12" fmla="*/ 3 w 27"/>
                  <a:gd name="T13" fmla="*/ 0 h 41"/>
                  <a:gd name="T14" fmla="*/ 0 w 27"/>
                  <a:gd name="T15" fmla="*/ 4 h 41"/>
                  <a:gd name="T16" fmla="*/ 2 w 27"/>
                  <a:gd name="T17" fmla="*/ 9 h 41"/>
                  <a:gd name="T18" fmla="*/ 3 w 27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41"/>
                  <a:gd name="T32" fmla="*/ 27 w 27"/>
                  <a:gd name="T33" fmla="*/ 41 h 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41">
                    <a:moveTo>
                      <a:pt x="3" y="0"/>
                    </a:moveTo>
                    <a:lnTo>
                      <a:pt x="2" y="9"/>
                    </a:lnTo>
                    <a:lnTo>
                      <a:pt x="9" y="41"/>
                    </a:lnTo>
                    <a:lnTo>
                      <a:pt x="27" y="38"/>
                    </a:lnTo>
                    <a:lnTo>
                      <a:pt x="20" y="4"/>
                    </a:lnTo>
                    <a:lnTo>
                      <a:pt x="18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25"/>
              <p:cNvSpPr>
                <a:spLocks/>
              </p:cNvSpPr>
              <p:nvPr/>
            </p:nvSpPr>
            <p:spPr bwMode="auto">
              <a:xfrm>
                <a:off x="468" y="1936"/>
                <a:ext cx="33" cy="36"/>
              </a:xfrm>
              <a:custGeom>
                <a:avLst/>
                <a:gdLst>
                  <a:gd name="T0" fmla="*/ 26 w 33"/>
                  <a:gd name="T1" fmla="*/ 0 h 36"/>
                  <a:gd name="T2" fmla="*/ 18 w 33"/>
                  <a:gd name="T3" fmla="*/ 3 h 36"/>
                  <a:gd name="T4" fmla="*/ 0 w 33"/>
                  <a:gd name="T5" fmla="*/ 23 h 36"/>
                  <a:gd name="T6" fmla="*/ 15 w 33"/>
                  <a:gd name="T7" fmla="*/ 36 h 36"/>
                  <a:gd name="T8" fmla="*/ 33 w 33"/>
                  <a:gd name="T9" fmla="*/ 16 h 36"/>
                  <a:gd name="T10" fmla="*/ 26 w 33"/>
                  <a:gd name="T11" fmla="*/ 19 h 36"/>
                  <a:gd name="T12" fmla="*/ 26 w 33"/>
                  <a:gd name="T13" fmla="*/ 0 h 36"/>
                  <a:gd name="T14" fmla="*/ 20 w 33"/>
                  <a:gd name="T15" fmla="*/ 0 h 36"/>
                  <a:gd name="T16" fmla="*/ 18 w 33"/>
                  <a:gd name="T17" fmla="*/ 3 h 36"/>
                  <a:gd name="T18" fmla="*/ 26 w 33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36"/>
                  <a:gd name="T32" fmla="*/ 33 w 33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36">
                    <a:moveTo>
                      <a:pt x="26" y="0"/>
                    </a:moveTo>
                    <a:lnTo>
                      <a:pt x="18" y="3"/>
                    </a:lnTo>
                    <a:lnTo>
                      <a:pt x="0" y="23"/>
                    </a:lnTo>
                    <a:lnTo>
                      <a:pt x="15" y="36"/>
                    </a:lnTo>
                    <a:lnTo>
                      <a:pt x="33" y="16"/>
                    </a:lnTo>
                    <a:lnTo>
                      <a:pt x="26" y="19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8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26"/>
              <p:cNvSpPr>
                <a:spLocks/>
              </p:cNvSpPr>
              <p:nvPr/>
            </p:nvSpPr>
            <p:spPr bwMode="auto">
              <a:xfrm>
                <a:off x="494" y="1936"/>
                <a:ext cx="36" cy="19"/>
              </a:xfrm>
              <a:custGeom>
                <a:avLst/>
                <a:gdLst>
                  <a:gd name="T0" fmla="*/ 36 w 36"/>
                  <a:gd name="T1" fmla="*/ 7 h 19"/>
                  <a:gd name="T2" fmla="*/ 27 w 36"/>
                  <a:gd name="T3" fmla="*/ 0 h 19"/>
                  <a:gd name="T4" fmla="*/ 0 w 36"/>
                  <a:gd name="T5" fmla="*/ 0 h 19"/>
                  <a:gd name="T6" fmla="*/ 0 w 36"/>
                  <a:gd name="T7" fmla="*/ 19 h 19"/>
                  <a:gd name="T8" fmla="*/ 27 w 36"/>
                  <a:gd name="T9" fmla="*/ 19 h 19"/>
                  <a:gd name="T10" fmla="*/ 18 w 36"/>
                  <a:gd name="T11" fmla="*/ 12 h 19"/>
                  <a:gd name="T12" fmla="*/ 36 w 36"/>
                  <a:gd name="T13" fmla="*/ 7 h 19"/>
                  <a:gd name="T14" fmla="*/ 34 w 36"/>
                  <a:gd name="T15" fmla="*/ 0 h 19"/>
                  <a:gd name="T16" fmla="*/ 27 w 36"/>
                  <a:gd name="T17" fmla="*/ 0 h 19"/>
                  <a:gd name="T18" fmla="*/ 36 w 36"/>
                  <a:gd name="T19" fmla="*/ 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19"/>
                  <a:gd name="T32" fmla="*/ 36 w 3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19">
                    <a:moveTo>
                      <a:pt x="36" y="7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7" y="19"/>
                    </a:lnTo>
                    <a:lnTo>
                      <a:pt x="18" y="12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27"/>
              <p:cNvSpPr>
                <a:spLocks/>
              </p:cNvSpPr>
              <p:nvPr/>
            </p:nvSpPr>
            <p:spPr bwMode="auto">
              <a:xfrm>
                <a:off x="512" y="1943"/>
                <a:ext cx="23" cy="32"/>
              </a:xfrm>
              <a:custGeom>
                <a:avLst/>
                <a:gdLst>
                  <a:gd name="T0" fmla="*/ 18 w 23"/>
                  <a:gd name="T1" fmla="*/ 16 h 32"/>
                  <a:gd name="T2" fmla="*/ 23 w 23"/>
                  <a:gd name="T3" fmla="*/ 21 h 32"/>
                  <a:gd name="T4" fmla="*/ 18 w 23"/>
                  <a:gd name="T5" fmla="*/ 0 h 32"/>
                  <a:gd name="T6" fmla="*/ 0 w 23"/>
                  <a:gd name="T7" fmla="*/ 5 h 32"/>
                  <a:gd name="T8" fmla="*/ 3 w 23"/>
                  <a:gd name="T9" fmla="*/ 25 h 32"/>
                  <a:gd name="T10" fmla="*/ 9 w 23"/>
                  <a:gd name="T11" fmla="*/ 32 h 32"/>
                  <a:gd name="T12" fmla="*/ 3 w 23"/>
                  <a:gd name="T13" fmla="*/ 25 h 32"/>
                  <a:gd name="T14" fmla="*/ 5 w 23"/>
                  <a:gd name="T15" fmla="*/ 30 h 32"/>
                  <a:gd name="T16" fmla="*/ 9 w 23"/>
                  <a:gd name="T17" fmla="*/ 32 h 32"/>
                  <a:gd name="T18" fmla="*/ 18 w 23"/>
                  <a:gd name="T19" fmla="*/ 16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2"/>
                  <a:gd name="T32" fmla="*/ 23 w 23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2">
                    <a:moveTo>
                      <a:pt x="18" y="16"/>
                    </a:moveTo>
                    <a:lnTo>
                      <a:pt x="23" y="21"/>
                    </a:lnTo>
                    <a:lnTo>
                      <a:pt x="18" y="0"/>
                    </a:lnTo>
                    <a:lnTo>
                      <a:pt x="0" y="5"/>
                    </a:lnTo>
                    <a:lnTo>
                      <a:pt x="3" y="25"/>
                    </a:lnTo>
                    <a:lnTo>
                      <a:pt x="9" y="32"/>
                    </a:lnTo>
                    <a:lnTo>
                      <a:pt x="3" y="25"/>
                    </a:lnTo>
                    <a:lnTo>
                      <a:pt x="5" y="30"/>
                    </a:lnTo>
                    <a:lnTo>
                      <a:pt x="9" y="32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28"/>
              <p:cNvSpPr>
                <a:spLocks/>
              </p:cNvSpPr>
              <p:nvPr/>
            </p:nvSpPr>
            <p:spPr bwMode="auto">
              <a:xfrm>
                <a:off x="521" y="1959"/>
                <a:ext cx="28" cy="29"/>
              </a:xfrm>
              <a:custGeom>
                <a:avLst/>
                <a:gdLst>
                  <a:gd name="T0" fmla="*/ 25 w 28"/>
                  <a:gd name="T1" fmla="*/ 9 h 29"/>
                  <a:gd name="T2" fmla="*/ 28 w 28"/>
                  <a:gd name="T3" fmla="*/ 11 h 29"/>
                  <a:gd name="T4" fmla="*/ 9 w 28"/>
                  <a:gd name="T5" fmla="*/ 0 h 29"/>
                  <a:gd name="T6" fmla="*/ 0 w 28"/>
                  <a:gd name="T7" fmla="*/ 16 h 29"/>
                  <a:gd name="T8" fmla="*/ 18 w 28"/>
                  <a:gd name="T9" fmla="*/ 27 h 29"/>
                  <a:gd name="T10" fmla="*/ 21 w 28"/>
                  <a:gd name="T11" fmla="*/ 29 h 29"/>
                  <a:gd name="T12" fmla="*/ 25 w 28"/>
                  <a:gd name="T13" fmla="*/ 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9"/>
                  <a:gd name="T23" fmla="*/ 28 w 2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9">
                    <a:moveTo>
                      <a:pt x="25" y="9"/>
                    </a:moveTo>
                    <a:lnTo>
                      <a:pt x="28" y="11"/>
                    </a:lnTo>
                    <a:lnTo>
                      <a:pt x="9" y="0"/>
                    </a:lnTo>
                    <a:lnTo>
                      <a:pt x="0" y="16"/>
                    </a:lnTo>
                    <a:lnTo>
                      <a:pt x="18" y="27"/>
                    </a:lnTo>
                    <a:lnTo>
                      <a:pt x="21" y="29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29"/>
              <p:cNvSpPr>
                <a:spLocks/>
              </p:cNvSpPr>
              <p:nvPr/>
            </p:nvSpPr>
            <p:spPr bwMode="auto">
              <a:xfrm>
                <a:off x="542" y="1968"/>
                <a:ext cx="31" cy="23"/>
              </a:xfrm>
              <a:custGeom>
                <a:avLst/>
                <a:gdLst>
                  <a:gd name="T0" fmla="*/ 31 w 31"/>
                  <a:gd name="T1" fmla="*/ 5 h 23"/>
                  <a:gd name="T2" fmla="*/ 26 w 31"/>
                  <a:gd name="T3" fmla="*/ 4 h 23"/>
                  <a:gd name="T4" fmla="*/ 4 w 31"/>
                  <a:gd name="T5" fmla="*/ 0 h 23"/>
                  <a:gd name="T6" fmla="*/ 0 w 31"/>
                  <a:gd name="T7" fmla="*/ 20 h 23"/>
                  <a:gd name="T8" fmla="*/ 24 w 31"/>
                  <a:gd name="T9" fmla="*/ 23 h 23"/>
                  <a:gd name="T10" fmla="*/ 18 w 31"/>
                  <a:gd name="T11" fmla="*/ 20 h 23"/>
                  <a:gd name="T12" fmla="*/ 31 w 31"/>
                  <a:gd name="T13" fmla="*/ 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3"/>
                  <a:gd name="T23" fmla="*/ 31 w 3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3">
                    <a:moveTo>
                      <a:pt x="31" y="5"/>
                    </a:moveTo>
                    <a:lnTo>
                      <a:pt x="26" y="4"/>
                    </a:lnTo>
                    <a:lnTo>
                      <a:pt x="4" y="0"/>
                    </a:lnTo>
                    <a:lnTo>
                      <a:pt x="0" y="20"/>
                    </a:lnTo>
                    <a:lnTo>
                      <a:pt x="24" y="23"/>
                    </a:lnTo>
                    <a:lnTo>
                      <a:pt x="18" y="20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30"/>
              <p:cNvSpPr>
                <a:spLocks/>
              </p:cNvSpPr>
              <p:nvPr/>
            </p:nvSpPr>
            <p:spPr bwMode="auto">
              <a:xfrm>
                <a:off x="560" y="1973"/>
                <a:ext cx="27" cy="26"/>
              </a:xfrm>
              <a:custGeom>
                <a:avLst/>
                <a:gdLst>
                  <a:gd name="T0" fmla="*/ 27 w 27"/>
                  <a:gd name="T1" fmla="*/ 17 h 26"/>
                  <a:gd name="T2" fmla="*/ 26 w 27"/>
                  <a:gd name="T3" fmla="*/ 11 h 26"/>
                  <a:gd name="T4" fmla="*/ 13 w 27"/>
                  <a:gd name="T5" fmla="*/ 0 h 26"/>
                  <a:gd name="T6" fmla="*/ 0 w 27"/>
                  <a:gd name="T7" fmla="*/ 15 h 26"/>
                  <a:gd name="T8" fmla="*/ 13 w 27"/>
                  <a:gd name="T9" fmla="*/ 26 h 26"/>
                  <a:gd name="T10" fmla="*/ 9 w 27"/>
                  <a:gd name="T11" fmla="*/ 20 h 26"/>
                  <a:gd name="T12" fmla="*/ 27 w 27"/>
                  <a:gd name="T13" fmla="*/ 1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6"/>
                  <a:gd name="T23" fmla="*/ 27 w 27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6">
                    <a:moveTo>
                      <a:pt x="27" y="17"/>
                    </a:moveTo>
                    <a:lnTo>
                      <a:pt x="26" y="11"/>
                    </a:lnTo>
                    <a:lnTo>
                      <a:pt x="13" y="0"/>
                    </a:lnTo>
                    <a:lnTo>
                      <a:pt x="0" y="15"/>
                    </a:lnTo>
                    <a:lnTo>
                      <a:pt x="13" y="26"/>
                    </a:lnTo>
                    <a:lnTo>
                      <a:pt x="9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31"/>
              <p:cNvSpPr>
                <a:spLocks/>
              </p:cNvSpPr>
              <p:nvPr/>
            </p:nvSpPr>
            <p:spPr bwMode="auto">
              <a:xfrm>
                <a:off x="569" y="1990"/>
                <a:ext cx="27" cy="45"/>
              </a:xfrm>
              <a:custGeom>
                <a:avLst/>
                <a:gdLst>
                  <a:gd name="T0" fmla="*/ 22 w 27"/>
                  <a:gd name="T1" fmla="*/ 27 h 45"/>
                  <a:gd name="T2" fmla="*/ 27 w 27"/>
                  <a:gd name="T3" fmla="*/ 34 h 45"/>
                  <a:gd name="T4" fmla="*/ 18 w 27"/>
                  <a:gd name="T5" fmla="*/ 0 h 45"/>
                  <a:gd name="T6" fmla="*/ 0 w 27"/>
                  <a:gd name="T7" fmla="*/ 3 h 45"/>
                  <a:gd name="T8" fmla="*/ 9 w 27"/>
                  <a:gd name="T9" fmla="*/ 39 h 45"/>
                  <a:gd name="T10" fmla="*/ 17 w 27"/>
                  <a:gd name="T11" fmla="*/ 45 h 45"/>
                  <a:gd name="T12" fmla="*/ 9 w 27"/>
                  <a:gd name="T13" fmla="*/ 39 h 45"/>
                  <a:gd name="T14" fmla="*/ 11 w 27"/>
                  <a:gd name="T15" fmla="*/ 43 h 45"/>
                  <a:gd name="T16" fmla="*/ 17 w 27"/>
                  <a:gd name="T17" fmla="*/ 45 h 45"/>
                  <a:gd name="T18" fmla="*/ 22 w 27"/>
                  <a:gd name="T19" fmla="*/ 27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45"/>
                  <a:gd name="T32" fmla="*/ 27 w 27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45">
                    <a:moveTo>
                      <a:pt x="22" y="27"/>
                    </a:moveTo>
                    <a:lnTo>
                      <a:pt x="27" y="34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9" y="39"/>
                    </a:lnTo>
                    <a:lnTo>
                      <a:pt x="17" y="45"/>
                    </a:lnTo>
                    <a:lnTo>
                      <a:pt x="9" y="39"/>
                    </a:lnTo>
                    <a:lnTo>
                      <a:pt x="11" y="43"/>
                    </a:lnTo>
                    <a:lnTo>
                      <a:pt x="17" y="45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32"/>
              <p:cNvSpPr>
                <a:spLocks/>
              </p:cNvSpPr>
              <p:nvPr/>
            </p:nvSpPr>
            <p:spPr bwMode="auto">
              <a:xfrm>
                <a:off x="586" y="2017"/>
                <a:ext cx="41" cy="30"/>
              </a:xfrm>
              <a:custGeom>
                <a:avLst/>
                <a:gdLst>
                  <a:gd name="T0" fmla="*/ 41 w 41"/>
                  <a:gd name="T1" fmla="*/ 12 h 30"/>
                  <a:gd name="T2" fmla="*/ 41 w 41"/>
                  <a:gd name="T3" fmla="*/ 10 h 30"/>
                  <a:gd name="T4" fmla="*/ 5 w 41"/>
                  <a:gd name="T5" fmla="*/ 0 h 30"/>
                  <a:gd name="T6" fmla="*/ 0 w 41"/>
                  <a:gd name="T7" fmla="*/ 18 h 30"/>
                  <a:gd name="T8" fmla="*/ 36 w 41"/>
                  <a:gd name="T9" fmla="*/ 30 h 30"/>
                  <a:gd name="T10" fmla="*/ 34 w 41"/>
                  <a:gd name="T11" fmla="*/ 28 h 30"/>
                  <a:gd name="T12" fmla="*/ 41 w 41"/>
                  <a:gd name="T13" fmla="*/ 1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0"/>
                  <a:gd name="T23" fmla="*/ 41 w 4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0">
                    <a:moveTo>
                      <a:pt x="41" y="12"/>
                    </a:moveTo>
                    <a:lnTo>
                      <a:pt x="41" y="10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36" y="30"/>
                    </a:lnTo>
                    <a:lnTo>
                      <a:pt x="34" y="28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33"/>
              <p:cNvSpPr>
                <a:spLocks/>
              </p:cNvSpPr>
              <p:nvPr/>
            </p:nvSpPr>
            <p:spPr bwMode="auto">
              <a:xfrm>
                <a:off x="620" y="2029"/>
                <a:ext cx="41" cy="31"/>
              </a:xfrm>
              <a:custGeom>
                <a:avLst/>
                <a:gdLst>
                  <a:gd name="T0" fmla="*/ 41 w 41"/>
                  <a:gd name="T1" fmla="*/ 18 h 31"/>
                  <a:gd name="T2" fmla="*/ 36 w 41"/>
                  <a:gd name="T3" fmla="*/ 13 h 31"/>
                  <a:gd name="T4" fmla="*/ 7 w 41"/>
                  <a:gd name="T5" fmla="*/ 0 h 31"/>
                  <a:gd name="T6" fmla="*/ 0 w 41"/>
                  <a:gd name="T7" fmla="*/ 16 h 31"/>
                  <a:gd name="T8" fmla="*/ 29 w 41"/>
                  <a:gd name="T9" fmla="*/ 31 h 31"/>
                  <a:gd name="T10" fmla="*/ 23 w 41"/>
                  <a:gd name="T11" fmla="*/ 25 h 31"/>
                  <a:gd name="T12" fmla="*/ 41 w 41"/>
                  <a:gd name="T13" fmla="*/ 18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1"/>
                  <a:gd name="T23" fmla="*/ 41 w 4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1">
                    <a:moveTo>
                      <a:pt x="41" y="18"/>
                    </a:moveTo>
                    <a:lnTo>
                      <a:pt x="36" y="13"/>
                    </a:lnTo>
                    <a:lnTo>
                      <a:pt x="7" y="0"/>
                    </a:lnTo>
                    <a:lnTo>
                      <a:pt x="0" y="16"/>
                    </a:lnTo>
                    <a:lnTo>
                      <a:pt x="29" y="31"/>
                    </a:lnTo>
                    <a:lnTo>
                      <a:pt x="23" y="25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34"/>
              <p:cNvSpPr>
                <a:spLocks/>
              </p:cNvSpPr>
              <p:nvPr/>
            </p:nvSpPr>
            <p:spPr bwMode="auto">
              <a:xfrm>
                <a:off x="643" y="2047"/>
                <a:ext cx="27" cy="31"/>
              </a:xfrm>
              <a:custGeom>
                <a:avLst/>
                <a:gdLst>
                  <a:gd name="T0" fmla="*/ 22 w 27"/>
                  <a:gd name="T1" fmla="*/ 15 h 31"/>
                  <a:gd name="T2" fmla="*/ 27 w 27"/>
                  <a:gd name="T3" fmla="*/ 18 h 31"/>
                  <a:gd name="T4" fmla="*/ 18 w 27"/>
                  <a:gd name="T5" fmla="*/ 0 h 31"/>
                  <a:gd name="T6" fmla="*/ 0 w 27"/>
                  <a:gd name="T7" fmla="*/ 7 h 31"/>
                  <a:gd name="T8" fmla="*/ 9 w 27"/>
                  <a:gd name="T9" fmla="*/ 25 h 31"/>
                  <a:gd name="T10" fmla="*/ 13 w 27"/>
                  <a:gd name="T11" fmla="*/ 31 h 31"/>
                  <a:gd name="T12" fmla="*/ 22 w 27"/>
                  <a:gd name="T13" fmla="*/ 15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1"/>
                  <a:gd name="T23" fmla="*/ 27 w 27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1">
                    <a:moveTo>
                      <a:pt x="22" y="15"/>
                    </a:moveTo>
                    <a:lnTo>
                      <a:pt x="27" y="18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9" y="25"/>
                    </a:lnTo>
                    <a:lnTo>
                      <a:pt x="13" y="31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35"/>
              <p:cNvSpPr>
                <a:spLocks/>
              </p:cNvSpPr>
              <p:nvPr/>
            </p:nvSpPr>
            <p:spPr bwMode="auto">
              <a:xfrm>
                <a:off x="656" y="2062"/>
                <a:ext cx="36" cy="34"/>
              </a:xfrm>
              <a:custGeom>
                <a:avLst/>
                <a:gdLst>
                  <a:gd name="T0" fmla="*/ 27 w 36"/>
                  <a:gd name="T1" fmla="*/ 14 h 34"/>
                  <a:gd name="T2" fmla="*/ 36 w 36"/>
                  <a:gd name="T3" fmla="*/ 14 h 34"/>
                  <a:gd name="T4" fmla="*/ 9 w 36"/>
                  <a:gd name="T5" fmla="*/ 0 h 34"/>
                  <a:gd name="T6" fmla="*/ 0 w 36"/>
                  <a:gd name="T7" fmla="*/ 16 h 34"/>
                  <a:gd name="T8" fmla="*/ 27 w 36"/>
                  <a:gd name="T9" fmla="*/ 30 h 34"/>
                  <a:gd name="T10" fmla="*/ 36 w 36"/>
                  <a:gd name="T11" fmla="*/ 30 h 34"/>
                  <a:gd name="T12" fmla="*/ 27 w 36"/>
                  <a:gd name="T13" fmla="*/ 30 h 34"/>
                  <a:gd name="T14" fmla="*/ 30 w 36"/>
                  <a:gd name="T15" fmla="*/ 34 h 34"/>
                  <a:gd name="T16" fmla="*/ 36 w 36"/>
                  <a:gd name="T17" fmla="*/ 30 h 34"/>
                  <a:gd name="T18" fmla="*/ 27 w 36"/>
                  <a:gd name="T19" fmla="*/ 14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4"/>
                  <a:gd name="T32" fmla="*/ 36 w 3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4">
                    <a:moveTo>
                      <a:pt x="27" y="14"/>
                    </a:moveTo>
                    <a:lnTo>
                      <a:pt x="36" y="14"/>
                    </a:lnTo>
                    <a:lnTo>
                      <a:pt x="9" y="0"/>
                    </a:lnTo>
                    <a:lnTo>
                      <a:pt x="0" y="16"/>
                    </a:lnTo>
                    <a:lnTo>
                      <a:pt x="27" y="30"/>
                    </a:lnTo>
                    <a:lnTo>
                      <a:pt x="36" y="30"/>
                    </a:lnTo>
                    <a:lnTo>
                      <a:pt x="27" y="30"/>
                    </a:lnTo>
                    <a:lnTo>
                      <a:pt x="30" y="34"/>
                    </a:lnTo>
                    <a:lnTo>
                      <a:pt x="36" y="30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36"/>
              <p:cNvSpPr>
                <a:spLocks/>
              </p:cNvSpPr>
              <p:nvPr/>
            </p:nvSpPr>
            <p:spPr bwMode="auto">
              <a:xfrm>
                <a:off x="683" y="2062"/>
                <a:ext cx="29" cy="30"/>
              </a:xfrm>
              <a:custGeom>
                <a:avLst/>
                <a:gdLst>
                  <a:gd name="T0" fmla="*/ 29 w 29"/>
                  <a:gd name="T1" fmla="*/ 1 h 30"/>
                  <a:gd name="T2" fmla="*/ 20 w 29"/>
                  <a:gd name="T3" fmla="*/ 1 h 30"/>
                  <a:gd name="T4" fmla="*/ 0 w 29"/>
                  <a:gd name="T5" fmla="*/ 14 h 30"/>
                  <a:gd name="T6" fmla="*/ 9 w 29"/>
                  <a:gd name="T7" fmla="*/ 30 h 30"/>
                  <a:gd name="T8" fmla="*/ 29 w 29"/>
                  <a:gd name="T9" fmla="*/ 19 h 30"/>
                  <a:gd name="T10" fmla="*/ 20 w 29"/>
                  <a:gd name="T11" fmla="*/ 19 h 30"/>
                  <a:gd name="T12" fmla="*/ 29 w 29"/>
                  <a:gd name="T13" fmla="*/ 1 h 30"/>
                  <a:gd name="T14" fmla="*/ 23 w 29"/>
                  <a:gd name="T15" fmla="*/ 0 h 30"/>
                  <a:gd name="T16" fmla="*/ 20 w 29"/>
                  <a:gd name="T17" fmla="*/ 1 h 30"/>
                  <a:gd name="T18" fmla="*/ 29 w 29"/>
                  <a:gd name="T19" fmla="*/ 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30"/>
                  <a:gd name="T32" fmla="*/ 29 w 29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30">
                    <a:moveTo>
                      <a:pt x="29" y="1"/>
                    </a:moveTo>
                    <a:lnTo>
                      <a:pt x="20" y="1"/>
                    </a:lnTo>
                    <a:lnTo>
                      <a:pt x="0" y="14"/>
                    </a:lnTo>
                    <a:lnTo>
                      <a:pt x="9" y="30"/>
                    </a:lnTo>
                    <a:lnTo>
                      <a:pt x="29" y="19"/>
                    </a:lnTo>
                    <a:lnTo>
                      <a:pt x="20" y="19"/>
                    </a:lnTo>
                    <a:lnTo>
                      <a:pt x="29" y="1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37"/>
              <p:cNvSpPr>
                <a:spLocks/>
              </p:cNvSpPr>
              <p:nvPr/>
            </p:nvSpPr>
            <p:spPr bwMode="auto">
              <a:xfrm>
                <a:off x="703" y="2063"/>
                <a:ext cx="28" cy="26"/>
              </a:xfrm>
              <a:custGeom>
                <a:avLst/>
                <a:gdLst>
                  <a:gd name="T0" fmla="*/ 28 w 28"/>
                  <a:gd name="T1" fmla="*/ 17 h 26"/>
                  <a:gd name="T2" fmla="*/ 23 w 28"/>
                  <a:gd name="T3" fmla="*/ 9 h 26"/>
                  <a:gd name="T4" fmla="*/ 9 w 28"/>
                  <a:gd name="T5" fmla="*/ 0 h 26"/>
                  <a:gd name="T6" fmla="*/ 0 w 28"/>
                  <a:gd name="T7" fmla="*/ 18 h 26"/>
                  <a:gd name="T8" fmla="*/ 14 w 28"/>
                  <a:gd name="T9" fmla="*/ 26 h 26"/>
                  <a:gd name="T10" fmla="*/ 9 w 28"/>
                  <a:gd name="T11" fmla="*/ 18 h 26"/>
                  <a:gd name="T12" fmla="*/ 28 w 28"/>
                  <a:gd name="T13" fmla="*/ 17 h 26"/>
                  <a:gd name="T14" fmla="*/ 27 w 28"/>
                  <a:gd name="T15" fmla="*/ 11 h 26"/>
                  <a:gd name="T16" fmla="*/ 23 w 28"/>
                  <a:gd name="T17" fmla="*/ 9 h 26"/>
                  <a:gd name="T18" fmla="*/ 28 w 28"/>
                  <a:gd name="T19" fmla="*/ 1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26"/>
                  <a:gd name="T32" fmla="*/ 28 w 28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26">
                    <a:moveTo>
                      <a:pt x="28" y="17"/>
                    </a:moveTo>
                    <a:lnTo>
                      <a:pt x="23" y="9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14" y="26"/>
                    </a:lnTo>
                    <a:lnTo>
                      <a:pt x="9" y="18"/>
                    </a:lnTo>
                    <a:lnTo>
                      <a:pt x="28" y="17"/>
                    </a:lnTo>
                    <a:lnTo>
                      <a:pt x="27" y="11"/>
                    </a:lnTo>
                    <a:lnTo>
                      <a:pt x="23" y="9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38"/>
              <p:cNvSpPr>
                <a:spLocks/>
              </p:cNvSpPr>
              <p:nvPr/>
            </p:nvSpPr>
            <p:spPr bwMode="auto">
              <a:xfrm>
                <a:off x="712" y="2080"/>
                <a:ext cx="23" cy="34"/>
              </a:xfrm>
              <a:custGeom>
                <a:avLst/>
                <a:gdLst>
                  <a:gd name="T0" fmla="*/ 14 w 23"/>
                  <a:gd name="T1" fmla="*/ 14 h 34"/>
                  <a:gd name="T2" fmla="*/ 23 w 23"/>
                  <a:gd name="T3" fmla="*/ 23 h 34"/>
                  <a:gd name="T4" fmla="*/ 19 w 23"/>
                  <a:gd name="T5" fmla="*/ 0 h 34"/>
                  <a:gd name="T6" fmla="*/ 0 w 23"/>
                  <a:gd name="T7" fmla="*/ 1 h 34"/>
                  <a:gd name="T8" fmla="*/ 3 w 23"/>
                  <a:gd name="T9" fmla="*/ 25 h 34"/>
                  <a:gd name="T10" fmla="*/ 10 w 23"/>
                  <a:gd name="T11" fmla="*/ 34 h 34"/>
                  <a:gd name="T12" fmla="*/ 3 w 23"/>
                  <a:gd name="T13" fmla="*/ 25 h 34"/>
                  <a:gd name="T14" fmla="*/ 3 w 23"/>
                  <a:gd name="T15" fmla="*/ 32 h 34"/>
                  <a:gd name="T16" fmla="*/ 10 w 23"/>
                  <a:gd name="T17" fmla="*/ 34 h 34"/>
                  <a:gd name="T18" fmla="*/ 14 w 23"/>
                  <a:gd name="T19" fmla="*/ 14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4"/>
                  <a:gd name="T32" fmla="*/ 23 w 23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4">
                    <a:moveTo>
                      <a:pt x="14" y="14"/>
                    </a:moveTo>
                    <a:lnTo>
                      <a:pt x="23" y="23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3" y="25"/>
                    </a:lnTo>
                    <a:lnTo>
                      <a:pt x="10" y="34"/>
                    </a:lnTo>
                    <a:lnTo>
                      <a:pt x="3" y="25"/>
                    </a:lnTo>
                    <a:lnTo>
                      <a:pt x="3" y="32"/>
                    </a:lnTo>
                    <a:lnTo>
                      <a:pt x="10" y="3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39"/>
              <p:cNvSpPr>
                <a:spLocks/>
              </p:cNvSpPr>
              <p:nvPr/>
            </p:nvSpPr>
            <p:spPr bwMode="auto">
              <a:xfrm>
                <a:off x="722" y="2094"/>
                <a:ext cx="63" cy="33"/>
              </a:xfrm>
              <a:custGeom>
                <a:avLst/>
                <a:gdLst>
                  <a:gd name="T0" fmla="*/ 63 w 63"/>
                  <a:gd name="T1" fmla="*/ 16 h 33"/>
                  <a:gd name="T2" fmla="*/ 60 w 63"/>
                  <a:gd name="T3" fmla="*/ 13 h 33"/>
                  <a:gd name="T4" fmla="*/ 4 w 63"/>
                  <a:gd name="T5" fmla="*/ 0 h 33"/>
                  <a:gd name="T6" fmla="*/ 0 w 63"/>
                  <a:gd name="T7" fmla="*/ 20 h 33"/>
                  <a:gd name="T8" fmla="*/ 56 w 63"/>
                  <a:gd name="T9" fmla="*/ 33 h 33"/>
                  <a:gd name="T10" fmla="*/ 51 w 63"/>
                  <a:gd name="T11" fmla="*/ 29 h 33"/>
                  <a:gd name="T12" fmla="*/ 63 w 63"/>
                  <a:gd name="T13" fmla="*/ 1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3"/>
                  <a:gd name="T23" fmla="*/ 63 w 63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3">
                    <a:moveTo>
                      <a:pt x="63" y="16"/>
                    </a:moveTo>
                    <a:lnTo>
                      <a:pt x="60" y="13"/>
                    </a:lnTo>
                    <a:lnTo>
                      <a:pt x="4" y="0"/>
                    </a:lnTo>
                    <a:lnTo>
                      <a:pt x="0" y="20"/>
                    </a:lnTo>
                    <a:lnTo>
                      <a:pt x="56" y="33"/>
                    </a:lnTo>
                    <a:lnTo>
                      <a:pt x="51" y="29"/>
                    </a:lnTo>
                    <a:lnTo>
                      <a:pt x="63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40"/>
              <p:cNvSpPr>
                <a:spLocks/>
              </p:cNvSpPr>
              <p:nvPr/>
            </p:nvSpPr>
            <p:spPr bwMode="auto">
              <a:xfrm>
                <a:off x="773" y="2110"/>
                <a:ext cx="43" cy="45"/>
              </a:xfrm>
              <a:custGeom>
                <a:avLst/>
                <a:gdLst>
                  <a:gd name="T0" fmla="*/ 40 w 43"/>
                  <a:gd name="T1" fmla="*/ 26 h 45"/>
                  <a:gd name="T2" fmla="*/ 43 w 43"/>
                  <a:gd name="T3" fmla="*/ 29 h 45"/>
                  <a:gd name="T4" fmla="*/ 12 w 43"/>
                  <a:gd name="T5" fmla="*/ 0 h 45"/>
                  <a:gd name="T6" fmla="*/ 0 w 43"/>
                  <a:gd name="T7" fmla="*/ 13 h 45"/>
                  <a:gd name="T8" fmla="*/ 29 w 43"/>
                  <a:gd name="T9" fmla="*/ 42 h 45"/>
                  <a:gd name="T10" fmla="*/ 32 w 43"/>
                  <a:gd name="T11" fmla="*/ 45 h 45"/>
                  <a:gd name="T12" fmla="*/ 40 w 43"/>
                  <a:gd name="T13" fmla="*/ 26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45"/>
                  <a:gd name="T23" fmla="*/ 43 w 43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45">
                    <a:moveTo>
                      <a:pt x="40" y="26"/>
                    </a:moveTo>
                    <a:lnTo>
                      <a:pt x="43" y="29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29" y="42"/>
                    </a:lnTo>
                    <a:lnTo>
                      <a:pt x="32" y="45"/>
                    </a:lnTo>
                    <a:lnTo>
                      <a:pt x="40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41"/>
              <p:cNvSpPr>
                <a:spLocks/>
              </p:cNvSpPr>
              <p:nvPr/>
            </p:nvSpPr>
            <p:spPr bwMode="auto">
              <a:xfrm>
                <a:off x="805" y="2136"/>
                <a:ext cx="49" cy="32"/>
              </a:xfrm>
              <a:custGeom>
                <a:avLst/>
                <a:gdLst>
                  <a:gd name="T0" fmla="*/ 49 w 49"/>
                  <a:gd name="T1" fmla="*/ 12 h 32"/>
                  <a:gd name="T2" fmla="*/ 49 w 49"/>
                  <a:gd name="T3" fmla="*/ 14 h 32"/>
                  <a:gd name="T4" fmla="*/ 8 w 49"/>
                  <a:gd name="T5" fmla="*/ 0 h 32"/>
                  <a:gd name="T6" fmla="*/ 0 w 49"/>
                  <a:gd name="T7" fmla="*/ 19 h 32"/>
                  <a:gd name="T8" fmla="*/ 44 w 49"/>
                  <a:gd name="T9" fmla="*/ 32 h 32"/>
                  <a:gd name="T10" fmla="*/ 45 w 49"/>
                  <a:gd name="T11" fmla="*/ 32 h 32"/>
                  <a:gd name="T12" fmla="*/ 49 w 49"/>
                  <a:gd name="T13" fmla="*/ 1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32"/>
                  <a:gd name="T23" fmla="*/ 49 w 4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32">
                    <a:moveTo>
                      <a:pt x="49" y="12"/>
                    </a:moveTo>
                    <a:lnTo>
                      <a:pt x="49" y="14"/>
                    </a:lnTo>
                    <a:lnTo>
                      <a:pt x="8" y="0"/>
                    </a:lnTo>
                    <a:lnTo>
                      <a:pt x="0" y="19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9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42"/>
              <p:cNvSpPr>
                <a:spLocks/>
              </p:cNvSpPr>
              <p:nvPr/>
            </p:nvSpPr>
            <p:spPr bwMode="auto">
              <a:xfrm>
                <a:off x="850" y="2148"/>
                <a:ext cx="49" cy="29"/>
              </a:xfrm>
              <a:custGeom>
                <a:avLst/>
                <a:gdLst>
                  <a:gd name="T0" fmla="*/ 49 w 49"/>
                  <a:gd name="T1" fmla="*/ 11 h 29"/>
                  <a:gd name="T2" fmla="*/ 45 w 49"/>
                  <a:gd name="T3" fmla="*/ 9 h 29"/>
                  <a:gd name="T4" fmla="*/ 4 w 49"/>
                  <a:gd name="T5" fmla="*/ 0 h 29"/>
                  <a:gd name="T6" fmla="*/ 0 w 49"/>
                  <a:gd name="T7" fmla="*/ 20 h 29"/>
                  <a:gd name="T8" fmla="*/ 42 w 49"/>
                  <a:gd name="T9" fmla="*/ 29 h 29"/>
                  <a:gd name="T10" fmla="*/ 38 w 49"/>
                  <a:gd name="T11" fmla="*/ 27 h 29"/>
                  <a:gd name="T12" fmla="*/ 49 w 49"/>
                  <a:gd name="T13" fmla="*/ 1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29"/>
                  <a:gd name="T23" fmla="*/ 49 w 4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29">
                    <a:moveTo>
                      <a:pt x="49" y="11"/>
                    </a:moveTo>
                    <a:lnTo>
                      <a:pt x="45" y="9"/>
                    </a:lnTo>
                    <a:lnTo>
                      <a:pt x="4" y="0"/>
                    </a:lnTo>
                    <a:lnTo>
                      <a:pt x="0" y="20"/>
                    </a:lnTo>
                    <a:lnTo>
                      <a:pt x="42" y="29"/>
                    </a:lnTo>
                    <a:lnTo>
                      <a:pt x="38" y="27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43"/>
              <p:cNvSpPr>
                <a:spLocks/>
              </p:cNvSpPr>
              <p:nvPr/>
            </p:nvSpPr>
            <p:spPr bwMode="auto">
              <a:xfrm>
                <a:off x="888" y="2159"/>
                <a:ext cx="45" cy="40"/>
              </a:xfrm>
              <a:custGeom>
                <a:avLst/>
                <a:gdLst>
                  <a:gd name="T0" fmla="*/ 45 w 45"/>
                  <a:gd name="T1" fmla="*/ 31 h 40"/>
                  <a:gd name="T2" fmla="*/ 42 w 45"/>
                  <a:gd name="T3" fmla="*/ 23 h 40"/>
                  <a:gd name="T4" fmla="*/ 11 w 45"/>
                  <a:gd name="T5" fmla="*/ 0 h 40"/>
                  <a:gd name="T6" fmla="*/ 0 w 45"/>
                  <a:gd name="T7" fmla="*/ 16 h 40"/>
                  <a:gd name="T8" fmla="*/ 29 w 45"/>
                  <a:gd name="T9" fmla="*/ 40 h 40"/>
                  <a:gd name="T10" fmla="*/ 25 w 45"/>
                  <a:gd name="T11" fmla="*/ 32 h 40"/>
                  <a:gd name="T12" fmla="*/ 45 w 45"/>
                  <a:gd name="T13" fmla="*/ 31 h 40"/>
                  <a:gd name="T14" fmla="*/ 43 w 45"/>
                  <a:gd name="T15" fmla="*/ 27 h 40"/>
                  <a:gd name="T16" fmla="*/ 42 w 45"/>
                  <a:gd name="T17" fmla="*/ 23 h 40"/>
                  <a:gd name="T18" fmla="*/ 45 w 45"/>
                  <a:gd name="T19" fmla="*/ 3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40"/>
                  <a:gd name="T32" fmla="*/ 45 w 45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40">
                    <a:moveTo>
                      <a:pt x="45" y="31"/>
                    </a:moveTo>
                    <a:lnTo>
                      <a:pt x="42" y="23"/>
                    </a:lnTo>
                    <a:lnTo>
                      <a:pt x="11" y="0"/>
                    </a:lnTo>
                    <a:lnTo>
                      <a:pt x="0" y="16"/>
                    </a:lnTo>
                    <a:lnTo>
                      <a:pt x="29" y="40"/>
                    </a:lnTo>
                    <a:lnTo>
                      <a:pt x="25" y="32"/>
                    </a:lnTo>
                    <a:lnTo>
                      <a:pt x="45" y="31"/>
                    </a:lnTo>
                    <a:lnTo>
                      <a:pt x="43" y="27"/>
                    </a:lnTo>
                    <a:lnTo>
                      <a:pt x="42" y="23"/>
                    </a:lnTo>
                    <a:lnTo>
                      <a:pt x="45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44"/>
              <p:cNvSpPr>
                <a:spLocks/>
              </p:cNvSpPr>
              <p:nvPr/>
            </p:nvSpPr>
            <p:spPr bwMode="auto">
              <a:xfrm>
                <a:off x="913" y="2190"/>
                <a:ext cx="26" cy="61"/>
              </a:xfrm>
              <a:custGeom>
                <a:avLst/>
                <a:gdLst>
                  <a:gd name="T0" fmla="*/ 24 w 26"/>
                  <a:gd name="T1" fmla="*/ 50 h 61"/>
                  <a:gd name="T2" fmla="*/ 26 w 26"/>
                  <a:gd name="T3" fmla="*/ 54 h 61"/>
                  <a:gd name="T4" fmla="*/ 20 w 26"/>
                  <a:gd name="T5" fmla="*/ 0 h 61"/>
                  <a:gd name="T6" fmla="*/ 0 w 26"/>
                  <a:gd name="T7" fmla="*/ 1 h 61"/>
                  <a:gd name="T8" fmla="*/ 6 w 26"/>
                  <a:gd name="T9" fmla="*/ 55 h 61"/>
                  <a:gd name="T10" fmla="*/ 8 w 26"/>
                  <a:gd name="T11" fmla="*/ 61 h 61"/>
                  <a:gd name="T12" fmla="*/ 24 w 26"/>
                  <a:gd name="T13" fmla="*/ 5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61"/>
                  <a:gd name="T23" fmla="*/ 26 w 26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61">
                    <a:moveTo>
                      <a:pt x="24" y="50"/>
                    </a:moveTo>
                    <a:lnTo>
                      <a:pt x="26" y="54"/>
                    </a:lnTo>
                    <a:lnTo>
                      <a:pt x="20" y="0"/>
                    </a:lnTo>
                    <a:lnTo>
                      <a:pt x="0" y="1"/>
                    </a:lnTo>
                    <a:lnTo>
                      <a:pt x="6" y="55"/>
                    </a:lnTo>
                    <a:lnTo>
                      <a:pt x="8" y="61"/>
                    </a:ln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45"/>
              <p:cNvSpPr>
                <a:spLocks/>
              </p:cNvSpPr>
              <p:nvPr/>
            </p:nvSpPr>
            <p:spPr bwMode="auto">
              <a:xfrm>
                <a:off x="921" y="2240"/>
                <a:ext cx="48" cy="58"/>
              </a:xfrm>
              <a:custGeom>
                <a:avLst/>
                <a:gdLst>
                  <a:gd name="T0" fmla="*/ 46 w 48"/>
                  <a:gd name="T1" fmla="*/ 43 h 58"/>
                  <a:gd name="T2" fmla="*/ 48 w 48"/>
                  <a:gd name="T3" fmla="*/ 45 h 58"/>
                  <a:gd name="T4" fmla="*/ 16 w 48"/>
                  <a:gd name="T5" fmla="*/ 0 h 58"/>
                  <a:gd name="T6" fmla="*/ 0 w 48"/>
                  <a:gd name="T7" fmla="*/ 11 h 58"/>
                  <a:gd name="T8" fmla="*/ 34 w 48"/>
                  <a:gd name="T9" fmla="*/ 56 h 58"/>
                  <a:gd name="T10" fmla="*/ 36 w 48"/>
                  <a:gd name="T11" fmla="*/ 58 h 58"/>
                  <a:gd name="T12" fmla="*/ 46 w 48"/>
                  <a:gd name="T13" fmla="*/ 4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8"/>
                  <a:gd name="T23" fmla="*/ 48 w 48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8">
                    <a:moveTo>
                      <a:pt x="46" y="43"/>
                    </a:moveTo>
                    <a:lnTo>
                      <a:pt x="48" y="45"/>
                    </a:lnTo>
                    <a:lnTo>
                      <a:pt x="16" y="0"/>
                    </a:lnTo>
                    <a:lnTo>
                      <a:pt x="0" y="11"/>
                    </a:lnTo>
                    <a:lnTo>
                      <a:pt x="34" y="56"/>
                    </a:lnTo>
                    <a:lnTo>
                      <a:pt x="36" y="58"/>
                    </a:lnTo>
                    <a:lnTo>
                      <a:pt x="46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46"/>
              <p:cNvSpPr>
                <a:spLocks/>
              </p:cNvSpPr>
              <p:nvPr/>
            </p:nvSpPr>
            <p:spPr bwMode="auto">
              <a:xfrm>
                <a:off x="957" y="2283"/>
                <a:ext cx="39" cy="40"/>
              </a:xfrm>
              <a:custGeom>
                <a:avLst/>
                <a:gdLst>
                  <a:gd name="T0" fmla="*/ 36 w 39"/>
                  <a:gd name="T1" fmla="*/ 20 h 40"/>
                  <a:gd name="T2" fmla="*/ 39 w 39"/>
                  <a:gd name="T3" fmla="*/ 22 h 40"/>
                  <a:gd name="T4" fmla="*/ 10 w 39"/>
                  <a:gd name="T5" fmla="*/ 0 h 40"/>
                  <a:gd name="T6" fmla="*/ 0 w 39"/>
                  <a:gd name="T7" fmla="*/ 15 h 40"/>
                  <a:gd name="T8" fmla="*/ 28 w 39"/>
                  <a:gd name="T9" fmla="*/ 38 h 40"/>
                  <a:gd name="T10" fmla="*/ 34 w 39"/>
                  <a:gd name="T11" fmla="*/ 40 h 40"/>
                  <a:gd name="T12" fmla="*/ 36 w 39"/>
                  <a:gd name="T13" fmla="*/ 2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40"/>
                  <a:gd name="T23" fmla="*/ 39 w 39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40">
                    <a:moveTo>
                      <a:pt x="36" y="20"/>
                    </a:moveTo>
                    <a:lnTo>
                      <a:pt x="39" y="22"/>
                    </a:lnTo>
                    <a:lnTo>
                      <a:pt x="10" y="0"/>
                    </a:lnTo>
                    <a:lnTo>
                      <a:pt x="0" y="15"/>
                    </a:lnTo>
                    <a:lnTo>
                      <a:pt x="28" y="38"/>
                    </a:lnTo>
                    <a:lnTo>
                      <a:pt x="34" y="40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47"/>
              <p:cNvSpPr>
                <a:spLocks/>
              </p:cNvSpPr>
              <p:nvPr/>
            </p:nvSpPr>
            <p:spPr bwMode="auto">
              <a:xfrm>
                <a:off x="991" y="2303"/>
                <a:ext cx="77" cy="25"/>
              </a:xfrm>
              <a:custGeom>
                <a:avLst/>
                <a:gdLst>
                  <a:gd name="T0" fmla="*/ 77 w 77"/>
                  <a:gd name="T1" fmla="*/ 9 h 25"/>
                  <a:gd name="T2" fmla="*/ 70 w 77"/>
                  <a:gd name="T3" fmla="*/ 5 h 25"/>
                  <a:gd name="T4" fmla="*/ 2 w 77"/>
                  <a:gd name="T5" fmla="*/ 0 h 25"/>
                  <a:gd name="T6" fmla="*/ 0 w 77"/>
                  <a:gd name="T7" fmla="*/ 20 h 25"/>
                  <a:gd name="T8" fmla="*/ 70 w 77"/>
                  <a:gd name="T9" fmla="*/ 25 h 25"/>
                  <a:gd name="T10" fmla="*/ 63 w 77"/>
                  <a:gd name="T11" fmla="*/ 20 h 25"/>
                  <a:gd name="T12" fmla="*/ 77 w 77"/>
                  <a:gd name="T13" fmla="*/ 9 h 25"/>
                  <a:gd name="T14" fmla="*/ 76 w 77"/>
                  <a:gd name="T15" fmla="*/ 5 h 25"/>
                  <a:gd name="T16" fmla="*/ 70 w 77"/>
                  <a:gd name="T17" fmla="*/ 5 h 25"/>
                  <a:gd name="T18" fmla="*/ 77 w 77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25"/>
                  <a:gd name="T32" fmla="*/ 77 w 77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25">
                    <a:moveTo>
                      <a:pt x="77" y="9"/>
                    </a:moveTo>
                    <a:lnTo>
                      <a:pt x="70" y="5"/>
                    </a:lnTo>
                    <a:lnTo>
                      <a:pt x="2" y="0"/>
                    </a:lnTo>
                    <a:lnTo>
                      <a:pt x="0" y="20"/>
                    </a:lnTo>
                    <a:lnTo>
                      <a:pt x="70" y="25"/>
                    </a:lnTo>
                    <a:lnTo>
                      <a:pt x="63" y="20"/>
                    </a:lnTo>
                    <a:lnTo>
                      <a:pt x="77" y="9"/>
                    </a:lnTo>
                    <a:lnTo>
                      <a:pt x="76" y="5"/>
                    </a:lnTo>
                    <a:lnTo>
                      <a:pt x="70" y="5"/>
                    </a:lnTo>
                    <a:lnTo>
                      <a:pt x="77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48"/>
              <p:cNvSpPr>
                <a:spLocks/>
              </p:cNvSpPr>
              <p:nvPr/>
            </p:nvSpPr>
            <p:spPr bwMode="auto">
              <a:xfrm>
                <a:off x="1054" y="2312"/>
                <a:ext cx="34" cy="38"/>
              </a:xfrm>
              <a:custGeom>
                <a:avLst/>
                <a:gdLst>
                  <a:gd name="T0" fmla="*/ 34 w 34"/>
                  <a:gd name="T1" fmla="*/ 32 h 38"/>
                  <a:gd name="T2" fmla="*/ 32 w 34"/>
                  <a:gd name="T3" fmla="*/ 27 h 38"/>
                  <a:gd name="T4" fmla="*/ 14 w 34"/>
                  <a:gd name="T5" fmla="*/ 0 h 38"/>
                  <a:gd name="T6" fmla="*/ 0 w 34"/>
                  <a:gd name="T7" fmla="*/ 11 h 38"/>
                  <a:gd name="T8" fmla="*/ 18 w 34"/>
                  <a:gd name="T9" fmla="*/ 38 h 38"/>
                  <a:gd name="T10" fmla="*/ 16 w 34"/>
                  <a:gd name="T11" fmla="*/ 34 h 38"/>
                  <a:gd name="T12" fmla="*/ 34 w 34"/>
                  <a:gd name="T13" fmla="*/ 3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8"/>
                  <a:gd name="T23" fmla="*/ 34 w 34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8">
                    <a:moveTo>
                      <a:pt x="34" y="32"/>
                    </a:moveTo>
                    <a:lnTo>
                      <a:pt x="32" y="27"/>
                    </a:lnTo>
                    <a:lnTo>
                      <a:pt x="14" y="0"/>
                    </a:lnTo>
                    <a:lnTo>
                      <a:pt x="0" y="11"/>
                    </a:lnTo>
                    <a:lnTo>
                      <a:pt x="18" y="38"/>
                    </a:lnTo>
                    <a:lnTo>
                      <a:pt x="16" y="34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49"/>
              <p:cNvSpPr>
                <a:spLocks/>
              </p:cNvSpPr>
              <p:nvPr/>
            </p:nvSpPr>
            <p:spPr bwMode="auto">
              <a:xfrm>
                <a:off x="1070" y="2344"/>
                <a:ext cx="25" cy="53"/>
              </a:xfrm>
              <a:custGeom>
                <a:avLst/>
                <a:gdLst>
                  <a:gd name="T0" fmla="*/ 18 w 25"/>
                  <a:gd name="T1" fmla="*/ 35 h 53"/>
                  <a:gd name="T2" fmla="*/ 25 w 25"/>
                  <a:gd name="T3" fmla="*/ 42 h 53"/>
                  <a:gd name="T4" fmla="*/ 18 w 25"/>
                  <a:gd name="T5" fmla="*/ 0 h 53"/>
                  <a:gd name="T6" fmla="*/ 0 w 25"/>
                  <a:gd name="T7" fmla="*/ 2 h 53"/>
                  <a:gd name="T8" fmla="*/ 6 w 25"/>
                  <a:gd name="T9" fmla="*/ 46 h 53"/>
                  <a:gd name="T10" fmla="*/ 13 w 25"/>
                  <a:gd name="T11" fmla="*/ 53 h 53"/>
                  <a:gd name="T12" fmla="*/ 6 w 25"/>
                  <a:gd name="T13" fmla="*/ 46 h 53"/>
                  <a:gd name="T14" fmla="*/ 7 w 25"/>
                  <a:gd name="T15" fmla="*/ 51 h 53"/>
                  <a:gd name="T16" fmla="*/ 13 w 25"/>
                  <a:gd name="T17" fmla="*/ 53 h 53"/>
                  <a:gd name="T18" fmla="*/ 18 w 25"/>
                  <a:gd name="T19" fmla="*/ 35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53"/>
                  <a:gd name="T32" fmla="*/ 25 w 25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53">
                    <a:moveTo>
                      <a:pt x="18" y="35"/>
                    </a:moveTo>
                    <a:lnTo>
                      <a:pt x="25" y="4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6" y="46"/>
                    </a:lnTo>
                    <a:lnTo>
                      <a:pt x="13" y="53"/>
                    </a:lnTo>
                    <a:lnTo>
                      <a:pt x="6" y="46"/>
                    </a:lnTo>
                    <a:lnTo>
                      <a:pt x="7" y="51"/>
                    </a:lnTo>
                    <a:lnTo>
                      <a:pt x="13" y="53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50"/>
              <p:cNvSpPr>
                <a:spLocks/>
              </p:cNvSpPr>
              <p:nvPr/>
            </p:nvSpPr>
            <p:spPr bwMode="auto">
              <a:xfrm>
                <a:off x="1083" y="2379"/>
                <a:ext cx="54" cy="30"/>
              </a:xfrm>
              <a:custGeom>
                <a:avLst/>
                <a:gdLst>
                  <a:gd name="T0" fmla="*/ 54 w 54"/>
                  <a:gd name="T1" fmla="*/ 14 h 30"/>
                  <a:gd name="T2" fmla="*/ 50 w 54"/>
                  <a:gd name="T3" fmla="*/ 12 h 30"/>
                  <a:gd name="T4" fmla="*/ 5 w 54"/>
                  <a:gd name="T5" fmla="*/ 0 h 30"/>
                  <a:gd name="T6" fmla="*/ 0 w 54"/>
                  <a:gd name="T7" fmla="*/ 18 h 30"/>
                  <a:gd name="T8" fmla="*/ 45 w 54"/>
                  <a:gd name="T9" fmla="*/ 30 h 30"/>
                  <a:gd name="T10" fmla="*/ 41 w 54"/>
                  <a:gd name="T11" fmla="*/ 29 h 30"/>
                  <a:gd name="T12" fmla="*/ 54 w 54"/>
                  <a:gd name="T13" fmla="*/ 14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30"/>
                  <a:gd name="T23" fmla="*/ 54 w 54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30">
                    <a:moveTo>
                      <a:pt x="54" y="14"/>
                    </a:moveTo>
                    <a:lnTo>
                      <a:pt x="50" y="12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45" y="30"/>
                    </a:lnTo>
                    <a:lnTo>
                      <a:pt x="41" y="29"/>
                    </a:lnTo>
                    <a:lnTo>
                      <a:pt x="54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51"/>
              <p:cNvSpPr>
                <a:spLocks/>
              </p:cNvSpPr>
              <p:nvPr/>
            </p:nvSpPr>
            <p:spPr bwMode="auto">
              <a:xfrm>
                <a:off x="1124" y="2393"/>
                <a:ext cx="34" cy="34"/>
              </a:xfrm>
              <a:custGeom>
                <a:avLst/>
                <a:gdLst>
                  <a:gd name="T0" fmla="*/ 33 w 34"/>
                  <a:gd name="T1" fmla="*/ 16 h 34"/>
                  <a:gd name="T2" fmla="*/ 34 w 34"/>
                  <a:gd name="T3" fmla="*/ 18 h 34"/>
                  <a:gd name="T4" fmla="*/ 13 w 34"/>
                  <a:gd name="T5" fmla="*/ 0 h 34"/>
                  <a:gd name="T6" fmla="*/ 0 w 34"/>
                  <a:gd name="T7" fmla="*/ 15 h 34"/>
                  <a:gd name="T8" fmla="*/ 22 w 34"/>
                  <a:gd name="T9" fmla="*/ 33 h 34"/>
                  <a:gd name="T10" fmla="*/ 24 w 34"/>
                  <a:gd name="T11" fmla="*/ 34 h 34"/>
                  <a:gd name="T12" fmla="*/ 33 w 34"/>
                  <a:gd name="T13" fmla="*/ 16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4"/>
                  <a:gd name="T23" fmla="*/ 34 w 34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4">
                    <a:moveTo>
                      <a:pt x="33" y="16"/>
                    </a:moveTo>
                    <a:lnTo>
                      <a:pt x="34" y="18"/>
                    </a:lnTo>
                    <a:lnTo>
                      <a:pt x="13" y="0"/>
                    </a:lnTo>
                    <a:lnTo>
                      <a:pt x="0" y="15"/>
                    </a:lnTo>
                    <a:lnTo>
                      <a:pt x="22" y="33"/>
                    </a:lnTo>
                    <a:lnTo>
                      <a:pt x="24" y="34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52"/>
              <p:cNvSpPr>
                <a:spLocks/>
              </p:cNvSpPr>
              <p:nvPr/>
            </p:nvSpPr>
            <p:spPr bwMode="auto">
              <a:xfrm>
                <a:off x="1148" y="2409"/>
                <a:ext cx="41" cy="36"/>
              </a:xfrm>
              <a:custGeom>
                <a:avLst/>
                <a:gdLst>
                  <a:gd name="T0" fmla="*/ 37 w 41"/>
                  <a:gd name="T1" fmla="*/ 17 h 36"/>
                  <a:gd name="T2" fmla="*/ 41 w 41"/>
                  <a:gd name="T3" fmla="*/ 18 h 36"/>
                  <a:gd name="T4" fmla="*/ 9 w 41"/>
                  <a:gd name="T5" fmla="*/ 0 h 36"/>
                  <a:gd name="T6" fmla="*/ 0 w 41"/>
                  <a:gd name="T7" fmla="*/ 18 h 36"/>
                  <a:gd name="T8" fmla="*/ 30 w 41"/>
                  <a:gd name="T9" fmla="*/ 35 h 36"/>
                  <a:gd name="T10" fmla="*/ 34 w 41"/>
                  <a:gd name="T11" fmla="*/ 36 h 36"/>
                  <a:gd name="T12" fmla="*/ 37 w 41"/>
                  <a:gd name="T13" fmla="*/ 1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6"/>
                  <a:gd name="T23" fmla="*/ 41 w 4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6">
                    <a:moveTo>
                      <a:pt x="37" y="17"/>
                    </a:moveTo>
                    <a:lnTo>
                      <a:pt x="41" y="18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30" y="35"/>
                    </a:lnTo>
                    <a:lnTo>
                      <a:pt x="34" y="36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53"/>
              <p:cNvSpPr>
                <a:spLocks/>
              </p:cNvSpPr>
              <p:nvPr/>
            </p:nvSpPr>
            <p:spPr bwMode="auto">
              <a:xfrm>
                <a:off x="1182" y="2426"/>
                <a:ext cx="48" cy="27"/>
              </a:xfrm>
              <a:custGeom>
                <a:avLst/>
                <a:gdLst>
                  <a:gd name="T0" fmla="*/ 48 w 48"/>
                  <a:gd name="T1" fmla="*/ 10 h 27"/>
                  <a:gd name="T2" fmla="*/ 43 w 48"/>
                  <a:gd name="T3" fmla="*/ 9 h 27"/>
                  <a:gd name="T4" fmla="*/ 3 w 48"/>
                  <a:gd name="T5" fmla="*/ 0 h 27"/>
                  <a:gd name="T6" fmla="*/ 0 w 48"/>
                  <a:gd name="T7" fmla="*/ 19 h 27"/>
                  <a:gd name="T8" fmla="*/ 39 w 48"/>
                  <a:gd name="T9" fmla="*/ 27 h 27"/>
                  <a:gd name="T10" fmla="*/ 34 w 48"/>
                  <a:gd name="T11" fmla="*/ 25 h 27"/>
                  <a:gd name="T12" fmla="*/ 48 w 48"/>
                  <a:gd name="T13" fmla="*/ 1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7"/>
                  <a:gd name="T23" fmla="*/ 48 w 4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7">
                    <a:moveTo>
                      <a:pt x="48" y="10"/>
                    </a:moveTo>
                    <a:lnTo>
                      <a:pt x="43" y="9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39" y="27"/>
                    </a:lnTo>
                    <a:lnTo>
                      <a:pt x="34" y="25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54"/>
              <p:cNvSpPr>
                <a:spLocks/>
              </p:cNvSpPr>
              <p:nvPr/>
            </p:nvSpPr>
            <p:spPr bwMode="auto">
              <a:xfrm>
                <a:off x="1216" y="2436"/>
                <a:ext cx="40" cy="40"/>
              </a:xfrm>
              <a:custGeom>
                <a:avLst/>
                <a:gdLst>
                  <a:gd name="T0" fmla="*/ 38 w 40"/>
                  <a:gd name="T1" fmla="*/ 26 h 40"/>
                  <a:gd name="T2" fmla="*/ 40 w 40"/>
                  <a:gd name="T3" fmla="*/ 27 h 40"/>
                  <a:gd name="T4" fmla="*/ 14 w 40"/>
                  <a:gd name="T5" fmla="*/ 0 h 40"/>
                  <a:gd name="T6" fmla="*/ 0 w 40"/>
                  <a:gd name="T7" fmla="*/ 15 h 40"/>
                  <a:gd name="T8" fmla="*/ 25 w 40"/>
                  <a:gd name="T9" fmla="*/ 40 h 40"/>
                  <a:gd name="T10" fmla="*/ 25 w 40"/>
                  <a:gd name="T11" fmla="*/ 40 h 40"/>
                  <a:gd name="T12" fmla="*/ 38 w 40"/>
                  <a:gd name="T13" fmla="*/ 2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0"/>
                  <a:gd name="T23" fmla="*/ 40 w 40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0">
                    <a:moveTo>
                      <a:pt x="38" y="26"/>
                    </a:moveTo>
                    <a:lnTo>
                      <a:pt x="40" y="27"/>
                    </a:lnTo>
                    <a:lnTo>
                      <a:pt x="14" y="0"/>
                    </a:lnTo>
                    <a:lnTo>
                      <a:pt x="0" y="15"/>
                    </a:lnTo>
                    <a:lnTo>
                      <a:pt x="25" y="40"/>
                    </a:lnTo>
                    <a:lnTo>
                      <a:pt x="38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55"/>
              <p:cNvSpPr>
                <a:spLocks/>
              </p:cNvSpPr>
              <p:nvPr/>
            </p:nvSpPr>
            <p:spPr bwMode="auto">
              <a:xfrm>
                <a:off x="1241" y="2462"/>
                <a:ext cx="56" cy="52"/>
              </a:xfrm>
              <a:custGeom>
                <a:avLst/>
                <a:gdLst>
                  <a:gd name="T0" fmla="*/ 54 w 56"/>
                  <a:gd name="T1" fmla="*/ 36 h 52"/>
                  <a:gd name="T2" fmla="*/ 56 w 56"/>
                  <a:gd name="T3" fmla="*/ 36 h 52"/>
                  <a:gd name="T4" fmla="*/ 13 w 56"/>
                  <a:gd name="T5" fmla="*/ 0 h 52"/>
                  <a:gd name="T6" fmla="*/ 0 w 56"/>
                  <a:gd name="T7" fmla="*/ 14 h 52"/>
                  <a:gd name="T8" fmla="*/ 44 w 56"/>
                  <a:gd name="T9" fmla="*/ 50 h 52"/>
                  <a:gd name="T10" fmla="*/ 45 w 56"/>
                  <a:gd name="T11" fmla="*/ 52 h 52"/>
                  <a:gd name="T12" fmla="*/ 54 w 56"/>
                  <a:gd name="T13" fmla="*/ 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52"/>
                  <a:gd name="T23" fmla="*/ 56 w 56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52">
                    <a:moveTo>
                      <a:pt x="54" y="36"/>
                    </a:moveTo>
                    <a:lnTo>
                      <a:pt x="56" y="36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44" y="50"/>
                    </a:lnTo>
                    <a:lnTo>
                      <a:pt x="45" y="52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56"/>
              <p:cNvSpPr>
                <a:spLocks/>
              </p:cNvSpPr>
              <p:nvPr/>
            </p:nvSpPr>
            <p:spPr bwMode="auto">
              <a:xfrm>
                <a:off x="1286" y="2498"/>
                <a:ext cx="49" cy="39"/>
              </a:xfrm>
              <a:custGeom>
                <a:avLst/>
                <a:gdLst>
                  <a:gd name="T0" fmla="*/ 45 w 49"/>
                  <a:gd name="T1" fmla="*/ 19 h 39"/>
                  <a:gd name="T2" fmla="*/ 49 w 49"/>
                  <a:gd name="T3" fmla="*/ 21 h 39"/>
                  <a:gd name="T4" fmla="*/ 9 w 49"/>
                  <a:gd name="T5" fmla="*/ 0 h 39"/>
                  <a:gd name="T6" fmla="*/ 0 w 49"/>
                  <a:gd name="T7" fmla="*/ 16 h 39"/>
                  <a:gd name="T8" fmla="*/ 40 w 49"/>
                  <a:gd name="T9" fmla="*/ 37 h 39"/>
                  <a:gd name="T10" fmla="*/ 44 w 49"/>
                  <a:gd name="T11" fmla="*/ 39 h 39"/>
                  <a:gd name="T12" fmla="*/ 45 w 49"/>
                  <a:gd name="T13" fmla="*/ 19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39"/>
                  <a:gd name="T23" fmla="*/ 49 w 4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39">
                    <a:moveTo>
                      <a:pt x="45" y="19"/>
                    </a:moveTo>
                    <a:lnTo>
                      <a:pt x="49" y="21"/>
                    </a:lnTo>
                    <a:lnTo>
                      <a:pt x="9" y="0"/>
                    </a:lnTo>
                    <a:lnTo>
                      <a:pt x="0" y="16"/>
                    </a:lnTo>
                    <a:lnTo>
                      <a:pt x="40" y="37"/>
                    </a:lnTo>
                    <a:lnTo>
                      <a:pt x="44" y="39"/>
                    </a:lnTo>
                    <a:lnTo>
                      <a:pt x="45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57"/>
              <p:cNvSpPr>
                <a:spLocks/>
              </p:cNvSpPr>
              <p:nvPr/>
            </p:nvSpPr>
            <p:spPr bwMode="auto">
              <a:xfrm>
                <a:off x="1330" y="2517"/>
                <a:ext cx="45" cy="22"/>
              </a:xfrm>
              <a:custGeom>
                <a:avLst/>
                <a:gdLst>
                  <a:gd name="T0" fmla="*/ 28 w 45"/>
                  <a:gd name="T1" fmla="*/ 8 h 22"/>
                  <a:gd name="T2" fmla="*/ 36 w 45"/>
                  <a:gd name="T3" fmla="*/ 2 h 22"/>
                  <a:gd name="T4" fmla="*/ 1 w 45"/>
                  <a:gd name="T5" fmla="*/ 0 h 22"/>
                  <a:gd name="T6" fmla="*/ 0 w 45"/>
                  <a:gd name="T7" fmla="*/ 20 h 22"/>
                  <a:gd name="T8" fmla="*/ 36 w 45"/>
                  <a:gd name="T9" fmla="*/ 22 h 22"/>
                  <a:gd name="T10" fmla="*/ 45 w 45"/>
                  <a:gd name="T11" fmla="*/ 17 h 22"/>
                  <a:gd name="T12" fmla="*/ 36 w 45"/>
                  <a:gd name="T13" fmla="*/ 22 h 22"/>
                  <a:gd name="T14" fmla="*/ 41 w 45"/>
                  <a:gd name="T15" fmla="*/ 22 h 22"/>
                  <a:gd name="T16" fmla="*/ 45 w 45"/>
                  <a:gd name="T17" fmla="*/ 17 h 22"/>
                  <a:gd name="T18" fmla="*/ 28 w 45"/>
                  <a:gd name="T19" fmla="*/ 8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2"/>
                  <a:gd name="T32" fmla="*/ 45 w 45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2">
                    <a:moveTo>
                      <a:pt x="28" y="8"/>
                    </a:moveTo>
                    <a:lnTo>
                      <a:pt x="36" y="2"/>
                    </a:lnTo>
                    <a:lnTo>
                      <a:pt x="1" y="0"/>
                    </a:lnTo>
                    <a:lnTo>
                      <a:pt x="0" y="20"/>
                    </a:lnTo>
                    <a:lnTo>
                      <a:pt x="36" y="22"/>
                    </a:lnTo>
                    <a:lnTo>
                      <a:pt x="45" y="17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17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58"/>
              <p:cNvSpPr>
                <a:spLocks/>
              </p:cNvSpPr>
              <p:nvPr/>
            </p:nvSpPr>
            <p:spPr bwMode="auto">
              <a:xfrm>
                <a:off x="1358" y="2487"/>
                <a:ext cx="36" cy="47"/>
              </a:xfrm>
              <a:custGeom>
                <a:avLst/>
                <a:gdLst>
                  <a:gd name="T0" fmla="*/ 24 w 36"/>
                  <a:gd name="T1" fmla="*/ 0 h 47"/>
                  <a:gd name="T2" fmla="*/ 18 w 36"/>
                  <a:gd name="T3" fmla="*/ 3 h 47"/>
                  <a:gd name="T4" fmla="*/ 0 w 36"/>
                  <a:gd name="T5" fmla="*/ 38 h 47"/>
                  <a:gd name="T6" fmla="*/ 17 w 36"/>
                  <a:gd name="T7" fmla="*/ 47 h 47"/>
                  <a:gd name="T8" fmla="*/ 36 w 36"/>
                  <a:gd name="T9" fmla="*/ 12 h 47"/>
                  <a:gd name="T10" fmla="*/ 31 w 36"/>
                  <a:gd name="T11" fmla="*/ 18 h 47"/>
                  <a:gd name="T12" fmla="*/ 24 w 36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7"/>
                  <a:gd name="T23" fmla="*/ 36 w 36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7">
                    <a:moveTo>
                      <a:pt x="24" y="0"/>
                    </a:moveTo>
                    <a:lnTo>
                      <a:pt x="18" y="3"/>
                    </a:lnTo>
                    <a:lnTo>
                      <a:pt x="0" y="38"/>
                    </a:lnTo>
                    <a:lnTo>
                      <a:pt x="17" y="47"/>
                    </a:lnTo>
                    <a:lnTo>
                      <a:pt x="36" y="12"/>
                    </a:lnTo>
                    <a:lnTo>
                      <a:pt x="31" y="1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59"/>
              <p:cNvSpPr>
                <a:spLocks/>
              </p:cNvSpPr>
              <p:nvPr/>
            </p:nvSpPr>
            <p:spPr bwMode="auto">
              <a:xfrm>
                <a:off x="1382" y="2478"/>
                <a:ext cx="30" cy="27"/>
              </a:xfrm>
              <a:custGeom>
                <a:avLst/>
                <a:gdLst>
                  <a:gd name="T0" fmla="*/ 27 w 30"/>
                  <a:gd name="T1" fmla="*/ 0 h 27"/>
                  <a:gd name="T2" fmla="*/ 23 w 30"/>
                  <a:gd name="T3" fmla="*/ 0 h 27"/>
                  <a:gd name="T4" fmla="*/ 0 w 30"/>
                  <a:gd name="T5" fmla="*/ 9 h 27"/>
                  <a:gd name="T6" fmla="*/ 7 w 30"/>
                  <a:gd name="T7" fmla="*/ 27 h 27"/>
                  <a:gd name="T8" fmla="*/ 30 w 30"/>
                  <a:gd name="T9" fmla="*/ 18 h 27"/>
                  <a:gd name="T10" fmla="*/ 27 w 30"/>
                  <a:gd name="T11" fmla="*/ 18 h 27"/>
                  <a:gd name="T12" fmla="*/ 27 w 30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7"/>
                  <a:gd name="T23" fmla="*/ 30 w 3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7">
                    <a:moveTo>
                      <a:pt x="27" y="0"/>
                    </a:moveTo>
                    <a:lnTo>
                      <a:pt x="23" y="0"/>
                    </a:lnTo>
                    <a:lnTo>
                      <a:pt x="0" y="9"/>
                    </a:lnTo>
                    <a:lnTo>
                      <a:pt x="7" y="27"/>
                    </a:lnTo>
                    <a:lnTo>
                      <a:pt x="30" y="18"/>
                    </a:lnTo>
                    <a:lnTo>
                      <a:pt x="27" y="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60"/>
              <p:cNvSpPr>
                <a:spLocks/>
              </p:cNvSpPr>
              <p:nvPr/>
            </p:nvSpPr>
            <p:spPr bwMode="auto">
              <a:xfrm>
                <a:off x="1409" y="2476"/>
                <a:ext cx="61" cy="20"/>
              </a:xfrm>
              <a:custGeom>
                <a:avLst/>
                <a:gdLst>
                  <a:gd name="T0" fmla="*/ 61 w 61"/>
                  <a:gd name="T1" fmla="*/ 5 h 20"/>
                  <a:gd name="T2" fmla="*/ 54 w 61"/>
                  <a:gd name="T3" fmla="*/ 0 h 20"/>
                  <a:gd name="T4" fmla="*/ 0 w 61"/>
                  <a:gd name="T5" fmla="*/ 2 h 20"/>
                  <a:gd name="T6" fmla="*/ 0 w 61"/>
                  <a:gd name="T7" fmla="*/ 20 h 20"/>
                  <a:gd name="T8" fmla="*/ 54 w 61"/>
                  <a:gd name="T9" fmla="*/ 20 h 20"/>
                  <a:gd name="T10" fmla="*/ 45 w 61"/>
                  <a:gd name="T11" fmla="*/ 16 h 20"/>
                  <a:gd name="T12" fmla="*/ 61 w 61"/>
                  <a:gd name="T13" fmla="*/ 5 h 20"/>
                  <a:gd name="T14" fmla="*/ 59 w 61"/>
                  <a:gd name="T15" fmla="*/ 0 h 20"/>
                  <a:gd name="T16" fmla="*/ 54 w 61"/>
                  <a:gd name="T17" fmla="*/ 0 h 20"/>
                  <a:gd name="T18" fmla="*/ 61 w 61"/>
                  <a:gd name="T19" fmla="*/ 5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20"/>
                  <a:gd name="T32" fmla="*/ 61 w 61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20">
                    <a:moveTo>
                      <a:pt x="61" y="5"/>
                    </a:moveTo>
                    <a:lnTo>
                      <a:pt x="54" y="0"/>
                    </a:lnTo>
                    <a:lnTo>
                      <a:pt x="0" y="2"/>
                    </a:lnTo>
                    <a:lnTo>
                      <a:pt x="0" y="20"/>
                    </a:lnTo>
                    <a:lnTo>
                      <a:pt x="54" y="20"/>
                    </a:lnTo>
                    <a:lnTo>
                      <a:pt x="45" y="16"/>
                    </a:lnTo>
                    <a:lnTo>
                      <a:pt x="61" y="5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61"/>
              <p:cNvSpPr>
                <a:spLocks/>
              </p:cNvSpPr>
              <p:nvPr/>
            </p:nvSpPr>
            <p:spPr bwMode="auto">
              <a:xfrm>
                <a:off x="1454" y="2481"/>
                <a:ext cx="47" cy="63"/>
              </a:xfrm>
              <a:custGeom>
                <a:avLst/>
                <a:gdLst>
                  <a:gd name="T0" fmla="*/ 38 w 47"/>
                  <a:gd name="T1" fmla="*/ 45 h 63"/>
                  <a:gd name="T2" fmla="*/ 47 w 47"/>
                  <a:gd name="T3" fmla="*/ 49 h 63"/>
                  <a:gd name="T4" fmla="*/ 16 w 47"/>
                  <a:gd name="T5" fmla="*/ 0 h 63"/>
                  <a:gd name="T6" fmla="*/ 0 w 47"/>
                  <a:gd name="T7" fmla="*/ 11 h 63"/>
                  <a:gd name="T8" fmla="*/ 29 w 47"/>
                  <a:gd name="T9" fmla="*/ 60 h 63"/>
                  <a:gd name="T10" fmla="*/ 38 w 47"/>
                  <a:gd name="T11" fmla="*/ 63 h 63"/>
                  <a:gd name="T12" fmla="*/ 29 w 47"/>
                  <a:gd name="T13" fmla="*/ 60 h 63"/>
                  <a:gd name="T14" fmla="*/ 32 w 47"/>
                  <a:gd name="T15" fmla="*/ 63 h 63"/>
                  <a:gd name="T16" fmla="*/ 38 w 47"/>
                  <a:gd name="T17" fmla="*/ 63 h 63"/>
                  <a:gd name="T18" fmla="*/ 38 w 47"/>
                  <a:gd name="T19" fmla="*/ 45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63"/>
                  <a:gd name="T32" fmla="*/ 47 w 47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63">
                    <a:moveTo>
                      <a:pt x="38" y="45"/>
                    </a:moveTo>
                    <a:lnTo>
                      <a:pt x="47" y="49"/>
                    </a:lnTo>
                    <a:lnTo>
                      <a:pt x="16" y="0"/>
                    </a:lnTo>
                    <a:lnTo>
                      <a:pt x="0" y="11"/>
                    </a:lnTo>
                    <a:lnTo>
                      <a:pt x="29" y="60"/>
                    </a:lnTo>
                    <a:lnTo>
                      <a:pt x="38" y="63"/>
                    </a:lnTo>
                    <a:lnTo>
                      <a:pt x="29" y="60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38" y="4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62"/>
              <p:cNvSpPr>
                <a:spLocks/>
              </p:cNvSpPr>
              <p:nvPr/>
            </p:nvSpPr>
            <p:spPr bwMode="auto">
              <a:xfrm>
                <a:off x="1492" y="2526"/>
                <a:ext cx="47" cy="20"/>
              </a:xfrm>
              <a:custGeom>
                <a:avLst/>
                <a:gdLst>
                  <a:gd name="T0" fmla="*/ 47 w 47"/>
                  <a:gd name="T1" fmla="*/ 6 h 20"/>
                  <a:gd name="T2" fmla="*/ 39 w 47"/>
                  <a:gd name="T3" fmla="*/ 0 h 20"/>
                  <a:gd name="T4" fmla="*/ 0 w 47"/>
                  <a:gd name="T5" fmla="*/ 0 h 20"/>
                  <a:gd name="T6" fmla="*/ 0 w 47"/>
                  <a:gd name="T7" fmla="*/ 18 h 20"/>
                  <a:gd name="T8" fmla="*/ 39 w 47"/>
                  <a:gd name="T9" fmla="*/ 20 h 20"/>
                  <a:gd name="T10" fmla="*/ 32 w 47"/>
                  <a:gd name="T11" fmla="*/ 17 h 20"/>
                  <a:gd name="T12" fmla="*/ 47 w 47"/>
                  <a:gd name="T13" fmla="*/ 6 h 20"/>
                  <a:gd name="T14" fmla="*/ 45 w 47"/>
                  <a:gd name="T15" fmla="*/ 2 h 20"/>
                  <a:gd name="T16" fmla="*/ 39 w 47"/>
                  <a:gd name="T17" fmla="*/ 0 h 20"/>
                  <a:gd name="T18" fmla="*/ 47 w 47"/>
                  <a:gd name="T19" fmla="*/ 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0"/>
                  <a:gd name="T32" fmla="*/ 47 w 47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0">
                    <a:moveTo>
                      <a:pt x="47" y="6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9" y="20"/>
                    </a:lnTo>
                    <a:lnTo>
                      <a:pt x="32" y="17"/>
                    </a:lnTo>
                    <a:lnTo>
                      <a:pt x="47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63"/>
              <p:cNvSpPr>
                <a:spLocks/>
              </p:cNvSpPr>
              <p:nvPr/>
            </p:nvSpPr>
            <p:spPr bwMode="auto">
              <a:xfrm>
                <a:off x="1524" y="2532"/>
                <a:ext cx="40" cy="48"/>
              </a:xfrm>
              <a:custGeom>
                <a:avLst/>
                <a:gdLst>
                  <a:gd name="T0" fmla="*/ 38 w 40"/>
                  <a:gd name="T1" fmla="*/ 32 h 48"/>
                  <a:gd name="T2" fmla="*/ 40 w 40"/>
                  <a:gd name="T3" fmla="*/ 34 h 48"/>
                  <a:gd name="T4" fmla="*/ 15 w 40"/>
                  <a:gd name="T5" fmla="*/ 0 h 48"/>
                  <a:gd name="T6" fmla="*/ 0 w 40"/>
                  <a:gd name="T7" fmla="*/ 11 h 48"/>
                  <a:gd name="T8" fmla="*/ 24 w 40"/>
                  <a:gd name="T9" fmla="*/ 45 h 48"/>
                  <a:gd name="T10" fmla="*/ 25 w 40"/>
                  <a:gd name="T11" fmla="*/ 48 h 48"/>
                  <a:gd name="T12" fmla="*/ 38 w 40"/>
                  <a:gd name="T13" fmla="*/ 32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8"/>
                  <a:gd name="T23" fmla="*/ 40 w 40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8">
                    <a:moveTo>
                      <a:pt x="38" y="32"/>
                    </a:moveTo>
                    <a:lnTo>
                      <a:pt x="40" y="34"/>
                    </a:lnTo>
                    <a:lnTo>
                      <a:pt x="15" y="0"/>
                    </a:lnTo>
                    <a:lnTo>
                      <a:pt x="0" y="11"/>
                    </a:lnTo>
                    <a:lnTo>
                      <a:pt x="24" y="45"/>
                    </a:lnTo>
                    <a:lnTo>
                      <a:pt x="25" y="48"/>
                    </a:ln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64"/>
              <p:cNvSpPr>
                <a:spLocks/>
              </p:cNvSpPr>
              <p:nvPr/>
            </p:nvSpPr>
            <p:spPr bwMode="auto">
              <a:xfrm>
                <a:off x="1549" y="2564"/>
                <a:ext cx="40" cy="36"/>
              </a:xfrm>
              <a:custGeom>
                <a:avLst/>
                <a:gdLst>
                  <a:gd name="T0" fmla="*/ 38 w 40"/>
                  <a:gd name="T1" fmla="*/ 20 h 36"/>
                  <a:gd name="T2" fmla="*/ 40 w 40"/>
                  <a:gd name="T3" fmla="*/ 20 h 36"/>
                  <a:gd name="T4" fmla="*/ 13 w 40"/>
                  <a:gd name="T5" fmla="*/ 0 h 36"/>
                  <a:gd name="T6" fmla="*/ 0 w 40"/>
                  <a:gd name="T7" fmla="*/ 16 h 36"/>
                  <a:gd name="T8" fmla="*/ 27 w 40"/>
                  <a:gd name="T9" fmla="*/ 36 h 36"/>
                  <a:gd name="T10" fmla="*/ 27 w 40"/>
                  <a:gd name="T11" fmla="*/ 36 h 36"/>
                  <a:gd name="T12" fmla="*/ 38 w 40"/>
                  <a:gd name="T13" fmla="*/ 2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36"/>
                  <a:gd name="T23" fmla="*/ 40 w 40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36">
                    <a:moveTo>
                      <a:pt x="38" y="20"/>
                    </a:moveTo>
                    <a:lnTo>
                      <a:pt x="40" y="20"/>
                    </a:lnTo>
                    <a:lnTo>
                      <a:pt x="13" y="0"/>
                    </a:lnTo>
                    <a:lnTo>
                      <a:pt x="0" y="16"/>
                    </a:lnTo>
                    <a:lnTo>
                      <a:pt x="27" y="36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65"/>
              <p:cNvSpPr>
                <a:spLocks/>
              </p:cNvSpPr>
              <p:nvPr/>
            </p:nvSpPr>
            <p:spPr bwMode="auto">
              <a:xfrm>
                <a:off x="1576" y="2584"/>
                <a:ext cx="107" cy="83"/>
              </a:xfrm>
              <a:custGeom>
                <a:avLst/>
                <a:gdLst>
                  <a:gd name="T0" fmla="*/ 101 w 107"/>
                  <a:gd name="T1" fmla="*/ 63 h 83"/>
                  <a:gd name="T2" fmla="*/ 107 w 107"/>
                  <a:gd name="T3" fmla="*/ 65 h 83"/>
                  <a:gd name="T4" fmla="*/ 11 w 107"/>
                  <a:gd name="T5" fmla="*/ 0 h 83"/>
                  <a:gd name="T6" fmla="*/ 0 w 107"/>
                  <a:gd name="T7" fmla="*/ 16 h 83"/>
                  <a:gd name="T8" fmla="*/ 96 w 107"/>
                  <a:gd name="T9" fmla="*/ 81 h 83"/>
                  <a:gd name="T10" fmla="*/ 103 w 107"/>
                  <a:gd name="T11" fmla="*/ 83 h 83"/>
                  <a:gd name="T12" fmla="*/ 101 w 107"/>
                  <a:gd name="T13" fmla="*/ 6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83"/>
                  <a:gd name="T23" fmla="*/ 107 w 107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83">
                    <a:moveTo>
                      <a:pt x="101" y="63"/>
                    </a:moveTo>
                    <a:lnTo>
                      <a:pt x="107" y="65"/>
                    </a:lnTo>
                    <a:lnTo>
                      <a:pt x="11" y="0"/>
                    </a:lnTo>
                    <a:lnTo>
                      <a:pt x="0" y="16"/>
                    </a:lnTo>
                    <a:lnTo>
                      <a:pt x="96" y="81"/>
                    </a:lnTo>
                    <a:lnTo>
                      <a:pt x="103" y="83"/>
                    </a:lnTo>
                    <a:lnTo>
                      <a:pt x="101" y="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66"/>
              <p:cNvSpPr>
                <a:spLocks/>
              </p:cNvSpPr>
              <p:nvPr/>
            </p:nvSpPr>
            <p:spPr bwMode="auto">
              <a:xfrm>
                <a:off x="1677" y="2642"/>
                <a:ext cx="94" cy="25"/>
              </a:xfrm>
              <a:custGeom>
                <a:avLst/>
                <a:gdLst>
                  <a:gd name="T0" fmla="*/ 90 w 94"/>
                  <a:gd name="T1" fmla="*/ 0 h 25"/>
                  <a:gd name="T2" fmla="*/ 92 w 94"/>
                  <a:gd name="T3" fmla="*/ 0 h 25"/>
                  <a:gd name="T4" fmla="*/ 0 w 94"/>
                  <a:gd name="T5" fmla="*/ 5 h 25"/>
                  <a:gd name="T6" fmla="*/ 2 w 94"/>
                  <a:gd name="T7" fmla="*/ 25 h 25"/>
                  <a:gd name="T8" fmla="*/ 94 w 94"/>
                  <a:gd name="T9" fmla="*/ 20 h 25"/>
                  <a:gd name="T10" fmla="*/ 94 w 94"/>
                  <a:gd name="T11" fmla="*/ 20 h 25"/>
                  <a:gd name="T12" fmla="*/ 90 w 94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25"/>
                  <a:gd name="T23" fmla="*/ 94 w 94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25">
                    <a:moveTo>
                      <a:pt x="90" y="0"/>
                    </a:moveTo>
                    <a:lnTo>
                      <a:pt x="92" y="0"/>
                    </a:lnTo>
                    <a:lnTo>
                      <a:pt x="0" y="5"/>
                    </a:lnTo>
                    <a:lnTo>
                      <a:pt x="2" y="25"/>
                    </a:lnTo>
                    <a:lnTo>
                      <a:pt x="94" y="2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67"/>
              <p:cNvSpPr>
                <a:spLocks/>
              </p:cNvSpPr>
              <p:nvPr/>
            </p:nvSpPr>
            <p:spPr bwMode="auto">
              <a:xfrm>
                <a:off x="1767" y="2620"/>
                <a:ext cx="99" cy="42"/>
              </a:xfrm>
              <a:custGeom>
                <a:avLst/>
                <a:gdLst>
                  <a:gd name="T0" fmla="*/ 99 w 99"/>
                  <a:gd name="T1" fmla="*/ 9 h 42"/>
                  <a:gd name="T2" fmla="*/ 89 w 99"/>
                  <a:gd name="T3" fmla="*/ 2 h 42"/>
                  <a:gd name="T4" fmla="*/ 0 w 99"/>
                  <a:gd name="T5" fmla="*/ 22 h 42"/>
                  <a:gd name="T6" fmla="*/ 4 w 99"/>
                  <a:gd name="T7" fmla="*/ 42 h 42"/>
                  <a:gd name="T8" fmla="*/ 92 w 99"/>
                  <a:gd name="T9" fmla="*/ 22 h 42"/>
                  <a:gd name="T10" fmla="*/ 81 w 99"/>
                  <a:gd name="T11" fmla="*/ 14 h 42"/>
                  <a:gd name="T12" fmla="*/ 99 w 99"/>
                  <a:gd name="T13" fmla="*/ 9 h 42"/>
                  <a:gd name="T14" fmla="*/ 98 w 99"/>
                  <a:gd name="T15" fmla="*/ 0 h 42"/>
                  <a:gd name="T16" fmla="*/ 89 w 99"/>
                  <a:gd name="T17" fmla="*/ 4 h 42"/>
                  <a:gd name="T18" fmla="*/ 99 w 99"/>
                  <a:gd name="T19" fmla="*/ 9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9"/>
                  <a:gd name="T31" fmla="*/ 0 h 42"/>
                  <a:gd name="T32" fmla="*/ 99 w 99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9" h="42">
                    <a:moveTo>
                      <a:pt x="99" y="9"/>
                    </a:moveTo>
                    <a:lnTo>
                      <a:pt x="89" y="2"/>
                    </a:lnTo>
                    <a:lnTo>
                      <a:pt x="0" y="22"/>
                    </a:lnTo>
                    <a:lnTo>
                      <a:pt x="4" y="42"/>
                    </a:lnTo>
                    <a:lnTo>
                      <a:pt x="92" y="22"/>
                    </a:lnTo>
                    <a:lnTo>
                      <a:pt x="81" y="14"/>
                    </a:lnTo>
                    <a:lnTo>
                      <a:pt x="99" y="9"/>
                    </a:lnTo>
                    <a:lnTo>
                      <a:pt x="98" y="0"/>
                    </a:lnTo>
                    <a:lnTo>
                      <a:pt x="89" y="4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68"/>
              <p:cNvSpPr>
                <a:spLocks/>
              </p:cNvSpPr>
              <p:nvPr/>
            </p:nvSpPr>
            <p:spPr bwMode="auto">
              <a:xfrm>
                <a:off x="1848" y="2629"/>
                <a:ext cx="40" cy="78"/>
              </a:xfrm>
              <a:custGeom>
                <a:avLst/>
                <a:gdLst>
                  <a:gd name="T0" fmla="*/ 40 w 40"/>
                  <a:gd name="T1" fmla="*/ 74 h 78"/>
                  <a:gd name="T2" fmla="*/ 40 w 40"/>
                  <a:gd name="T3" fmla="*/ 72 h 78"/>
                  <a:gd name="T4" fmla="*/ 18 w 40"/>
                  <a:gd name="T5" fmla="*/ 0 h 78"/>
                  <a:gd name="T6" fmla="*/ 0 w 40"/>
                  <a:gd name="T7" fmla="*/ 5 h 78"/>
                  <a:gd name="T8" fmla="*/ 22 w 40"/>
                  <a:gd name="T9" fmla="*/ 78 h 78"/>
                  <a:gd name="T10" fmla="*/ 22 w 40"/>
                  <a:gd name="T11" fmla="*/ 76 h 78"/>
                  <a:gd name="T12" fmla="*/ 40 w 40"/>
                  <a:gd name="T13" fmla="*/ 74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78"/>
                  <a:gd name="T23" fmla="*/ 40 w 4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78">
                    <a:moveTo>
                      <a:pt x="40" y="74"/>
                    </a:moveTo>
                    <a:lnTo>
                      <a:pt x="40" y="72"/>
                    </a:lnTo>
                    <a:lnTo>
                      <a:pt x="18" y="0"/>
                    </a:lnTo>
                    <a:lnTo>
                      <a:pt x="0" y="5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40" y="7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69"/>
              <p:cNvSpPr>
                <a:spLocks/>
              </p:cNvSpPr>
              <p:nvPr/>
            </p:nvSpPr>
            <p:spPr bwMode="auto">
              <a:xfrm>
                <a:off x="1870" y="2703"/>
                <a:ext cx="27" cy="90"/>
              </a:xfrm>
              <a:custGeom>
                <a:avLst/>
                <a:gdLst>
                  <a:gd name="T0" fmla="*/ 20 w 27"/>
                  <a:gd name="T1" fmla="*/ 70 h 90"/>
                  <a:gd name="T2" fmla="*/ 27 w 27"/>
                  <a:gd name="T3" fmla="*/ 79 h 90"/>
                  <a:gd name="T4" fmla="*/ 18 w 27"/>
                  <a:gd name="T5" fmla="*/ 0 h 90"/>
                  <a:gd name="T6" fmla="*/ 0 w 27"/>
                  <a:gd name="T7" fmla="*/ 2 h 90"/>
                  <a:gd name="T8" fmla="*/ 9 w 27"/>
                  <a:gd name="T9" fmla="*/ 81 h 90"/>
                  <a:gd name="T10" fmla="*/ 16 w 27"/>
                  <a:gd name="T11" fmla="*/ 90 h 90"/>
                  <a:gd name="T12" fmla="*/ 9 w 27"/>
                  <a:gd name="T13" fmla="*/ 81 h 90"/>
                  <a:gd name="T14" fmla="*/ 9 w 27"/>
                  <a:gd name="T15" fmla="*/ 88 h 90"/>
                  <a:gd name="T16" fmla="*/ 16 w 27"/>
                  <a:gd name="T17" fmla="*/ 90 h 90"/>
                  <a:gd name="T18" fmla="*/ 20 w 27"/>
                  <a:gd name="T19" fmla="*/ 7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90"/>
                  <a:gd name="T32" fmla="*/ 27 w 27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90">
                    <a:moveTo>
                      <a:pt x="20" y="70"/>
                    </a:moveTo>
                    <a:lnTo>
                      <a:pt x="27" y="79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9" y="81"/>
                    </a:lnTo>
                    <a:lnTo>
                      <a:pt x="16" y="90"/>
                    </a:lnTo>
                    <a:lnTo>
                      <a:pt x="9" y="81"/>
                    </a:lnTo>
                    <a:lnTo>
                      <a:pt x="9" y="88"/>
                    </a:lnTo>
                    <a:lnTo>
                      <a:pt x="16" y="90"/>
                    </a:lnTo>
                    <a:lnTo>
                      <a:pt x="20" y="7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70"/>
              <p:cNvSpPr>
                <a:spLocks/>
              </p:cNvSpPr>
              <p:nvPr/>
            </p:nvSpPr>
            <p:spPr bwMode="auto">
              <a:xfrm>
                <a:off x="1886" y="2773"/>
                <a:ext cx="40" cy="29"/>
              </a:xfrm>
              <a:custGeom>
                <a:avLst/>
                <a:gdLst>
                  <a:gd name="T0" fmla="*/ 36 w 40"/>
                  <a:gd name="T1" fmla="*/ 9 h 29"/>
                  <a:gd name="T2" fmla="*/ 40 w 40"/>
                  <a:gd name="T3" fmla="*/ 9 h 29"/>
                  <a:gd name="T4" fmla="*/ 4 w 40"/>
                  <a:gd name="T5" fmla="*/ 0 h 29"/>
                  <a:gd name="T6" fmla="*/ 0 w 40"/>
                  <a:gd name="T7" fmla="*/ 20 h 29"/>
                  <a:gd name="T8" fmla="*/ 36 w 40"/>
                  <a:gd name="T9" fmla="*/ 29 h 29"/>
                  <a:gd name="T10" fmla="*/ 40 w 40"/>
                  <a:gd name="T11" fmla="*/ 29 h 29"/>
                  <a:gd name="T12" fmla="*/ 36 w 40"/>
                  <a:gd name="T13" fmla="*/ 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9"/>
                  <a:gd name="T23" fmla="*/ 40 w 4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9">
                    <a:moveTo>
                      <a:pt x="36" y="9"/>
                    </a:moveTo>
                    <a:lnTo>
                      <a:pt x="40" y="9"/>
                    </a:lnTo>
                    <a:lnTo>
                      <a:pt x="4" y="0"/>
                    </a:lnTo>
                    <a:lnTo>
                      <a:pt x="0" y="20"/>
                    </a:lnTo>
                    <a:lnTo>
                      <a:pt x="36" y="29"/>
                    </a:lnTo>
                    <a:lnTo>
                      <a:pt x="40" y="29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71"/>
              <p:cNvSpPr>
                <a:spLocks/>
              </p:cNvSpPr>
              <p:nvPr/>
            </p:nvSpPr>
            <p:spPr bwMode="auto">
              <a:xfrm>
                <a:off x="1922" y="2777"/>
                <a:ext cx="29" cy="25"/>
              </a:xfrm>
              <a:custGeom>
                <a:avLst/>
                <a:gdLst>
                  <a:gd name="T0" fmla="*/ 29 w 29"/>
                  <a:gd name="T1" fmla="*/ 0 h 25"/>
                  <a:gd name="T2" fmla="*/ 26 w 29"/>
                  <a:gd name="T3" fmla="*/ 0 h 25"/>
                  <a:gd name="T4" fmla="*/ 0 w 29"/>
                  <a:gd name="T5" fmla="*/ 5 h 25"/>
                  <a:gd name="T6" fmla="*/ 4 w 29"/>
                  <a:gd name="T7" fmla="*/ 25 h 25"/>
                  <a:gd name="T8" fmla="*/ 29 w 29"/>
                  <a:gd name="T9" fmla="*/ 20 h 25"/>
                  <a:gd name="T10" fmla="*/ 26 w 29"/>
                  <a:gd name="T11" fmla="*/ 20 h 25"/>
                  <a:gd name="T12" fmla="*/ 29 w 29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5"/>
                  <a:gd name="T23" fmla="*/ 29 w 2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5">
                    <a:moveTo>
                      <a:pt x="29" y="0"/>
                    </a:moveTo>
                    <a:lnTo>
                      <a:pt x="26" y="0"/>
                    </a:lnTo>
                    <a:lnTo>
                      <a:pt x="0" y="5"/>
                    </a:lnTo>
                    <a:lnTo>
                      <a:pt x="4" y="25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72"/>
              <p:cNvSpPr>
                <a:spLocks/>
              </p:cNvSpPr>
              <p:nvPr/>
            </p:nvSpPr>
            <p:spPr bwMode="auto">
              <a:xfrm>
                <a:off x="1948" y="2777"/>
                <a:ext cx="61" cy="27"/>
              </a:xfrm>
              <a:custGeom>
                <a:avLst/>
                <a:gdLst>
                  <a:gd name="T0" fmla="*/ 61 w 61"/>
                  <a:gd name="T1" fmla="*/ 11 h 27"/>
                  <a:gd name="T2" fmla="*/ 55 w 61"/>
                  <a:gd name="T3" fmla="*/ 7 h 27"/>
                  <a:gd name="T4" fmla="*/ 3 w 61"/>
                  <a:gd name="T5" fmla="*/ 0 h 27"/>
                  <a:gd name="T6" fmla="*/ 0 w 61"/>
                  <a:gd name="T7" fmla="*/ 20 h 27"/>
                  <a:gd name="T8" fmla="*/ 52 w 61"/>
                  <a:gd name="T9" fmla="*/ 27 h 27"/>
                  <a:gd name="T10" fmla="*/ 46 w 61"/>
                  <a:gd name="T11" fmla="*/ 21 h 27"/>
                  <a:gd name="T12" fmla="*/ 61 w 61"/>
                  <a:gd name="T13" fmla="*/ 11 h 27"/>
                  <a:gd name="T14" fmla="*/ 59 w 61"/>
                  <a:gd name="T15" fmla="*/ 7 h 27"/>
                  <a:gd name="T16" fmla="*/ 55 w 61"/>
                  <a:gd name="T17" fmla="*/ 7 h 27"/>
                  <a:gd name="T18" fmla="*/ 61 w 61"/>
                  <a:gd name="T19" fmla="*/ 11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27"/>
                  <a:gd name="T32" fmla="*/ 61 w 6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27">
                    <a:moveTo>
                      <a:pt x="61" y="11"/>
                    </a:moveTo>
                    <a:lnTo>
                      <a:pt x="55" y="7"/>
                    </a:lnTo>
                    <a:lnTo>
                      <a:pt x="3" y="0"/>
                    </a:lnTo>
                    <a:lnTo>
                      <a:pt x="0" y="20"/>
                    </a:lnTo>
                    <a:lnTo>
                      <a:pt x="52" y="27"/>
                    </a:lnTo>
                    <a:lnTo>
                      <a:pt x="46" y="21"/>
                    </a:lnTo>
                    <a:lnTo>
                      <a:pt x="61" y="11"/>
                    </a:lnTo>
                    <a:lnTo>
                      <a:pt x="59" y="7"/>
                    </a:lnTo>
                    <a:lnTo>
                      <a:pt x="55" y="7"/>
                    </a:ln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73"/>
              <p:cNvSpPr>
                <a:spLocks/>
              </p:cNvSpPr>
              <p:nvPr/>
            </p:nvSpPr>
            <p:spPr bwMode="auto">
              <a:xfrm>
                <a:off x="1994" y="2788"/>
                <a:ext cx="33" cy="41"/>
              </a:xfrm>
              <a:custGeom>
                <a:avLst/>
                <a:gdLst>
                  <a:gd name="T0" fmla="*/ 26 w 33"/>
                  <a:gd name="T1" fmla="*/ 21 h 41"/>
                  <a:gd name="T2" fmla="*/ 33 w 33"/>
                  <a:gd name="T3" fmla="*/ 25 h 41"/>
                  <a:gd name="T4" fmla="*/ 15 w 33"/>
                  <a:gd name="T5" fmla="*/ 0 h 41"/>
                  <a:gd name="T6" fmla="*/ 0 w 33"/>
                  <a:gd name="T7" fmla="*/ 10 h 41"/>
                  <a:gd name="T8" fmla="*/ 17 w 33"/>
                  <a:gd name="T9" fmla="*/ 36 h 41"/>
                  <a:gd name="T10" fmla="*/ 26 w 33"/>
                  <a:gd name="T11" fmla="*/ 41 h 41"/>
                  <a:gd name="T12" fmla="*/ 17 w 33"/>
                  <a:gd name="T13" fmla="*/ 36 h 41"/>
                  <a:gd name="T14" fmla="*/ 20 w 33"/>
                  <a:gd name="T15" fmla="*/ 41 h 41"/>
                  <a:gd name="T16" fmla="*/ 26 w 33"/>
                  <a:gd name="T17" fmla="*/ 41 h 41"/>
                  <a:gd name="T18" fmla="*/ 26 w 33"/>
                  <a:gd name="T19" fmla="*/ 21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41"/>
                  <a:gd name="T32" fmla="*/ 33 w 33"/>
                  <a:gd name="T33" fmla="*/ 41 h 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41">
                    <a:moveTo>
                      <a:pt x="26" y="21"/>
                    </a:moveTo>
                    <a:lnTo>
                      <a:pt x="33" y="25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17" y="36"/>
                    </a:lnTo>
                    <a:lnTo>
                      <a:pt x="26" y="41"/>
                    </a:lnTo>
                    <a:lnTo>
                      <a:pt x="17" y="36"/>
                    </a:lnTo>
                    <a:lnTo>
                      <a:pt x="20" y="41"/>
                    </a:lnTo>
                    <a:lnTo>
                      <a:pt x="26" y="41"/>
                    </a:ln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74"/>
              <p:cNvSpPr>
                <a:spLocks/>
              </p:cNvSpPr>
              <p:nvPr/>
            </p:nvSpPr>
            <p:spPr bwMode="auto">
              <a:xfrm>
                <a:off x="2020" y="2809"/>
                <a:ext cx="158" cy="24"/>
              </a:xfrm>
              <a:custGeom>
                <a:avLst/>
                <a:gdLst>
                  <a:gd name="T0" fmla="*/ 158 w 158"/>
                  <a:gd name="T1" fmla="*/ 11 h 24"/>
                  <a:gd name="T2" fmla="*/ 147 w 158"/>
                  <a:gd name="T3" fmla="*/ 4 h 24"/>
                  <a:gd name="T4" fmla="*/ 0 w 158"/>
                  <a:gd name="T5" fmla="*/ 0 h 24"/>
                  <a:gd name="T6" fmla="*/ 0 w 158"/>
                  <a:gd name="T7" fmla="*/ 20 h 24"/>
                  <a:gd name="T8" fmla="*/ 147 w 158"/>
                  <a:gd name="T9" fmla="*/ 24 h 24"/>
                  <a:gd name="T10" fmla="*/ 138 w 158"/>
                  <a:gd name="T11" fmla="*/ 15 h 24"/>
                  <a:gd name="T12" fmla="*/ 158 w 158"/>
                  <a:gd name="T13" fmla="*/ 11 h 24"/>
                  <a:gd name="T14" fmla="*/ 156 w 158"/>
                  <a:gd name="T15" fmla="*/ 4 h 24"/>
                  <a:gd name="T16" fmla="*/ 147 w 158"/>
                  <a:gd name="T17" fmla="*/ 4 h 24"/>
                  <a:gd name="T18" fmla="*/ 158 w 158"/>
                  <a:gd name="T19" fmla="*/ 11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"/>
                  <a:gd name="T31" fmla="*/ 0 h 24"/>
                  <a:gd name="T32" fmla="*/ 158 w 158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" h="24">
                    <a:moveTo>
                      <a:pt x="158" y="11"/>
                    </a:moveTo>
                    <a:lnTo>
                      <a:pt x="147" y="4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47" y="24"/>
                    </a:lnTo>
                    <a:lnTo>
                      <a:pt x="138" y="15"/>
                    </a:lnTo>
                    <a:lnTo>
                      <a:pt x="158" y="11"/>
                    </a:lnTo>
                    <a:lnTo>
                      <a:pt x="156" y="4"/>
                    </a:lnTo>
                    <a:lnTo>
                      <a:pt x="147" y="4"/>
                    </a:lnTo>
                    <a:lnTo>
                      <a:pt x="158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75"/>
              <p:cNvSpPr>
                <a:spLocks/>
              </p:cNvSpPr>
              <p:nvPr/>
            </p:nvSpPr>
            <p:spPr bwMode="auto">
              <a:xfrm>
                <a:off x="2158" y="2820"/>
                <a:ext cx="26" cy="40"/>
              </a:xfrm>
              <a:custGeom>
                <a:avLst/>
                <a:gdLst>
                  <a:gd name="T0" fmla="*/ 20 w 26"/>
                  <a:gd name="T1" fmla="*/ 23 h 40"/>
                  <a:gd name="T2" fmla="*/ 26 w 26"/>
                  <a:gd name="T3" fmla="*/ 29 h 40"/>
                  <a:gd name="T4" fmla="*/ 20 w 26"/>
                  <a:gd name="T5" fmla="*/ 0 h 40"/>
                  <a:gd name="T6" fmla="*/ 0 w 26"/>
                  <a:gd name="T7" fmla="*/ 4 h 40"/>
                  <a:gd name="T8" fmla="*/ 6 w 26"/>
                  <a:gd name="T9" fmla="*/ 32 h 40"/>
                  <a:gd name="T10" fmla="*/ 11 w 26"/>
                  <a:gd name="T11" fmla="*/ 40 h 40"/>
                  <a:gd name="T12" fmla="*/ 6 w 26"/>
                  <a:gd name="T13" fmla="*/ 32 h 40"/>
                  <a:gd name="T14" fmla="*/ 8 w 26"/>
                  <a:gd name="T15" fmla="*/ 38 h 40"/>
                  <a:gd name="T16" fmla="*/ 11 w 26"/>
                  <a:gd name="T17" fmla="*/ 40 h 40"/>
                  <a:gd name="T18" fmla="*/ 20 w 26"/>
                  <a:gd name="T19" fmla="*/ 23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40"/>
                  <a:gd name="T32" fmla="*/ 26 w 26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40">
                    <a:moveTo>
                      <a:pt x="20" y="23"/>
                    </a:moveTo>
                    <a:lnTo>
                      <a:pt x="26" y="29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6" y="32"/>
                    </a:lnTo>
                    <a:lnTo>
                      <a:pt x="11" y="40"/>
                    </a:lnTo>
                    <a:lnTo>
                      <a:pt x="6" y="32"/>
                    </a:lnTo>
                    <a:lnTo>
                      <a:pt x="8" y="38"/>
                    </a:lnTo>
                    <a:lnTo>
                      <a:pt x="11" y="40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76"/>
              <p:cNvSpPr>
                <a:spLocks/>
              </p:cNvSpPr>
              <p:nvPr/>
            </p:nvSpPr>
            <p:spPr bwMode="auto">
              <a:xfrm>
                <a:off x="2169" y="2843"/>
                <a:ext cx="36" cy="29"/>
              </a:xfrm>
              <a:custGeom>
                <a:avLst/>
                <a:gdLst>
                  <a:gd name="T0" fmla="*/ 36 w 36"/>
                  <a:gd name="T1" fmla="*/ 13 h 29"/>
                  <a:gd name="T2" fmla="*/ 34 w 36"/>
                  <a:gd name="T3" fmla="*/ 11 h 29"/>
                  <a:gd name="T4" fmla="*/ 9 w 36"/>
                  <a:gd name="T5" fmla="*/ 0 h 29"/>
                  <a:gd name="T6" fmla="*/ 0 w 36"/>
                  <a:gd name="T7" fmla="*/ 17 h 29"/>
                  <a:gd name="T8" fmla="*/ 25 w 36"/>
                  <a:gd name="T9" fmla="*/ 29 h 29"/>
                  <a:gd name="T10" fmla="*/ 24 w 36"/>
                  <a:gd name="T11" fmla="*/ 27 h 29"/>
                  <a:gd name="T12" fmla="*/ 36 w 36"/>
                  <a:gd name="T13" fmla="*/ 13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9"/>
                  <a:gd name="T23" fmla="*/ 36 w 3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9">
                    <a:moveTo>
                      <a:pt x="36" y="13"/>
                    </a:moveTo>
                    <a:lnTo>
                      <a:pt x="34" y="11"/>
                    </a:lnTo>
                    <a:lnTo>
                      <a:pt x="9" y="0"/>
                    </a:lnTo>
                    <a:lnTo>
                      <a:pt x="0" y="17"/>
                    </a:lnTo>
                    <a:lnTo>
                      <a:pt x="25" y="29"/>
                    </a:lnTo>
                    <a:lnTo>
                      <a:pt x="24" y="27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77"/>
              <p:cNvSpPr>
                <a:spLocks/>
              </p:cNvSpPr>
              <p:nvPr/>
            </p:nvSpPr>
            <p:spPr bwMode="auto">
              <a:xfrm>
                <a:off x="2193" y="2856"/>
                <a:ext cx="28" cy="25"/>
              </a:xfrm>
              <a:custGeom>
                <a:avLst/>
                <a:gdLst>
                  <a:gd name="T0" fmla="*/ 28 w 28"/>
                  <a:gd name="T1" fmla="*/ 16 h 25"/>
                  <a:gd name="T2" fmla="*/ 25 w 28"/>
                  <a:gd name="T3" fmla="*/ 9 h 25"/>
                  <a:gd name="T4" fmla="*/ 12 w 28"/>
                  <a:gd name="T5" fmla="*/ 0 h 25"/>
                  <a:gd name="T6" fmla="*/ 0 w 28"/>
                  <a:gd name="T7" fmla="*/ 14 h 25"/>
                  <a:gd name="T8" fmla="*/ 12 w 28"/>
                  <a:gd name="T9" fmla="*/ 25 h 25"/>
                  <a:gd name="T10" fmla="*/ 9 w 28"/>
                  <a:gd name="T11" fmla="*/ 18 h 25"/>
                  <a:gd name="T12" fmla="*/ 28 w 28"/>
                  <a:gd name="T13" fmla="*/ 16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5"/>
                  <a:gd name="T23" fmla="*/ 28 w 28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5">
                    <a:moveTo>
                      <a:pt x="28" y="16"/>
                    </a:moveTo>
                    <a:lnTo>
                      <a:pt x="25" y="9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12" y="25"/>
                    </a:lnTo>
                    <a:lnTo>
                      <a:pt x="9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78"/>
              <p:cNvSpPr>
                <a:spLocks/>
              </p:cNvSpPr>
              <p:nvPr/>
            </p:nvSpPr>
            <p:spPr bwMode="auto">
              <a:xfrm>
                <a:off x="2202" y="2872"/>
                <a:ext cx="21" cy="33"/>
              </a:xfrm>
              <a:custGeom>
                <a:avLst/>
                <a:gdLst>
                  <a:gd name="T0" fmla="*/ 18 w 21"/>
                  <a:gd name="T1" fmla="*/ 16 h 33"/>
                  <a:gd name="T2" fmla="*/ 21 w 21"/>
                  <a:gd name="T3" fmla="*/ 24 h 33"/>
                  <a:gd name="T4" fmla="*/ 19 w 21"/>
                  <a:gd name="T5" fmla="*/ 0 h 33"/>
                  <a:gd name="T6" fmla="*/ 0 w 21"/>
                  <a:gd name="T7" fmla="*/ 2 h 33"/>
                  <a:gd name="T8" fmla="*/ 3 w 21"/>
                  <a:gd name="T9" fmla="*/ 25 h 33"/>
                  <a:gd name="T10" fmla="*/ 7 w 21"/>
                  <a:gd name="T11" fmla="*/ 33 h 33"/>
                  <a:gd name="T12" fmla="*/ 18 w 21"/>
                  <a:gd name="T13" fmla="*/ 1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3"/>
                  <a:gd name="T23" fmla="*/ 21 w 21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3">
                    <a:moveTo>
                      <a:pt x="18" y="16"/>
                    </a:moveTo>
                    <a:lnTo>
                      <a:pt x="21" y="24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3" y="25"/>
                    </a:lnTo>
                    <a:lnTo>
                      <a:pt x="7" y="33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79"/>
              <p:cNvSpPr>
                <a:spLocks/>
              </p:cNvSpPr>
              <p:nvPr/>
            </p:nvSpPr>
            <p:spPr bwMode="auto">
              <a:xfrm>
                <a:off x="2209" y="2888"/>
                <a:ext cx="25" cy="29"/>
              </a:xfrm>
              <a:custGeom>
                <a:avLst/>
                <a:gdLst>
                  <a:gd name="T0" fmla="*/ 20 w 25"/>
                  <a:gd name="T1" fmla="*/ 9 h 29"/>
                  <a:gd name="T2" fmla="*/ 25 w 25"/>
                  <a:gd name="T3" fmla="*/ 11 h 29"/>
                  <a:gd name="T4" fmla="*/ 11 w 25"/>
                  <a:gd name="T5" fmla="*/ 0 h 29"/>
                  <a:gd name="T6" fmla="*/ 0 w 25"/>
                  <a:gd name="T7" fmla="*/ 17 h 29"/>
                  <a:gd name="T8" fmla="*/ 14 w 25"/>
                  <a:gd name="T9" fmla="*/ 28 h 29"/>
                  <a:gd name="T10" fmla="*/ 20 w 25"/>
                  <a:gd name="T11" fmla="*/ 29 h 29"/>
                  <a:gd name="T12" fmla="*/ 20 w 25"/>
                  <a:gd name="T13" fmla="*/ 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9"/>
                  <a:gd name="T23" fmla="*/ 25 w 2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9">
                    <a:moveTo>
                      <a:pt x="20" y="9"/>
                    </a:moveTo>
                    <a:lnTo>
                      <a:pt x="25" y="11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14" y="28"/>
                    </a:lnTo>
                    <a:lnTo>
                      <a:pt x="20" y="2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80"/>
              <p:cNvSpPr>
                <a:spLocks/>
              </p:cNvSpPr>
              <p:nvPr/>
            </p:nvSpPr>
            <p:spPr bwMode="auto">
              <a:xfrm>
                <a:off x="2229" y="2897"/>
                <a:ext cx="37" cy="20"/>
              </a:xfrm>
              <a:custGeom>
                <a:avLst/>
                <a:gdLst>
                  <a:gd name="T0" fmla="*/ 25 w 37"/>
                  <a:gd name="T1" fmla="*/ 2 h 20"/>
                  <a:gd name="T2" fmla="*/ 30 w 37"/>
                  <a:gd name="T3" fmla="*/ 0 h 20"/>
                  <a:gd name="T4" fmla="*/ 0 w 37"/>
                  <a:gd name="T5" fmla="*/ 0 h 20"/>
                  <a:gd name="T6" fmla="*/ 0 w 37"/>
                  <a:gd name="T7" fmla="*/ 20 h 20"/>
                  <a:gd name="T8" fmla="*/ 32 w 37"/>
                  <a:gd name="T9" fmla="*/ 19 h 20"/>
                  <a:gd name="T10" fmla="*/ 37 w 37"/>
                  <a:gd name="T11" fmla="*/ 17 h 20"/>
                  <a:gd name="T12" fmla="*/ 25 w 37"/>
                  <a:gd name="T13" fmla="*/ 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0"/>
                  <a:gd name="T23" fmla="*/ 37 w 3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0">
                    <a:moveTo>
                      <a:pt x="25" y="2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32" y="19"/>
                    </a:lnTo>
                    <a:lnTo>
                      <a:pt x="37" y="17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81"/>
              <p:cNvSpPr>
                <a:spLocks/>
              </p:cNvSpPr>
              <p:nvPr/>
            </p:nvSpPr>
            <p:spPr bwMode="auto">
              <a:xfrm>
                <a:off x="2254" y="2865"/>
                <a:ext cx="48" cy="49"/>
              </a:xfrm>
              <a:custGeom>
                <a:avLst/>
                <a:gdLst>
                  <a:gd name="T0" fmla="*/ 30 w 48"/>
                  <a:gd name="T1" fmla="*/ 7 h 49"/>
                  <a:gd name="T2" fmla="*/ 32 w 48"/>
                  <a:gd name="T3" fmla="*/ 0 h 49"/>
                  <a:gd name="T4" fmla="*/ 0 w 48"/>
                  <a:gd name="T5" fmla="*/ 34 h 49"/>
                  <a:gd name="T6" fmla="*/ 12 w 48"/>
                  <a:gd name="T7" fmla="*/ 49 h 49"/>
                  <a:gd name="T8" fmla="*/ 47 w 48"/>
                  <a:gd name="T9" fmla="*/ 14 h 49"/>
                  <a:gd name="T10" fmla="*/ 48 w 48"/>
                  <a:gd name="T11" fmla="*/ 7 h 49"/>
                  <a:gd name="T12" fmla="*/ 47 w 48"/>
                  <a:gd name="T13" fmla="*/ 14 h 49"/>
                  <a:gd name="T14" fmla="*/ 48 w 48"/>
                  <a:gd name="T15" fmla="*/ 11 h 49"/>
                  <a:gd name="T16" fmla="*/ 48 w 48"/>
                  <a:gd name="T17" fmla="*/ 7 h 49"/>
                  <a:gd name="T18" fmla="*/ 30 w 48"/>
                  <a:gd name="T19" fmla="*/ 7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49"/>
                  <a:gd name="T32" fmla="*/ 48 w 48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49">
                    <a:moveTo>
                      <a:pt x="30" y="7"/>
                    </a:moveTo>
                    <a:lnTo>
                      <a:pt x="32" y="0"/>
                    </a:lnTo>
                    <a:lnTo>
                      <a:pt x="0" y="34"/>
                    </a:lnTo>
                    <a:lnTo>
                      <a:pt x="12" y="49"/>
                    </a:lnTo>
                    <a:lnTo>
                      <a:pt x="47" y="14"/>
                    </a:lnTo>
                    <a:lnTo>
                      <a:pt x="48" y="7"/>
                    </a:lnTo>
                    <a:lnTo>
                      <a:pt x="47" y="14"/>
                    </a:lnTo>
                    <a:lnTo>
                      <a:pt x="48" y="11"/>
                    </a:lnTo>
                    <a:lnTo>
                      <a:pt x="48" y="7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82"/>
              <p:cNvSpPr>
                <a:spLocks/>
              </p:cNvSpPr>
              <p:nvPr/>
            </p:nvSpPr>
            <p:spPr bwMode="auto">
              <a:xfrm>
                <a:off x="2283" y="2843"/>
                <a:ext cx="19" cy="29"/>
              </a:xfrm>
              <a:custGeom>
                <a:avLst/>
                <a:gdLst>
                  <a:gd name="T0" fmla="*/ 0 w 19"/>
                  <a:gd name="T1" fmla="*/ 4 h 29"/>
                  <a:gd name="T2" fmla="*/ 0 w 19"/>
                  <a:gd name="T3" fmla="*/ 2 h 29"/>
                  <a:gd name="T4" fmla="*/ 1 w 19"/>
                  <a:gd name="T5" fmla="*/ 29 h 29"/>
                  <a:gd name="T6" fmla="*/ 19 w 19"/>
                  <a:gd name="T7" fmla="*/ 29 h 29"/>
                  <a:gd name="T8" fmla="*/ 19 w 19"/>
                  <a:gd name="T9" fmla="*/ 2 h 29"/>
                  <a:gd name="T10" fmla="*/ 19 w 19"/>
                  <a:gd name="T11" fmla="*/ 0 h 29"/>
                  <a:gd name="T12" fmla="*/ 0 w 19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9"/>
                  <a:gd name="T23" fmla="*/ 19 w 1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9">
                    <a:moveTo>
                      <a:pt x="0" y="4"/>
                    </a:moveTo>
                    <a:lnTo>
                      <a:pt x="0" y="2"/>
                    </a:lnTo>
                    <a:lnTo>
                      <a:pt x="1" y="29"/>
                    </a:lnTo>
                    <a:lnTo>
                      <a:pt x="19" y="29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83"/>
              <p:cNvSpPr>
                <a:spLocks/>
              </p:cNvSpPr>
              <p:nvPr/>
            </p:nvSpPr>
            <p:spPr bwMode="auto">
              <a:xfrm>
                <a:off x="2277" y="2822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5 h 25"/>
                  <a:gd name="T4" fmla="*/ 6 w 25"/>
                  <a:gd name="T5" fmla="*/ 25 h 25"/>
                  <a:gd name="T6" fmla="*/ 25 w 25"/>
                  <a:gd name="T7" fmla="*/ 21 h 25"/>
                  <a:gd name="T8" fmla="*/ 20 w 25"/>
                  <a:gd name="T9" fmla="*/ 0 h 25"/>
                  <a:gd name="T10" fmla="*/ 20 w 25"/>
                  <a:gd name="T11" fmla="*/ 5 h 25"/>
                  <a:gd name="T12" fmla="*/ 0 w 25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5"/>
                  <a:gd name="T23" fmla="*/ 25 w 2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5">
                    <a:moveTo>
                      <a:pt x="0" y="0"/>
                    </a:moveTo>
                    <a:lnTo>
                      <a:pt x="0" y="5"/>
                    </a:lnTo>
                    <a:lnTo>
                      <a:pt x="6" y="25"/>
                    </a:lnTo>
                    <a:lnTo>
                      <a:pt x="25" y="21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84"/>
              <p:cNvSpPr>
                <a:spLocks/>
              </p:cNvSpPr>
              <p:nvPr/>
            </p:nvSpPr>
            <p:spPr bwMode="auto">
              <a:xfrm>
                <a:off x="2277" y="2802"/>
                <a:ext cx="24" cy="25"/>
              </a:xfrm>
              <a:custGeom>
                <a:avLst/>
                <a:gdLst>
                  <a:gd name="T0" fmla="*/ 13 w 24"/>
                  <a:gd name="T1" fmla="*/ 0 h 25"/>
                  <a:gd name="T2" fmla="*/ 6 w 24"/>
                  <a:gd name="T3" fmla="*/ 7 h 25"/>
                  <a:gd name="T4" fmla="*/ 0 w 24"/>
                  <a:gd name="T5" fmla="*/ 20 h 25"/>
                  <a:gd name="T6" fmla="*/ 20 w 24"/>
                  <a:gd name="T7" fmla="*/ 25 h 25"/>
                  <a:gd name="T8" fmla="*/ 24 w 24"/>
                  <a:gd name="T9" fmla="*/ 13 h 25"/>
                  <a:gd name="T10" fmla="*/ 15 w 24"/>
                  <a:gd name="T11" fmla="*/ 20 h 25"/>
                  <a:gd name="T12" fmla="*/ 13 w 24"/>
                  <a:gd name="T13" fmla="*/ 0 h 25"/>
                  <a:gd name="T14" fmla="*/ 7 w 24"/>
                  <a:gd name="T15" fmla="*/ 2 h 25"/>
                  <a:gd name="T16" fmla="*/ 6 w 24"/>
                  <a:gd name="T17" fmla="*/ 7 h 25"/>
                  <a:gd name="T18" fmla="*/ 13 w 24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25"/>
                  <a:gd name="T32" fmla="*/ 24 w 24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25">
                    <a:moveTo>
                      <a:pt x="13" y="0"/>
                    </a:moveTo>
                    <a:lnTo>
                      <a:pt x="6" y="7"/>
                    </a:lnTo>
                    <a:lnTo>
                      <a:pt x="0" y="20"/>
                    </a:lnTo>
                    <a:lnTo>
                      <a:pt x="20" y="25"/>
                    </a:lnTo>
                    <a:lnTo>
                      <a:pt x="24" y="13"/>
                    </a:lnTo>
                    <a:lnTo>
                      <a:pt x="15" y="2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6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85"/>
              <p:cNvSpPr>
                <a:spLocks/>
              </p:cNvSpPr>
              <p:nvPr/>
            </p:nvSpPr>
            <p:spPr bwMode="auto">
              <a:xfrm>
                <a:off x="2290" y="2802"/>
                <a:ext cx="18" cy="20"/>
              </a:xfrm>
              <a:custGeom>
                <a:avLst/>
                <a:gdLst>
                  <a:gd name="T0" fmla="*/ 18 w 18"/>
                  <a:gd name="T1" fmla="*/ 0 h 20"/>
                  <a:gd name="T2" fmla="*/ 16 w 18"/>
                  <a:gd name="T3" fmla="*/ 0 h 20"/>
                  <a:gd name="T4" fmla="*/ 0 w 18"/>
                  <a:gd name="T5" fmla="*/ 0 h 20"/>
                  <a:gd name="T6" fmla="*/ 2 w 18"/>
                  <a:gd name="T7" fmla="*/ 20 h 20"/>
                  <a:gd name="T8" fmla="*/ 16 w 18"/>
                  <a:gd name="T9" fmla="*/ 20 h 20"/>
                  <a:gd name="T10" fmla="*/ 16 w 18"/>
                  <a:gd name="T11" fmla="*/ 20 h 20"/>
                  <a:gd name="T12" fmla="*/ 18 w 18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0"/>
                  <a:gd name="T23" fmla="*/ 18 w 18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0">
                    <a:moveTo>
                      <a:pt x="18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2" y="20"/>
                    </a:lnTo>
                    <a:lnTo>
                      <a:pt x="16" y="2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86"/>
              <p:cNvSpPr>
                <a:spLocks/>
              </p:cNvSpPr>
              <p:nvPr/>
            </p:nvSpPr>
            <p:spPr bwMode="auto">
              <a:xfrm>
                <a:off x="2306" y="2802"/>
                <a:ext cx="41" cy="22"/>
              </a:xfrm>
              <a:custGeom>
                <a:avLst/>
                <a:gdLst>
                  <a:gd name="T0" fmla="*/ 40 w 41"/>
                  <a:gd name="T1" fmla="*/ 4 h 22"/>
                  <a:gd name="T2" fmla="*/ 41 w 41"/>
                  <a:gd name="T3" fmla="*/ 4 h 22"/>
                  <a:gd name="T4" fmla="*/ 2 w 41"/>
                  <a:gd name="T5" fmla="*/ 0 h 22"/>
                  <a:gd name="T6" fmla="*/ 0 w 41"/>
                  <a:gd name="T7" fmla="*/ 20 h 22"/>
                  <a:gd name="T8" fmla="*/ 40 w 41"/>
                  <a:gd name="T9" fmla="*/ 22 h 22"/>
                  <a:gd name="T10" fmla="*/ 40 w 41"/>
                  <a:gd name="T11" fmla="*/ 22 h 22"/>
                  <a:gd name="T12" fmla="*/ 40 w 41"/>
                  <a:gd name="T13" fmla="*/ 4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2"/>
                  <a:gd name="T23" fmla="*/ 41 w 41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2">
                    <a:moveTo>
                      <a:pt x="40" y="4"/>
                    </a:moveTo>
                    <a:lnTo>
                      <a:pt x="41" y="4"/>
                    </a:lnTo>
                    <a:lnTo>
                      <a:pt x="2" y="0"/>
                    </a:lnTo>
                    <a:lnTo>
                      <a:pt x="0" y="20"/>
                    </a:lnTo>
                    <a:lnTo>
                      <a:pt x="40" y="2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87"/>
              <p:cNvSpPr>
                <a:spLocks/>
              </p:cNvSpPr>
              <p:nvPr/>
            </p:nvSpPr>
            <p:spPr bwMode="auto">
              <a:xfrm>
                <a:off x="2346" y="2806"/>
                <a:ext cx="48" cy="19"/>
              </a:xfrm>
              <a:custGeom>
                <a:avLst/>
                <a:gdLst>
                  <a:gd name="T0" fmla="*/ 48 w 48"/>
                  <a:gd name="T1" fmla="*/ 0 h 19"/>
                  <a:gd name="T2" fmla="*/ 47 w 48"/>
                  <a:gd name="T3" fmla="*/ 0 h 19"/>
                  <a:gd name="T4" fmla="*/ 0 w 48"/>
                  <a:gd name="T5" fmla="*/ 0 h 19"/>
                  <a:gd name="T6" fmla="*/ 0 w 48"/>
                  <a:gd name="T7" fmla="*/ 18 h 19"/>
                  <a:gd name="T8" fmla="*/ 47 w 48"/>
                  <a:gd name="T9" fmla="*/ 19 h 19"/>
                  <a:gd name="T10" fmla="*/ 47 w 48"/>
                  <a:gd name="T11" fmla="*/ 19 h 19"/>
                  <a:gd name="T12" fmla="*/ 48 w 48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9"/>
                  <a:gd name="T23" fmla="*/ 48 w 4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9">
                    <a:moveTo>
                      <a:pt x="48" y="0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7" y="1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88"/>
              <p:cNvSpPr>
                <a:spLocks/>
              </p:cNvSpPr>
              <p:nvPr/>
            </p:nvSpPr>
            <p:spPr bwMode="auto">
              <a:xfrm>
                <a:off x="2393" y="2806"/>
                <a:ext cx="54" cy="21"/>
              </a:xfrm>
              <a:custGeom>
                <a:avLst/>
                <a:gdLst>
                  <a:gd name="T0" fmla="*/ 54 w 54"/>
                  <a:gd name="T1" fmla="*/ 3 h 21"/>
                  <a:gd name="T2" fmla="*/ 50 w 54"/>
                  <a:gd name="T3" fmla="*/ 3 h 21"/>
                  <a:gd name="T4" fmla="*/ 1 w 54"/>
                  <a:gd name="T5" fmla="*/ 0 h 21"/>
                  <a:gd name="T6" fmla="*/ 0 w 54"/>
                  <a:gd name="T7" fmla="*/ 19 h 21"/>
                  <a:gd name="T8" fmla="*/ 48 w 54"/>
                  <a:gd name="T9" fmla="*/ 21 h 21"/>
                  <a:gd name="T10" fmla="*/ 45 w 54"/>
                  <a:gd name="T11" fmla="*/ 21 h 21"/>
                  <a:gd name="T12" fmla="*/ 54 w 54"/>
                  <a:gd name="T13" fmla="*/ 3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21"/>
                  <a:gd name="T23" fmla="*/ 54 w 5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21">
                    <a:moveTo>
                      <a:pt x="54" y="3"/>
                    </a:moveTo>
                    <a:lnTo>
                      <a:pt x="50" y="3"/>
                    </a:lnTo>
                    <a:lnTo>
                      <a:pt x="1" y="0"/>
                    </a:lnTo>
                    <a:lnTo>
                      <a:pt x="0" y="19"/>
                    </a:lnTo>
                    <a:lnTo>
                      <a:pt x="48" y="21"/>
                    </a:lnTo>
                    <a:lnTo>
                      <a:pt x="45" y="2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89"/>
              <p:cNvSpPr>
                <a:spLocks/>
              </p:cNvSpPr>
              <p:nvPr/>
            </p:nvSpPr>
            <p:spPr bwMode="auto">
              <a:xfrm>
                <a:off x="2438" y="2809"/>
                <a:ext cx="72" cy="51"/>
              </a:xfrm>
              <a:custGeom>
                <a:avLst/>
                <a:gdLst>
                  <a:gd name="T0" fmla="*/ 72 w 72"/>
                  <a:gd name="T1" fmla="*/ 34 h 51"/>
                  <a:gd name="T2" fmla="*/ 70 w 72"/>
                  <a:gd name="T3" fmla="*/ 33 h 51"/>
                  <a:gd name="T4" fmla="*/ 9 w 72"/>
                  <a:gd name="T5" fmla="*/ 0 h 51"/>
                  <a:gd name="T6" fmla="*/ 0 w 72"/>
                  <a:gd name="T7" fmla="*/ 18 h 51"/>
                  <a:gd name="T8" fmla="*/ 61 w 72"/>
                  <a:gd name="T9" fmla="*/ 51 h 51"/>
                  <a:gd name="T10" fmla="*/ 61 w 72"/>
                  <a:gd name="T11" fmla="*/ 51 h 51"/>
                  <a:gd name="T12" fmla="*/ 72 w 72"/>
                  <a:gd name="T13" fmla="*/ 34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51"/>
                  <a:gd name="T23" fmla="*/ 72 w 72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51">
                    <a:moveTo>
                      <a:pt x="72" y="34"/>
                    </a:moveTo>
                    <a:lnTo>
                      <a:pt x="70" y="33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61" y="51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90"/>
              <p:cNvSpPr>
                <a:spLocks/>
              </p:cNvSpPr>
              <p:nvPr/>
            </p:nvSpPr>
            <p:spPr bwMode="auto">
              <a:xfrm>
                <a:off x="2499" y="2843"/>
                <a:ext cx="75" cy="60"/>
              </a:xfrm>
              <a:custGeom>
                <a:avLst/>
                <a:gdLst>
                  <a:gd name="T0" fmla="*/ 70 w 75"/>
                  <a:gd name="T1" fmla="*/ 42 h 60"/>
                  <a:gd name="T2" fmla="*/ 75 w 75"/>
                  <a:gd name="T3" fmla="*/ 42 h 60"/>
                  <a:gd name="T4" fmla="*/ 11 w 75"/>
                  <a:gd name="T5" fmla="*/ 0 h 60"/>
                  <a:gd name="T6" fmla="*/ 0 w 75"/>
                  <a:gd name="T7" fmla="*/ 17 h 60"/>
                  <a:gd name="T8" fmla="*/ 65 w 75"/>
                  <a:gd name="T9" fmla="*/ 58 h 60"/>
                  <a:gd name="T10" fmla="*/ 72 w 75"/>
                  <a:gd name="T11" fmla="*/ 60 h 60"/>
                  <a:gd name="T12" fmla="*/ 70 w 75"/>
                  <a:gd name="T13" fmla="*/ 4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60"/>
                  <a:gd name="T23" fmla="*/ 75 w 7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60">
                    <a:moveTo>
                      <a:pt x="70" y="42"/>
                    </a:moveTo>
                    <a:lnTo>
                      <a:pt x="75" y="42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65" y="58"/>
                    </a:lnTo>
                    <a:lnTo>
                      <a:pt x="72" y="60"/>
                    </a:lnTo>
                    <a:lnTo>
                      <a:pt x="70" y="4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91"/>
              <p:cNvSpPr>
                <a:spLocks/>
              </p:cNvSpPr>
              <p:nvPr/>
            </p:nvSpPr>
            <p:spPr bwMode="auto">
              <a:xfrm>
                <a:off x="2569" y="2883"/>
                <a:ext cx="31" cy="20"/>
              </a:xfrm>
              <a:custGeom>
                <a:avLst/>
                <a:gdLst>
                  <a:gd name="T0" fmla="*/ 11 w 31"/>
                  <a:gd name="T1" fmla="*/ 9 h 20"/>
                  <a:gd name="T2" fmla="*/ 20 w 31"/>
                  <a:gd name="T3" fmla="*/ 0 h 20"/>
                  <a:gd name="T4" fmla="*/ 0 w 31"/>
                  <a:gd name="T5" fmla="*/ 2 h 20"/>
                  <a:gd name="T6" fmla="*/ 2 w 31"/>
                  <a:gd name="T7" fmla="*/ 20 h 20"/>
                  <a:gd name="T8" fmla="*/ 22 w 31"/>
                  <a:gd name="T9" fmla="*/ 18 h 20"/>
                  <a:gd name="T10" fmla="*/ 31 w 31"/>
                  <a:gd name="T11" fmla="*/ 9 h 20"/>
                  <a:gd name="T12" fmla="*/ 22 w 31"/>
                  <a:gd name="T13" fmla="*/ 18 h 20"/>
                  <a:gd name="T14" fmla="*/ 29 w 31"/>
                  <a:gd name="T15" fmla="*/ 18 h 20"/>
                  <a:gd name="T16" fmla="*/ 31 w 31"/>
                  <a:gd name="T17" fmla="*/ 9 h 20"/>
                  <a:gd name="T18" fmla="*/ 11 w 31"/>
                  <a:gd name="T19" fmla="*/ 9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0"/>
                  <a:gd name="T32" fmla="*/ 31 w 31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0">
                    <a:moveTo>
                      <a:pt x="11" y="9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2" y="20"/>
                    </a:lnTo>
                    <a:lnTo>
                      <a:pt x="22" y="18"/>
                    </a:lnTo>
                    <a:lnTo>
                      <a:pt x="31" y="9"/>
                    </a:lnTo>
                    <a:lnTo>
                      <a:pt x="22" y="18"/>
                    </a:lnTo>
                    <a:lnTo>
                      <a:pt x="29" y="18"/>
                    </a:lnTo>
                    <a:lnTo>
                      <a:pt x="31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92"/>
              <p:cNvSpPr>
                <a:spLocks/>
              </p:cNvSpPr>
              <p:nvPr/>
            </p:nvSpPr>
            <p:spPr bwMode="auto">
              <a:xfrm>
                <a:off x="2580" y="2867"/>
                <a:ext cx="20" cy="25"/>
              </a:xfrm>
              <a:custGeom>
                <a:avLst/>
                <a:gdLst>
                  <a:gd name="T0" fmla="*/ 3 w 20"/>
                  <a:gd name="T1" fmla="*/ 11 h 25"/>
                  <a:gd name="T2" fmla="*/ 0 w 20"/>
                  <a:gd name="T3" fmla="*/ 5 h 25"/>
                  <a:gd name="T4" fmla="*/ 0 w 20"/>
                  <a:gd name="T5" fmla="*/ 25 h 25"/>
                  <a:gd name="T6" fmla="*/ 20 w 20"/>
                  <a:gd name="T7" fmla="*/ 25 h 25"/>
                  <a:gd name="T8" fmla="*/ 20 w 20"/>
                  <a:gd name="T9" fmla="*/ 5 h 25"/>
                  <a:gd name="T10" fmla="*/ 18 w 20"/>
                  <a:gd name="T11" fmla="*/ 0 h 25"/>
                  <a:gd name="T12" fmla="*/ 3 w 20"/>
                  <a:gd name="T13" fmla="*/ 1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5"/>
                  <a:gd name="T23" fmla="*/ 20 w 2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5">
                    <a:moveTo>
                      <a:pt x="3" y="11"/>
                    </a:moveTo>
                    <a:lnTo>
                      <a:pt x="0" y="5"/>
                    </a:lnTo>
                    <a:lnTo>
                      <a:pt x="0" y="25"/>
                    </a:lnTo>
                    <a:lnTo>
                      <a:pt x="20" y="25"/>
                    </a:lnTo>
                    <a:lnTo>
                      <a:pt x="20" y="5"/>
                    </a:lnTo>
                    <a:lnTo>
                      <a:pt x="18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93"/>
              <p:cNvSpPr>
                <a:spLocks/>
              </p:cNvSpPr>
              <p:nvPr/>
            </p:nvSpPr>
            <p:spPr bwMode="auto">
              <a:xfrm>
                <a:off x="2565" y="2849"/>
                <a:ext cx="33" cy="29"/>
              </a:xfrm>
              <a:custGeom>
                <a:avLst/>
                <a:gdLst>
                  <a:gd name="T0" fmla="*/ 0 w 33"/>
                  <a:gd name="T1" fmla="*/ 5 h 29"/>
                  <a:gd name="T2" fmla="*/ 4 w 33"/>
                  <a:gd name="T3" fmla="*/ 12 h 29"/>
                  <a:gd name="T4" fmla="*/ 18 w 33"/>
                  <a:gd name="T5" fmla="*/ 29 h 29"/>
                  <a:gd name="T6" fmla="*/ 33 w 33"/>
                  <a:gd name="T7" fmla="*/ 18 h 29"/>
                  <a:gd name="T8" fmla="*/ 18 w 33"/>
                  <a:gd name="T9" fmla="*/ 0 h 29"/>
                  <a:gd name="T10" fmla="*/ 20 w 33"/>
                  <a:gd name="T11" fmla="*/ 7 h 29"/>
                  <a:gd name="T12" fmla="*/ 0 w 33"/>
                  <a:gd name="T13" fmla="*/ 5 h 29"/>
                  <a:gd name="T14" fmla="*/ 0 w 33"/>
                  <a:gd name="T15" fmla="*/ 9 h 29"/>
                  <a:gd name="T16" fmla="*/ 4 w 33"/>
                  <a:gd name="T17" fmla="*/ 12 h 29"/>
                  <a:gd name="T18" fmla="*/ 0 w 33"/>
                  <a:gd name="T19" fmla="*/ 5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9"/>
                  <a:gd name="T32" fmla="*/ 33 w 33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9">
                    <a:moveTo>
                      <a:pt x="0" y="5"/>
                    </a:moveTo>
                    <a:lnTo>
                      <a:pt x="4" y="12"/>
                    </a:lnTo>
                    <a:lnTo>
                      <a:pt x="18" y="29"/>
                    </a:lnTo>
                    <a:lnTo>
                      <a:pt x="33" y="18"/>
                    </a:lnTo>
                    <a:lnTo>
                      <a:pt x="18" y="0"/>
                    </a:lnTo>
                    <a:lnTo>
                      <a:pt x="20" y="7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94"/>
              <p:cNvSpPr>
                <a:spLocks/>
              </p:cNvSpPr>
              <p:nvPr/>
            </p:nvSpPr>
            <p:spPr bwMode="auto">
              <a:xfrm>
                <a:off x="2565" y="2831"/>
                <a:ext cx="22" cy="25"/>
              </a:xfrm>
              <a:custGeom>
                <a:avLst/>
                <a:gdLst>
                  <a:gd name="T0" fmla="*/ 11 w 22"/>
                  <a:gd name="T1" fmla="*/ 0 h 25"/>
                  <a:gd name="T2" fmla="*/ 4 w 22"/>
                  <a:gd name="T3" fmla="*/ 7 h 25"/>
                  <a:gd name="T4" fmla="*/ 0 w 22"/>
                  <a:gd name="T5" fmla="*/ 23 h 25"/>
                  <a:gd name="T6" fmla="*/ 20 w 22"/>
                  <a:gd name="T7" fmla="*/ 25 h 25"/>
                  <a:gd name="T8" fmla="*/ 22 w 22"/>
                  <a:gd name="T9" fmla="*/ 11 h 25"/>
                  <a:gd name="T10" fmla="*/ 15 w 22"/>
                  <a:gd name="T11" fmla="*/ 18 h 25"/>
                  <a:gd name="T12" fmla="*/ 11 w 22"/>
                  <a:gd name="T13" fmla="*/ 0 h 25"/>
                  <a:gd name="T14" fmla="*/ 4 w 22"/>
                  <a:gd name="T15" fmla="*/ 0 h 25"/>
                  <a:gd name="T16" fmla="*/ 4 w 22"/>
                  <a:gd name="T17" fmla="*/ 7 h 25"/>
                  <a:gd name="T18" fmla="*/ 11 w 22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5"/>
                  <a:gd name="T32" fmla="*/ 22 w 22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5">
                    <a:moveTo>
                      <a:pt x="11" y="0"/>
                    </a:moveTo>
                    <a:lnTo>
                      <a:pt x="4" y="7"/>
                    </a:lnTo>
                    <a:lnTo>
                      <a:pt x="0" y="23"/>
                    </a:lnTo>
                    <a:lnTo>
                      <a:pt x="20" y="25"/>
                    </a:lnTo>
                    <a:lnTo>
                      <a:pt x="22" y="11"/>
                    </a:lnTo>
                    <a:lnTo>
                      <a:pt x="15" y="18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95"/>
              <p:cNvSpPr>
                <a:spLocks/>
              </p:cNvSpPr>
              <p:nvPr/>
            </p:nvSpPr>
            <p:spPr bwMode="auto">
              <a:xfrm>
                <a:off x="2576" y="2827"/>
                <a:ext cx="24" cy="22"/>
              </a:xfrm>
              <a:custGeom>
                <a:avLst/>
                <a:gdLst>
                  <a:gd name="T0" fmla="*/ 22 w 24"/>
                  <a:gd name="T1" fmla="*/ 0 h 22"/>
                  <a:gd name="T2" fmla="*/ 22 w 24"/>
                  <a:gd name="T3" fmla="*/ 0 h 22"/>
                  <a:gd name="T4" fmla="*/ 0 w 24"/>
                  <a:gd name="T5" fmla="*/ 4 h 22"/>
                  <a:gd name="T6" fmla="*/ 4 w 24"/>
                  <a:gd name="T7" fmla="*/ 22 h 22"/>
                  <a:gd name="T8" fmla="*/ 24 w 24"/>
                  <a:gd name="T9" fmla="*/ 18 h 22"/>
                  <a:gd name="T10" fmla="*/ 24 w 24"/>
                  <a:gd name="T11" fmla="*/ 18 h 22"/>
                  <a:gd name="T12" fmla="*/ 22 w 2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2"/>
                  <a:gd name="T23" fmla="*/ 24 w 24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2">
                    <a:moveTo>
                      <a:pt x="22" y="0"/>
                    </a:moveTo>
                    <a:lnTo>
                      <a:pt x="22" y="0"/>
                    </a:lnTo>
                    <a:lnTo>
                      <a:pt x="0" y="4"/>
                    </a:lnTo>
                    <a:lnTo>
                      <a:pt x="4" y="22"/>
                    </a:lnTo>
                    <a:lnTo>
                      <a:pt x="24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96"/>
              <p:cNvSpPr>
                <a:spLocks/>
              </p:cNvSpPr>
              <p:nvPr/>
            </p:nvSpPr>
            <p:spPr bwMode="auto">
              <a:xfrm>
                <a:off x="2598" y="2822"/>
                <a:ext cx="41" cy="23"/>
              </a:xfrm>
              <a:custGeom>
                <a:avLst/>
                <a:gdLst>
                  <a:gd name="T0" fmla="*/ 41 w 41"/>
                  <a:gd name="T1" fmla="*/ 0 h 23"/>
                  <a:gd name="T2" fmla="*/ 38 w 41"/>
                  <a:gd name="T3" fmla="*/ 0 h 23"/>
                  <a:gd name="T4" fmla="*/ 0 w 41"/>
                  <a:gd name="T5" fmla="*/ 5 h 23"/>
                  <a:gd name="T6" fmla="*/ 2 w 41"/>
                  <a:gd name="T7" fmla="*/ 23 h 23"/>
                  <a:gd name="T8" fmla="*/ 41 w 41"/>
                  <a:gd name="T9" fmla="*/ 20 h 23"/>
                  <a:gd name="T10" fmla="*/ 38 w 41"/>
                  <a:gd name="T11" fmla="*/ 20 h 23"/>
                  <a:gd name="T12" fmla="*/ 41 w 4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3"/>
                  <a:gd name="T23" fmla="*/ 41 w 4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3">
                    <a:moveTo>
                      <a:pt x="41" y="0"/>
                    </a:moveTo>
                    <a:lnTo>
                      <a:pt x="38" y="0"/>
                    </a:lnTo>
                    <a:lnTo>
                      <a:pt x="0" y="5"/>
                    </a:lnTo>
                    <a:lnTo>
                      <a:pt x="2" y="23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97"/>
              <p:cNvSpPr>
                <a:spLocks/>
              </p:cNvSpPr>
              <p:nvPr/>
            </p:nvSpPr>
            <p:spPr bwMode="auto">
              <a:xfrm>
                <a:off x="2636" y="2822"/>
                <a:ext cx="39" cy="23"/>
              </a:xfrm>
              <a:custGeom>
                <a:avLst/>
                <a:gdLst>
                  <a:gd name="T0" fmla="*/ 34 w 39"/>
                  <a:gd name="T1" fmla="*/ 5 h 23"/>
                  <a:gd name="T2" fmla="*/ 38 w 39"/>
                  <a:gd name="T3" fmla="*/ 5 h 23"/>
                  <a:gd name="T4" fmla="*/ 3 w 39"/>
                  <a:gd name="T5" fmla="*/ 0 h 23"/>
                  <a:gd name="T6" fmla="*/ 0 w 39"/>
                  <a:gd name="T7" fmla="*/ 20 h 23"/>
                  <a:gd name="T8" fmla="*/ 36 w 39"/>
                  <a:gd name="T9" fmla="*/ 23 h 23"/>
                  <a:gd name="T10" fmla="*/ 39 w 39"/>
                  <a:gd name="T11" fmla="*/ 23 h 23"/>
                  <a:gd name="T12" fmla="*/ 34 w 39"/>
                  <a:gd name="T13" fmla="*/ 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3"/>
                  <a:gd name="T23" fmla="*/ 39 w 3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3">
                    <a:moveTo>
                      <a:pt x="34" y="5"/>
                    </a:moveTo>
                    <a:lnTo>
                      <a:pt x="38" y="5"/>
                    </a:lnTo>
                    <a:lnTo>
                      <a:pt x="3" y="0"/>
                    </a:lnTo>
                    <a:lnTo>
                      <a:pt x="0" y="20"/>
                    </a:lnTo>
                    <a:lnTo>
                      <a:pt x="36" y="23"/>
                    </a:lnTo>
                    <a:lnTo>
                      <a:pt x="39" y="23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98"/>
              <p:cNvSpPr>
                <a:spLocks/>
              </p:cNvSpPr>
              <p:nvPr/>
            </p:nvSpPr>
            <p:spPr bwMode="auto">
              <a:xfrm>
                <a:off x="2670" y="2816"/>
                <a:ext cx="47" cy="29"/>
              </a:xfrm>
              <a:custGeom>
                <a:avLst/>
                <a:gdLst>
                  <a:gd name="T0" fmla="*/ 31 w 47"/>
                  <a:gd name="T1" fmla="*/ 4 h 29"/>
                  <a:gd name="T2" fmla="*/ 36 w 47"/>
                  <a:gd name="T3" fmla="*/ 0 h 29"/>
                  <a:gd name="T4" fmla="*/ 0 w 47"/>
                  <a:gd name="T5" fmla="*/ 11 h 29"/>
                  <a:gd name="T6" fmla="*/ 5 w 47"/>
                  <a:gd name="T7" fmla="*/ 29 h 29"/>
                  <a:gd name="T8" fmla="*/ 41 w 47"/>
                  <a:gd name="T9" fmla="*/ 18 h 29"/>
                  <a:gd name="T10" fmla="*/ 47 w 47"/>
                  <a:gd name="T11" fmla="*/ 15 h 29"/>
                  <a:gd name="T12" fmla="*/ 31 w 47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29"/>
                  <a:gd name="T23" fmla="*/ 47 w 47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29">
                    <a:moveTo>
                      <a:pt x="31" y="4"/>
                    </a:moveTo>
                    <a:lnTo>
                      <a:pt x="36" y="0"/>
                    </a:lnTo>
                    <a:lnTo>
                      <a:pt x="0" y="11"/>
                    </a:lnTo>
                    <a:lnTo>
                      <a:pt x="5" y="29"/>
                    </a:lnTo>
                    <a:lnTo>
                      <a:pt x="41" y="18"/>
                    </a:lnTo>
                    <a:lnTo>
                      <a:pt x="47" y="15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99"/>
              <p:cNvSpPr>
                <a:spLocks/>
              </p:cNvSpPr>
              <p:nvPr/>
            </p:nvSpPr>
            <p:spPr bwMode="auto">
              <a:xfrm>
                <a:off x="2701" y="2784"/>
                <a:ext cx="39" cy="47"/>
              </a:xfrm>
              <a:custGeom>
                <a:avLst/>
                <a:gdLst>
                  <a:gd name="T0" fmla="*/ 32 w 39"/>
                  <a:gd name="T1" fmla="*/ 0 h 47"/>
                  <a:gd name="T2" fmla="*/ 25 w 39"/>
                  <a:gd name="T3" fmla="*/ 4 h 47"/>
                  <a:gd name="T4" fmla="*/ 0 w 39"/>
                  <a:gd name="T5" fmla="*/ 36 h 47"/>
                  <a:gd name="T6" fmla="*/ 16 w 39"/>
                  <a:gd name="T7" fmla="*/ 47 h 47"/>
                  <a:gd name="T8" fmla="*/ 39 w 39"/>
                  <a:gd name="T9" fmla="*/ 14 h 47"/>
                  <a:gd name="T10" fmla="*/ 32 w 39"/>
                  <a:gd name="T11" fmla="*/ 18 h 47"/>
                  <a:gd name="T12" fmla="*/ 32 w 39"/>
                  <a:gd name="T13" fmla="*/ 0 h 47"/>
                  <a:gd name="T14" fmla="*/ 27 w 39"/>
                  <a:gd name="T15" fmla="*/ 0 h 47"/>
                  <a:gd name="T16" fmla="*/ 25 w 39"/>
                  <a:gd name="T17" fmla="*/ 4 h 47"/>
                  <a:gd name="T18" fmla="*/ 32 w 3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32" y="0"/>
                    </a:moveTo>
                    <a:lnTo>
                      <a:pt x="25" y="4"/>
                    </a:lnTo>
                    <a:lnTo>
                      <a:pt x="0" y="36"/>
                    </a:lnTo>
                    <a:lnTo>
                      <a:pt x="16" y="47"/>
                    </a:lnTo>
                    <a:lnTo>
                      <a:pt x="39" y="14"/>
                    </a:lnTo>
                    <a:lnTo>
                      <a:pt x="32" y="18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00"/>
              <p:cNvSpPr>
                <a:spLocks/>
              </p:cNvSpPr>
              <p:nvPr/>
            </p:nvSpPr>
            <p:spPr bwMode="auto">
              <a:xfrm>
                <a:off x="2733" y="2782"/>
                <a:ext cx="40" cy="20"/>
              </a:xfrm>
              <a:custGeom>
                <a:avLst/>
                <a:gdLst>
                  <a:gd name="T0" fmla="*/ 40 w 40"/>
                  <a:gd name="T1" fmla="*/ 2 h 20"/>
                  <a:gd name="T2" fmla="*/ 32 w 40"/>
                  <a:gd name="T3" fmla="*/ 0 h 20"/>
                  <a:gd name="T4" fmla="*/ 0 w 40"/>
                  <a:gd name="T5" fmla="*/ 2 h 20"/>
                  <a:gd name="T6" fmla="*/ 0 w 40"/>
                  <a:gd name="T7" fmla="*/ 20 h 20"/>
                  <a:gd name="T8" fmla="*/ 34 w 40"/>
                  <a:gd name="T9" fmla="*/ 18 h 20"/>
                  <a:gd name="T10" fmla="*/ 27 w 40"/>
                  <a:gd name="T11" fmla="*/ 16 h 20"/>
                  <a:gd name="T12" fmla="*/ 40 w 40"/>
                  <a:gd name="T13" fmla="*/ 2 h 20"/>
                  <a:gd name="T14" fmla="*/ 38 w 40"/>
                  <a:gd name="T15" fmla="*/ 0 h 20"/>
                  <a:gd name="T16" fmla="*/ 32 w 40"/>
                  <a:gd name="T17" fmla="*/ 0 h 20"/>
                  <a:gd name="T18" fmla="*/ 40 w 40"/>
                  <a:gd name="T19" fmla="*/ 2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20"/>
                  <a:gd name="T32" fmla="*/ 40 w 40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20">
                    <a:moveTo>
                      <a:pt x="40" y="2"/>
                    </a:moveTo>
                    <a:lnTo>
                      <a:pt x="32" y="0"/>
                    </a:lnTo>
                    <a:lnTo>
                      <a:pt x="0" y="2"/>
                    </a:lnTo>
                    <a:lnTo>
                      <a:pt x="0" y="20"/>
                    </a:lnTo>
                    <a:lnTo>
                      <a:pt x="34" y="18"/>
                    </a:lnTo>
                    <a:lnTo>
                      <a:pt x="27" y="1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01"/>
              <p:cNvSpPr>
                <a:spLocks/>
              </p:cNvSpPr>
              <p:nvPr/>
            </p:nvSpPr>
            <p:spPr bwMode="auto">
              <a:xfrm>
                <a:off x="2760" y="2784"/>
                <a:ext cx="56" cy="58"/>
              </a:xfrm>
              <a:custGeom>
                <a:avLst/>
                <a:gdLst>
                  <a:gd name="T0" fmla="*/ 54 w 56"/>
                  <a:gd name="T1" fmla="*/ 41 h 58"/>
                  <a:gd name="T2" fmla="*/ 56 w 56"/>
                  <a:gd name="T3" fmla="*/ 43 h 58"/>
                  <a:gd name="T4" fmla="*/ 13 w 56"/>
                  <a:gd name="T5" fmla="*/ 0 h 58"/>
                  <a:gd name="T6" fmla="*/ 0 w 56"/>
                  <a:gd name="T7" fmla="*/ 14 h 58"/>
                  <a:gd name="T8" fmla="*/ 43 w 56"/>
                  <a:gd name="T9" fmla="*/ 56 h 58"/>
                  <a:gd name="T10" fmla="*/ 43 w 56"/>
                  <a:gd name="T11" fmla="*/ 58 h 58"/>
                  <a:gd name="T12" fmla="*/ 54 w 56"/>
                  <a:gd name="T13" fmla="*/ 41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58"/>
                  <a:gd name="T23" fmla="*/ 56 w 56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58">
                    <a:moveTo>
                      <a:pt x="54" y="41"/>
                    </a:moveTo>
                    <a:lnTo>
                      <a:pt x="56" y="43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43" y="56"/>
                    </a:lnTo>
                    <a:lnTo>
                      <a:pt x="43" y="58"/>
                    </a:lnTo>
                    <a:lnTo>
                      <a:pt x="54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02"/>
              <p:cNvSpPr>
                <a:spLocks/>
              </p:cNvSpPr>
              <p:nvPr/>
            </p:nvSpPr>
            <p:spPr bwMode="auto">
              <a:xfrm>
                <a:off x="2803" y="2825"/>
                <a:ext cx="69" cy="58"/>
              </a:xfrm>
              <a:custGeom>
                <a:avLst/>
                <a:gdLst>
                  <a:gd name="T0" fmla="*/ 65 w 69"/>
                  <a:gd name="T1" fmla="*/ 40 h 58"/>
                  <a:gd name="T2" fmla="*/ 69 w 69"/>
                  <a:gd name="T3" fmla="*/ 40 h 58"/>
                  <a:gd name="T4" fmla="*/ 11 w 69"/>
                  <a:gd name="T5" fmla="*/ 0 h 58"/>
                  <a:gd name="T6" fmla="*/ 0 w 69"/>
                  <a:gd name="T7" fmla="*/ 17 h 58"/>
                  <a:gd name="T8" fmla="*/ 58 w 69"/>
                  <a:gd name="T9" fmla="*/ 56 h 58"/>
                  <a:gd name="T10" fmla="*/ 62 w 69"/>
                  <a:gd name="T11" fmla="*/ 58 h 58"/>
                  <a:gd name="T12" fmla="*/ 65 w 69"/>
                  <a:gd name="T13" fmla="*/ 4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58"/>
                  <a:gd name="T23" fmla="*/ 69 w 69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58">
                    <a:moveTo>
                      <a:pt x="65" y="40"/>
                    </a:moveTo>
                    <a:lnTo>
                      <a:pt x="69" y="40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58" y="56"/>
                    </a:lnTo>
                    <a:lnTo>
                      <a:pt x="62" y="58"/>
                    </a:lnTo>
                    <a:lnTo>
                      <a:pt x="65" y="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03"/>
              <p:cNvSpPr>
                <a:spLocks/>
              </p:cNvSpPr>
              <p:nvPr/>
            </p:nvSpPr>
            <p:spPr bwMode="auto">
              <a:xfrm>
                <a:off x="2865" y="2865"/>
                <a:ext cx="79" cy="32"/>
              </a:xfrm>
              <a:custGeom>
                <a:avLst/>
                <a:gdLst>
                  <a:gd name="T0" fmla="*/ 79 w 79"/>
                  <a:gd name="T1" fmla="*/ 14 h 32"/>
                  <a:gd name="T2" fmla="*/ 79 w 79"/>
                  <a:gd name="T3" fmla="*/ 14 h 32"/>
                  <a:gd name="T4" fmla="*/ 3 w 79"/>
                  <a:gd name="T5" fmla="*/ 0 h 32"/>
                  <a:gd name="T6" fmla="*/ 0 w 79"/>
                  <a:gd name="T7" fmla="*/ 18 h 32"/>
                  <a:gd name="T8" fmla="*/ 75 w 79"/>
                  <a:gd name="T9" fmla="*/ 32 h 32"/>
                  <a:gd name="T10" fmla="*/ 75 w 79"/>
                  <a:gd name="T11" fmla="*/ 32 h 32"/>
                  <a:gd name="T12" fmla="*/ 79 w 79"/>
                  <a:gd name="T13" fmla="*/ 14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32"/>
                  <a:gd name="T23" fmla="*/ 79 w 7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32">
                    <a:moveTo>
                      <a:pt x="79" y="14"/>
                    </a:moveTo>
                    <a:lnTo>
                      <a:pt x="79" y="14"/>
                    </a:lnTo>
                    <a:lnTo>
                      <a:pt x="3" y="0"/>
                    </a:lnTo>
                    <a:lnTo>
                      <a:pt x="0" y="18"/>
                    </a:lnTo>
                    <a:lnTo>
                      <a:pt x="75" y="32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04"/>
              <p:cNvSpPr>
                <a:spLocks/>
              </p:cNvSpPr>
              <p:nvPr/>
            </p:nvSpPr>
            <p:spPr bwMode="auto">
              <a:xfrm>
                <a:off x="2940" y="2879"/>
                <a:ext cx="85" cy="35"/>
              </a:xfrm>
              <a:custGeom>
                <a:avLst/>
                <a:gdLst>
                  <a:gd name="T0" fmla="*/ 83 w 85"/>
                  <a:gd name="T1" fmla="*/ 17 h 35"/>
                  <a:gd name="T2" fmla="*/ 85 w 85"/>
                  <a:gd name="T3" fmla="*/ 17 h 35"/>
                  <a:gd name="T4" fmla="*/ 4 w 85"/>
                  <a:gd name="T5" fmla="*/ 0 h 35"/>
                  <a:gd name="T6" fmla="*/ 0 w 85"/>
                  <a:gd name="T7" fmla="*/ 18 h 35"/>
                  <a:gd name="T8" fmla="*/ 79 w 85"/>
                  <a:gd name="T9" fmla="*/ 35 h 35"/>
                  <a:gd name="T10" fmla="*/ 81 w 85"/>
                  <a:gd name="T11" fmla="*/ 35 h 35"/>
                  <a:gd name="T12" fmla="*/ 83 w 85"/>
                  <a:gd name="T13" fmla="*/ 17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35"/>
                  <a:gd name="T23" fmla="*/ 85 w 85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35">
                    <a:moveTo>
                      <a:pt x="83" y="17"/>
                    </a:moveTo>
                    <a:lnTo>
                      <a:pt x="85" y="17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79" y="35"/>
                    </a:lnTo>
                    <a:lnTo>
                      <a:pt x="81" y="35"/>
                    </a:ln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05"/>
              <p:cNvSpPr>
                <a:spLocks/>
              </p:cNvSpPr>
              <p:nvPr/>
            </p:nvSpPr>
            <p:spPr bwMode="auto">
              <a:xfrm>
                <a:off x="3021" y="2896"/>
                <a:ext cx="51" cy="23"/>
              </a:xfrm>
              <a:custGeom>
                <a:avLst/>
                <a:gdLst>
                  <a:gd name="T0" fmla="*/ 51 w 51"/>
                  <a:gd name="T1" fmla="*/ 9 h 23"/>
                  <a:gd name="T2" fmla="*/ 42 w 51"/>
                  <a:gd name="T3" fmla="*/ 3 h 23"/>
                  <a:gd name="T4" fmla="*/ 2 w 51"/>
                  <a:gd name="T5" fmla="*/ 0 h 23"/>
                  <a:gd name="T6" fmla="*/ 0 w 51"/>
                  <a:gd name="T7" fmla="*/ 18 h 23"/>
                  <a:gd name="T8" fmla="*/ 40 w 51"/>
                  <a:gd name="T9" fmla="*/ 23 h 23"/>
                  <a:gd name="T10" fmla="*/ 33 w 51"/>
                  <a:gd name="T11" fmla="*/ 18 h 23"/>
                  <a:gd name="T12" fmla="*/ 51 w 51"/>
                  <a:gd name="T13" fmla="*/ 9 h 23"/>
                  <a:gd name="T14" fmla="*/ 47 w 51"/>
                  <a:gd name="T15" fmla="*/ 5 h 23"/>
                  <a:gd name="T16" fmla="*/ 42 w 51"/>
                  <a:gd name="T17" fmla="*/ 3 h 23"/>
                  <a:gd name="T18" fmla="*/ 51 w 51"/>
                  <a:gd name="T19" fmla="*/ 9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23"/>
                  <a:gd name="T32" fmla="*/ 51 w 51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23">
                    <a:moveTo>
                      <a:pt x="51" y="9"/>
                    </a:moveTo>
                    <a:lnTo>
                      <a:pt x="42" y="3"/>
                    </a:lnTo>
                    <a:lnTo>
                      <a:pt x="2" y="0"/>
                    </a:lnTo>
                    <a:lnTo>
                      <a:pt x="0" y="18"/>
                    </a:lnTo>
                    <a:lnTo>
                      <a:pt x="40" y="23"/>
                    </a:lnTo>
                    <a:lnTo>
                      <a:pt x="33" y="18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06"/>
              <p:cNvSpPr>
                <a:spLocks/>
              </p:cNvSpPr>
              <p:nvPr/>
            </p:nvSpPr>
            <p:spPr bwMode="auto">
              <a:xfrm>
                <a:off x="3054" y="2905"/>
                <a:ext cx="54" cy="75"/>
              </a:xfrm>
              <a:custGeom>
                <a:avLst/>
                <a:gdLst>
                  <a:gd name="T0" fmla="*/ 54 w 54"/>
                  <a:gd name="T1" fmla="*/ 66 h 75"/>
                  <a:gd name="T2" fmla="*/ 54 w 54"/>
                  <a:gd name="T3" fmla="*/ 66 h 75"/>
                  <a:gd name="T4" fmla="*/ 18 w 54"/>
                  <a:gd name="T5" fmla="*/ 0 h 75"/>
                  <a:gd name="T6" fmla="*/ 0 w 54"/>
                  <a:gd name="T7" fmla="*/ 9 h 75"/>
                  <a:gd name="T8" fmla="*/ 38 w 54"/>
                  <a:gd name="T9" fmla="*/ 75 h 75"/>
                  <a:gd name="T10" fmla="*/ 38 w 54"/>
                  <a:gd name="T11" fmla="*/ 75 h 75"/>
                  <a:gd name="T12" fmla="*/ 54 w 54"/>
                  <a:gd name="T13" fmla="*/ 66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75"/>
                  <a:gd name="T23" fmla="*/ 54 w 54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75">
                    <a:moveTo>
                      <a:pt x="54" y="66"/>
                    </a:moveTo>
                    <a:lnTo>
                      <a:pt x="54" y="66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38" y="75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07"/>
              <p:cNvSpPr>
                <a:spLocks/>
              </p:cNvSpPr>
              <p:nvPr/>
            </p:nvSpPr>
            <p:spPr bwMode="auto">
              <a:xfrm>
                <a:off x="3092" y="2971"/>
                <a:ext cx="25" cy="24"/>
              </a:xfrm>
              <a:custGeom>
                <a:avLst/>
                <a:gdLst>
                  <a:gd name="T0" fmla="*/ 25 w 25"/>
                  <a:gd name="T1" fmla="*/ 22 h 24"/>
                  <a:gd name="T2" fmla="*/ 23 w 25"/>
                  <a:gd name="T3" fmla="*/ 15 h 24"/>
                  <a:gd name="T4" fmla="*/ 16 w 25"/>
                  <a:gd name="T5" fmla="*/ 0 h 24"/>
                  <a:gd name="T6" fmla="*/ 0 w 25"/>
                  <a:gd name="T7" fmla="*/ 9 h 24"/>
                  <a:gd name="T8" fmla="*/ 7 w 25"/>
                  <a:gd name="T9" fmla="*/ 24 h 24"/>
                  <a:gd name="T10" fmla="*/ 5 w 25"/>
                  <a:gd name="T11" fmla="*/ 18 h 24"/>
                  <a:gd name="T12" fmla="*/ 25 w 25"/>
                  <a:gd name="T13" fmla="*/ 2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4"/>
                  <a:gd name="T23" fmla="*/ 25 w 25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4">
                    <a:moveTo>
                      <a:pt x="25" y="22"/>
                    </a:moveTo>
                    <a:lnTo>
                      <a:pt x="23" y="15"/>
                    </a:lnTo>
                    <a:lnTo>
                      <a:pt x="16" y="0"/>
                    </a:lnTo>
                    <a:lnTo>
                      <a:pt x="0" y="9"/>
                    </a:lnTo>
                    <a:lnTo>
                      <a:pt x="7" y="24"/>
                    </a:lnTo>
                    <a:lnTo>
                      <a:pt x="5" y="18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08"/>
              <p:cNvSpPr>
                <a:spLocks/>
              </p:cNvSpPr>
              <p:nvPr/>
            </p:nvSpPr>
            <p:spPr bwMode="auto">
              <a:xfrm>
                <a:off x="3084" y="2989"/>
                <a:ext cx="33" cy="72"/>
              </a:xfrm>
              <a:custGeom>
                <a:avLst/>
                <a:gdLst>
                  <a:gd name="T0" fmla="*/ 18 w 33"/>
                  <a:gd name="T1" fmla="*/ 72 h 72"/>
                  <a:gd name="T2" fmla="*/ 18 w 33"/>
                  <a:gd name="T3" fmla="*/ 72 h 72"/>
                  <a:gd name="T4" fmla="*/ 33 w 33"/>
                  <a:gd name="T5" fmla="*/ 4 h 72"/>
                  <a:gd name="T6" fmla="*/ 13 w 33"/>
                  <a:gd name="T7" fmla="*/ 0 h 72"/>
                  <a:gd name="T8" fmla="*/ 0 w 33"/>
                  <a:gd name="T9" fmla="*/ 69 h 72"/>
                  <a:gd name="T10" fmla="*/ 0 w 33"/>
                  <a:gd name="T11" fmla="*/ 67 h 72"/>
                  <a:gd name="T12" fmla="*/ 18 w 33"/>
                  <a:gd name="T13" fmla="*/ 72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72"/>
                  <a:gd name="T23" fmla="*/ 33 w 33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72">
                    <a:moveTo>
                      <a:pt x="18" y="72"/>
                    </a:moveTo>
                    <a:lnTo>
                      <a:pt x="18" y="72"/>
                    </a:lnTo>
                    <a:lnTo>
                      <a:pt x="33" y="4"/>
                    </a:lnTo>
                    <a:lnTo>
                      <a:pt x="13" y="0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09"/>
              <p:cNvSpPr>
                <a:spLocks/>
              </p:cNvSpPr>
              <p:nvPr/>
            </p:nvSpPr>
            <p:spPr bwMode="auto">
              <a:xfrm>
                <a:off x="3077" y="3056"/>
                <a:ext cx="25" cy="36"/>
              </a:xfrm>
              <a:custGeom>
                <a:avLst/>
                <a:gdLst>
                  <a:gd name="T0" fmla="*/ 18 w 25"/>
                  <a:gd name="T1" fmla="*/ 36 h 36"/>
                  <a:gd name="T2" fmla="*/ 18 w 25"/>
                  <a:gd name="T3" fmla="*/ 36 h 36"/>
                  <a:gd name="T4" fmla="*/ 25 w 25"/>
                  <a:gd name="T5" fmla="*/ 5 h 36"/>
                  <a:gd name="T6" fmla="*/ 7 w 25"/>
                  <a:gd name="T7" fmla="*/ 0 h 36"/>
                  <a:gd name="T8" fmla="*/ 0 w 25"/>
                  <a:gd name="T9" fmla="*/ 32 h 36"/>
                  <a:gd name="T10" fmla="*/ 0 w 25"/>
                  <a:gd name="T11" fmla="*/ 32 h 36"/>
                  <a:gd name="T12" fmla="*/ 18 w 25"/>
                  <a:gd name="T13" fmla="*/ 3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6"/>
                  <a:gd name="T23" fmla="*/ 25 w 2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25" y="5"/>
                    </a:lnTo>
                    <a:lnTo>
                      <a:pt x="7" y="0"/>
                    </a:lnTo>
                    <a:lnTo>
                      <a:pt x="0" y="32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10"/>
              <p:cNvSpPr>
                <a:spLocks/>
              </p:cNvSpPr>
              <p:nvPr/>
            </p:nvSpPr>
            <p:spPr bwMode="auto">
              <a:xfrm>
                <a:off x="3072" y="3088"/>
                <a:ext cx="23" cy="35"/>
              </a:xfrm>
              <a:custGeom>
                <a:avLst/>
                <a:gdLst>
                  <a:gd name="T0" fmla="*/ 14 w 23"/>
                  <a:gd name="T1" fmla="*/ 18 h 35"/>
                  <a:gd name="T2" fmla="*/ 20 w 23"/>
                  <a:gd name="T3" fmla="*/ 27 h 35"/>
                  <a:gd name="T4" fmla="*/ 23 w 23"/>
                  <a:gd name="T5" fmla="*/ 4 h 35"/>
                  <a:gd name="T6" fmla="*/ 5 w 23"/>
                  <a:gd name="T7" fmla="*/ 0 h 35"/>
                  <a:gd name="T8" fmla="*/ 2 w 23"/>
                  <a:gd name="T9" fmla="*/ 26 h 35"/>
                  <a:gd name="T10" fmla="*/ 7 w 23"/>
                  <a:gd name="T11" fmla="*/ 35 h 35"/>
                  <a:gd name="T12" fmla="*/ 2 w 23"/>
                  <a:gd name="T13" fmla="*/ 26 h 35"/>
                  <a:gd name="T14" fmla="*/ 0 w 23"/>
                  <a:gd name="T15" fmla="*/ 33 h 35"/>
                  <a:gd name="T16" fmla="*/ 7 w 23"/>
                  <a:gd name="T17" fmla="*/ 35 h 35"/>
                  <a:gd name="T18" fmla="*/ 14 w 23"/>
                  <a:gd name="T19" fmla="*/ 18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5"/>
                  <a:gd name="T32" fmla="*/ 23 w 23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5">
                    <a:moveTo>
                      <a:pt x="14" y="18"/>
                    </a:moveTo>
                    <a:lnTo>
                      <a:pt x="20" y="27"/>
                    </a:lnTo>
                    <a:lnTo>
                      <a:pt x="23" y="4"/>
                    </a:lnTo>
                    <a:lnTo>
                      <a:pt x="5" y="0"/>
                    </a:lnTo>
                    <a:lnTo>
                      <a:pt x="2" y="26"/>
                    </a:lnTo>
                    <a:lnTo>
                      <a:pt x="7" y="35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7" y="35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11"/>
              <p:cNvSpPr>
                <a:spLocks/>
              </p:cNvSpPr>
              <p:nvPr/>
            </p:nvSpPr>
            <p:spPr bwMode="auto">
              <a:xfrm>
                <a:off x="3079" y="3106"/>
                <a:ext cx="52" cy="40"/>
              </a:xfrm>
              <a:custGeom>
                <a:avLst/>
                <a:gdLst>
                  <a:gd name="T0" fmla="*/ 49 w 52"/>
                  <a:gd name="T1" fmla="*/ 20 h 40"/>
                  <a:gd name="T2" fmla="*/ 52 w 52"/>
                  <a:gd name="T3" fmla="*/ 22 h 40"/>
                  <a:gd name="T4" fmla="*/ 7 w 52"/>
                  <a:gd name="T5" fmla="*/ 0 h 40"/>
                  <a:gd name="T6" fmla="*/ 0 w 52"/>
                  <a:gd name="T7" fmla="*/ 17 h 40"/>
                  <a:gd name="T8" fmla="*/ 43 w 52"/>
                  <a:gd name="T9" fmla="*/ 38 h 40"/>
                  <a:gd name="T10" fmla="*/ 47 w 52"/>
                  <a:gd name="T11" fmla="*/ 40 h 40"/>
                  <a:gd name="T12" fmla="*/ 49 w 52"/>
                  <a:gd name="T13" fmla="*/ 2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40"/>
                  <a:gd name="T23" fmla="*/ 52 w 52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40">
                    <a:moveTo>
                      <a:pt x="49" y="20"/>
                    </a:moveTo>
                    <a:lnTo>
                      <a:pt x="52" y="22"/>
                    </a:lnTo>
                    <a:lnTo>
                      <a:pt x="7" y="0"/>
                    </a:lnTo>
                    <a:lnTo>
                      <a:pt x="0" y="17"/>
                    </a:lnTo>
                    <a:lnTo>
                      <a:pt x="43" y="38"/>
                    </a:lnTo>
                    <a:lnTo>
                      <a:pt x="47" y="40"/>
                    </a:lnTo>
                    <a:lnTo>
                      <a:pt x="49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12"/>
              <p:cNvSpPr>
                <a:spLocks/>
              </p:cNvSpPr>
              <p:nvPr/>
            </p:nvSpPr>
            <p:spPr bwMode="auto">
              <a:xfrm>
                <a:off x="3126" y="3126"/>
                <a:ext cx="75" cy="27"/>
              </a:xfrm>
              <a:custGeom>
                <a:avLst/>
                <a:gdLst>
                  <a:gd name="T0" fmla="*/ 75 w 75"/>
                  <a:gd name="T1" fmla="*/ 11 h 27"/>
                  <a:gd name="T2" fmla="*/ 70 w 75"/>
                  <a:gd name="T3" fmla="*/ 9 h 27"/>
                  <a:gd name="T4" fmla="*/ 2 w 75"/>
                  <a:gd name="T5" fmla="*/ 0 h 27"/>
                  <a:gd name="T6" fmla="*/ 0 w 75"/>
                  <a:gd name="T7" fmla="*/ 20 h 27"/>
                  <a:gd name="T8" fmla="*/ 68 w 75"/>
                  <a:gd name="T9" fmla="*/ 27 h 27"/>
                  <a:gd name="T10" fmla="*/ 63 w 75"/>
                  <a:gd name="T11" fmla="*/ 25 h 27"/>
                  <a:gd name="T12" fmla="*/ 75 w 75"/>
                  <a:gd name="T13" fmla="*/ 1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7"/>
                  <a:gd name="T23" fmla="*/ 75 w 7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7">
                    <a:moveTo>
                      <a:pt x="75" y="11"/>
                    </a:moveTo>
                    <a:lnTo>
                      <a:pt x="70" y="9"/>
                    </a:lnTo>
                    <a:lnTo>
                      <a:pt x="2" y="0"/>
                    </a:lnTo>
                    <a:lnTo>
                      <a:pt x="0" y="20"/>
                    </a:lnTo>
                    <a:lnTo>
                      <a:pt x="68" y="27"/>
                    </a:lnTo>
                    <a:lnTo>
                      <a:pt x="63" y="25"/>
                    </a:lnTo>
                    <a:lnTo>
                      <a:pt x="75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13"/>
              <p:cNvSpPr>
                <a:spLocks/>
              </p:cNvSpPr>
              <p:nvPr/>
            </p:nvSpPr>
            <p:spPr bwMode="auto">
              <a:xfrm>
                <a:off x="3189" y="3137"/>
                <a:ext cx="41" cy="40"/>
              </a:xfrm>
              <a:custGeom>
                <a:avLst/>
                <a:gdLst>
                  <a:gd name="T0" fmla="*/ 36 w 41"/>
                  <a:gd name="T1" fmla="*/ 22 h 40"/>
                  <a:gd name="T2" fmla="*/ 41 w 41"/>
                  <a:gd name="T3" fmla="*/ 23 h 40"/>
                  <a:gd name="T4" fmla="*/ 12 w 41"/>
                  <a:gd name="T5" fmla="*/ 0 h 40"/>
                  <a:gd name="T6" fmla="*/ 0 w 41"/>
                  <a:gd name="T7" fmla="*/ 14 h 40"/>
                  <a:gd name="T8" fmla="*/ 29 w 41"/>
                  <a:gd name="T9" fmla="*/ 38 h 40"/>
                  <a:gd name="T10" fmla="*/ 32 w 41"/>
                  <a:gd name="T11" fmla="*/ 40 h 40"/>
                  <a:gd name="T12" fmla="*/ 36 w 41"/>
                  <a:gd name="T13" fmla="*/ 2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0"/>
                  <a:gd name="T23" fmla="*/ 41 w 41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0">
                    <a:moveTo>
                      <a:pt x="36" y="22"/>
                    </a:moveTo>
                    <a:lnTo>
                      <a:pt x="41" y="23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29" y="38"/>
                    </a:lnTo>
                    <a:lnTo>
                      <a:pt x="32" y="40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14"/>
              <p:cNvSpPr>
                <a:spLocks/>
              </p:cNvSpPr>
              <p:nvPr/>
            </p:nvSpPr>
            <p:spPr bwMode="auto">
              <a:xfrm>
                <a:off x="3221" y="3159"/>
                <a:ext cx="38" cy="23"/>
              </a:xfrm>
              <a:custGeom>
                <a:avLst/>
                <a:gdLst>
                  <a:gd name="T0" fmla="*/ 38 w 38"/>
                  <a:gd name="T1" fmla="*/ 5 h 23"/>
                  <a:gd name="T2" fmla="*/ 34 w 38"/>
                  <a:gd name="T3" fmla="*/ 3 h 23"/>
                  <a:gd name="T4" fmla="*/ 4 w 38"/>
                  <a:gd name="T5" fmla="*/ 0 h 23"/>
                  <a:gd name="T6" fmla="*/ 0 w 38"/>
                  <a:gd name="T7" fmla="*/ 18 h 23"/>
                  <a:gd name="T8" fmla="*/ 33 w 38"/>
                  <a:gd name="T9" fmla="*/ 23 h 23"/>
                  <a:gd name="T10" fmla="*/ 29 w 38"/>
                  <a:gd name="T11" fmla="*/ 21 h 23"/>
                  <a:gd name="T12" fmla="*/ 38 w 38"/>
                  <a:gd name="T13" fmla="*/ 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3"/>
                  <a:gd name="T23" fmla="*/ 38 w 3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3">
                    <a:moveTo>
                      <a:pt x="38" y="5"/>
                    </a:moveTo>
                    <a:lnTo>
                      <a:pt x="34" y="3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33" y="23"/>
                    </a:lnTo>
                    <a:lnTo>
                      <a:pt x="29" y="21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15"/>
              <p:cNvSpPr>
                <a:spLocks/>
              </p:cNvSpPr>
              <p:nvPr/>
            </p:nvSpPr>
            <p:spPr bwMode="auto">
              <a:xfrm>
                <a:off x="3250" y="3164"/>
                <a:ext cx="36" cy="31"/>
              </a:xfrm>
              <a:custGeom>
                <a:avLst/>
                <a:gdLst>
                  <a:gd name="T0" fmla="*/ 36 w 36"/>
                  <a:gd name="T1" fmla="*/ 16 h 31"/>
                  <a:gd name="T2" fmla="*/ 33 w 36"/>
                  <a:gd name="T3" fmla="*/ 13 h 31"/>
                  <a:gd name="T4" fmla="*/ 9 w 36"/>
                  <a:gd name="T5" fmla="*/ 0 h 31"/>
                  <a:gd name="T6" fmla="*/ 0 w 36"/>
                  <a:gd name="T7" fmla="*/ 16 h 31"/>
                  <a:gd name="T8" fmla="*/ 22 w 36"/>
                  <a:gd name="T9" fmla="*/ 31 h 31"/>
                  <a:gd name="T10" fmla="*/ 18 w 36"/>
                  <a:gd name="T11" fmla="*/ 25 h 31"/>
                  <a:gd name="T12" fmla="*/ 36 w 36"/>
                  <a:gd name="T13" fmla="*/ 16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1"/>
                  <a:gd name="T23" fmla="*/ 36 w 3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1">
                    <a:moveTo>
                      <a:pt x="36" y="16"/>
                    </a:moveTo>
                    <a:lnTo>
                      <a:pt x="33" y="13"/>
                    </a:lnTo>
                    <a:lnTo>
                      <a:pt x="9" y="0"/>
                    </a:lnTo>
                    <a:lnTo>
                      <a:pt x="0" y="16"/>
                    </a:lnTo>
                    <a:lnTo>
                      <a:pt x="22" y="31"/>
                    </a:lnTo>
                    <a:lnTo>
                      <a:pt x="18" y="25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16"/>
              <p:cNvSpPr>
                <a:spLocks/>
              </p:cNvSpPr>
              <p:nvPr/>
            </p:nvSpPr>
            <p:spPr bwMode="auto">
              <a:xfrm>
                <a:off x="3268" y="3180"/>
                <a:ext cx="31" cy="38"/>
              </a:xfrm>
              <a:custGeom>
                <a:avLst/>
                <a:gdLst>
                  <a:gd name="T0" fmla="*/ 27 w 31"/>
                  <a:gd name="T1" fmla="*/ 22 h 38"/>
                  <a:gd name="T2" fmla="*/ 31 w 31"/>
                  <a:gd name="T3" fmla="*/ 26 h 38"/>
                  <a:gd name="T4" fmla="*/ 18 w 31"/>
                  <a:gd name="T5" fmla="*/ 0 h 38"/>
                  <a:gd name="T6" fmla="*/ 0 w 31"/>
                  <a:gd name="T7" fmla="*/ 9 h 38"/>
                  <a:gd name="T8" fmla="*/ 15 w 31"/>
                  <a:gd name="T9" fmla="*/ 35 h 38"/>
                  <a:gd name="T10" fmla="*/ 18 w 31"/>
                  <a:gd name="T11" fmla="*/ 38 h 38"/>
                  <a:gd name="T12" fmla="*/ 27 w 31"/>
                  <a:gd name="T13" fmla="*/ 2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8"/>
                  <a:gd name="T23" fmla="*/ 31 w 31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8">
                    <a:moveTo>
                      <a:pt x="27" y="22"/>
                    </a:moveTo>
                    <a:lnTo>
                      <a:pt x="31" y="26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5" y="35"/>
                    </a:lnTo>
                    <a:lnTo>
                      <a:pt x="18" y="38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17"/>
              <p:cNvSpPr>
                <a:spLocks/>
              </p:cNvSpPr>
              <p:nvPr/>
            </p:nvSpPr>
            <p:spPr bwMode="auto">
              <a:xfrm>
                <a:off x="3286" y="3202"/>
                <a:ext cx="40" cy="29"/>
              </a:xfrm>
              <a:custGeom>
                <a:avLst/>
                <a:gdLst>
                  <a:gd name="T0" fmla="*/ 40 w 40"/>
                  <a:gd name="T1" fmla="*/ 18 h 29"/>
                  <a:gd name="T2" fmla="*/ 36 w 40"/>
                  <a:gd name="T3" fmla="*/ 13 h 29"/>
                  <a:gd name="T4" fmla="*/ 9 w 40"/>
                  <a:gd name="T5" fmla="*/ 0 h 29"/>
                  <a:gd name="T6" fmla="*/ 0 w 40"/>
                  <a:gd name="T7" fmla="*/ 16 h 29"/>
                  <a:gd name="T8" fmla="*/ 27 w 40"/>
                  <a:gd name="T9" fmla="*/ 29 h 29"/>
                  <a:gd name="T10" fmla="*/ 22 w 40"/>
                  <a:gd name="T11" fmla="*/ 23 h 29"/>
                  <a:gd name="T12" fmla="*/ 40 w 40"/>
                  <a:gd name="T13" fmla="*/ 1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9"/>
                  <a:gd name="T23" fmla="*/ 40 w 4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9">
                    <a:moveTo>
                      <a:pt x="40" y="18"/>
                    </a:moveTo>
                    <a:lnTo>
                      <a:pt x="36" y="13"/>
                    </a:lnTo>
                    <a:lnTo>
                      <a:pt x="9" y="0"/>
                    </a:lnTo>
                    <a:lnTo>
                      <a:pt x="0" y="16"/>
                    </a:lnTo>
                    <a:lnTo>
                      <a:pt x="27" y="29"/>
                    </a:lnTo>
                    <a:lnTo>
                      <a:pt x="22" y="23"/>
                    </a:lnTo>
                    <a:lnTo>
                      <a:pt x="4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18"/>
              <p:cNvSpPr>
                <a:spLocks/>
              </p:cNvSpPr>
              <p:nvPr/>
            </p:nvSpPr>
            <p:spPr bwMode="auto">
              <a:xfrm>
                <a:off x="3308" y="3220"/>
                <a:ext cx="29" cy="38"/>
              </a:xfrm>
              <a:custGeom>
                <a:avLst/>
                <a:gdLst>
                  <a:gd name="T0" fmla="*/ 18 w 29"/>
                  <a:gd name="T1" fmla="*/ 18 h 38"/>
                  <a:gd name="T2" fmla="*/ 29 w 29"/>
                  <a:gd name="T3" fmla="*/ 23 h 38"/>
                  <a:gd name="T4" fmla="*/ 18 w 29"/>
                  <a:gd name="T5" fmla="*/ 0 h 38"/>
                  <a:gd name="T6" fmla="*/ 0 w 29"/>
                  <a:gd name="T7" fmla="*/ 5 h 38"/>
                  <a:gd name="T8" fmla="*/ 11 w 29"/>
                  <a:gd name="T9" fmla="*/ 31 h 38"/>
                  <a:gd name="T10" fmla="*/ 20 w 29"/>
                  <a:gd name="T11" fmla="*/ 36 h 38"/>
                  <a:gd name="T12" fmla="*/ 11 w 29"/>
                  <a:gd name="T13" fmla="*/ 31 h 38"/>
                  <a:gd name="T14" fmla="*/ 12 w 29"/>
                  <a:gd name="T15" fmla="*/ 38 h 38"/>
                  <a:gd name="T16" fmla="*/ 20 w 29"/>
                  <a:gd name="T17" fmla="*/ 36 h 38"/>
                  <a:gd name="T18" fmla="*/ 18 w 29"/>
                  <a:gd name="T19" fmla="*/ 18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38"/>
                  <a:gd name="T32" fmla="*/ 29 w 29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38">
                    <a:moveTo>
                      <a:pt x="18" y="18"/>
                    </a:moveTo>
                    <a:lnTo>
                      <a:pt x="29" y="23"/>
                    </a:lnTo>
                    <a:lnTo>
                      <a:pt x="18" y="0"/>
                    </a:lnTo>
                    <a:lnTo>
                      <a:pt x="0" y="5"/>
                    </a:lnTo>
                    <a:lnTo>
                      <a:pt x="11" y="31"/>
                    </a:lnTo>
                    <a:lnTo>
                      <a:pt x="20" y="36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20" y="36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19"/>
              <p:cNvSpPr>
                <a:spLocks/>
              </p:cNvSpPr>
              <p:nvPr/>
            </p:nvSpPr>
            <p:spPr bwMode="auto">
              <a:xfrm>
                <a:off x="3326" y="3234"/>
                <a:ext cx="30" cy="22"/>
              </a:xfrm>
              <a:custGeom>
                <a:avLst/>
                <a:gdLst>
                  <a:gd name="T0" fmla="*/ 20 w 30"/>
                  <a:gd name="T1" fmla="*/ 2 h 22"/>
                  <a:gd name="T2" fmla="*/ 23 w 30"/>
                  <a:gd name="T3" fmla="*/ 0 h 22"/>
                  <a:gd name="T4" fmla="*/ 0 w 30"/>
                  <a:gd name="T5" fmla="*/ 4 h 22"/>
                  <a:gd name="T6" fmla="*/ 2 w 30"/>
                  <a:gd name="T7" fmla="*/ 22 h 22"/>
                  <a:gd name="T8" fmla="*/ 25 w 30"/>
                  <a:gd name="T9" fmla="*/ 20 h 22"/>
                  <a:gd name="T10" fmla="*/ 30 w 30"/>
                  <a:gd name="T11" fmla="*/ 18 h 22"/>
                  <a:gd name="T12" fmla="*/ 20 w 30"/>
                  <a:gd name="T13" fmla="*/ 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2"/>
                  <a:gd name="T23" fmla="*/ 30 w 30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2">
                    <a:moveTo>
                      <a:pt x="20" y="2"/>
                    </a:moveTo>
                    <a:lnTo>
                      <a:pt x="23" y="0"/>
                    </a:lnTo>
                    <a:lnTo>
                      <a:pt x="0" y="4"/>
                    </a:lnTo>
                    <a:lnTo>
                      <a:pt x="2" y="22"/>
                    </a:lnTo>
                    <a:lnTo>
                      <a:pt x="25" y="20"/>
                    </a:lnTo>
                    <a:lnTo>
                      <a:pt x="30" y="18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20"/>
              <p:cNvSpPr>
                <a:spLocks/>
              </p:cNvSpPr>
              <p:nvPr/>
            </p:nvSpPr>
            <p:spPr bwMode="auto">
              <a:xfrm>
                <a:off x="3346" y="3225"/>
                <a:ext cx="23" cy="27"/>
              </a:xfrm>
              <a:custGeom>
                <a:avLst/>
                <a:gdLst>
                  <a:gd name="T0" fmla="*/ 19 w 23"/>
                  <a:gd name="T1" fmla="*/ 0 h 27"/>
                  <a:gd name="T2" fmla="*/ 14 w 23"/>
                  <a:gd name="T3" fmla="*/ 2 h 27"/>
                  <a:gd name="T4" fmla="*/ 0 w 23"/>
                  <a:gd name="T5" fmla="*/ 11 h 27"/>
                  <a:gd name="T6" fmla="*/ 10 w 23"/>
                  <a:gd name="T7" fmla="*/ 27 h 27"/>
                  <a:gd name="T8" fmla="*/ 23 w 23"/>
                  <a:gd name="T9" fmla="*/ 18 h 27"/>
                  <a:gd name="T10" fmla="*/ 18 w 23"/>
                  <a:gd name="T11" fmla="*/ 20 h 27"/>
                  <a:gd name="T12" fmla="*/ 19 w 23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7"/>
                  <a:gd name="T23" fmla="*/ 23 w 2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7">
                    <a:moveTo>
                      <a:pt x="19" y="0"/>
                    </a:moveTo>
                    <a:lnTo>
                      <a:pt x="14" y="2"/>
                    </a:lnTo>
                    <a:lnTo>
                      <a:pt x="0" y="11"/>
                    </a:lnTo>
                    <a:lnTo>
                      <a:pt x="10" y="27"/>
                    </a:lnTo>
                    <a:lnTo>
                      <a:pt x="23" y="18"/>
                    </a:lnTo>
                    <a:lnTo>
                      <a:pt x="18" y="2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121"/>
              <p:cNvSpPr>
                <a:spLocks/>
              </p:cNvSpPr>
              <p:nvPr/>
            </p:nvSpPr>
            <p:spPr bwMode="auto">
              <a:xfrm>
                <a:off x="3364" y="3225"/>
                <a:ext cx="61" cy="27"/>
              </a:xfrm>
              <a:custGeom>
                <a:avLst/>
                <a:gdLst>
                  <a:gd name="T0" fmla="*/ 61 w 61"/>
                  <a:gd name="T1" fmla="*/ 18 h 27"/>
                  <a:gd name="T2" fmla="*/ 52 w 61"/>
                  <a:gd name="T3" fmla="*/ 8 h 27"/>
                  <a:gd name="T4" fmla="*/ 1 w 61"/>
                  <a:gd name="T5" fmla="*/ 0 h 27"/>
                  <a:gd name="T6" fmla="*/ 0 w 61"/>
                  <a:gd name="T7" fmla="*/ 20 h 27"/>
                  <a:gd name="T8" fmla="*/ 50 w 61"/>
                  <a:gd name="T9" fmla="*/ 27 h 27"/>
                  <a:gd name="T10" fmla="*/ 41 w 61"/>
                  <a:gd name="T11" fmla="*/ 18 h 27"/>
                  <a:gd name="T12" fmla="*/ 61 w 61"/>
                  <a:gd name="T13" fmla="*/ 18 h 27"/>
                  <a:gd name="T14" fmla="*/ 61 w 61"/>
                  <a:gd name="T15" fmla="*/ 9 h 27"/>
                  <a:gd name="T16" fmla="*/ 52 w 61"/>
                  <a:gd name="T17" fmla="*/ 8 h 27"/>
                  <a:gd name="T18" fmla="*/ 61 w 61"/>
                  <a:gd name="T19" fmla="*/ 18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27"/>
                  <a:gd name="T32" fmla="*/ 61 w 6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27">
                    <a:moveTo>
                      <a:pt x="61" y="18"/>
                    </a:moveTo>
                    <a:lnTo>
                      <a:pt x="52" y="8"/>
                    </a:lnTo>
                    <a:lnTo>
                      <a:pt x="1" y="0"/>
                    </a:lnTo>
                    <a:lnTo>
                      <a:pt x="0" y="20"/>
                    </a:lnTo>
                    <a:lnTo>
                      <a:pt x="50" y="27"/>
                    </a:lnTo>
                    <a:lnTo>
                      <a:pt x="41" y="18"/>
                    </a:lnTo>
                    <a:lnTo>
                      <a:pt x="61" y="18"/>
                    </a:lnTo>
                    <a:lnTo>
                      <a:pt x="61" y="9"/>
                    </a:lnTo>
                    <a:lnTo>
                      <a:pt x="52" y="8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122"/>
              <p:cNvSpPr>
                <a:spLocks/>
              </p:cNvSpPr>
              <p:nvPr/>
            </p:nvSpPr>
            <p:spPr bwMode="auto">
              <a:xfrm>
                <a:off x="3405" y="3243"/>
                <a:ext cx="22" cy="56"/>
              </a:xfrm>
              <a:custGeom>
                <a:avLst/>
                <a:gdLst>
                  <a:gd name="T0" fmla="*/ 20 w 22"/>
                  <a:gd name="T1" fmla="*/ 45 h 56"/>
                  <a:gd name="T2" fmla="*/ 22 w 22"/>
                  <a:gd name="T3" fmla="*/ 51 h 56"/>
                  <a:gd name="T4" fmla="*/ 20 w 22"/>
                  <a:gd name="T5" fmla="*/ 0 h 56"/>
                  <a:gd name="T6" fmla="*/ 0 w 22"/>
                  <a:gd name="T7" fmla="*/ 0 h 56"/>
                  <a:gd name="T8" fmla="*/ 2 w 22"/>
                  <a:gd name="T9" fmla="*/ 51 h 56"/>
                  <a:gd name="T10" fmla="*/ 4 w 22"/>
                  <a:gd name="T11" fmla="*/ 56 h 56"/>
                  <a:gd name="T12" fmla="*/ 20 w 22"/>
                  <a:gd name="T13" fmla="*/ 4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56"/>
                  <a:gd name="T23" fmla="*/ 22 w 22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56">
                    <a:moveTo>
                      <a:pt x="20" y="45"/>
                    </a:moveTo>
                    <a:lnTo>
                      <a:pt x="22" y="5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2" y="51"/>
                    </a:lnTo>
                    <a:lnTo>
                      <a:pt x="4" y="56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123"/>
              <p:cNvSpPr>
                <a:spLocks/>
              </p:cNvSpPr>
              <p:nvPr/>
            </p:nvSpPr>
            <p:spPr bwMode="auto">
              <a:xfrm>
                <a:off x="3409" y="3288"/>
                <a:ext cx="28" cy="35"/>
              </a:xfrm>
              <a:custGeom>
                <a:avLst/>
                <a:gdLst>
                  <a:gd name="T0" fmla="*/ 21 w 28"/>
                  <a:gd name="T1" fmla="*/ 17 h 35"/>
                  <a:gd name="T2" fmla="*/ 28 w 28"/>
                  <a:gd name="T3" fmla="*/ 20 h 35"/>
                  <a:gd name="T4" fmla="*/ 16 w 28"/>
                  <a:gd name="T5" fmla="*/ 0 h 35"/>
                  <a:gd name="T6" fmla="*/ 0 w 28"/>
                  <a:gd name="T7" fmla="*/ 11 h 35"/>
                  <a:gd name="T8" fmla="*/ 12 w 28"/>
                  <a:gd name="T9" fmla="*/ 31 h 35"/>
                  <a:gd name="T10" fmla="*/ 19 w 28"/>
                  <a:gd name="T11" fmla="*/ 35 h 35"/>
                  <a:gd name="T12" fmla="*/ 12 w 28"/>
                  <a:gd name="T13" fmla="*/ 31 h 35"/>
                  <a:gd name="T14" fmla="*/ 14 w 28"/>
                  <a:gd name="T15" fmla="*/ 35 h 35"/>
                  <a:gd name="T16" fmla="*/ 19 w 28"/>
                  <a:gd name="T17" fmla="*/ 35 h 35"/>
                  <a:gd name="T18" fmla="*/ 21 w 28"/>
                  <a:gd name="T19" fmla="*/ 17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35"/>
                  <a:gd name="T32" fmla="*/ 28 w 28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35">
                    <a:moveTo>
                      <a:pt x="21" y="17"/>
                    </a:moveTo>
                    <a:lnTo>
                      <a:pt x="28" y="20"/>
                    </a:lnTo>
                    <a:lnTo>
                      <a:pt x="16" y="0"/>
                    </a:lnTo>
                    <a:lnTo>
                      <a:pt x="0" y="11"/>
                    </a:lnTo>
                    <a:lnTo>
                      <a:pt x="12" y="31"/>
                    </a:lnTo>
                    <a:lnTo>
                      <a:pt x="19" y="35"/>
                    </a:lnTo>
                    <a:lnTo>
                      <a:pt x="12" y="31"/>
                    </a:lnTo>
                    <a:lnTo>
                      <a:pt x="14" y="35"/>
                    </a:lnTo>
                    <a:lnTo>
                      <a:pt x="19" y="35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124"/>
              <p:cNvSpPr>
                <a:spLocks/>
              </p:cNvSpPr>
              <p:nvPr/>
            </p:nvSpPr>
            <p:spPr bwMode="auto">
              <a:xfrm>
                <a:off x="3428" y="3305"/>
                <a:ext cx="42" cy="25"/>
              </a:xfrm>
              <a:custGeom>
                <a:avLst/>
                <a:gdLst>
                  <a:gd name="T0" fmla="*/ 42 w 42"/>
                  <a:gd name="T1" fmla="*/ 7 h 25"/>
                  <a:gd name="T2" fmla="*/ 42 w 42"/>
                  <a:gd name="T3" fmla="*/ 7 h 25"/>
                  <a:gd name="T4" fmla="*/ 2 w 42"/>
                  <a:gd name="T5" fmla="*/ 0 h 25"/>
                  <a:gd name="T6" fmla="*/ 0 w 42"/>
                  <a:gd name="T7" fmla="*/ 18 h 25"/>
                  <a:gd name="T8" fmla="*/ 38 w 42"/>
                  <a:gd name="T9" fmla="*/ 25 h 25"/>
                  <a:gd name="T10" fmla="*/ 38 w 42"/>
                  <a:gd name="T11" fmla="*/ 25 h 25"/>
                  <a:gd name="T12" fmla="*/ 42 w 42"/>
                  <a:gd name="T13" fmla="*/ 7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5"/>
                  <a:gd name="T23" fmla="*/ 42 w 42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5">
                    <a:moveTo>
                      <a:pt x="42" y="7"/>
                    </a:moveTo>
                    <a:lnTo>
                      <a:pt x="42" y="7"/>
                    </a:lnTo>
                    <a:lnTo>
                      <a:pt x="2" y="0"/>
                    </a:lnTo>
                    <a:lnTo>
                      <a:pt x="0" y="18"/>
                    </a:lnTo>
                    <a:lnTo>
                      <a:pt x="38" y="25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125"/>
              <p:cNvSpPr>
                <a:spLocks/>
              </p:cNvSpPr>
              <p:nvPr/>
            </p:nvSpPr>
            <p:spPr bwMode="auto">
              <a:xfrm>
                <a:off x="3466" y="3312"/>
                <a:ext cx="42" cy="25"/>
              </a:xfrm>
              <a:custGeom>
                <a:avLst/>
                <a:gdLst>
                  <a:gd name="T0" fmla="*/ 35 w 42"/>
                  <a:gd name="T1" fmla="*/ 5 h 25"/>
                  <a:gd name="T2" fmla="*/ 40 w 42"/>
                  <a:gd name="T3" fmla="*/ 5 h 25"/>
                  <a:gd name="T4" fmla="*/ 4 w 42"/>
                  <a:gd name="T5" fmla="*/ 0 h 25"/>
                  <a:gd name="T6" fmla="*/ 0 w 42"/>
                  <a:gd name="T7" fmla="*/ 18 h 25"/>
                  <a:gd name="T8" fmla="*/ 36 w 42"/>
                  <a:gd name="T9" fmla="*/ 25 h 25"/>
                  <a:gd name="T10" fmla="*/ 42 w 42"/>
                  <a:gd name="T11" fmla="*/ 23 h 25"/>
                  <a:gd name="T12" fmla="*/ 35 w 42"/>
                  <a:gd name="T13" fmla="*/ 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5"/>
                  <a:gd name="T23" fmla="*/ 42 w 42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5">
                    <a:moveTo>
                      <a:pt x="35" y="5"/>
                    </a:moveTo>
                    <a:lnTo>
                      <a:pt x="40" y="5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126"/>
              <p:cNvSpPr>
                <a:spLocks/>
              </p:cNvSpPr>
              <p:nvPr/>
            </p:nvSpPr>
            <p:spPr bwMode="auto">
              <a:xfrm>
                <a:off x="3501" y="3303"/>
                <a:ext cx="45" cy="32"/>
              </a:xfrm>
              <a:custGeom>
                <a:avLst/>
                <a:gdLst>
                  <a:gd name="T0" fmla="*/ 32 w 45"/>
                  <a:gd name="T1" fmla="*/ 2 h 32"/>
                  <a:gd name="T2" fmla="*/ 34 w 45"/>
                  <a:gd name="T3" fmla="*/ 0 h 32"/>
                  <a:gd name="T4" fmla="*/ 0 w 45"/>
                  <a:gd name="T5" fmla="*/ 14 h 32"/>
                  <a:gd name="T6" fmla="*/ 7 w 45"/>
                  <a:gd name="T7" fmla="*/ 32 h 32"/>
                  <a:gd name="T8" fmla="*/ 41 w 45"/>
                  <a:gd name="T9" fmla="*/ 18 h 32"/>
                  <a:gd name="T10" fmla="*/ 45 w 45"/>
                  <a:gd name="T11" fmla="*/ 16 h 32"/>
                  <a:gd name="T12" fmla="*/ 32 w 45"/>
                  <a:gd name="T13" fmla="*/ 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32"/>
                  <a:gd name="T23" fmla="*/ 45 w 4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32">
                    <a:moveTo>
                      <a:pt x="32" y="2"/>
                    </a:moveTo>
                    <a:lnTo>
                      <a:pt x="34" y="0"/>
                    </a:lnTo>
                    <a:lnTo>
                      <a:pt x="0" y="14"/>
                    </a:lnTo>
                    <a:lnTo>
                      <a:pt x="7" y="32"/>
                    </a:lnTo>
                    <a:lnTo>
                      <a:pt x="41" y="18"/>
                    </a:lnTo>
                    <a:lnTo>
                      <a:pt x="45" y="16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Freeform 127"/>
              <p:cNvSpPr>
                <a:spLocks/>
              </p:cNvSpPr>
              <p:nvPr/>
            </p:nvSpPr>
            <p:spPr bwMode="auto">
              <a:xfrm>
                <a:off x="3533" y="3288"/>
                <a:ext cx="31" cy="31"/>
              </a:xfrm>
              <a:custGeom>
                <a:avLst/>
                <a:gdLst>
                  <a:gd name="T0" fmla="*/ 25 w 31"/>
                  <a:gd name="T1" fmla="*/ 0 h 31"/>
                  <a:gd name="T2" fmla="*/ 20 w 31"/>
                  <a:gd name="T3" fmla="*/ 2 h 31"/>
                  <a:gd name="T4" fmla="*/ 0 w 31"/>
                  <a:gd name="T5" fmla="*/ 17 h 31"/>
                  <a:gd name="T6" fmla="*/ 13 w 31"/>
                  <a:gd name="T7" fmla="*/ 31 h 31"/>
                  <a:gd name="T8" fmla="*/ 31 w 31"/>
                  <a:gd name="T9" fmla="*/ 17 h 31"/>
                  <a:gd name="T10" fmla="*/ 25 w 31"/>
                  <a:gd name="T11" fmla="*/ 18 h 31"/>
                  <a:gd name="T12" fmla="*/ 25 w 31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1"/>
                  <a:gd name="T23" fmla="*/ 31 w 3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1">
                    <a:moveTo>
                      <a:pt x="25" y="0"/>
                    </a:moveTo>
                    <a:lnTo>
                      <a:pt x="20" y="2"/>
                    </a:lnTo>
                    <a:lnTo>
                      <a:pt x="0" y="17"/>
                    </a:lnTo>
                    <a:lnTo>
                      <a:pt x="13" y="31"/>
                    </a:lnTo>
                    <a:lnTo>
                      <a:pt x="31" y="17"/>
                    </a:lnTo>
                    <a:lnTo>
                      <a:pt x="2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128"/>
              <p:cNvSpPr>
                <a:spLocks/>
              </p:cNvSpPr>
              <p:nvPr/>
            </p:nvSpPr>
            <p:spPr bwMode="auto">
              <a:xfrm>
                <a:off x="3558" y="3287"/>
                <a:ext cx="31" cy="19"/>
              </a:xfrm>
              <a:custGeom>
                <a:avLst/>
                <a:gdLst>
                  <a:gd name="T0" fmla="*/ 22 w 31"/>
                  <a:gd name="T1" fmla="*/ 1 h 19"/>
                  <a:gd name="T2" fmla="*/ 27 w 31"/>
                  <a:gd name="T3" fmla="*/ 0 h 19"/>
                  <a:gd name="T4" fmla="*/ 0 w 31"/>
                  <a:gd name="T5" fmla="*/ 1 h 19"/>
                  <a:gd name="T6" fmla="*/ 0 w 31"/>
                  <a:gd name="T7" fmla="*/ 19 h 19"/>
                  <a:gd name="T8" fmla="*/ 27 w 31"/>
                  <a:gd name="T9" fmla="*/ 19 h 19"/>
                  <a:gd name="T10" fmla="*/ 31 w 31"/>
                  <a:gd name="T11" fmla="*/ 18 h 19"/>
                  <a:gd name="T12" fmla="*/ 22 w 31"/>
                  <a:gd name="T13" fmla="*/ 1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19"/>
                  <a:gd name="T23" fmla="*/ 31 w 31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19">
                    <a:moveTo>
                      <a:pt x="22" y="1"/>
                    </a:moveTo>
                    <a:lnTo>
                      <a:pt x="27" y="0"/>
                    </a:lnTo>
                    <a:lnTo>
                      <a:pt x="0" y="1"/>
                    </a:lnTo>
                    <a:lnTo>
                      <a:pt x="0" y="19"/>
                    </a:lnTo>
                    <a:lnTo>
                      <a:pt x="27" y="19"/>
                    </a:lnTo>
                    <a:lnTo>
                      <a:pt x="31" y="18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129"/>
              <p:cNvSpPr>
                <a:spLocks/>
              </p:cNvSpPr>
              <p:nvPr/>
            </p:nvSpPr>
            <p:spPr bwMode="auto">
              <a:xfrm>
                <a:off x="3580" y="3225"/>
                <a:ext cx="115" cy="80"/>
              </a:xfrm>
              <a:custGeom>
                <a:avLst/>
                <a:gdLst>
                  <a:gd name="T0" fmla="*/ 115 w 115"/>
                  <a:gd name="T1" fmla="*/ 8 h 80"/>
                  <a:gd name="T2" fmla="*/ 102 w 115"/>
                  <a:gd name="T3" fmla="*/ 6 h 80"/>
                  <a:gd name="T4" fmla="*/ 0 w 115"/>
                  <a:gd name="T5" fmla="*/ 63 h 80"/>
                  <a:gd name="T6" fmla="*/ 9 w 115"/>
                  <a:gd name="T7" fmla="*/ 80 h 80"/>
                  <a:gd name="T8" fmla="*/ 111 w 115"/>
                  <a:gd name="T9" fmla="*/ 22 h 80"/>
                  <a:gd name="T10" fmla="*/ 101 w 115"/>
                  <a:gd name="T11" fmla="*/ 20 h 80"/>
                  <a:gd name="T12" fmla="*/ 115 w 115"/>
                  <a:gd name="T13" fmla="*/ 8 h 80"/>
                  <a:gd name="T14" fmla="*/ 110 w 115"/>
                  <a:gd name="T15" fmla="*/ 0 h 80"/>
                  <a:gd name="T16" fmla="*/ 102 w 115"/>
                  <a:gd name="T17" fmla="*/ 6 h 80"/>
                  <a:gd name="T18" fmla="*/ 115 w 115"/>
                  <a:gd name="T19" fmla="*/ 8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80"/>
                  <a:gd name="T32" fmla="*/ 115 w 115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80">
                    <a:moveTo>
                      <a:pt x="115" y="8"/>
                    </a:moveTo>
                    <a:lnTo>
                      <a:pt x="102" y="6"/>
                    </a:lnTo>
                    <a:lnTo>
                      <a:pt x="0" y="63"/>
                    </a:lnTo>
                    <a:lnTo>
                      <a:pt x="9" y="80"/>
                    </a:lnTo>
                    <a:lnTo>
                      <a:pt x="111" y="22"/>
                    </a:lnTo>
                    <a:lnTo>
                      <a:pt x="101" y="20"/>
                    </a:lnTo>
                    <a:lnTo>
                      <a:pt x="115" y="8"/>
                    </a:lnTo>
                    <a:lnTo>
                      <a:pt x="110" y="0"/>
                    </a:lnTo>
                    <a:lnTo>
                      <a:pt x="102" y="6"/>
                    </a:lnTo>
                    <a:lnTo>
                      <a:pt x="115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130"/>
              <p:cNvSpPr>
                <a:spLocks/>
              </p:cNvSpPr>
              <p:nvPr/>
            </p:nvSpPr>
            <p:spPr bwMode="auto">
              <a:xfrm>
                <a:off x="3681" y="3233"/>
                <a:ext cx="30" cy="34"/>
              </a:xfrm>
              <a:custGeom>
                <a:avLst/>
                <a:gdLst>
                  <a:gd name="T0" fmla="*/ 25 w 30"/>
                  <a:gd name="T1" fmla="*/ 14 h 34"/>
                  <a:gd name="T2" fmla="*/ 30 w 30"/>
                  <a:gd name="T3" fmla="*/ 18 h 34"/>
                  <a:gd name="T4" fmla="*/ 14 w 30"/>
                  <a:gd name="T5" fmla="*/ 0 h 34"/>
                  <a:gd name="T6" fmla="*/ 0 w 30"/>
                  <a:gd name="T7" fmla="*/ 12 h 34"/>
                  <a:gd name="T8" fmla="*/ 16 w 30"/>
                  <a:gd name="T9" fmla="*/ 30 h 34"/>
                  <a:gd name="T10" fmla="*/ 19 w 30"/>
                  <a:gd name="T11" fmla="*/ 34 h 34"/>
                  <a:gd name="T12" fmla="*/ 25 w 30"/>
                  <a:gd name="T13" fmla="*/ 1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4"/>
                  <a:gd name="T23" fmla="*/ 30 w 3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4">
                    <a:moveTo>
                      <a:pt x="25" y="14"/>
                    </a:moveTo>
                    <a:lnTo>
                      <a:pt x="30" y="18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16" y="30"/>
                    </a:lnTo>
                    <a:lnTo>
                      <a:pt x="19" y="34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Freeform 131"/>
              <p:cNvSpPr>
                <a:spLocks/>
              </p:cNvSpPr>
              <p:nvPr/>
            </p:nvSpPr>
            <p:spPr bwMode="auto">
              <a:xfrm>
                <a:off x="3700" y="3247"/>
                <a:ext cx="35" cy="25"/>
              </a:xfrm>
              <a:custGeom>
                <a:avLst/>
                <a:gdLst>
                  <a:gd name="T0" fmla="*/ 35 w 35"/>
                  <a:gd name="T1" fmla="*/ 9 h 25"/>
                  <a:gd name="T2" fmla="*/ 31 w 35"/>
                  <a:gd name="T3" fmla="*/ 7 h 25"/>
                  <a:gd name="T4" fmla="*/ 6 w 35"/>
                  <a:gd name="T5" fmla="*/ 0 h 25"/>
                  <a:gd name="T6" fmla="*/ 0 w 35"/>
                  <a:gd name="T7" fmla="*/ 20 h 25"/>
                  <a:gd name="T8" fmla="*/ 28 w 35"/>
                  <a:gd name="T9" fmla="*/ 25 h 25"/>
                  <a:gd name="T10" fmla="*/ 22 w 35"/>
                  <a:gd name="T11" fmla="*/ 23 h 25"/>
                  <a:gd name="T12" fmla="*/ 35 w 35"/>
                  <a:gd name="T13" fmla="*/ 9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5"/>
                  <a:gd name="T23" fmla="*/ 35 w 3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5">
                    <a:moveTo>
                      <a:pt x="35" y="9"/>
                    </a:moveTo>
                    <a:lnTo>
                      <a:pt x="31" y="7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28" y="25"/>
                    </a:lnTo>
                    <a:lnTo>
                      <a:pt x="22" y="23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Freeform 132"/>
              <p:cNvSpPr>
                <a:spLocks/>
              </p:cNvSpPr>
              <p:nvPr/>
            </p:nvSpPr>
            <p:spPr bwMode="auto">
              <a:xfrm>
                <a:off x="3722" y="3256"/>
                <a:ext cx="38" cy="32"/>
              </a:xfrm>
              <a:custGeom>
                <a:avLst/>
                <a:gdLst>
                  <a:gd name="T0" fmla="*/ 38 w 38"/>
                  <a:gd name="T1" fmla="*/ 25 h 32"/>
                  <a:gd name="T2" fmla="*/ 34 w 38"/>
                  <a:gd name="T3" fmla="*/ 18 h 32"/>
                  <a:gd name="T4" fmla="*/ 13 w 38"/>
                  <a:gd name="T5" fmla="*/ 0 h 32"/>
                  <a:gd name="T6" fmla="*/ 0 w 38"/>
                  <a:gd name="T7" fmla="*/ 14 h 32"/>
                  <a:gd name="T8" fmla="*/ 24 w 38"/>
                  <a:gd name="T9" fmla="*/ 32 h 32"/>
                  <a:gd name="T10" fmla="*/ 20 w 38"/>
                  <a:gd name="T11" fmla="*/ 25 h 32"/>
                  <a:gd name="T12" fmla="*/ 38 w 38"/>
                  <a:gd name="T13" fmla="*/ 25 h 32"/>
                  <a:gd name="T14" fmla="*/ 38 w 38"/>
                  <a:gd name="T15" fmla="*/ 22 h 32"/>
                  <a:gd name="T16" fmla="*/ 34 w 38"/>
                  <a:gd name="T17" fmla="*/ 18 h 32"/>
                  <a:gd name="T18" fmla="*/ 38 w 38"/>
                  <a:gd name="T19" fmla="*/ 25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32"/>
                  <a:gd name="T32" fmla="*/ 38 w 38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32">
                    <a:moveTo>
                      <a:pt x="38" y="25"/>
                    </a:moveTo>
                    <a:lnTo>
                      <a:pt x="34" y="18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24" y="32"/>
                    </a:lnTo>
                    <a:lnTo>
                      <a:pt x="20" y="25"/>
                    </a:lnTo>
                    <a:lnTo>
                      <a:pt x="38" y="25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8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Freeform 133"/>
              <p:cNvSpPr>
                <a:spLocks/>
              </p:cNvSpPr>
              <p:nvPr/>
            </p:nvSpPr>
            <p:spPr bwMode="auto">
              <a:xfrm>
                <a:off x="3742" y="3281"/>
                <a:ext cx="18" cy="74"/>
              </a:xfrm>
              <a:custGeom>
                <a:avLst/>
                <a:gdLst>
                  <a:gd name="T0" fmla="*/ 18 w 18"/>
                  <a:gd name="T1" fmla="*/ 74 h 74"/>
                  <a:gd name="T2" fmla="*/ 18 w 18"/>
                  <a:gd name="T3" fmla="*/ 74 h 74"/>
                  <a:gd name="T4" fmla="*/ 18 w 18"/>
                  <a:gd name="T5" fmla="*/ 0 h 74"/>
                  <a:gd name="T6" fmla="*/ 0 w 18"/>
                  <a:gd name="T7" fmla="*/ 0 h 74"/>
                  <a:gd name="T8" fmla="*/ 0 w 18"/>
                  <a:gd name="T9" fmla="*/ 74 h 74"/>
                  <a:gd name="T10" fmla="*/ 0 w 18"/>
                  <a:gd name="T11" fmla="*/ 74 h 74"/>
                  <a:gd name="T12" fmla="*/ 18 w 18"/>
                  <a:gd name="T13" fmla="*/ 7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4"/>
                  <a:gd name="T23" fmla="*/ 18 w 1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4">
                    <a:moveTo>
                      <a:pt x="18" y="74"/>
                    </a:moveTo>
                    <a:lnTo>
                      <a:pt x="18" y="7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8" y="7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Freeform 134"/>
              <p:cNvSpPr>
                <a:spLocks/>
              </p:cNvSpPr>
              <p:nvPr/>
            </p:nvSpPr>
            <p:spPr bwMode="auto">
              <a:xfrm>
                <a:off x="3742" y="3355"/>
                <a:ext cx="22" cy="52"/>
              </a:xfrm>
              <a:custGeom>
                <a:avLst/>
                <a:gdLst>
                  <a:gd name="T0" fmla="*/ 16 w 22"/>
                  <a:gd name="T1" fmla="*/ 34 h 52"/>
                  <a:gd name="T2" fmla="*/ 22 w 22"/>
                  <a:gd name="T3" fmla="*/ 41 h 52"/>
                  <a:gd name="T4" fmla="*/ 18 w 22"/>
                  <a:gd name="T5" fmla="*/ 0 h 52"/>
                  <a:gd name="T6" fmla="*/ 0 w 22"/>
                  <a:gd name="T7" fmla="*/ 0 h 52"/>
                  <a:gd name="T8" fmla="*/ 2 w 22"/>
                  <a:gd name="T9" fmla="*/ 43 h 52"/>
                  <a:gd name="T10" fmla="*/ 7 w 22"/>
                  <a:gd name="T11" fmla="*/ 52 h 52"/>
                  <a:gd name="T12" fmla="*/ 2 w 22"/>
                  <a:gd name="T13" fmla="*/ 43 h 52"/>
                  <a:gd name="T14" fmla="*/ 2 w 22"/>
                  <a:gd name="T15" fmla="*/ 49 h 52"/>
                  <a:gd name="T16" fmla="*/ 7 w 22"/>
                  <a:gd name="T17" fmla="*/ 52 h 52"/>
                  <a:gd name="T18" fmla="*/ 16 w 22"/>
                  <a:gd name="T19" fmla="*/ 3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52"/>
                  <a:gd name="T32" fmla="*/ 22 w 22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52">
                    <a:moveTo>
                      <a:pt x="16" y="34"/>
                    </a:moveTo>
                    <a:lnTo>
                      <a:pt x="22" y="4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2" y="43"/>
                    </a:lnTo>
                    <a:lnTo>
                      <a:pt x="7" y="52"/>
                    </a:lnTo>
                    <a:lnTo>
                      <a:pt x="2" y="43"/>
                    </a:lnTo>
                    <a:lnTo>
                      <a:pt x="2" y="49"/>
                    </a:lnTo>
                    <a:lnTo>
                      <a:pt x="7" y="5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Freeform 135"/>
              <p:cNvSpPr>
                <a:spLocks/>
              </p:cNvSpPr>
              <p:nvPr/>
            </p:nvSpPr>
            <p:spPr bwMode="auto">
              <a:xfrm>
                <a:off x="3749" y="3389"/>
                <a:ext cx="38" cy="33"/>
              </a:xfrm>
              <a:custGeom>
                <a:avLst/>
                <a:gdLst>
                  <a:gd name="T0" fmla="*/ 38 w 38"/>
                  <a:gd name="T1" fmla="*/ 15 h 33"/>
                  <a:gd name="T2" fmla="*/ 38 w 38"/>
                  <a:gd name="T3" fmla="*/ 15 h 33"/>
                  <a:gd name="T4" fmla="*/ 9 w 38"/>
                  <a:gd name="T5" fmla="*/ 0 h 33"/>
                  <a:gd name="T6" fmla="*/ 0 w 38"/>
                  <a:gd name="T7" fmla="*/ 18 h 33"/>
                  <a:gd name="T8" fmla="*/ 31 w 38"/>
                  <a:gd name="T9" fmla="*/ 33 h 33"/>
                  <a:gd name="T10" fmla="*/ 33 w 38"/>
                  <a:gd name="T11" fmla="*/ 33 h 33"/>
                  <a:gd name="T12" fmla="*/ 38 w 38"/>
                  <a:gd name="T13" fmla="*/ 15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3"/>
                  <a:gd name="T23" fmla="*/ 38 w 3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3">
                    <a:moveTo>
                      <a:pt x="38" y="15"/>
                    </a:moveTo>
                    <a:lnTo>
                      <a:pt x="38" y="15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8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Freeform 136"/>
              <p:cNvSpPr>
                <a:spLocks/>
              </p:cNvSpPr>
              <p:nvPr/>
            </p:nvSpPr>
            <p:spPr bwMode="auto">
              <a:xfrm>
                <a:off x="3782" y="3404"/>
                <a:ext cx="43" cy="28"/>
              </a:xfrm>
              <a:custGeom>
                <a:avLst/>
                <a:gdLst>
                  <a:gd name="T0" fmla="*/ 43 w 43"/>
                  <a:gd name="T1" fmla="*/ 12 h 28"/>
                  <a:gd name="T2" fmla="*/ 39 w 43"/>
                  <a:gd name="T3" fmla="*/ 9 h 28"/>
                  <a:gd name="T4" fmla="*/ 5 w 43"/>
                  <a:gd name="T5" fmla="*/ 0 h 28"/>
                  <a:gd name="T6" fmla="*/ 0 w 43"/>
                  <a:gd name="T7" fmla="*/ 18 h 28"/>
                  <a:gd name="T8" fmla="*/ 34 w 43"/>
                  <a:gd name="T9" fmla="*/ 28 h 28"/>
                  <a:gd name="T10" fmla="*/ 30 w 43"/>
                  <a:gd name="T11" fmla="*/ 25 h 28"/>
                  <a:gd name="T12" fmla="*/ 43 w 43"/>
                  <a:gd name="T13" fmla="*/ 12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8"/>
                  <a:gd name="T23" fmla="*/ 43 w 4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8">
                    <a:moveTo>
                      <a:pt x="43" y="12"/>
                    </a:moveTo>
                    <a:lnTo>
                      <a:pt x="39" y="9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34" y="28"/>
                    </a:lnTo>
                    <a:lnTo>
                      <a:pt x="30" y="2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Freeform 137"/>
              <p:cNvSpPr>
                <a:spLocks/>
              </p:cNvSpPr>
              <p:nvPr/>
            </p:nvSpPr>
            <p:spPr bwMode="auto">
              <a:xfrm>
                <a:off x="3812" y="3416"/>
                <a:ext cx="42" cy="47"/>
              </a:xfrm>
              <a:custGeom>
                <a:avLst/>
                <a:gdLst>
                  <a:gd name="T0" fmla="*/ 29 w 42"/>
                  <a:gd name="T1" fmla="*/ 27 h 47"/>
                  <a:gd name="T2" fmla="*/ 42 w 42"/>
                  <a:gd name="T3" fmla="*/ 27 h 47"/>
                  <a:gd name="T4" fmla="*/ 13 w 42"/>
                  <a:gd name="T5" fmla="*/ 0 h 47"/>
                  <a:gd name="T6" fmla="*/ 0 w 42"/>
                  <a:gd name="T7" fmla="*/ 13 h 47"/>
                  <a:gd name="T8" fmla="*/ 27 w 42"/>
                  <a:gd name="T9" fmla="*/ 42 h 47"/>
                  <a:gd name="T10" fmla="*/ 40 w 42"/>
                  <a:gd name="T11" fmla="*/ 42 h 47"/>
                  <a:gd name="T12" fmla="*/ 27 w 42"/>
                  <a:gd name="T13" fmla="*/ 42 h 47"/>
                  <a:gd name="T14" fmla="*/ 34 w 42"/>
                  <a:gd name="T15" fmla="*/ 47 h 47"/>
                  <a:gd name="T16" fmla="*/ 40 w 42"/>
                  <a:gd name="T17" fmla="*/ 42 h 47"/>
                  <a:gd name="T18" fmla="*/ 29 w 42"/>
                  <a:gd name="T19" fmla="*/ 2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47"/>
                  <a:gd name="T32" fmla="*/ 42 w 42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47">
                    <a:moveTo>
                      <a:pt x="29" y="27"/>
                    </a:moveTo>
                    <a:lnTo>
                      <a:pt x="42" y="27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27" y="42"/>
                    </a:lnTo>
                    <a:lnTo>
                      <a:pt x="40" y="42"/>
                    </a:lnTo>
                    <a:lnTo>
                      <a:pt x="27" y="42"/>
                    </a:lnTo>
                    <a:lnTo>
                      <a:pt x="34" y="47"/>
                    </a:lnTo>
                    <a:lnTo>
                      <a:pt x="40" y="42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Freeform 138"/>
              <p:cNvSpPr>
                <a:spLocks/>
              </p:cNvSpPr>
              <p:nvPr/>
            </p:nvSpPr>
            <p:spPr bwMode="auto">
              <a:xfrm>
                <a:off x="3841" y="3398"/>
                <a:ext cx="65" cy="60"/>
              </a:xfrm>
              <a:custGeom>
                <a:avLst/>
                <a:gdLst>
                  <a:gd name="T0" fmla="*/ 56 w 65"/>
                  <a:gd name="T1" fmla="*/ 0 h 60"/>
                  <a:gd name="T2" fmla="*/ 54 w 65"/>
                  <a:gd name="T3" fmla="*/ 2 h 60"/>
                  <a:gd name="T4" fmla="*/ 0 w 65"/>
                  <a:gd name="T5" fmla="*/ 45 h 60"/>
                  <a:gd name="T6" fmla="*/ 11 w 65"/>
                  <a:gd name="T7" fmla="*/ 60 h 60"/>
                  <a:gd name="T8" fmla="*/ 65 w 65"/>
                  <a:gd name="T9" fmla="*/ 16 h 60"/>
                  <a:gd name="T10" fmla="*/ 63 w 65"/>
                  <a:gd name="T11" fmla="*/ 18 h 60"/>
                  <a:gd name="T12" fmla="*/ 56 w 65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60"/>
                  <a:gd name="T23" fmla="*/ 65 w 6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60">
                    <a:moveTo>
                      <a:pt x="56" y="0"/>
                    </a:moveTo>
                    <a:lnTo>
                      <a:pt x="54" y="2"/>
                    </a:lnTo>
                    <a:lnTo>
                      <a:pt x="0" y="45"/>
                    </a:lnTo>
                    <a:lnTo>
                      <a:pt x="11" y="60"/>
                    </a:lnTo>
                    <a:lnTo>
                      <a:pt x="65" y="16"/>
                    </a:lnTo>
                    <a:lnTo>
                      <a:pt x="63" y="1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 139"/>
              <p:cNvSpPr>
                <a:spLocks/>
              </p:cNvSpPr>
              <p:nvPr/>
            </p:nvSpPr>
            <p:spPr bwMode="auto">
              <a:xfrm>
                <a:off x="3897" y="3380"/>
                <a:ext cx="50" cy="36"/>
              </a:xfrm>
              <a:custGeom>
                <a:avLst/>
                <a:gdLst>
                  <a:gd name="T0" fmla="*/ 49 w 50"/>
                  <a:gd name="T1" fmla="*/ 0 h 36"/>
                  <a:gd name="T2" fmla="*/ 45 w 50"/>
                  <a:gd name="T3" fmla="*/ 2 h 36"/>
                  <a:gd name="T4" fmla="*/ 0 w 50"/>
                  <a:gd name="T5" fmla="*/ 18 h 36"/>
                  <a:gd name="T6" fmla="*/ 7 w 50"/>
                  <a:gd name="T7" fmla="*/ 36 h 36"/>
                  <a:gd name="T8" fmla="*/ 50 w 50"/>
                  <a:gd name="T9" fmla="*/ 20 h 36"/>
                  <a:gd name="T10" fmla="*/ 47 w 50"/>
                  <a:gd name="T11" fmla="*/ 20 h 36"/>
                  <a:gd name="T12" fmla="*/ 49 w 50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36"/>
                  <a:gd name="T23" fmla="*/ 50 w 50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36">
                    <a:moveTo>
                      <a:pt x="49" y="0"/>
                    </a:moveTo>
                    <a:lnTo>
                      <a:pt x="45" y="2"/>
                    </a:lnTo>
                    <a:lnTo>
                      <a:pt x="0" y="18"/>
                    </a:lnTo>
                    <a:lnTo>
                      <a:pt x="7" y="36"/>
                    </a:lnTo>
                    <a:lnTo>
                      <a:pt x="50" y="20"/>
                    </a:lnTo>
                    <a:lnTo>
                      <a:pt x="47" y="2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140"/>
              <p:cNvSpPr>
                <a:spLocks/>
              </p:cNvSpPr>
              <p:nvPr/>
            </p:nvSpPr>
            <p:spPr bwMode="auto">
              <a:xfrm>
                <a:off x="3944" y="3380"/>
                <a:ext cx="45" cy="25"/>
              </a:xfrm>
              <a:custGeom>
                <a:avLst/>
                <a:gdLst>
                  <a:gd name="T0" fmla="*/ 45 w 45"/>
                  <a:gd name="T1" fmla="*/ 9 h 25"/>
                  <a:gd name="T2" fmla="*/ 39 w 45"/>
                  <a:gd name="T3" fmla="*/ 7 h 25"/>
                  <a:gd name="T4" fmla="*/ 2 w 45"/>
                  <a:gd name="T5" fmla="*/ 0 h 25"/>
                  <a:gd name="T6" fmla="*/ 0 w 45"/>
                  <a:gd name="T7" fmla="*/ 20 h 25"/>
                  <a:gd name="T8" fmla="*/ 38 w 45"/>
                  <a:gd name="T9" fmla="*/ 25 h 25"/>
                  <a:gd name="T10" fmla="*/ 32 w 45"/>
                  <a:gd name="T11" fmla="*/ 24 h 25"/>
                  <a:gd name="T12" fmla="*/ 45 w 45"/>
                  <a:gd name="T13" fmla="*/ 9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5"/>
                  <a:gd name="T23" fmla="*/ 45 w 4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5">
                    <a:moveTo>
                      <a:pt x="45" y="9"/>
                    </a:moveTo>
                    <a:lnTo>
                      <a:pt x="39" y="7"/>
                    </a:lnTo>
                    <a:lnTo>
                      <a:pt x="2" y="0"/>
                    </a:lnTo>
                    <a:lnTo>
                      <a:pt x="0" y="20"/>
                    </a:lnTo>
                    <a:lnTo>
                      <a:pt x="38" y="25"/>
                    </a:lnTo>
                    <a:lnTo>
                      <a:pt x="32" y="24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Freeform 141"/>
              <p:cNvSpPr>
                <a:spLocks/>
              </p:cNvSpPr>
              <p:nvPr/>
            </p:nvSpPr>
            <p:spPr bwMode="auto">
              <a:xfrm>
                <a:off x="3976" y="3389"/>
                <a:ext cx="38" cy="36"/>
              </a:xfrm>
              <a:custGeom>
                <a:avLst/>
                <a:gdLst>
                  <a:gd name="T0" fmla="*/ 34 w 38"/>
                  <a:gd name="T1" fmla="*/ 16 h 36"/>
                  <a:gd name="T2" fmla="*/ 38 w 38"/>
                  <a:gd name="T3" fmla="*/ 18 h 36"/>
                  <a:gd name="T4" fmla="*/ 13 w 38"/>
                  <a:gd name="T5" fmla="*/ 0 h 36"/>
                  <a:gd name="T6" fmla="*/ 0 w 38"/>
                  <a:gd name="T7" fmla="*/ 15 h 36"/>
                  <a:gd name="T8" fmla="*/ 27 w 38"/>
                  <a:gd name="T9" fmla="*/ 34 h 36"/>
                  <a:gd name="T10" fmla="*/ 31 w 38"/>
                  <a:gd name="T11" fmla="*/ 36 h 36"/>
                  <a:gd name="T12" fmla="*/ 34 w 38"/>
                  <a:gd name="T13" fmla="*/ 1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6"/>
                  <a:gd name="T23" fmla="*/ 38 w 3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6">
                    <a:moveTo>
                      <a:pt x="34" y="16"/>
                    </a:moveTo>
                    <a:lnTo>
                      <a:pt x="38" y="18"/>
                    </a:lnTo>
                    <a:lnTo>
                      <a:pt x="13" y="0"/>
                    </a:lnTo>
                    <a:lnTo>
                      <a:pt x="0" y="15"/>
                    </a:lnTo>
                    <a:lnTo>
                      <a:pt x="27" y="34"/>
                    </a:lnTo>
                    <a:lnTo>
                      <a:pt x="31" y="36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Freeform 142"/>
              <p:cNvSpPr>
                <a:spLocks/>
              </p:cNvSpPr>
              <p:nvPr/>
            </p:nvSpPr>
            <p:spPr bwMode="auto">
              <a:xfrm>
                <a:off x="4007" y="3405"/>
                <a:ext cx="50" cy="27"/>
              </a:xfrm>
              <a:custGeom>
                <a:avLst/>
                <a:gdLst>
                  <a:gd name="T0" fmla="*/ 50 w 50"/>
                  <a:gd name="T1" fmla="*/ 13 h 27"/>
                  <a:gd name="T2" fmla="*/ 43 w 50"/>
                  <a:gd name="T3" fmla="*/ 8 h 27"/>
                  <a:gd name="T4" fmla="*/ 3 w 50"/>
                  <a:gd name="T5" fmla="*/ 0 h 27"/>
                  <a:gd name="T6" fmla="*/ 0 w 50"/>
                  <a:gd name="T7" fmla="*/ 20 h 27"/>
                  <a:gd name="T8" fmla="*/ 39 w 50"/>
                  <a:gd name="T9" fmla="*/ 27 h 27"/>
                  <a:gd name="T10" fmla="*/ 34 w 50"/>
                  <a:gd name="T11" fmla="*/ 22 h 27"/>
                  <a:gd name="T12" fmla="*/ 50 w 50"/>
                  <a:gd name="T13" fmla="*/ 13 h 27"/>
                  <a:gd name="T14" fmla="*/ 48 w 50"/>
                  <a:gd name="T15" fmla="*/ 9 h 27"/>
                  <a:gd name="T16" fmla="*/ 43 w 50"/>
                  <a:gd name="T17" fmla="*/ 8 h 27"/>
                  <a:gd name="T18" fmla="*/ 50 w 50"/>
                  <a:gd name="T19" fmla="*/ 13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27"/>
                  <a:gd name="T32" fmla="*/ 50 w 5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27">
                    <a:moveTo>
                      <a:pt x="50" y="13"/>
                    </a:moveTo>
                    <a:lnTo>
                      <a:pt x="43" y="8"/>
                    </a:lnTo>
                    <a:lnTo>
                      <a:pt x="3" y="0"/>
                    </a:lnTo>
                    <a:lnTo>
                      <a:pt x="0" y="20"/>
                    </a:lnTo>
                    <a:lnTo>
                      <a:pt x="39" y="27"/>
                    </a:lnTo>
                    <a:lnTo>
                      <a:pt x="34" y="22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3" y="8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143"/>
              <p:cNvSpPr>
                <a:spLocks/>
              </p:cNvSpPr>
              <p:nvPr/>
            </p:nvSpPr>
            <p:spPr bwMode="auto">
              <a:xfrm>
                <a:off x="4041" y="3418"/>
                <a:ext cx="23" cy="29"/>
              </a:xfrm>
              <a:custGeom>
                <a:avLst/>
                <a:gdLst>
                  <a:gd name="T0" fmla="*/ 14 w 23"/>
                  <a:gd name="T1" fmla="*/ 9 h 29"/>
                  <a:gd name="T2" fmla="*/ 23 w 23"/>
                  <a:gd name="T3" fmla="*/ 14 h 29"/>
                  <a:gd name="T4" fmla="*/ 16 w 23"/>
                  <a:gd name="T5" fmla="*/ 0 h 29"/>
                  <a:gd name="T6" fmla="*/ 0 w 23"/>
                  <a:gd name="T7" fmla="*/ 9 h 29"/>
                  <a:gd name="T8" fmla="*/ 5 w 23"/>
                  <a:gd name="T9" fmla="*/ 22 h 29"/>
                  <a:gd name="T10" fmla="*/ 14 w 23"/>
                  <a:gd name="T11" fmla="*/ 29 h 29"/>
                  <a:gd name="T12" fmla="*/ 5 w 23"/>
                  <a:gd name="T13" fmla="*/ 22 h 29"/>
                  <a:gd name="T14" fmla="*/ 9 w 23"/>
                  <a:gd name="T15" fmla="*/ 29 h 29"/>
                  <a:gd name="T16" fmla="*/ 14 w 23"/>
                  <a:gd name="T17" fmla="*/ 27 h 29"/>
                  <a:gd name="T18" fmla="*/ 14 w 23"/>
                  <a:gd name="T19" fmla="*/ 9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9"/>
                  <a:gd name="T32" fmla="*/ 23 w 23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9">
                    <a:moveTo>
                      <a:pt x="14" y="9"/>
                    </a:moveTo>
                    <a:lnTo>
                      <a:pt x="23" y="14"/>
                    </a:lnTo>
                    <a:lnTo>
                      <a:pt x="16" y="0"/>
                    </a:lnTo>
                    <a:lnTo>
                      <a:pt x="0" y="9"/>
                    </a:lnTo>
                    <a:lnTo>
                      <a:pt x="5" y="22"/>
                    </a:lnTo>
                    <a:lnTo>
                      <a:pt x="14" y="29"/>
                    </a:lnTo>
                    <a:lnTo>
                      <a:pt x="5" y="22"/>
                    </a:lnTo>
                    <a:lnTo>
                      <a:pt x="9" y="29"/>
                    </a:lnTo>
                    <a:lnTo>
                      <a:pt x="14" y="27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Freeform 144"/>
              <p:cNvSpPr>
                <a:spLocks/>
              </p:cNvSpPr>
              <p:nvPr/>
            </p:nvSpPr>
            <p:spPr bwMode="auto">
              <a:xfrm>
                <a:off x="4055" y="3425"/>
                <a:ext cx="27" cy="22"/>
              </a:xfrm>
              <a:custGeom>
                <a:avLst/>
                <a:gdLst>
                  <a:gd name="T0" fmla="*/ 13 w 27"/>
                  <a:gd name="T1" fmla="*/ 6 h 22"/>
                  <a:gd name="T2" fmla="*/ 20 w 27"/>
                  <a:gd name="T3" fmla="*/ 0 h 22"/>
                  <a:gd name="T4" fmla="*/ 0 w 27"/>
                  <a:gd name="T5" fmla="*/ 2 h 22"/>
                  <a:gd name="T6" fmla="*/ 0 w 27"/>
                  <a:gd name="T7" fmla="*/ 22 h 22"/>
                  <a:gd name="T8" fmla="*/ 20 w 27"/>
                  <a:gd name="T9" fmla="*/ 20 h 22"/>
                  <a:gd name="T10" fmla="*/ 27 w 27"/>
                  <a:gd name="T11" fmla="*/ 15 h 22"/>
                  <a:gd name="T12" fmla="*/ 20 w 27"/>
                  <a:gd name="T13" fmla="*/ 20 h 22"/>
                  <a:gd name="T14" fmla="*/ 26 w 27"/>
                  <a:gd name="T15" fmla="*/ 20 h 22"/>
                  <a:gd name="T16" fmla="*/ 27 w 27"/>
                  <a:gd name="T17" fmla="*/ 15 h 22"/>
                  <a:gd name="T18" fmla="*/ 13 w 27"/>
                  <a:gd name="T19" fmla="*/ 6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22"/>
                  <a:gd name="T32" fmla="*/ 27 w 2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22">
                    <a:moveTo>
                      <a:pt x="13" y="6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20" y="20"/>
                    </a:lnTo>
                    <a:lnTo>
                      <a:pt x="27" y="15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27" y="15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145"/>
              <p:cNvSpPr>
                <a:spLocks/>
              </p:cNvSpPr>
              <p:nvPr/>
            </p:nvSpPr>
            <p:spPr bwMode="auto">
              <a:xfrm>
                <a:off x="4068" y="3409"/>
                <a:ext cx="25" cy="31"/>
              </a:xfrm>
              <a:custGeom>
                <a:avLst/>
                <a:gdLst>
                  <a:gd name="T0" fmla="*/ 20 w 25"/>
                  <a:gd name="T1" fmla="*/ 0 h 31"/>
                  <a:gd name="T2" fmla="*/ 9 w 25"/>
                  <a:gd name="T3" fmla="*/ 4 h 31"/>
                  <a:gd name="T4" fmla="*/ 0 w 25"/>
                  <a:gd name="T5" fmla="*/ 22 h 31"/>
                  <a:gd name="T6" fmla="*/ 14 w 25"/>
                  <a:gd name="T7" fmla="*/ 31 h 31"/>
                  <a:gd name="T8" fmla="*/ 25 w 25"/>
                  <a:gd name="T9" fmla="*/ 14 h 31"/>
                  <a:gd name="T10" fmla="*/ 16 w 25"/>
                  <a:gd name="T11" fmla="*/ 20 h 31"/>
                  <a:gd name="T12" fmla="*/ 20 w 25"/>
                  <a:gd name="T13" fmla="*/ 0 h 31"/>
                  <a:gd name="T14" fmla="*/ 13 w 25"/>
                  <a:gd name="T15" fmla="*/ 0 h 31"/>
                  <a:gd name="T16" fmla="*/ 9 w 25"/>
                  <a:gd name="T17" fmla="*/ 4 h 31"/>
                  <a:gd name="T18" fmla="*/ 20 w 2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31"/>
                  <a:gd name="T32" fmla="*/ 25 w 2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31">
                    <a:moveTo>
                      <a:pt x="20" y="0"/>
                    </a:moveTo>
                    <a:lnTo>
                      <a:pt x="9" y="4"/>
                    </a:lnTo>
                    <a:lnTo>
                      <a:pt x="0" y="22"/>
                    </a:lnTo>
                    <a:lnTo>
                      <a:pt x="14" y="31"/>
                    </a:lnTo>
                    <a:lnTo>
                      <a:pt x="25" y="14"/>
                    </a:lnTo>
                    <a:lnTo>
                      <a:pt x="16" y="20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9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146"/>
              <p:cNvSpPr>
                <a:spLocks/>
              </p:cNvSpPr>
              <p:nvPr/>
            </p:nvSpPr>
            <p:spPr bwMode="auto">
              <a:xfrm>
                <a:off x="4084" y="3409"/>
                <a:ext cx="65" cy="27"/>
              </a:xfrm>
              <a:custGeom>
                <a:avLst/>
                <a:gdLst>
                  <a:gd name="T0" fmla="*/ 65 w 65"/>
                  <a:gd name="T1" fmla="*/ 9 h 27"/>
                  <a:gd name="T2" fmla="*/ 61 w 65"/>
                  <a:gd name="T3" fmla="*/ 7 h 27"/>
                  <a:gd name="T4" fmla="*/ 4 w 65"/>
                  <a:gd name="T5" fmla="*/ 0 h 27"/>
                  <a:gd name="T6" fmla="*/ 0 w 65"/>
                  <a:gd name="T7" fmla="*/ 20 h 27"/>
                  <a:gd name="T8" fmla="*/ 60 w 65"/>
                  <a:gd name="T9" fmla="*/ 27 h 27"/>
                  <a:gd name="T10" fmla="*/ 54 w 65"/>
                  <a:gd name="T11" fmla="*/ 25 h 27"/>
                  <a:gd name="T12" fmla="*/ 65 w 65"/>
                  <a:gd name="T13" fmla="*/ 9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7"/>
                  <a:gd name="T23" fmla="*/ 65 w 6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7">
                    <a:moveTo>
                      <a:pt x="65" y="9"/>
                    </a:moveTo>
                    <a:lnTo>
                      <a:pt x="61" y="7"/>
                    </a:lnTo>
                    <a:lnTo>
                      <a:pt x="4" y="0"/>
                    </a:lnTo>
                    <a:lnTo>
                      <a:pt x="0" y="20"/>
                    </a:lnTo>
                    <a:lnTo>
                      <a:pt x="60" y="27"/>
                    </a:lnTo>
                    <a:lnTo>
                      <a:pt x="54" y="25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Freeform 147"/>
              <p:cNvSpPr>
                <a:spLocks/>
              </p:cNvSpPr>
              <p:nvPr/>
            </p:nvSpPr>
            <p:spPr bwMode="auto">
              <a:xfrm>
                <a:off x="4138" y="3418"/>
                <a:ext cx="51" cy="43"/>
              </a:xfrm>
              <a:custGeom>
                <a:avLst/>
                <a:gdLst>
                  <a:gd name="T0" fmla="*/ 47 w 51"/>
                  <a:gd name="T1" fmla="*/ 23 h 43"/>
                  <a:gd name="T2" fmla="*/ 51 w 51"/>
                  <a:gd name="T3" fmla="*/ 25 h 43"/>
                  <a:gd name="T4" fmla="*/ 11 w 51"/>
                  <a:gd name="T5" fmla="*/ 0 h 43"/>
                  <a:gd name="T6" fmla="*/ 0 w 51"/>
                  <a:gd name="T7" fmla="*/ 16 h 43"/>
                  <a:gd name="T8" fmla="*/ 40 w 51"/>
                  <a:gd name="T9" fmla="*/ 42 h 43"/>
                  <a:gd name="T10" fmla="*/ 44 w 51"/>
                  <a:gd name="T11" fmla="*/ 43 h 43"/>
                  <a:gd name="T12" fmla="*/ 47 w 51"/>
                  <a:gd name="T13" fmla="*/ 23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43"/>
                  <a:gd name="T23" fmla="*/ 51 w 5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43">
                    <a:moveTo>
                      <a:pt x="47" y="23"/>
                    </a:moveTo>
                    <a:lnTo>
                      <a:pt x="51" y="25"/>
                    </a:lnTo>
                    <a:lnTo>
                      <a:pt x="11" y="0"/>
                    </a:lnTo>
                    <a:lnTo>
                      <a:pt x="0" y="16"/>
                    </a:lnTo>
                    <a:lnTo>
                      <a:pt x="40" y="42"/>
                    </a:lnTo>
                    <a:lnTo>
                      <a:pt x="44" y="43"/>
                    </a:lnTo>
                    <a:lnTo>
                      <a:pt x="47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Freeform 148"/>
              <p:cNvSpPr>
                <a:spLocks/>
              </p:cNvSpPr>
              <p:nvPr/>
            </p:nvSpPr>
            <p:spPr bwMode="auto">
              <a:xfrm>
                <a:off x="4182" y="3441"/>
                <a:ext cx="46" cy="28"/>
              </a:xfrm>
              <a:custGeom>
                <a:avLst/>
                <a:gdLst>
                  <a:gd name="T0" fmla="*/ 46 w 46"/>
                  <a:gd name="T1" fmla="*/ 9 h 28"/>
                  <a:gd name="T2" fmla="*/ 43 w 46"/>
                  <a:gd name="T3" fmla="*/ 9 h 28"/>
                  <a:gd name="T4" fmla="*/ 3 w 46"/>
                  <a:gd name="T5" fmla="*/ 0 h 28"/>
                  <a:gd name="T6" fmla="*/ 0 w 46"/>
                  <a:gd name="T7" fmla="*/ 20 h 28"/>
                  <a:gd name="T8" fmla="*/ 39 w 46"/>
                  <a:gd name="T9" fmla="*/ 28 h 28"/>
                  <a:gd name="T10" fmla="*/ 37 w 46"/>
                  <a:gd name="T11" fmla="*/ 28 h 28"/>
                  <a:gd name="T12" fmla="*/ 46 w 46"/>
                  <a:gd name="T13" fmla="*/ 9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28"/>
                  <a:gd name="T23" fmla="*/ 46 w 4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28">
                    <a:moveTo>
                      <a:pt x="46" y="9"/>
                    </a:moveTo>
                    <a:lnTo>
                      <a:pt x="43" y="9"/>
                    </a:lnTo>
                    <a:lnTo>
                      <a:pt x="3" y="0"/>
                    </a:lnTo>
                    <a:lnTo>
                      <a:pt x="0" y="20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Freeform 149"/>
              <p:cNvSpPr>
                <a:spLocks/>
              </p:cNvSpPr>
              <p:nvPr/>
            </p:nvSpPr>
            <p:spPr bwMode="auto">
              <a:xfrm>
                <a:off x="4219" y="3450"/>
                <a:ext cx="53" cy="37"/>
              </a:xfrm>
              <a:custGeom>
                <a:avLst/>
                <a:gdLst>
                  <a:gd name="T0" fmla="*/ 53 w 53"/>
                  <a:gd name="T1" fmla="*/ 22 h 37"/>
                  <a:gd name="T2" fmla="*/ 47 w 53"/>
                  <a:gd name="T3" fmla="*/ 19 h 37"/>
                  <a:gd name="T4" fmla="*/ 9 w 53"/>
                  <a:gd name="T5" fmla="*/ 0 h 37"/>
                  <a:gd name="T6" fmla="*/ 0 w 53"/>
                  <a:gd name="T7" fmla="*/ 19 h 37"/>
                  <a:gd name="T8" fmla="*/ 40 w 53"/>
                  <a:gd name="T9" fmla="*/ 37 h 37"/>
                  <a:gd name="T10" fmla="*/ 36 w 53"/>
                  <a:gd name="T11" fmla="*/ 33 h 37"/>
                  <a:gd name="T12" fmla="*/ 53 w 53"/>
                  <a:gd name="T13" fmla="*/ 22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37"/>
                  <a:gd name="T23" fmla="*/ 53 w 53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37">
                    <a:moveTo>
                      <a:pt x="53" y="22"/>
                    </a:moveTo>
                    <a:lnTo>
                      <a:pt x="47" y="19"/>
                    </a:lnTo>
                    <a:lnTo>
                      <a:pt x="9" y="0"/>
                    </a:lnTo>
                    <a:lnTo>
                      <a:pt x="0" y="19"/>
                    </a:lnTo>
                    <a:lnTo>
                      <a:pt x="40" y="37"/>
                    </a:lnTo>
                    <a:lnTo>
                      <a:pt x="36" y="33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150"/>
              <p:cNvSpPr>
                <a:spLocks/>
              </p:cNvSpPr>
              <p:nvPr/>
            </p:nvSpPr>
            <p:spPr bwMode="auto">
              <a:xfrm>
                <a:off x="4255" y="3472"/>
                <a:ext cx="35" cy="43"/>
              </a:xfrm>
              <a:custGeom>
                <a:avLst/>
                <a:gdLst>
                  <a:gd name="T0" fmla="*/ 27 w 35"/>
                  <a:gd name="T1" fmla="*/ 25 h 43"/>
                  <a:gd name="T2" fmla="*/ 35 w 35"/>
                  <a:gd name="T3" fmla="*/ 29 h 43"/>
                  <a:gd name="T4" fmla="*/ 17 w 35"/>
                  <a:gd name="T5" fmla="*/ 0 h 43"/>
                  <a:gd name="T6" fmla="*/ 0 w 35"/>
                  <a:gd name="T7" fmla="*/ 11 h 43"/>
                  <a:gd name="T8" fmla="*/ 18 w 35"/>
                  <a:gd name="T9" fmla="*/ 40 h 43"/>
                  <a:gd name="T10" fmla="*/ 24 w 35"/>
                  <a:gd name="T11" fmla="*/ 43 h 43"/>
                  <a:gd name="T12" fmla="*/ 18 w 35"/>
                  <a:gd name="T13" fmla="*/ 40 h 43"/>
                  <a:gd name="T14" fmla="*/ 20 w 35"/>
                  <a:gd name="T15" fmla="*/ 43 h 43"/>
                  <a:gd name="T16" fmla="*/ 24 w 35"/>
                  <a:gd name="T17" fmla="*/ 43 h 43"/>
                  <a:gd name="T18" fmla="*/ 27 w 35"/>
                  <a:gd name="T19" fmla="*/ 25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43"/>
                  <a:gd name="T32" fmla="*/ 35 w 35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43">
                    <a:moveTo>
                      <a:pt x="27" y="25"/>
                    </a:moveTo>
                    <a:lnTo>
                      <a:pt x="35" y="29"/>
                    </a:lnTo>
                    <a:lnTo>
                      <a:pt x="17" y="0"/>
                    </a:lnTo>
                    <a:lnTo>
                      <a:pt x="0" y="11"/>
                    </a:lnTo>
                    <a:lnTo>
                      <a:pt x="18" y="40"/>
                    </a:lnTo>
                    <a:lnTo>
                      <a:pt x="24" y="43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24" y="43"/>
                    </a:lnTo>
                    <a:lnTo>
                      <a:pt x="27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Freeform 151"/>
              <p:cNvSpPr>
                <a:spLocks/>
              </p:cNvSpPr>
              <p:nvPr/>
            </p:nvSpPr>
            <p:spPr bwMode="auto">
              <a:xfrm>
                <a:off x="4279" y="3497"/>
                <a:ext cx="39" cy="24"/>
              </a:xfrm>
              <a:custGeom>
                <a:avLst/>
                <a:gdLst>
                  <a:gd name="T0" fmla="*/ 39 w 39"/>
                  <a:gd name="T1" fmla="*/ 8 h 24"/>
                  <a:gd name="T2" fmla="*/ 34 w 39"/>
                  <a:gd name="T3" fmla="*/ 4 h 24"/>
                  <a:gd name="T4" fmla="*/ 3 w 39"/>
                  <a:gd name="T5" fmla="*/ 0 h 24"/>
                  <a:gd name="T6" fmla="*/ 0 w 39"/>
                  <a:gd name="T7" fmla="*/ 18 h 24"/>
                  <a:gd name="T8" fmla="*/ 30 w 39"/>
                  <a:gd name="T9" fmla="*/ 24 h 24"/>
                  <a:gd name="T10" fmla="*/ 25 w 39"/>
                  <a:gd name="T11" fmla="*/ 20 h 24"/>
                  <a:gd name="T12" fmla="*/ 39 w 39"/>
                  <a:gd name="T13" fmla="*/ 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4"/>
                  <a:gd name="T23" fmla="*/ 39 w 3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4">
                    <a:moveTo>
                      <a:pt x="39" y="8"/>
                    </a:moveTo>
                    <a:lnTo>
                      <a:pt x="34" y="4"/>
                    </a:lnTo>
                    <a:lnTo>
                      <a:pt x="3" y="0"/>
                    </a:lnTo>
                    <a:lnTo>
                      <a:pt x="0" y="18"/>
                    </a:lnTo>
                    <a:lnTo>
                      <a:pt x="30" y="24"/>
                    </a:lnTo>
                    <a:lnTo>
                      <a:pt x="25" y="20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Freeform 152"/>
              <p:cNvSpPr>
                <a:spLocks/>
              </p:cNvSpPr>
              <p:nvPr/>
            </p:nvSpPr>
            <p:spPr bwMode="auto">
              <a:xfrm>
                <a:off x="4304" y="3505"/>
                <a:ext cx="34" cy="39"/>
              </a:xfrm>
              <a:custGeom>
                <a:avLst/>
                <a:gdLst>
                  <a:gd name="T0" fmla="*/ 27 w 34"/>
                  <a:gd name="T1" fmla="*/ 19 h 39"/>
                  <a:gd name="T2" fmla="*/ 34 w 34"/>
                  <a:gd name="T3" fmla="*/ 23 h 39"/>
                  <a:gd name="T4" fmla="*/ 14 w 34"/>
                  <a:gd name="T5" fmla="*/ 0 h 39"/>
                  <a:gd name="T6" fmla="*/ 0 w 34"/>
                  <a:gd name="T7" fmla="*/ 12 h 39"/>
                  <a:gd name="T8" fmla="*/ 18 w 34"/>
                  <a:gd name="T9" fmla="*/ 36 h 39"/>
                  <a:gd name="T10" fmla="*/ 25 w 34"/>
                  <a:gd name="T11" fmla="*/ 39 h 39"/>
                  <a:gd name="T12" fmla="*/ 27 w 34"/>
                  <a:gd name="T13" fmla="*/ 19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9"/>
                  <a:gd name="T23" fmla="*/ 34 w 3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9">
                    <a:moveTo>
                      <a:pt x="27" y="19"/>
                    </a:moveTo>
                    <a:lnTo>
                      <a:pt x="34" y="23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18" y="36"/>
                    </a:lnTo>
                    <a:lnTo>
                      <a:pt x="25" y="39"/>
                    </a:lnTo>
                    <a:lnTo>
                      <a:pt x="27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Freeform 153"/>
              <p:cNvSpPr>
                <a:spLocks/>
              </p:cNvSpPr>
              <p:nvPr/>
            </p:nvSpPr>
            <p:spPr bwMode="auto">
              <a:xfrm>
                <a:off x="4329" y="3524"/>
                <a:ext cx="36" cy="24"/>
              </a:xfrm>
              <a:custGeom>
                <a:avLst/>
                <a:gdLst>
                  <a:gd name="T0" fmla="*/ 36 w 36"/>
                  <a:gd name="T1" fmla="*/ 8 h 24"/>
                  <a:gd name="T2" fmla="*/ 31 w 36"/>
                  <a:gd name="T3" fmla="*/ 4 h 24"/>
                  <a:gd name="T4" fmla="*/ 2 w 36"/>
                  <a:gd name="T5" fmla="*/ 0 h 24"/>
                  <a:gd name="T6" fmla="*/ 0 w 36"/>
                  <a:gd name="T7" fmla="*/ 20 h 24"/>
                  <a:gd name="T8" fmla="*/ 27 w 36"/>
                  <a:gd name="T9" fmla="*/ 24 h 24"/>
                  <a:gd name="T10" fmla="*/ 22 w 36"/>
                  <a:gd name="T11" fmla="*/ 22 h 24"/>
                  <a:gd name="T12" fmla="*/ 36 w 36"/>
                  <a:gd name="T13" fmla="*/ 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4"/>
                  <a:gd name="T23" fmla="*/ 36 w 3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4">
                    <a:moveTo>
                      <a:pt x="36" y="8"/>
                    </a:moveTo>
                    <a:lnTo>
                      <a:pt x="31" y="4"/>
                    </a:lnTo>
                    <a:lnTo>
                      <a:pt x="2" y="0"/>
                    </a:lnTo>
                    <a:lnTo>
                      <a:pt x="0" y="20"/>
                    </a:lnTo>
                    <a:lnTo>
                      <a:pt x="27" y="24"/>
                    </a:lnTo>
                    <a:lnTo>
                      <a:pt x="22" y="22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Freeform 154"/>
              <p:cNvSpPr>
                <a:spLocks/>
              </p:cNvSpPr>
              <p:nvPr/>
            </p:nvSpPr>
            <p:spPr bwMode="auto">
              <a:xfrm>
                <a:off x="4351" y="3532"/>
                <a:ext cx="30" cy="34"/>
              </a:xfrm>
              <a:custGeom>
                <a:avLst/>
                <a:gdLst>
                  <a:gd name="T0" fmla="*/ 23 w 30"/>
                  <a:gd name="T1" fmla="*/ 14 h 34"/>
                  <a:gd name="T2" fmla="*/ 30 w 30"/>
                  <a:gd name="T3" fmla="*/ 16 h 34"/>
                  <a:gd name="T4" fmla="*/ 14 w 30"/>
                  <a:gd name="T5" fmla="*/ 0 h 34"/>
                  <a:gd name="T6" fmla="*/ 0 w 30"/>
                  <a:gd name="T7" fmla="*/ 14 h 34"/>
                  <a:gd name="T8" fmla="*/ 16 w 30"/>
                  <a:gd name="T9" fmla="*/ 30 h 34"/>
                  <a:gd name="T10" fmla="*/ 25 w 30"/>
                  <a:gd name="T11" fmla="*/ 32 h 34"/>
                  <a:gd name="T12" fmla="*/ 16 w 30"/>
                  <a:gd name="T13" fmla="*/ 30 h 34"/>
                  <a:gd name="T14" fmla="*/ 20 w 30"/>
                  <a:gd name="T15" fmla="*/ 34 h 34"/>
                  <a:gd name="T16" fmla="*/ 25 w 30"/>
                  <a:gd name="T17" fmla="*/ 32 h 34"/>
                  <a:gd name="T18" fmla="*/ 23 w 30"/>
                  <a:gd name="T19" fmla="*/ 14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4"/>
                  <a:gd name="T32" fmla="*/ 30 w 30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4">
                    <a:moveTo>
                      <a:pt x="23" y="14"/>
                    </a:moveTo>
                    <a:lnTo>
                      <a:pt x="30" y="16"/>
                    </a:lnTo>
                    <a:lnTo>
                      <a:pt x="14" y="0"/>
                    </a:lnTo>
                    <a:lnTo>
                      <a:pt x="0" y="14"/>
                    </a:lnTo>
                    <a:lnTo>
                      <a:pt x="16" y="30"/>
                    </a:lnTo>
                    <a:lnTo>
                      <a:pt x="25" y="32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Freeform 155"/>
              <p:cNvSpPr>
                <a:spLocks/>
              </p:cNvSpPr>
              <p:nvPr/>
            </p:nvSpPr>
            <p:spPr bwMode="auto">
              <a:xfrm>
                <a:off x="4374" y="3542"/>
                <a:ext cx="27" cy="22"/>
              </a:xfrm>
              <a:custGeom>
                <a:avLst/>
                <a:gdLst>
                  <a:gd name="T0" fmla="*/ 15 w 27"/>
                  <a:gd name="T1" fmla="*/ 4 h 22"/>
                  <a:gd name="T2" fmla="*/ 20 w 27"/>
                  <a:gd name="T3" fmla="*/ 0 h 22"/>
                  <a:gd name="T4" fmla="*/ 0 w 27"/>
                  <a:gd name="T5" fmla="*/ 4 h 22"/>
                  <a:gd name="T6" fmla="*/ 2 w 27"/>
                  <a:gd name="T7" fmla="*/ 22 h 22"/>
                  <a:gd name="T8" fmla="*/ 22 w 27"/>
                  <a:gd name="T9" fmla="*/ 20 h 22"/>
                  <a:gd name="T10" fmla="*/ 27 w 27"/>
                  <a:gd name="T11" fmla="*/ 17 h 22"/>
                  <a:gd name="T12" fmla="*/ 15 w 27"/>
                  <a:gd name="T13" fmla="*/ 4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2"/>
                  <a:gd name="T23" fmla="*/ 27 w 27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2">
                    <a:moveTo>
                      <a:pt x="15" y="4"/>
                    </a:moveTo>
                    <a:lnTo>
                      <a:pt x="20" y="0"/>
                    </a:lnTo>
                    <a:lnTo>
                      <a:pt x="0" y="4"/>
                    </a:lnTo>
                    <a:lnTo>
                      <a:pt x="2" y="22"/>
                    </a:lnTo>
                    <a:lnTo>
                      <a:pt x="22" y="20"/>
                    </a:lnTo>
                    <a:lnTo>
                      <a:pt x="27" y="17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Freeform 156"/>
              <p:cNvSpPr>
                <a:spLocks/>
              </p:cNvSpPr>
              <p:nvPr/>
            </p:nvSpPr>
            <p:spPr bwMode="auto">
              <a:xfrm>
                <a:off x="4389" y="3530"/>
                <a:ext cx="25" cy="29"/>
              </a:xfrm>
              <a:custGeom>
                <a:avLst/>
                <a:gdLst>
                  <a:gd name="T0" fmla="*/ 18 w 25"/>
                  <a:gd name="T1" fmla="*/ 0 h 29"/>
                  <a:gd name="T2" fmla="*/ 12 w 25"/>
                  <a:gd name="T3" fmla="*/ 3 h 29"/>
                  <a:gd name="T4" fmla="*/ 0 w 25"/>
                  <a:gd name="T5" fmla="*/ 16 h 29"/>
                  <a:gd name="T6" fmla="*/ 12 w 25"/>
                  <a:gd name="T7" fmla="*/ 29 h 29"/>
                  <a:gd name="T8" fmla="*/ 25 w 25"/>
                  <a:gd name="T9" fmla="*/ 16 h 29"/>
                  <a:gd name="T10" fmla="*/ 20 w 25"/>
                  <a:gd name="T11" fmla="*/ 20 h 29"/>
                  <a:gd name="T12" fmla="*/ 18 w 25"/>
                  <a:gd name="T13" fmla="*/ 0 h 29"/>
                  <a:gd name="T14" fmla="*/ 14 w 25"/>
                  <a:gd name="T15" fmla="*/ 0 h 29"/>
                  <a:gd name="T16" fmla="*/ 12 w 25"/>
                  <a:gd name="T17" fmla="*/ 3 h 29"/>
                  <a:gd name="T18" fmla="*/ 18 w 25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29"/>
                  <a:gd name="T32" fmla="*/ 25 w 25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29">
                    <a:moveTo>
                      <a:pt x="18" y="0"/>
                    </a:moveTo>
                    <a:lnTo>
                      <a:pt x="12" y="3"/>
                    </a:lnTo>
                    <a:lnTo>
                      <a:pt x="0" y="16"/>
                    </a:lnTo>
                    <a:lnTo>
                      <a:pt x="12" y="29"/>
                    </a:lnTo>
                    <a:lnTo>
                      <a:pt x="25" y="16"/>
                    </a:lnTo>
                    <a:lnTo>
                      <a:pt x="20" y="2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Freeform 157"/>
              <p:cNvSpPr>
                <a:spLocks/>
              </p:cNvSpPr>
              <p:nvPr/>
            </p:nvSpPr>
            <p:spPr bwMode="auto">
              <a:xfrm>
                <a:off x="4407" y="3528"/>
                <a:ext cx="56" cy="22"/>
              </a:xfrm>
              <a:custGeom>
                <a:avLst/>
                <a:gdLst>
                  <a:gd name="T0" fmla="*/ 48 w 56"/>
                  <a:gd name="T1" fmla="*/ 0 h 22"/>
                  <a:gd name="T2" fmla="*/ 52 w 56"/>
                  <a:gd name="T3" fmla="*/ 0 h 22"/>
                  <a:gd name="T4" fmla="*/ 0 w 56"/>
                  <a:gd name="T5" fmla="*/ 2 h 22"/>
                  <a:gd name="T6" fmla="*/ 2 w 56"/>
                  <a:gd name="T7" fmla="*/ 22 h 22"/>
                  <a:gd name="T8" fmla="*/ 52 w 56"/>
                  <a:gd name="T9" fmla="*/ 20 h 22"/>
                  <a:gd name="T10" fmla="*/ 56 w 56"/>
                  <a:gd name="T11" fmla="*/ 18 h 22"/>
                  <a:gd name="T12" fmla="*/ 48 w 5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2"/>
                  <a:gd name="T23" fmla="*/ 56 w 5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2">
                    <a:moveTo>
                      <a:pt x="48" y="0"/>
                    </a:moveTo>
                    <a:lnTo>
                      <a:pt x="52" y="0"/>
                    </a:lnTo>
                    <a:lnTo>
                      <a:pt x="0" y="2"/>
                    </a:lnTo>
                    <a:lnTo>
                      <a:pt x="2" y="22"/>
                    </a:lnTo>
                    <a:lnTo>
                      <a:pt x="52" y="20"/>
                    </a:lnTo>
                    <a:lnTo>
                      <a:pt x="56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Freeform 158"/>
              <p:cNvSpPr>
                <a:spLocks/>
              </p:cNvSpPr>
              <p:nvPr/>
            </p:nvSpPr>
            <p:spPr bwMode="auto">
              <a:xfrm>
                <a:off x="4455" y="3519"/>
                <a:ext cx="40" cy="27"/>
              </a:xfrm>
              <a:custGeom>
                <a:avLst/>
                <a:gdLst>
                  <a:gd name="T0" fmla="*/ 20 w 40"/>
                  <a:gd name="T1" fmla="*/ 7 h 27"/>
                  <a:gd name="T2" fmla="*/ 27 w 40"/>
                  <a:gd name="T3" fmla="*/ 0 h 27"/>
                  <a:gd name="T4" fmla="*/ 0 w 40"/>
                  <a:gd name="T5" fmla="*/ 9 h 27"/>
                  <a:gd name="T6" fmla="*/ 8 w 40"/>
                  <a:gd name="T7" fmla="*/ 27 h 27"/>
                  <a:gd name="T8" fmla="*/ 33 w 40"/>
                  <a:gd name="T9" fmla="*/ 20 h 27"/>
                  <a:gd name="T10" fmla="*/ 40 w 40"/>
                  <a:gd name="T11" fmla="*/ 13 h 27"/>
                  <a:gd name="T12" fmla="*/ 33 w 40"/>
                  <a:gd name="T13" fmla="*/ 20 h 27"/>
                  <a:gd name="T14" fmla="*/ 38 w 40"/>
                  <a:gd name="T15" fmla="*/ 18 h 27"/>
                  <a:gd name="T16" fmla="*/ 40 w 40"/>
                  <a:gd name="T17" fmla="*/ 13 h 27"/>
                  <a:gd name="T18" fmla="*/ 20 w 40"/>
                  <a:gd name="T19" fmla="*/ 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27"/>
                  <a:gd name="T32" fmla="*/ 40 w 4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27">
                    <a:moveTo>
                      <a:pt x="20" y="7"/>
                    </a:moveTo>
                    <a:lnTo>
                      <a:pt x="27" y="0"/>
                    </a:lnTo>
                    <a:lnTo>
                      <a:pt x="0" y="9"/>
                    </a:lnTo>
                    <a:lnTo>
                      <a:pt x="8" y="27"/>
                    </a:lnTo>
                    <a:lnTo>
                      <a:pt x="33" y="20"/>
                    </a:lnTo>
                    <a:lnTo>
                      <a:pt x="40" y="13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0" y="13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Freeform 159"/>
              <p:cNvSpPr>
                <a:spLocks/>
              </p:cNvSpPr>
              <p:nvPr/>
            </p:nvSpPr>
            <p:spPr bwMode="auto">
              <a:xfrm>
                <a:off x="4475" y="3483"/>
                <a:ext cx="29" cy="49"/>
              </a:xfrm>
              <a:custGeom>
                <a:avLst/>
                <a:gdLst>
                  <a:gd name="T0" fmla="*/ 18 w 29"/>
                  <a:gd name="T1" fmla="*/ 0 h 49"/>
                  <a:gd name="T2" fmla="*/ 9 w 29"/>
                  <a:gd name="T3" fmla="*/ 7 h 49"/>
                  <a:gd name="T4" fmla="*/ 0 w 29"/>
                  <a:gd name="T5" fmla="*/ 43 h 49"/>
                  <a:gd name="T6" fmla="*/ 20 w 29"/>
                  <a:gd name="T7" fmla="*/ 49 h 49"/>
                  <a:gd name="T8" fmla="*/ 29 w 29"/>
                  <a:gd name="T9" fmla="*/ 11 h 49"/>
                  <a:gd name="T10" fmla="*/ 20 w 29"/>
                  <a:gd name="T11" fmla="*/ 18 h 49"/>
                  <a:gd name="T12" fmla="*/ 18 w 29"/>
                  <a:gd name="T13" fmla="*/ 0 h 49"/>
                  <a:gd name="T14" fmla="*/ 11 w 29"/>
                  <a:gd name="T15" fmla="*/ 0 h 49"/>
                  <a:gd name="T16" fmla="*/ 9 w 29"/>
                  <a:gd name="T17" fmla="*/ 7 h 49"/>
                  <a:gd name="T18" fmla="*/ 18 w 29"/>
                  <a:gd name="T19" fmla="*/ 0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49"/>
                  <a:gd name="T32" fmla="*/ 29 w 29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49">
                    <a:moveTo>
                      <a:pt x="18" y="0"/>
                    </a:moveTo>
                    <a:lnTo>
                      <a:pt x="9" y="7"/>
                    </a:lnTo>
                    <a:lnTo>
                      <a:pt x="0" y="43"/>
                    </a:lnTo>
                    <a:lnTo>
                      <a:pt x="20" y="49"/>
                    </a:lnTo>
                    <a:lnTo>
                      <a:pt x="29" y="11"/>
                    </a:lnTo>
                    <a:lnTo>
                      <a:pt x="20" y="18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9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Freeform 160"/>
              <p:cNvSpPr>
                <a:spLocks/>
              </p:cNvSpPr>
              <p:nvPr/>
            </p:nvSpPr>
            <p:spPr bwMode="auto">
              <a:xfrm>
                <a:off x="4493" y="3474"/>
                <a:ext cx="65" cy="27"/>
              </a:xfrm>
              <a:custGeom>
                <a:avLst/>
                <a:gdLst>
                  <a:gd name="T0" fmla="*/ 54 w 65"/>
                  <a:gd name="T1" fmla="*/ 2 h 27"/>
                  <a:gd name="T2" fmla="*/ 58 w 65"/>
                  <a:gd name="T3" fmla="*/ 0 h 27"/>
                  <a:gd name="T4" fmla="*/ 0 w 65"/>
                  <a:gd name="T5" fmla="*/ 9 h 27"/>
                  <a:gd name="T6" fmla="*/ 2 w 65"/>
                  <a:gd name="T7" fmla="*/ 27 h 27"/>
                  <a:gd name="T8" fmla="*/ 61 w 65"/>
                  <a:gd name="T9" fmla="*/ 18 h 27"/>
                  <a:gd name="T10" fmla="*/ 65 w 65"/>
                  <a:gd name="T11" fmla="*/ 16 h 27"/>
                  <a:gd name="T12" fmla="*/ 54 w 65"/>
                  <a:gd name="T13" fmla="*/ 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7"/>
                  <a:gd name="T23" fmla="*/ 65 w 6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7">
                    <a:moveTo>
                      <a:pt x="54" y="2"/>
                    </a:moveTo>
                    <a:lnTo>
                      <a:pt x="58" y="0"/>
                    </a:lnTo>
                    <a:lnTo>
                      <a:pt x="0" y="9"/>
                    </a:lnTo>
                    <a:lnTo>
                      <a:pt x="2" y="27"/>
                    </a:lnTo>
                    <a:lnTo>
                      <a:pt x="61" y="18"/>
                    </a:lnTo>
                    <a:lnTo>
                      <a:pt x="65" y="16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Freeform 161"/>
              <p:cNvSpPr>
                <a:spLocks/>
              </p:cNvSpPr>
              <p:nvPr/>
            </p:nvSpPr>
            <p:spPr bwMode="auto">
              <a:xfrm>
                <a:off x="4547" y="3443"/>
                <a:ext cx="47" cy="47"/>
              </a:xfrm>
              <a:custGeom>
                <a:avLst/>
                <a:gdLst>
                  <a:gd name="T0" fmla="*/ 47 w 47"/>
                  <a:gd name="T1" fmla="*/ 9 h 47"/>
                  <a:gd name="T2" fmla="*/ 33 w 47"/>
                  <a:gd name="T3" fmla="*/ 7 h 47"/>
                  <a:gd name="T4" fmla="*/ 0 w 47"/>
                  <a:gd name="T5" fmla="*/ 33 h 47"/>
                  <a:gd name="T6" fmla="*/ 11 w 47"/>
                  <a:gd name="T7" fmla="*/ 47 h 47"/>
                  <a:gd name="T8" fmla="*/ 43 w 47"/>
                  <a:gd name="T9" fmla="*/ 22 h 47"/>
                  <a:gd name="T10" fmla="*/ 29 w 47"/>
                  <a:gd name="T11" fmla="*/ 20 h 47"/>
                  <a:gd name="T12" fmla="*/ 45 w 47"/>
                  <a:gd name="T13" fmla="*/ 9 h 47"/>
                  <a:gd name="T14" fmla="*/ 40 w 47"/>
                  <a:gd name="T15" fmla="*/ 0 h 47"/>
                  <a:gd name="T16" fmla="*/ 33 w 47"/>
                  <a:gd name="T17" fmla="*/ 7 h 47"/>
                  <a:gd name="T18" fmla="*/ 47 w 47"/>
                  <a:gd name="T19" fmla="*/ 9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47"/>
                  <a:gd name="T32" fmla="*/ 47 w 47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47">
                    <a:moveTo>
                      <a:pt x="47" y="9"/>
                    </a:moveTo>
                    <a:lnTo>
                      <a:pt x="33" y="7"/>
                    </a:lnTo>
                    <a:lnTo>
                      <a:pt x="0" y="33"/>
                    </a:lnTo>
                    <a:lnTo>
                      <a:pt x="11" y="47"/>
                    </a:lnTo>
                    <a:lnTo>
                      <a:pt x="43" y="22"/>
                    </a:lnTo>
                    <a:lnTo>
                      <a:pt x="29" y="20"/>
                    </a:lnTo>
                    <a:lnTo>
                      <a:pt x="45" y="9"/>
                    </a:lnTo>
                    <a:lnTo>
                      <a:pt x="40" y="0"/>
                    </a:lnTo>
                    <a:lnTo>
                      <a:pt x="33" y="7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Freeform 162"/>
              <p:cNvSpPr>
                <a:spLocks/>
              </p:cNvSpPr>
              <p:nvPr/>
            </p:nvSpPr>
            <p:spPr bwMode="auto">
              <a:xfrm>
                <a:off x="4576" y="3452"/>
                <a:ext cx="36" cy="40"/>
              </a:xfrm>
              <a:custGeom>
                <a:avLst/>
                <a:gdLst>
                  <a:gd name="T0" fmla="*/ 36 w 36"/>
                  <a:gd name="T1" fmla="*/ 35 h 40"/>
                  <a:gd name="T2" fmla="*/ 36 w 36"/>
                  <a:gd name="T3" fmla="*/ 31 h 40"/>
                  <a:gd name="T4" fmla="*/ 18 w 36"/>
                  <a:gd name="T5" fmla="*/ 0 h 40"/>
                  <a:gd name="T6" fmla="*/ 0 w 36"/>
                  <a:gd name="T7" fmla="*/ 11 h 40"/>
                  <a:gd name="T8" fmla="*/ 20 w 36"/>
                  <a:gd name="T9" fmla="*/ 40 h 40"/>
                  <a:gd name="T10" fmla="*/ 18 w 36"/>
                  <a:gd name="T11" fmla="*/ 36 h 40"/>
                  <a:gd name="T12" fmla="*/ 36 w 36"/>
                  <a:gd name="T13" fmla="*/ 35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0"/>
                  <a:gd name="T23" fmla="*/ 36 w 3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0">
                    <a:moveTo>
                      <a:pt x="36" y="35"/>
                    </a:moveTo>
                    <a:lnTo>
                      <a:pt x="36" y="31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20" y="40"/>
                    </a:lnTo>
                    <a:lnTo>
                      <a:pt x="18" y="36"/>
                    </a:lnTo>
                    <a:lnTo>
                      <a:pt x="36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Freeform 163"/>
              <p:cNvSpPr>
                <a:spLocks/>
              </p:cNvSpPr>
              <p:nvPr/>
            </p:nvSpPr>
            <p:spPr bwMode="auto">
              <a:xfrm>
                <a:off x="4594" y="3487"/>
                <a:ext cx="20" cy="46"/>
              </a:xfrm>
              <a:custGeom>
                <a:avLst/>
                <a:gdLst>
                  <a:gd name="T0" fmla="*/ 18 w 20"/>
                  <a:gd name="T1" fmla="*/ 36 h 46"/>
                  <a:gd name="T2" fmla="*/ 20 w 20"/>
                  <a:gd name="T3" fmla="*/ 41 h 46"/>
                  <a:gd name="T4" fmla="*/ 18 w 20"/>
                  <a:gd name="T5" fmla="*/ 0 h 46"/>
                  <a:gd name="T6" fmla="*/ 0 w 20"/>
                  <a:gd name="T7" fmla="*/ 1 h 46"/>
                  <a:gd name="T8" fmla="*/ 0 w 20"/>
                  <a:gd name="T9" fmla="*/ 41 h 46"/>
                  <a:gd name="T10" fmla="*/ 2 w 20"/>
                  <a:gd name="T11" fmla="*/ 46 h 46"/>
                  <a:gd name="T12" fmla="*/ 18 w 20"/>
                  <a:gd name="T13" fmla="*/ 36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46"/>
                  <a:gd name="T23" fmla="*/ 20 w 2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46">
                    <a:moveTo>
                      <a:pt x="18" y="36"/>
                    </a:moveTo>
                    <a:lnTo>
                      <a:pt x="20" y="41"/>
                    </a:lnTo>
                    <a:lnTo>
                      <a:pt x="18" y="0"/>
                    </a:lnTo>
                    <a:lnTo>
                      <a:pt x="0" y="1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Freeform 164"/>
              <p:cNvSpPr>
                <a:spLocks/>
              </p:cNvSpPr>
              <p:nvPr/>
            </p:nvSpPr>
            <p:spPr bwMode="auto">
              <a:xfrm>
                <a:off x="4596" y="3523"/>
                <a:ext cx="36" cy="48"/>
              </a:xfrm>
              <a:custGeom>
                <a:avLst/>
                <a:gdLst>
                  <a:gd name="T0" fmla="*/ 31 w 36"/>
                  <a:gd name="T1" fmla="*/ 28 h 48"/>
                  <a:gd name="T2" fmla="*/ 36 w 36"/>
                  <a:gd name="T3" fmla="*/ 34 h 48"/>
                  <a:gd name="T4" fmla="*/ 16 w 36"/>
                  <a:gd name="T5" fmla="*/ 0 h 48"/>
                  <a:gd name="T6" fmla="*/ 0 w 36"/>
                  <a:gd name="T7" fmla="*/ 10 h 48"/>
                  <a:gd name="T8" fmla="*/ 20 w 36"/>
                  <a:gd name="T9" fmla="*/ 43 h 48"/>
                  <a:gd name="T10" fmla="*/ 25 w 36"/>
                  <a:gd name="T11" fmla="*/ 48 h 48"/>
                  <a:gd name="T12" fmla="*/ 20 w 36"/>
                  <a:gd name="T13" fmla="*/ 43 h 48"/>
                  <a:gd name="T14" fmla="*/ 21 w 36"/>
                  <a:gd name="T15" fmla="*/ 46 h 48"/>
                  <a:gd name="T16" fmla="*/ 25 w 36"/>
                  <a:gd name="T17" fmla="*/ 48 h 48"/>
                  <a:gd name="T18" fmla="*/ 31 w 36"/>
                  <a:gd name="T19" fmla="*/ 2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48"/>
                  <a:gd name="T32" fmla="*/ 36 w 3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48">
                    <a:moveTo>
                      <a:pt x="31" y="28"/>
                    </a:moveTo>
                    <a:lnTo>
                      <a:pt x="36" y="34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20" y="43"/>
                    </a:lnTo>
                    <a:lnTo>
                      <a:pt x="25" y="48"/>
                    </a:lnTo>
                    <a:lnTo>
                      <a:pt x="20" y="43"/>
                    </a:lnTo>
                    <a:lnTo>
                      <a:pt x="21" y="46"/>
                    </a:lnTo>
                    <a:lnTo>
                      <a:pt x="25" y="48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Freeform 165"/>
              <p:cNvSpPr>
                <a:spLocks/>
              </p:cNvSpPr>
              <p:nvPr/>
            </p:nvSpPr>
            <p:spPr bwMode="auto">
              <a:xfrm>
                <a:off x="4621" y="3551"/>
                <a:ext cx="42" cy="27"/>
              </a:xfrm>
              <a:custGeom>
                <a:avLst/>
                <a:gdLst>
                  <a:gd name="T0" fmla="*/ 38 w 42"/>
                  <a:gd name="T1" fmla="*/ 9 h 27"/>
                  <a:gd name="T2" fmla="*/ 42 w 42"/>
                  <a:gd name="T3" fmla="*/ 9 h 27"/>
                  <a:gd name="T4" fmla="*/ 6 w 42"/>
                  <a:gd name="T5" fmla="*/ 0 h 27"/>
                  <a:gd name="T6" fmla="*/ 0 w 42"/>
                  <a:gd name="T7" fmla="*/ 20 h 27"/>
                  <a:gd name="T8" fmla="*/ 38 w 42"/>
                  <a:gd name="T9" fmla="*/ 27 h 27"/>
                  <a:gd name="T10" fmla="*/ 42 w 42"/>
                  <a:gd name="T11" fmla="*/ 27 h 27"/>
                  <a:gd name="T12" fmla="*/ 38 w 42"/>
                  <a:gd name="T13" fmla="*/ 9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7"/>
                  <a:gd name="T23" fmla="*/ 42 w 4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7">
                    <a:moveTo>
                      <a:pt x="38" y="9"/>
                    </a:moveTo>
                    <a:lnTo>
                      <a:pt x="42" y="9"/>
                    </a:lnTo>
                    <a:lnTo>
                      <a:pt x="6" y="0"/>
                    </a:lnTo>
                    <a:lnTo>
                      <a:pt x="0" y="20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Freeform 166"/>
              <p:cNvSpPr>
                <a:spLocks/>
              </p:cNvSpPr>
              <p:nvPr/>
            </p:nvSpPr>
            <p:spPr bwMode="auto">
              <a:xfrm>
                <a:off x="4659" y="3555"/>
                <a:ext cx="31" cy="23"/>
              </a:xfrm>
              <a:custGeom>
                <a:avLst/>
                <a:gdLst>
                  <a:gd name="T0" fmla="*/ 31 w 31"/>
                  <a:gd name="T1" fmla="*/ 0 h 23"/>
                  <a:gd name="T2" fmla="*/ 25 w 31"/>
                  <a:gd name="T3" fmla="*/ 0 h 23"/>
                  <a:gd name="T4" fmla="*/ 0 w 31"/>
                  <a:gd name="T5" fmla="*/ 5 h 23"/>
                  <a:gd name="T6" fmla="*/ 4 w 31"/>
                  <a:gd name="T7" fmla="*/ 23 h 23"/>
                  <a:gd name="T8" fmla="*/ 29 w 31"/>
                  <a:gd name="T9" fmla="*/ 18 h 23"/>
                  <a:gd name="T10" fmla="*/ 25 w 31"/>
                  <a:gd name="T11" fmla="*/ 18 h 23"/>
                  <a:gd name="T12" fmla="*/ 31 w 31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3"/>
                  <a:gd name="T23" fmla="*/ 31 w 3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3">
                    <a:moveTo>
                      <a:pt x="31" y="0"/>
                    </a:moveTo>
                    <a:lnTo>
                      <a:pt x="25" y="0"/>
                    </a:lnTo>
                    <a:lnTo>
                      <a:pt x="0" y="5"/>
                    </a:lnTo>
                    <a:lnTo>
                      <a:pt x="4" y="23"/>
                    </a:lnTo>
                    <a:lnTo>
                      <a:pt x="29" y="18"/>
                    </a:lnTo>
                    <a:lnTo>
                      <a:pt x="25" y="1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Freeform 167"/>
              <p:cNvSpPr>
                <a:spLocks/>
              </p:cNvSpPr>
              <p:nvPr/>
            </p:nvSpPr>
            <p:spPr bwMode="auto">
              <a:xfrm>
                <a:off x="4684" y="3555"/>
                <a:ext cx="38" cy="25"/>
              </a:xfrm>
              <a:custGeom>
                <a:avLst/>
                <a:gdLst>
                  <a:gd name="T0" fmla="*/ 38 w 38"/>
                  <a:gd name="T1" fmla="*/ 14 h 25"/>
                  <a:gd name="T2" fmla="*/ 31 w 38"/>
                  <a:gd name="T3" fmla="*/ 5 h 25"/>
                  <a:gd name="T4" fmla="*/ 6 w 38"/>
                  <a:gd name="T5" fmla="*/ 0 h 25"/>
                  <a:gd name="T6" fmla="*/ 0 w 38"/>
                  <a:gd name="T7" fmla="*/ 18 h 25"/>
                  <a:gd name="T8" fmla="*/ 27 w 38"/>
                  <a:gd name="T9" fmla="*/ 25 h 25"/>
                  <a:gd name="T10" fmla="*/ 18 w 38"/>
                  <a:gd name="T11" fmla="*/ 16 h 25"/>
                  <a:gd name="T12" fmla="*/ 38 w 38"/>
                  <a:gd name="T13" fmla="*/ 14 h 25"/>
                  <a:gd name="T14" fmla="*/ 38 w 38"/>
                  <a:gd name="T15" fmla="*/ 7 h 25"/>
                  <a:gd name="T16" fmla="*/ 31 w 38"/>
                  <a:gd name="T17" fmla="*/ 5 h 25"/>
                  <a:gd name="T18" fmla="*/ 38 w 38"/>
                  <a:gd name="T19" fmla="*/ 14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25"/>
                  <a:gd name="T32" fmla="*/ 38 w 38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25">
                    <a:moveTo>
                      <a:pt x="38" y="14"/>
                    </a:moveTo>
                    <a:lnTo>
                      <a:pt x="31" y="5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7" y="25"/>
                    </a:lnTo>
                    <a:lnTo>
                      <a:pt x="18" y="16"/>
                    </a:lnTo>
                    <a:lnTo>
                      <a:pt x="38" y="14"/>
                    </a:lnTo>
                    <a:lnTo>
                      <a:pt x="38" y="7"/>
                    </a:lnTo>
                    <a:lnTo>
                      <a:pt x="31" y="5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Freeform 168"/>
              <p:cNvSpPr>
                <a:spLocks/>
              </p:cNvSpPr>
              <p:nvPr/>
            </p:nvSpPr>
            <p:spPr bwMode="auto">
              <a:xfrm>
                <a:off x="4702" y="3569"/>
                <a:ext cx="22" cy="38"/>
              </a:xfrm>
              <a:custGeom>
                <a:avLst/>
                <a:gdLst>
                  <a:gd name="T0" fmla="*/ 13 w 22"/>
                  <a:gd name="T1" fmla="*/ 18 h 38"/>
                  <a:gd name="T2" fmla="*/ 22 w 22"/>
                  <a:gd name="T3" fmla="*/ 27 h 38"/>
                  <a:gd name="T4" fmla="*/ 20 w 22"/>
                  <a:gd name="T5" fmla="*/ 0 h 38"/>
                  <a:gd name="T6" fmla="*/ 0 w 22"/>
                  <a:gd name="T7" fmla="*/ 2 h 38"/>
                  <a:gd name="T8" fmla="*/ 2 w 22"/>
                  <a:gd name="T9" fmla="*/ 29 h 38"/>
                  <a:gd name="T10" fmla="*/ 11 w 22"/>
                  <a:gd name="T11" fmla="*/ 38 h 38"/>
                  <a:gd name="T12" fmla="*/ 2 w 22"/>
                  <a:gd name="T13" fmla="*/ 29 h 38"/>
                  <a:gd name="T14" fmla="*/ 2 w 22"/>
                  <a:gd name="T15" fmla="*/ 36 h 38"/>
                  <a:gd name="T16" fmla="*/ 11 w 22"/>
                  <a:gd name="T17" fmla="*/ 38 h 38"/>
                  <a:gd name="T18" fmla="*/ 13 w 22"/>
                  <a:gd name="T19" fmla="*/ 18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38"/>
                  <a:gd name="T32" fmla="*/ 22 w 22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38">
                    <a:moveTo>
                      <a:pt x="13" y="18"/>
                    </a:moveTo>
                    <a:lnTo>
                      <a:pt x="22" y="27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2" y="29"/>
                    </a:lnTo>
                    <a:lnTo>
                      <a:pt x="11" y="38"/>
                    </a:lnTo>
                    <a:lnTo>
                      <a:pt x="2" y="29"/>
                    </a:lnTo>
                    <a:lnTo>
                      <a:pt x="2" y="36"/>
                    </a:lnTo>
                    <a:lnTo>
                      <a:pt x="11" y="38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Freeform 169"/>
              <p:cNvSpPr>
                <a:spLocks/>
              </p:cNvSpPr>
              <p:nvPr/>
            </p:nvSpPr>
            <p:spPr bwMode="auto">
              <a:xfrm>
                <a:off x="4713" y="3587"/>
                <a:ext cx="65" cy="27"/>
              </a:xfrm>
              <a:custGeom>
                <a:avLst/>
                <a:gdLst>
                  <a:gd name="T0" fmla="*/ 47 w 65"/>
                  <a:gd name="T1" fmla="*/ 15 h 27"/>
                  <a:gd name="T2" fmla="*/ 56 w 65"/>
                  <a:gd name="T3" fmla="*/ 8 h 27"/>
                  <a:gd name="T4" fmla="*/ 2 w 65"/>
                  <a:gd name="T5" fmla="*/ 0 h 27"/>
                  <a:gd name="T6" fmla="*/ 0 w 65"/>
                  <a:gd name="T7" fmla="*/ 20 h 27"/>
                  <a:gd name="T8" fmla="*/ 54 w 65"/>
                  <a:gd name="T9" fmla="*/ 26 h 27"/>
                  <a:gd name="T10" fmla="*/ 65 w 65"/>
                  <a:gd name="T11" fmla="*/ 20 h 27"/>
                  <a:gd name="T12" fmla="*/ 54 w 65"/>
                  <a:gd name="T13" fmla="*/ 26 h 27"/>
                  <a:gd name="T14" fmla="*/ 63 w 65"/>
                  <a:gd name="T15" fmla="*/ 27 h 27"/>
                  <a:gd name="T16" fmla="*/ 65 w 65"/>
                  <a:gd name="T17" fmla="*/ 20 h 27"/>
                  <a:gd name="T18" fmla="*/ 47 w 65"/>
                  <a:gd name="T19" fmla="*/ 15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7"/>
                  <a:gd name="T32" fmla="*/ 65 w 65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7">
                    <a:moveTo>
                      <a:pt x="47" y="15"/>
                    </a:moveTo>
                    <a:lnTo>
                      <a:pt x="56" y="8"/>
                    </a:lnTo>
                    <a:lnTo>
                      <a:pt x="2" y="0"/>
                    </a:lnTo>
                    <a:lnTo>
                      <a:pt x="0" y="20"/>
                    </a:lnTo>
                    <a:lnTo>
                      <a:pt x="54" y="26"/>
                    </a:lnTo>
                    <a:lnTo>
                      <a:pt x="65" y="20"/>
                    </a:lnTo>
                    <a:lnTo>
                      <a:pt x="54" y="26"/>
                    </a:lnTo>
                    <a:lnTo>
                      <a:pt x="63" y="27"/>
                    </a:lnTo>
                    <a:lnTo>
                      <a:pt x="65" y="20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Freeform 170"/>
              <p:cNvSpPr>
                <a:spLocks/>
              </p:cNvSpPr>
              <p:nvPr/>
            </p:nvSpPr>
            <p:spPr bwMode="auto">
              <a:xfrm>
                <a:off x="4760" y="3569"/>
                <a:ext cx="25" cy="38"/>
              </a:xfrm>
              <a:custGeom>
                <a:avLst/>
                <a:gdLst>
                  <a:gd name="T0" fmla="*/ 11 w 25"/>
                  <a:gd name="T1" fmla="*/ 0 h 38"/>
                  <a:gd name="T2" fmla="*/ 7 w 25"/>
                  <a:gd name="T3" fmla="*/ 6 h 38"/>
                  <a:gd name="T4" fmla="*/ 0 w 25"/>
                  <a:gd name="T5" fmla="*/ 33 h 38"/>
                  <a:gd name="T6" fmla="*/ 18 w 25"/>
                  <a:gd name="T7" fmla="*/ 38 h 38"/>
                  <a:gd name="T8" fmla="*/ 25 w 25"/>
                  <a:gd name="T9" fmla="*/ 11 h 38"/>
                  <a:gd name="T10" fmla="*/ 21 w 25"/>
                  <a:gd name="T11" fmla="*/ 17 h 38"/>
                  <a:gd name="T12" fmla="*/ 11 w 25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8"/>
                  <a:gd name="T23" fmla="*/ 25 w 2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8">
                    <a:moveTo>
                      <a:pt x="11" y="0"/>
                    </a:moveTo>
                    <a:lnTo>
                      <a:pt x="7" y="6"/>
                    </a:lnTo>
                    <a:lnTo>
                      <a:pt x="0" y="33"/>
                    </a:lnTo>
                    <a:lnTo>
                      <a:pt x="18" y="38"/>
                    </a:lnTo>
                    <a:lnTo>
                      <a:pt x="25" y="11"/>
                    </a:lnTo>
                    <a:lnTo>
                      <a:pt x="21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Freeform 171"/>
              <p:cNvSpPr>
                <a:spLocks/>
              </p:cNvSpPr>
              <p:nvPr/>
            </p:nvSpPr>
            <p:spPr bwMode="auto">
              <a:xfrm>
                <a:off x="4771" y="3548"/>
                <a:ext cx="39" cy="38"/>
              </a:xfrm>
              <a:custGeom>
                <a:avLst/>
                <a:gdLst>
                  <a:gd name="T0" fmla="*/ 32 w 39"/>
                  <a:gd name="T1" fmla="*/ 0 h 38"/>
                  <a:gd name="T2" fmla="*/ 28 w 39"/>
                  <a:gd name="T3" fmla="*/ 2 h 38"/>
                  <a:gd name="T4" fmla="*/ 0 w 39"/>
                  <a:gd name="T5" fmla="*/ 21 h 38"/>
                  <a:gd name="T6" fmla="*/ 10 w 39"/>
                  <a:gd name="T7" fmla="*/ 38 h 38"/>
                  <a:gd name="T8" fmla="*/ 39 w 39"/>
                  <a:gd name="T9" fmla="*/ 18 h 38"/>
                  <a:gd name="T10" fmla="*/ 36 w 39"/>
                  <a:gd name="T11" fmla="*/ 18 h 38"/>
                  <a:gd name="T12" fmla="*/ 32 w 39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8"/>
                  <a:gd name="T23" fmla="*/ 39 w 39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8">
                    <a:moveTo>
                      <a:pt x="32" y="0"/>
                    </a:moveTo>
                    <a:lnTo>
                      <a:pt x="28" y="2"/>
                    </a:lnTo>
                    <a:lnTo>
                      <a:pt x="0" y="21"/>
                    </a:lnTo>
                    <a:lnTo>
                      <a:pt x="10" y="38"/>
                    </a:lnTo>
                    <a:lnTo>
                      <a:pt x="39" y="18"/>
                    </a:lnTo>
                    <a:lnTo>
                      <a:pt x="36" y="1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Freeform 172"/>
              <p:cNvSpPr>
                <a:spLocks/>
              </p:cNvSpPr>
              <p:nvPr/>
            </p:nvSpPr>
            <p:spPr bwMode="auto">
              <a:xfrm>
                <a:off x="4803" y="3541"/>
                <a:ext cx="36" cy="25"/>
              </a:xfrm>
              <a:custGeom>
                <a:avLst/>
                <a:gdLst>
                  <a:gd name="T0" fmla="*/ 34 w 36"/>
                  <a:gd name="T1" fmla="*/ 0 h 25"/>
                  <a:gd name="T2" fmla="*/ 32 w 36"/>
                  <a:gd name="T3" fmla="*/ 0 h 25"/>
                  <a:gd name="T4" fmla="*/ 0 w 36"/>
                  <a:gd name="T5" fmla="*/ 7 h 25"/>
                  <a:gd name="T6" fmla="*/ 4 w 36"/>
                  <a:gd name="T7" fmla="*/ 25 h 25"/>
                  <a:gd name="T8" fmla="*/ 36 w 36"/>
                  <a:gd name="T9" fmla="*/ 19 h 25"/>
                  <a:gd name="T10" fmla="*/ 34 w 36"/>
                  <a:gd name="T11" fmla="*/ 19 h 25"/>
                  <a:gd name="T12" fmla="*/ 34 w 36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5"/>
                  <a:gd name="T23" fmla="*/ 36 w 3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5">
                    <a:moveTo>
                      <a:pt x="34" y="0"/>
                    </a:moveTo>
                    <a:lnTo>
                      <a:pt x="32" y="0"/>
                    </a:lnTo>
                    <a:lnTo>
                      <a:pt x="0" y="7"/>
                    </a:lnTo>
                    <a:lnTo>
                      <a:pt x="4" y="25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Freeform 173"/>
              <p:cNvSpPr>
                <a:spLocks/>
              </p:cNvSpPr>
              <p:nvPr/>
            </p:nvSpPr>
            <p:spPr bwMode="auto">
              <a:xfrm>
                <a:off x="4837" y="3541"/>
                <a:ext cx="36" cy="19"/>
              </a:xfrm>
              <a:custGeom>
                <a:avLst/>
                <a:gdLst>
                  <a:gd name="T0" fmla="*/ 36 w 36"/>
                  <a:gd name="T1" fmla="*/ 3 h 19"/>
                  <a:gd name="T2" fmla="*/ 31 w 36"/>
                  <a:gd name="T3" fmla="*/ 1 h 19"/>
                  <a:gd name="T4" fmla="*/ 0 w 36"/>
                  <a:gd name="T5" fmla="*/ 0 h 19"/>
                  <a:gd name="T6" fmla="*/ 0 w 36"/>
                  <a:gd name="T7" fmla="*/ 19 h 19"/>
                  <a:gd name="T8" fmla="*/ 31 w 36"/>
                  <a:gd name="T9" fmla="*/ 19 h 19"/>
                  <a:gd name="T10" fmla="*/ 26 w 36"/>
                  <a:gd name="T11" fmla="*/ 19 h 19"/>
                  <a:gd name="T12" fmla="*/ 36 w 36"/>
                  <a:gd name="T13" fmla="*/ 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9"/>
                  <a:gd name="T23" fmla="*/ 36 w 3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9">
                    <a:moveTo>
                      <a:pt x="36" y="3"/>
                    </a:moveTo>
                    <a:lnTo>
                      <a:pt x="31" y="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31" y="19"/>
                    </a:lnTo>
                    <a:lnTo>
                      <a:pt x="26" y="19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Freeform 174"/>
              <p:cNvSpPr>
                <a:spLocks/>
              </p:cNvSpPr>
              <p:nvPr/>
            </p:nvSpPr>
            <p:spPr bwMode="auto">
              <a:xfrm>
                <a:off x="4863" y="3544"/>
                <a:ext cx="39" cy="34"/>
              </a:xfrm>
              <a:custGeom>
                <a:avLst/>
                <a:gdLst>
                  <a:gd name="T0" fmla="*/ 39 w 39"/>
                  <a:gd name="T1" fmla="*/ 20 h 34"/>
                  <a:gd name="T2" fmla="*/ 39 w 39"/>
                  <a:gd name="T3" fmla="*/ 20 h 34"/>
                  <a:gd name="T4" fmla="*/ 10 w 39"/>
                  <a:gd name="T5" fmla="*/ 0 h 34"/>
                  <a:gd name="T6" fmla="*/ 0 w 39"/>
                  <a:gd name="T7" fmla="*/ 16 h 34"/>
                  <a:gd name="T8" fmla="*/ 28 w 39"/>
                  <a:gd name="T9" fmla="*/ 34 h 34"/>
                  <a:gd name="T10" fmla="*/ 28 w 39"/>
                  <a:gd name="T11" fmla="*/ 34 h 34"/>
                  <a:gd name="T12" fmla="*/ 39 w 39"/>
                  <a:gd name="T13" fmla="*/ 2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4"/>
                  <a:gd name="T23" fmla="*/ 39 w 3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4">
                    <a:moveTo>
                      <a:pt x="39" y="20"/>
                    </a:moveTo>
                    <a:lnTo>
                      <a:pt x="39" y="20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28" y="34"/>
                    </a:lnTo>
                    <a:lnTo>
                      <a:pt x="39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Freeform 175"/>
              <p:cNvSpPr>
                <a:spLocks/>
              </p:cNvSpPr>
              <p:nvPr/>
            </p:nvSpPr>
            <p:spPr bwMode="auto">
              <a:xfrm>
                <a:off x="4891" y="3564"/>
                <a:ext cx="38" cy="36"/>
              </a:xfrm>
              <a:custGeom>
                <a:avLst/>
                <a:gdLst>
                  <a:gd name="T0" fmla="*/ 29 w 38"/>
                  <a:gd name="T1" fmla="*/ 16 h 36"/>
                  <a:gd name="T2" fmla="*/ 38 w 38"/>
                  <a:gd name="T3" fmla="*/ 16 h 36"/>
                  <a:gd name="T4" fmla="*/ 11 w 38"/>
                  <a:gd name="T5" fmla="*/ 0 h 36"/>
                  <a:gd name="T6" fmla="*/ 0 w 38"/>
                  <a:gd name="T7" fmla="*/ 14 h 36"/>
                  <a:gd name="T8" fmla="*/ 27 w 38"/>
                  <a:gd name="T9" fmla="*/ 32 h 36"/>
                  <a:gd name="T10" fmla="*/ 36 w 38"/>
                  <a:gd name="T11" fmla="*/ 34 h 36"/>
                  <a:gd name="T12" fmla="*/ 27 w 38"/>
                  <a:gd name="T13" fmla="*/ 32 h 36"/>
                  <a:gd name="T14" fmla="*/ 31 w 38"/>
                  <a:gd name="T15" fmla="*/ 36 h 36"/>
                  <a:gd name="T16" fmla="*/ 36 w 38"/>
                  <a:gd name="T17" fmla="*/ 34 h 36"/>
                  <a:gd name="T18" fmla="*/ 29 w 38"/>
                  <a:gd name="T19" fmla="*/ 16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36"/>
                  <a:gd name="T32" fmla="*/ 38 w 38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36">
                    <a:moveTo>
                      <a:pt x="29" y="16"/>
                    </a:moveTo>
                    <a:lnTo>
                      <a:pt x="38" y="16"/>
                    </a:lnTo>
                    <a:lnTo>
                      <a:pt x="11" y="0"/>
                    </a:lnTo>
                    <a:lnTo>
                      <a:pt x="0" y="14"/>
                    </a:lnTo>
                    <a:lnTo>
                      <a:pt x="27" y="32"/>
                    </a:lnTo>
                    <a:lnTo>
                      <a:pt x="36" y="34"/>
                    </a:lnTo>
                    <a:lnTo>
                      <a:pt x="27" y="32"/>
                    </a:lnTo>
                    <a:lnTo>
                      <a:pt x="31" y="36"/>
                    </a:lnTo>
                    <a:lnTo>
                      <a:pt x="36" y="34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Freeform 176"/>
              <p:cNvSpPr>
                <a:spLocks/>
              </p:cNvSpPr>
              <p:nvPr/>
            </p:nvSpPr>
            <p:spPr bwMode="auto">
              <a:xfrm>
                <a:off x="4920" y="3568"/>
                <a:ext cx="51" cy="30"/>
              </a:xfrm>
              <a:custGeom>
                <a:avLst/>
                <a:gdLst>
                  <a:gd name="T0" fmla="*/ 36 w 51"/>
                  <a:gd name="T1" fmla="*/ 1 h 30"/>
                  <a:gd name="T2" fmla="*/ 40 w 51"/>
                  <a:gd name="T3" fmla="*/ 0 h 30"/>
                  <a:gd name="T4" fmla="*/ 0 w 51"/>
                  <a:gd name="T5" fmla="*/ 12 h 30"/>
                  <a:gd name="T6" fmla="*/ 7 w 51"/>
                  <a:gd name="T7" fmla="*/ 30 h 30"/>
                  <a:gd name="T8" fmla="*/ 45 w 51"/>
                  <a:gd name="T9" fmla="*/ 18 h 30"/>
                  <a:gd name="T10" fmla="*/ 51 w 51"/>
                  <a:gd name="T11" fmla="*/ 14 h 30"/>
                  <a:gd name="T12" fmla="*/ 36 w 51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30"/>
                  <a:gd name="T23" fmla="*/ 51 w 51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30">
                    <a:moveTo>
                      <a:pt x="36" y="1"/>
                    </a:moveTo>
                    <a:lnTo>
                      <a:pt x="40" y="0"/>
                    </a:lnTo>
                    <a:lnTo>
                      <a:pt x="0" y="12"/>
                    </a:lnTo>
                    <a:lnTo>
                      <a:pt x="7" y="30"/>
                    </a:lnTo>
                    <a:lnTo>
                      <a:pt x="45" y="18"/>
                    </a:lnTo>
                    <a:lnTo>
                      <a:pt x="51" y="14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Freeform 177"/>
              <p:cNvSpPr>
                <a:spLocks/>
              </p:cNvSpPr>
              <p:nvPr/>
            </p:nvSpPr>
            <p:spPr bwMode="auto">
              <a:xfrm>
                <a:off x="4956" y="3546"/>
                <a:ext cx="33" cy="36"/>
              </a:xfrm>
              <a:custGeom>
                <a:avLst/>
                <a:gdLst>
                  <a:gd name="T0" fmla="*/ 27 w 33"/>
                  <a:gd name="T1" fmla="*/ 0 h 36"/>
                  <a:gd name="T2" fmla="*/ 18 w 33"/>
                  <a:gd name="T3" fmla="*/ 4 h 36"/>
                  <a:gd name="T4" fmla="*/ 0 w 33"/>
                  <a:gd name="T5" fmla="*/ 23 h 36"/>
                  <a:gd name="T6" fmla="*/ 15 w 33"/>
                  <a:gd name="T7" fmla="*/ 36 h 36"/>
                  <a:gd name="T8" fmla="*/ 33 w 33"/>
                  <a:gd name="T9" fmla="*/ 16 h 36"/>
                  <a:gd name="T10" fmla="*/ 24 w 33"/>
                  <a:gd name="T11" fmla="*/ 20 h 36"/>
                  <a:gd name="T12" fmla="*/ 27 w 33"/>
                  <a:gd name="T13" fmla="*/ 0 h 36"/>
                  <a:gd name="T14" fmla="*/ 22 w 33"/>
                  <a:gd name="T15" fmla="*/ 0 h 36"/>
                  <a:gd name="T16" fmla="*/ 18 w 33"/>
                  <a:gd name="T17" fmla="*/ 4 h 36"/>
                  <a:gd name="T18" fmla="*/ 27 w 33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36"/>
                  <a:gd name="T32" fmla="*/ 33 w 33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36">
                    <a:moveTo>
                      <a:pt x="27" y="0"/>
                    </a:moveTo>
                    <a:lnTo>
                      <a:pt x="18" y="4"/>
                    </a:lnTo>
                    <a:lnTo>
                      <a:pt x="0" y="23"/>
                    </a:lnTo>
                    <a:lnTo>
                      <a:pt x="15" y="36"/>
                    </a:lnTo>
                    <a:lnTo>
                      <a:pt x="33" y="16"/>
                    </a:lnTo>
                    <a:lnTo>
                      <a:pt x="24" y="2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Freeform 178"/>
              <p:cNvSpPr>
                <a:spLocks/>
              </p:cNvSpPr>
              <p:nvPr/>
            </p:nvSpPr>
            <p:spPr bwMode="auto">
              <a:xfrm>
                <a:off x="4980" y="3546"/>
                <a:ext cx="45" cy="23"/>
              </a:xfrm>
              <a:custGeom>
                <a:avLst/>
                <a:gdLst>
                  <a:gd name="T0" fmla="*/ 34 w 45"/>
                  <a:gd name="T1" fmla="*/ 7 h 23"/>
                  <a:gd name="T2" fmla="*/ 41 w 45"/>
                  <a:gd name="T3" fmla="*/ 4 h 23"/>
                  <a:gd name="T4" fmla="*/ 3 w 45"/>
                  <a:gd name="T5" fmla="*/ 0 h 23"/>
                  <a:gd name="T6" fmla="*/ 0 w 45"/>
                  <a:gd name="T7" fmla="*/ 20 h 23"/>
                  <a:gd name="T8" fmla="*/ 37 w 45"/>
                  <a:gd name="T9" fmla="*/ 23 h 23"/>
                  <a:gd name="T10" fmla="*/ 45 w 45"/>
                  <a:gd name="T11" fmla="*/ 22 h 23"/>
                  <a:gd name="T12" fmla="*/ 37 w 45"/>
                  <a:gd name="T13" fmla="*/ 23 h 23"/>
                  <a:gd name="T14" fmla="*/ 43 w 45"/>
                  <a:gd name="T15" fmla="*/ 23 h 23"/>
                  <a:gd name="T16" fmla="*/ 45 w 45"/>
                  <a:gd name="T17" fmla="*/ 22 h 23"/>
                  <a:gd name="T18" fmla="*/ 34 w 45"/>
                  <a:gd name="T19" fmla="*/ 7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3"/>
                  <a:gd name="T32" fmla="*/ 45 w 45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3">
                    <a:moveTo>
                      <a:pt x="34" y="7"/>
                    </a:moveTo>
                    <a:lnTo>
                      <a:pt x="41" y="4"/>
                    </a:lnTo>
                    <a:lnTo>
                      <a:pt x="3" y="0"/>
                    </a:lnTo>
                    <a:lnTo>
                      <a:pt x="0" y="20"/>
                    </a:lnTo>
                    <a:lnTo>
                      <a:pt x="37" y="23"/>
                    </a:lnTo>
                    <a:lnTo>
                      <a:pt x="45" y="22"/>
                    </a:lnTo>
                    <a:lnTo>
                      <a:pt x="37" y="23"/>
                    </a:lnTo>
                    <a:lnTo>
                      <a:pt x="43" y="23"/>
                    </a:lnTo>
                    <a:lnTo>
                      <a:pt x="45" y="22"/>
                    </a:lnTo>
                    <a:lnTo>
                      <a:pt x="34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Freeform 179"/>
              <p:cNvSpPr>
                <a:spLocks/>
              </p:cNvSpPr>
              <p:nvPr/>
            </p:nvSpPr>
            <p:spPr bwMode="auto">
              <a:xfrm>
                <a:off x="5014" y="3524"/>
                <a:ext cx="41" cy="44"/>
              </a:xfrm>
              <a:custGeom>
                <a:avLst/>
                <a:gdLst>
                  <a:gd name="T0" fmla="*/ 38 w 41"/>
                  <a:gd name="T1" fmla="*/ 2 h 44"/>
                  <a:gd name="T2" fmla="*/ 29 w 41"/>
                  <a:gd name="T3" fmla="*/ 4 h 44"/>
                  <a:gd name="T4" fmla="*/ 0 w 41"/>
                  <a:gd name="T5" fmla="*/ 29 h 44"/>
                  <a:gd name="T6" fmla="*/ 11 w 41"/>
                  <a:gd name="T7" fmla="*/ 44 h 44"/>
                  <a:gd name="T8" fmla="*/ 41 w 41"/>
                  <a:gd name="T9" fmla="*/ 18 h 44"/>
                  <a:gd name="T10" fmla="*/ 34 w 41"/>
                  <a:gd name="T11" fmla="*/ 20 h 44"/>
                  <a:gd name="T12" fmla="*/ 38 w 41"/>
                  <a:gd name="T13" fmla="*/ 2 h 44"/>
                  <a:gd name="T14" fmla="*/ 32 w 41"/>
                  <a:gd name="T15" fmla="*/ 0 h 44"/>
                  <a:gd name="T16" fmla="*/ 29 w 41"/>
                  <a:gd name="T17" fmla="*/ 4 h 44"/>
                  <a:gd name="T18" fmla="*/ 38 w 41"/>
                  <a:gd name="T19" fmla="*/ 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44"/>
                  <a:gd name="T32" fmla="*/ 41 w 41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44">
                    <a:moveTo>
                      <a:pt x="38" y="2"/>
                    </a:moveTo>
                    <a:lnTo>
                      <a:pt x="29" y="4"/>
                    </a:lnTo>
                    <a:lnTo>
                      <a:pt x="0" y="29"/>
                    </a:lnTo>
                    <a:lnTo>
                      <a:pt x="11" y="44"/>
                    </a:lnTo>
                    <a:lnTo>
                      <a:pt x="41" y="18"/>
                    </a:lnTo>
                    <a:lnTo>
                      <a:pt x="34" y="20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9" y="4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Freeform 180"/>
              <p:cNvSpPr>
                <a:spLocks/>
              </p:cNvSpPr>
              <p:nvPr/>
            </p:nvSpPr>
            <p:spPr bwMode="auto">
              <a:xfrm>
                <a:off x="5048" y="3526"/>
                <a:ext cx="40" cy="24"/>
              </a:xfrm>
              <a:custGeom>
                <a:avLst/>
                <a:gdLst>
                  <a:gd name="T0" fmla="*/ 31 w 40"/>
                  <a:gd name="T1" fmla="*/ 6 h 24"/>
                  <a:gd name="T2" fmla="*/ 36 w 40"/>
                  <a:gd name="T3" fmla="*/ 4 h 24"/>
                  <a:gd name="T4" fmla="*/ 4 w 40"/>
                  <a:gd name="T5" fmla="*/ 0 h 24"/>
                  <a:gd name="T6" fmla="*/ 0 w 40"/>
                  <a:gd name="T7" fmla="*/ 18 h 24"/>
                  <a:gd name="T8" fmla="*/ 34 w 40"/>
                  <a:gd name="T9" fmla="*/ 24 h 24"/>
                  <a:gd name="T10" fmla="*/ 40 w 40"/>
                  <a:gd name="T11" fmla="*/ 22 h 24"/>
                  <a:gd name="T12" fmla="*/ 31 w 40"/>
                  <a:gd name="T13" fmla="*/ 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24"/>
                  <a:gd name="T23" fmla="*/ 40 w 40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24">
                    <a:moveTo>
                      <a:pt x="31" y="6"/>
                    </a:moveTo>
                    <a:lnTo>
                      <a:pt x="36" y="4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34" y="24"/>
                    </a:lnTo>
                    <a:lnTo>
                      <a:pt x="40" y="22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Freeform 181"/>
              <p:cNvSpPr>
                <a:spLocks/>
              </p:cNvSpPr>
              <p:nvPr/>
            </p:nvSpPr>
            <p:spPr bwMode="auto">
              <a:xfrm>
                <a:off x="5079" y="3515"/>
                <a:ext cx="38" cy="33"/>
              </a:xfrm>
              <a:custGeom>
                <a:avLst/>
                <a:gdLst>
                  <a:gd name="T0" fmla="*/ 38 w 38"/>
                  <a:gd name="T1" fmla="*/ 6 h 33"/>
                  <a:gd name="T2" fmla="*/ 27 w 38"/>
                  <a:gd name="T3" fmla="*/ 4 h 33"/>
                  <a:gd name="T4" fmla="*/ 0 w 38"/>
                  <a:gd name="T5" fmla="*/ 17 h 33"/>
                  <a:gd name="T6" fmla="*/ 9 w 38"/>
                  <a:gd name="T7" fmla="*/ 33 h 33"/>
                  <a:gd name="T8" fmla="*/ 34 w 38"/>
                  <a:gd name="T9" fmla="*/ 22 h 33"/>
                  <a:gd name="T10" fmla="*/ 25 w 38"/>
                  <a:gd name="T11" fmla="*/ 20 h 33"/>
                  <a:gd name="T12" fmla="*/ 38 w 38"/>
                  <a:gd name="T13" fmla="*/ 6 h 33"/>
                  <a:gd name="T14" fmla="*/ 32 w 38"/>
                  <a:gd name="T15" fmla="*/ 0 h 33"/>
                  <a:gd name="T16" fmla="*/ 27 w 38"/>
                  <a:gd name="T17" fmla="*/ 4 h 33"/>
                  <a:gd name="T18" fmla="*/ 38 w 38"/>
                  <a:gd name="T19" fmla="*/ 6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33"/>
                  <a:gd name="T32" fmla="*/ 38 w 38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33">
                    <a:moveTo>
                      <a:pt x="38" y="6"/>
                    </a:moveTo>
                    <a:lnTo>
                      <a:pt x="27" y="4"/>
                    </a:lnTo>
                    <a:lnTo>
                      <a:pt x="0" y="17"/>
                    </a:lnTo>
                    <a:lnTo>
                      <a:pt x="9" y="3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7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Freeform 182"/>
              <p:cNvSpPr>
                <a:spLocks/>
              </p:cNvSpPr>
              <p:nvPr/>
            </p:nvSpPr>
            <p:spPr bwMode="auto">
              <a:xfrm>
                <a:off x="5104" y="3521"/>
                <a:ext cx="36" cy="30"/>
              </a:xfrm>
              <a:custGeom>
                <a:avLst/>
                <a:gdLst>
                  <a:gd name="T0" fmla="*/ 36 w 36"/>
                  <a:gd name="T1" fmla="*/ 21 h 30"/>
                  <a:gd name="T2" fmla="*/ 32 w 36"/>
                  <a:gd name="T3" fmla="*/ 16 h 30"/>
                  <a:gd name="T4" fmla="*/ 13 w 36"/>
                  <a:gd name="T5" fmla="*/ 0 h 30"/>
                  <a:gd name="T6" fmla="*/ 0 w 36"/>
                  <a:gd name="T7" fmla="*/ 14 h 30"/>
                  <a:gd name="T8" fmla="*/ 20 w 36"/>
                  <a:gd name="T9" fmla="*/ 30 h 30"/>
                  <a:gd name="T10" fmla="*/ 16 w 36"/>
                  <a:gd name="T11" fmla="*/ 25 h 30"/>
                  <a:gd name="T12" fmla="*/ 36 w 36"/>
                  <a:gd name="T13" fmla="*/ 2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0"/>
                  <a:gd name="T23" fmla="*/ 36 w 3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0">
                    <a:moveTo>
                      <a:pt x="36" y="21"/>
                    </a:moveTo>
                    <a:lnTo>
                      <a:pt x="32" y="16"/>
                    </a:lnTo>
                    <a:lnTo>
                      <a:pt x="13" y="0"/>
                    </a:lnTo>
                    <a:lnTo>
                      <a:pt x="0" y="14"/>
                    </a:lnTo>
                    <a:lnTo>
                      <a:pt x="20" y="30"/>
                    </a:lnTo>
                    <a:lnTo>
                      <a:pt x="16" y="25"/>
                    </a:lnTo>
                    <a:lnTo>
                      <a:pt x="36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Freeform 183"/>
              <p:cNvSpPr>
                <a:spLocks/>
              </p:cNvSpPr>
              <p:nvPr/>
            </p:nvSpPr>
            <p:spPr bwMode="auto">
              <a:xfrm>
                <a:off x="5120" y="3542"/>
                <a:ext cx="24" cy="35"/>
              </a:xfrm>
              <a:custGeom>
                <a:avLst/>
                <a:gdLst>
                  <a:gd name="T0" fmla="*/ 16 w 24"/>
                  <a:gd name="T1" fmla="*/ 17 h 35"/>
                  <a:gd name="T2" fmla="*/ 24 w 24"/>
                  <a:gd name="T3" fmla="*/ 24 h 35"/>
                  <a:gd name="T4" fmla="*/ 20 w 24"/>
                  <a:gd name="T5" fmla="*/ 0 h 35"/>
                  <a:gd name="T6" fmla="*/ 0 w 24"/>
                  <a:gd name="T7" fmla="*/ 4 h 35"/>
                  <a:gd name="T8" fmla="*/ 4 w 24"/>
                  <a:gd name="T9" fmla="*/ 27 h 35"/>
                  <a:gd name="T10" fmla="*/ 11 w 24"/>
                  <a:gd name="T11" fmla="*/ 35 h 35"/>
                  <a:gd name="T12" fmla="*/ 4 w 24"/>
                  <a:gd name="T13" fmla="*/ 27 h 35"/>
                  <a:gd name="T14" fmla="*/ 6 w 24"/>
                  <a:gd name="T15" fmla="*/ 33 h 35"/>
                  <a:gd name="T16" fmla="*/ 11 w 24"/>
                  <a:gd name="T17" fmla="*/ 35 h 35"/>
                  <a:gd name="T18" fmla="*/ 16 w 24"/>
                  <a:gd name="T19" fmla="*/ 17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35"/>
                  <a:gd name="T32" fmla="*/ 24 w 24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35">
                    <a:moveTo>
                      <a:pt x="16" y="17"/>
                    </a:moveTo>
                    <a:lnTo>
                      <a:pt x="24" y="2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4" y="27"/>
                    </a:lnTo>
                    <a:lnTo>
                      <a:pt x="11" y="35"/>
                    </a:lnTo>
                    <a:lnTo>
                      <a:pt x="4" y="27"/>
                    </a:lnTo>
                    <a:lnTo>
                      <a:pt x="6" y="33"/>
                    </a:lnTo>
                    <a:lnTo>
                      <a:pt x="11" y="35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Freeform 184"/>
              <p:cNvSpPr>
                <a:spLocks/>
              </p:cNvSpPr>
              <p:nvPr/>
            </p:nvSpPr>
            <p:spPr bwMode="auto">
              <a:xfrm>
                <a:off x="5131" y="3559"/>
                <a:ext cx="34" cy="27"/>
              </a:xfrm>
              <a:custGeom>
                <a:avLst/>
                <a:gdLst>
                  <a:gd name="T0" fmla="*/ 34 w 34"/>
                  <a:gd name="T1" fmla="*/ 10 h 27"/>
                  <a:gd name="T2" fmla="*/ 31 w 34"/>
                  <a:gd name="T3" fmla="*/ 7 h 27"/>
                  <a:gd name="T4" fmla="*/ 5 w 34"/>
                  <a:gd name="T5" fmla="*/ 0 h 27"/>
                  <a:gd name="T6" fmla="*/ 0 w 34"/>
                  <a:gd name="T7" fmla="*/ 18 h 27"/>
                  <a:gd name="T8" fmla="*/ 25 w 34"/>
                  <a:gd name="T9" fmla="*/ 27 h 27"/>
                  <a:gd name="T10" fmla="*/ 22 w 34"/>
                  <a:gd name="T11" fmla="*/ 23 h 27"/>
                  <a:gd name="T12" fmla="*/ 34 w 34"/>
                  <a:gd name="T13" fmla="*/ 1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7"/>
                  <a:gd name="T23" fmla="*/ 34 w 3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7">
                    <a:moveTo>
                      <a:pt x="34" y="10"/>
                    </a:moveTo>
                    <a:lnTo>
                      <a:pt x="31" y="7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25" y="27"/>
                    </a:lnTo>
                    <a:lnTo>
                      <a:pt x="22" y="23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Freeform 185"/>
              <p:cNvSpPr>
                <a:spLocks/>
              </p:cNvSpPr>
              <p:nvPr/>
            </p:nvSpPr>
            <p:spPr bwMode="auto">
              <a:xfrm>
                <a:off x="5153" y="3569"/>
                <a:ext cx="37" cy="44"/>
              </a:xfrm>
              <a:custGeom>
                <a:avLst/>
                <a:gdLst>
                  <a:gd name="T0" fmla="*/ 25 w 37"/>
                  <a:gd name="T1" fmla="*/ 22 h 44"/>
                  <a:gd name="T2" fmla="*/ 37 w 37"/>
                  <a:gd name="T3" fmla="*/ 24 h 44"/>
                  <a:gd name="T4" fmla="*/ 12 w 37"/>
                  <a:gd name="T5" fmla="*/ 0 h 44"/>
                  <a:gd name="T6" fmla="*/ 0 w 37"/>
                  <a:gd name="T7" fmla="*/ 13 h 44"/>
                  <a:gd name="T8" fmla="*/ 23 w 37"/>
                  <a:gd name="T9" fmla="*/ 36 h 44"/>
                  <a:gd name="T10" fmla="*/ 36 w 37"/>
                  <a:gd name="T11" fmla="*/ 38 h 44"/>
                  <a:gd name="T12" fmla="*/ 23 w 37"/>
                  <a:gd name="T13" fmla="*/ 36 h 44"/>
                  <a:gd name="T14" fmla="*/ 30 w 37"/>
                  <a:gd name="T15" fmla="*/ 44 h 44"/>
                  <a:gd name="T16" fmla="*/ 36 w 37"/>
                  <a:gd name="T17" fmla="*/ 38 h 44"/>
                  <a:gd name="T18" fmla="*/ 25 w 37"/>
                  <a:gd name="T19" fmla="*/ 2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44"/>
                  <a:gd name="T32" fmla="*/ 37 w 37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44">
                    <a:moveTo>
                      <a:pt x="25" y="22"/>
                    </a:moveTo>
                    <a:lnTo>
                      <a:pt x="37" y="24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23" y="36"/>
                    </a:lnTo>
                    <a:lnTo>
                      <a:pt x="36" y="38"/>
                    </a:lnTo>
                    <a:lnTo>
                      <a:pt x="23" y="36"/>
                    </a:lnTo>
                    <a:lnTo>
                      <a:pt x="30" y="44"/>
                    </a:lnTo>
                    <a:lnTo>
                      <a:pt x="36" y="38"/>
                    </a:ln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Freeform 186"/>
              <p:cNvSpPr>
                <a:spLocks/>
              </p:cNvSpPr>
              <p:nvPr/>
            </p:nvSpPr>
            <p:spPr bwMode="auto">
              <a:xfrm>
                <a:off x="5178" y="3560"/>
                <a:ext cx="52" cy="47"/>
              </a:xfrm>
              <a:custGeom>
                <a:avLst/>
                <a:gdLst>
                  <a:gd name="T0" fmla="*/ 34 w 52"/>
                  <a:gd name="T1" fmla="*/ 4 h 47"/>
                  <a:gd name="T2" fmla="*/ 38 w 52"/>
                  <a:gd name="T3" fmla="*/ 0 h 47"/>
                  <a:gd name="T4" fmla="*/ 0 w 52"/>
                  <a:gd name="T5" fmla="*/ 31 h 47"/>
                  <a:gd name="T6" fmla="*/ 11 w 52"/>
                  <a:gd name="T7" fmla="*/ 47 h 47"/>
                  <a:gd name="T8" fmla="*/ 48 w 52"/>
                  <a:gd name="T9" fmla="*/ 17 h 47"/>
                  <a:gd name="T10" fmla="*/ 52 w 52"/>
                  <a:gd name="T11" fmla="*/ 13 h 47"/>
                  <a:gd name="T12" fmla="*/ 34 w 52"/>
                  <a:gd name="T13" fmla="*/ 4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47"/>
                  <a:gd name="T23" fmla="*/ 52 w 52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47">
                    <a:moveTo>
                      <a:pt x="34" y="4"/>
                    </a:moveTo>
                    <a:lnTo>
                      <a:pt x="38" y="0"/>
                    </a:lnTo>
                    <a:lnTo>
                      <a:pt x="0" y="31"/>
                    </a:lnTo>
                    <a:lnTo>
                      <a:pt x="11" y="47"/>
                    </a:lnTo>
                    <a:lnTo>
                      <a:pt x="48" y="17"/>
                    </a:lnTo>
                    <a:lnTo>
                      <a:pt x="52" y="13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Freeform 187"/>
              <p:cNvSpPr>
                <a:spLocks/>
              </p:cNvSpPr>
              <p:nvPr/>
            </p:nvSpPr>
            <p:spPr bwMode="auto">
              <a:xfrm>
                <a:off x="5212" y="3528"/>
                <a:ext cx="38" cy="45"/>
              </a:xfrm>
              <a:custGeom>
                <a:avLst/>
                <a:gdLst>
                  <a:gd name="T0" fmla="*/ 18 w 38"/>
                  <a:gd name="T1" fmla="*/ 5 h 45"/>
                  <a:gd name="T2" fmla="*/ 20 w 38"/>
                  <a:gd name="T3" fmla="*/ 0 h 45"/>
                  <a:gd name="T4" fmla="*/ 0 w 38"/>
                  <a:gd name="T5" fmla="*/ 36 h 45"/>
                  <a:gd name="T6" fmla="*/ 18 w 38"/>
                  <a:gd name="T7" fmla="*/ 45 h 45"/>
                  <a:gd name="T8" fmla="*/ 36 w 38"/>
                  <a:gd name="T9" fmla="*/ 9 h 45"/>
                  <a:gd name="T10" fmla="*/ 38 w 38"/>
                  <a:gd name="T11" fmla="*/ 5 h 45"/>
                  <a:gd name="T12" fmla="*/ 18 w 38"/>
                  <a:gd name="T13" fmla="*/ 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5"/>
                  <a:gd name="T23" fmla="*/ 38 w 38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5">
                    <a:moveTo>
                      <a:pt x="18" y="5"/>
                    </a:moveTo>
                    <a:lnTo>
                      <a:pt x="20" y="0"/>
                    </a:lnTo>
                    <a:lnTo>
                      <a:pt x="0" y="36"/>
                    </a:lnTo>
                    <a:lnTo>
                      <a:pt x="18" y="4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Freeform 188"/>
              <p:cNvSpPr>
                <a:spLocks/>
              </p:cNvSpPr>
              <p:nvPr/>
            </p:nvSpPr>
            <p:spPr bwMode="auto">
              <a:xfrm>
                <a:off x="5230" y="3512"/>
                <a:ext cx="20" cy="21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21 h 21"/>
                  <a:gd name="T6" fmla="*/ 20 w 20"/>
                  <a:gd name="T7" fmla="*/ 21 h 21"/>
                  <a:gd name="T8" fmla="*/ 20 w 20"/>
                  <a:gd name="T9" fmla="*/ 0 h 21"/>
                  <a:gd name="T10" fmla="*/ 20 w 20"/>
                  <a:gd name="T11" fmla="*/ 2 h 21"/>
                  <a:gd name="T12" fmla="*/ 0 w 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1"/>
                  <a:gd name="T23" fmla="*/ 20 w 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20" y="21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Freeform 189"/>
              <p:cNvSpPr>
                <a:spLocks/>
              </p:cNvSpPr>
              <p:nvPr/>
            </p:nvSpPr>
            <p:spPr bwMode="auto">
              <a:xfrm>
                <a:off x="5230" y="3456"/>
                <a:ext cx="27" cy="58"/>
              </a:xfrm>
              <a:custGeom>
                <a:avLst/>
                <a:gdLst>
                  <a:gd name="T0" fmla="*/ 9 w 27"/>
                  <a:gd name="T1" fmla="*/ 0 h 58"/>
                  <a:gd name="T2" fmla="*/ 9 w 27"/>
                  <a:gd name="T3" fmla="*/ 4 h 58"/>
                  <a:gd name="T4" fmla="*/ 0 w 27"/>
                  <a:gd name="T5" fmla="*/ 56 h 58"/>
                  <a:gd name="T6" fmla="*/ 20 w 27"/>
                  <a:gd name="T7" fmla="*/ 58 h 58"/>
                  <a:gd name="T8" fmla="*/ 27 w 27"/>
                  <a:gd name="T9" fmla="*/ 7 h 58"/>
                  <a:gd name="T10" fmla="*/ 25 w 27"/>
                  <a:gd name="T11" fmla="*/ 11 h 58"/>
                  <a:gd name="T12" fmla="*/ 9 w 27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58"/>
                  <a:gd name="T23" fmla="*/ 27 w 27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58">
                    <a:moveTo>
                      <a:pt x="9" y="0"/>
                    </a:moveTo>
                    <a:lnTo>
                      <a:pt x="9" y="4"/>
                    </a:lnTo>
                    <a:lnTo>
                      <a:pt x="0" y="56"/>
                    </a:lnTo>
                    <a:lnTo>
                      <a:pt x="20" y="58"/>
                    </a:lnTo>
                    <a:lnTo>
                      <a:pt x="27" y="7"/>
                    </a:lnTo>
                    <a:lnTo>
                      <a:pt x="25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Freeform 190"/>
              <p:cNvSpPr>
                <a:spLocks/>
              </p:cNvSpPr>
              <p:nvPr/>
            </p:nvSpPr>
            <p:spPr bwMode="auto">
              <a:xfrm>
                <a:off x="5239" y="3414"/>
                <a:ext cx="41" cy="53"/>
              </a:xfrm>
              <a:custGeom>
                <a:avLst/>
                <a:gdLst>
                  <a:gd name="T0" fmla="*/ 23 w 41"/>
                  <a:gd name="T1" fmla="*/ 2 h 53"/>
                  <a:gd name="T2" fmla="*/ 25 w 41"/>
                  <a:gd name="T3" fmla="*/ 0 h 53"/>
                  <a:gd name="T4" fmla="*/ 0 w 41"/>
                  <a:gd name="T5" fmla="*/ 42 h 53"/>
                  <a:gd name="T6" fmla="*/ 16 w 41"/>
                  <a:gd name="T7" fmla="*/ 53 h 53"/>
                  <a:gd name="T8" fmla="*/ 41 w 41"/>
                  <a:gd name="T9" fmla="*/ 11 h 53"/>
                  <a:gd name="T10" fmla="*/ 41 w 41"/>
                  <a:gd name="T11" fmla="*/ 8 h 53"/>
                  <a:gd name="T12" fmla="*/ 23 w 41"/>
                  <a:gd name="T13" fmla="*/ 2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53"/>
                  <a:gd name="T23" fmla="*/ 41 w 41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53">
                    <a:moveTo>
                      <a:pt x="23" y="2"/>
                    </a:moveTo>
                    <a:lnTo>
                      <a:pt x="25" y="0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Freeform 191"/>
              <p:cNvSpPr>
                <a:spLocks/>
              </p:cNvSpPr>
              <p:nvPr/>
            </p:nvSpPr>
            <p:spPr bwMode="auto">
              <a:xfrm>
                <a:off x="5262" y="3328"/>
                <a:ext cx="44" cy="94"/>
              </a:xfrm>
              <a:custGeom>
                <a:avLst/>
                <a:gdLst>
                  <a:gd name="T0" fmla="*/ 26 w 44"/>
                  <a:gd name="T1" fmla="*/ 4 h 94"/>
                  <a:gd name="T2" fmla="*/ 26 w 44"/>
                  <a:gd name="T3" fmla="*/ 0 h 94"/>
                  <a:gd name="T4" fmla="*/ 0 w 44"/>
                  <a:gd name="T5" fmla="*/ 88 h 94"/>
                  <a:gd name="T6" fmla="*/ 18 w 44"/>
                  <a:gd name="T7" fmla="*/ 94 h 94"/>
                  <a:gd name="T8" fmla="*/ 44 w 44"/>
                  <a:gd name="T9" fmla="*/ 5 h 94"/>
                  <a:gd name="T10" fmla="*/ 44 w 44"/>
                  <a:gd name="T11" fmla="*/ 2 h 94"/>
                  <a:gd name="T12" fmla="*/ 26 w 44"/>
                  <a:gd name="T13" fmla="*/ 4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94"/>
                  <a:gd name="T23" fmla="*/ 44 w 44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94">
                    <a:moveTo>
                      <a:pt x="26" y="4"/>
                    </a:moveTo>
                    <a:lnTo>
                      <a:pt x="26" y="0"/>
                    </a:lnTo>
                    <a:lnTo>
                      <a:pt x="0" y="88"/>
                    </a:lnTo>
                    <a:lnTo>
                      <a:pt x="18" y="94"/>
                    </a:lnTo>
                    <a:lnTo>
                      <a:pt x="44" y="5"/>
                    </a:lnTo>
                    <a:lnTo>
                      <a:pt x="44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Freeform 192"/>
              <p:cNvSpPr>
                <a:spLocks/>
              </p:cNvSpPr>
              <p:nvPr/>
            </p:nvSpPr>
            <p:spPr bwMode="auto">
              <a:xfrm>
                <a:off x="5280" y="3292"/>
                <a:ext cx="26" cy="40"/>
              </a:xfrm>
              <a:custGeom>
                <a:avLst/>
                <a:gdLst>
                  <a:gd name="T0" fmla="*/ 0 w 26"/>
                  <a:gd name="T1" fmla="*/ 4 h 40"/>
                  <a:gd name="T2" fmla="*/ 0 w 26"/>
                  <a:gd name="T3" fmla="*/ 4 h 40"/>
                  <a:gd name="T4" fmla="*/ 8 w 26"/>
                  <a:gd name="T5" fmla="*/ 40 h 40"/>
                  <a:gd name="T6" fmla="*/ 26 w 26"/>
                  <a:gd name="T7" fmla="*/ 38 h 40"/>
                  <a:gd name="T8" fmla="*/ 20 w 26"/>
                  <a:gd name="T9" fmla="*/ 0 h 40"/>
                  <a:gd name="T10" fmla="*/ 20 w 26"/>
                  <a:gd name="T11" fmla="*/ 2 h 40"/>
                  <a:gd name="T12" fmla="*/ 0 w 26"/>
                  <a:gd name="T13" fmla="*/ 4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40"/>
                  <a:gd name="T23" fmla="*/ 26 w 2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40">
                    <a:moveTo>
                      <a:pt x="0" y="4"/>
                    </a:moveTo>
                    <a:lnTo>
                      <a:pt x="0" y="4"/>
                    </a:lnTo>
                    <a:lnTo>
                      <a:pt x="8" y="40"/>
                    </a:lnTo>
                    <a:lnTo>
                      <a:pt x="26" y="38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193"/>
              <p:cNvSpPr>
                <a:spLocks/>
              </p:cNvSpPr>
              <p:nvPr/>
            </p:nvSpPr>
            <p:spPr bwMode="auto">
              <a:xfrm>
                <a:off x="5273" y="3229"/>
                <a:ext cx="27" cy="67"/>
              </a:xfrm>
              <a:custGeom>
                <a:avLst/>
                <a:gdLst>
                  <a:gd name="T0" fmla="*/ 0 w 27"/>
                  <a:gd name="T1" fmla="*/ 11 h 67"/>
                  <a:gd name="T2" fmla="*/ 0 w 27"/>
                  <a:gd name="T3" fmla="*/ 7 h 67"/>
                  <a:gd name="T4" fmla="*/ 7 w 27"/>
                  <a:gd name="T5" fmla="*/ 67 h 67"/>
                  <a:gd name="T6" fmla="*/ 27 w 27"/>
                  <a:gd name="T7" fmla="*/ 65 h 67"/>
                  <a:gd name="T8" fmla="*/ 18 w 27"/>
                  <a:gd name="T9" fmla="*/ 4 h 67"/>
                  <a:gd name="T10" fmla="*/ 16 w 27"/>
                  <a:gd name="T11" fmla="*/ 0 h 67"/>
                  <a:gd name="T12" fmla="*/ 0 w 27"/>
                  <a:gd name="T13" fmla="*/ 11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67"/>
                  <a:gd name="T23" fmla="*/ 27 w 27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67">
                    <a:moveTo>
                      <a:pt x="0" y="11"/>
                    </a:moveTo>
                    <a:lnTo>
                      <a:pt x="0" y="7"/>
                    </a:lnTo>
                    <a:lnTo>
                      <a:pt x="7" y="67"/>
                    </a:lnTo>
                    <a:lnTo>
                      <a:pt x="27" y="65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194"/>
              <p:cNvSpPr>
                <a:spLocks/>
              </p:cNvSpPr>
              <p:nvPr/>
            </p:nvSpPr>
            <p:spPr bwMode="auto">
              <a:xfrm>
                <a:off x="5252" y="3197"/>
                <a:ext cx="37" cy="43"/>
              </a:xfrm>
              <a:custGeom>
                <a:avLst/>
                <a:gdLst>
                  <a:gd name="T0" fmla="*/ 0 w 37"/>
                  <a:gd name="T1" fmla="*/ 7 h 43"/>
                  <a:gd name="T2" fmla="*/ 1 w 37"/>
                  <a:gd name="T3" fmla="*/ 10 h 43"/>
                  <a:gd name="T4" fmla="*/ 21 w 37"/>
                  <a:gd name="T5" fmla="*/ 43 h 43"/>
                  <a:gd name="T6" fmla="*/ 37 w 37"/>
                  <a:gd name="T7" fmla="*/ 32 h 43"/>
                  <a:gd name="T8" fmla="*/ 18 w 37"/>
                  <a:gd name="T9" fmla="*/ 0 h 43"/>
                  <a:gd name="T10" fmla="*/ 18 w 37"/>
                  <a:gd name="T11" fmla="*/ 3 h 43"/>
                  <a:gd name="T12" fmla="*/ 0 w 37"/>
                  <a:gd name="T13" fmla="*/ 7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43"/>
                  <a:gd name="T23" fmla="*/ 37 w 3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43">
                    <a:moveTo>
                      <a:pt x="0" y="7"/>
                    </a:moveTo>
                    <a:lnTo>
                      <a:pt x="1" y="10"/>
                    </a:lnTo>
                    <a:lnTo>
                      <a:pt x="21" y="43"/>
                    </a:lnTo>
                    <a:lnTo>
                      <a:pt x="37" y="32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195"/>
              <p:cNvSpPr>
                <a:spLocks/>
              </p:cNvSpPr>
              <p:nvPr/>
            </p:nvSpPr>
            <p:spPr bwMode="auto">
              <a:xfrm>
                <a:off x="5243" y="3150"/>
                <a:ext cx="27" cy="54"/>
              </a:xfrm>
              <a:custGeom>
                <a:avLst/>
                <a:gdLst>
                  <a:gd name="T0" fmla="*/ 3 w 27"/>
                  <a:gd name="T1" fmla="*/ 14 h 54"/>
                  <a:gd name="T2" fmla="*/ 0 w 27"/>
                  <a:gd name="T3" fmla="*/ 9 h 54"/>
                  <a:gd name="T4" fmla="*/ 9 w 27"/>
                  <a:gd name="T5" fmla="*/ 54 h 54"/>
                  <a:gd name="T6" fmla="*/ 27 w 27"/>
                  <a:gd name="T7" fmla="*/ 50 h 54"/>
                  <a:gd name="T8" fmla="*/ 19 w 27"/>
                  <a:gd name="T9" fmla="*/ 5 h 54"/>
                  <a:gd name="T10" fmla="*/ 16 w 27"/>
                  <a:gd name="T11" fmla="*/ 0 h 54"/>
                  <a:gd name="T12" fmla="*/ 3 w 27"/>
                  <a:gd name="T13" fmla="*/ 14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54"/>
                  <a:gd name="T23" fmla="*/ 27 w 27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54">
                    <a:moveTo>
                      <a:pt x="3" y="14"/>
                    </a:moveTo>
                    <a:lnTo>
                      <a:pt x="0" y="9"/>
                    </a:lnTo>
                    <a:lnTo>
                      <a:pt x="9" y="54"/>
                    </a:lnTo>
                    <a:lnTo>
                      <a:pt x="27" y="50"/>
                    </a:lnTo>
                    <a:lnTo>
                      <a:pt x="19" y="5"/>
                    </a:lnTo>
                    <a:lnTo>
                      <a:pt x="16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Freeform 196"/>
              <p:cNvSpPr>
                <a:spLocks/>
              </p:cNvSpPr>
              <p:nvPr/>
            </p:nvSpPr>
            <p:spPr bwMode="auto">
              <a:xfrm>
                <a:off x="5216" y="3115"/>
                <a:ext cx="43" cy="49"/>
              </a:xfrm>
              <a:custGeom>
                <a:avLst/>
                <a:gdLst>
                  <a:gd name="T0" fmla="*/ 3 w 43"/>
                  <a:gd name="T1" fmla="*/ 20 h 49"/>
                  <a:gd name="T2" fmla="*/ 0 w 43"/>
                  <a:gd name="T3" fmla="*/ 17 h 49"/>
                  <a:gd name="T4" fmla="*/ 30 w 43"/>
                  <a:gd name="T5" fmla="*/ 49 h 49"/>
                  <a:gd name="T6" fmla="*/ 43 w 43"/>
                  <a:gd name="T7" fmla="*/ 35 h 49"/>
                  <a:gd name="T8" fmla="*/ 14 w 43"/>
                  <a:gd name="T9" fmla="*/ 4 h 49"/>
                  <a:gd name="T10" fmla="*/ 10 w 43"/>
                  <a:gd name="T11" fmla="*/ 0 h 49"/>
                  <a:gd name="T12" fmla="*/ 3 w 43"/>
                  <a:gd name="T13" fmla="*/ 2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49"/>
                  <a:gd name="T23" fmla="*/ 43 w 43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49">
                    <a:moveTo>
                      <a:pt x="3" y="20"/>
                    </a:moveTo>
                    <a:lnTo>
                      <a:pt x="0" y="17"/>
                    </a:lnTo>
                    <a:lnTo>
                      <a:pt x="30" y="49"/>
                    </a:lnTo>
                    <a:lnTo>
                      <a:pt x="43" y="35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Freeform 197"/>
              <p:cNvSpPr>
                <a:spLocks/>
              </p:cNvSpPr>
              <p:nvPr/>
            </p:nvSpPr>
            <p:spPr bwMode="auto">
              <a:xfrm>
                <a:off x="5185" y="3106"/>
                <a:ext cx="41" cy="29"/>
              </a:xfrm>
              <a:custGeom>
                <a:avLst/>
                <a:gdLst>
                  <a:gd name="T0" fmla="*/ 0 w 41"/>
                  <a:gd name="T1" fmla="*/ 15 h 29"/>
                  <a:gd name="T2" fmla="*/ 5 w 41"/>
                  <a:gd name="T3" fmla="*/ 18 h 29"/>
                  <a:gd name="T4" fmla="*/ 34 w 41"/>
                  <a:gd name="T5" fmla="*/ 29 h 29"/>
                  <a:gd name="T6" fmla="*/ 41 w 41"/>
                  <a:gd name="T7" fmla="*/ 9 h 29"/>
                  <a:gd name="T8" fmla="*/ 13 w 41"/>
                  <a:gd name="T9" fmla="*/ 0 h 29"/>
                  <a:gd name="T10" fmla="*/ 18 w 41"/>
                  <a:gd name="T11" fmla="*/ 4 h 29"/>
                  <a:gd name="T12" fmla="*/ 0 w 41"/>
                  <a:gd name="T13" fmla="*/ 15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9"/>
                  <a:gd name="T23" fmla="*/ 41 w 41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9">
                    <a:moveTo>
                      <a:pt x="0" y="15"/>
                    </a:moveTo>
                    <a:lnTo>
                      <a:pt x="5" y="18"/>
                    </a:lnTo>
                    <a:lnTo>
                      <a:pt x="34" y="29"/>
                    </a:lnTo>
                    <a:lnTo>
                      <a:pt x="41" y="9"/>
                    </a:lnTo>
                    <a:lnTo>
                      <a:pt x="13" y="0"/>
                    </a:lnTo>
                    <a:lnTo>
                      <a:pt x="18" y="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Freeform 198"/>
              <p:cNvSpPr>
                <a:spLocks/>
              </p:cNvSpPr>
              <p:nvPr/>
            </p:nvSpPr>
            <p:spPr bwMode="auto">
              <a:xfrm>
                <a:off x="5158" y="3069"/>
                <a:ext cx="45" cy="52"/>
              </a:xfrm>
              <a:custGeom>
                <a:avLst/>
                <a:gdLst>
                  <a:gd name="T0" fmla="*/ 4 w 45"/>
                  <a:gd name="T1" fmla="*/ 0 h 52"/>
                  <a:gd name="T2" fmla="*/ 4 w 45"/>
                  <a:gd name="T3" fmla="*/ 9 h 52"/>
                  <a:gd name="T4" fmla="*/ 27 w 45"/>
                  <a:gd name="T5" fmla="*/ 52 h 52"/>
                  <a:gd name="T6" fmla="*/ 45 w 45"/>
                  <a:gd name="T7" fmla="*/ 41 h 52"/>
                  <a:gd name="T8" fmla="*/ 20 w 45"/>
                  <a:gd name="T9" fmla="*/ 0 h 52"/>
                  <a:gd name="T10" fmla="*/ 20 w 45"/>
                  <a:gd name="T11" fmla="*/ 9 h 52"/>
                  <a:gd name="T12" fmla="*/ 4 w 45"/>
                  <a:gd name="T13" fmla="*/ 0 h 52"/>
                  <a:gd name="T14" fmla="*/ 0 w 45"/>
                  <a:gd name="T15" fmla="*/ 3 h 52"/>
                  <a:gd name="T16" fmla="*/ 4 w 45"/>
                  <a:gd name="T17" fmla="*/ 9 h 52"/>
                  <a:gd name="T18" fmla="*/ 4 w 45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52"/>
                  <a:gd name="T32" fmla="*/ 45 w 45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52">
                    <a:moveTo>
                      <a:pt x="4" y="0"/>
                    </a:moveTo>
                    <a:lnTo>
                      <a:pt x="4" y="9"/>
                    </a:lnTo>
                    <a:lnTo>
                      <a:pt x="27" y="52"/>
                    </a:lnTo>
                    <a:lnTo>
                      <a:pt x="45" y="41"/>
                    </a:lnTo>
                    <a:lnTo>
                      <a:pt x="20" y="0"/>
                    </a:lnTo>
                    <a:lnTo>
                      <a:pt x="20" y="9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199"/>
              <p:cNvSpPr>
                <a:spLocks/>
              </p:cNvSpPr>
              <p:nvPr/>
            </p:nvSpPr>
            <p:spPr bwMode="auto">
              <a:xfrm>
                <a:off x="5162" y="3043"/>
                <a:ext cx="32" cy="35"/>
              </a:xfrm>
              <a:custGeom>
                <a:avLst/>
                <a:gdLst>
                  <a:gd name="T0" fmla="*/ 12 w 32"/>
                  <a:gd name="T1" fmla="*/ 4 h 35"/>
                  <a:gd name="T2" fmla="*/ 14 w 32"/>
                  <a:gd name="T3" fmla="*/ 0 h 35"/>
                  <a:gd name="T4" fmla="*/ 0 w 32"/>
                  <a:gd name="T5" fmla="*/ 26 h 35"/>
                  <a:gd name="T6" fmla="*/ 16 w 32"/>
                  <a:gd name="T7" fmla="*/ 35 h 35"/>
                  <a:gd name="T8" fmla="*/ 30 w 32"/>
                  <a:gd name="T9" fmla="*/ 9 h 35"/>
                  <a:gd name="T10" fmla="*/ 32 w 32"/>
                  <a:gd name="T11" fmla="*/ 6 h 35"/>
                  <a:gd name="T12" fmla="*/ 12 w 32"/>
                  <a:gd name="T13" fmla="*/ 4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5"/>
                  <a:gd name="T23" fmla="*/ 32 w 32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5">
                    <a:moveTo>
                      <a:pt x="12" y="4"/>
                    </a:moveTo>
                    <a:lnTo>
                      <a:pt x="14" y="0"/>
                    </a:lnTo>
                    <a:lnTo>
                      <a:pt x="0" y="26"/>
                    </a:lnTo>
                    <a:lnTo>
                      <a:pt x="16" y="35"/>
                    </a:lnTo>
                    <a:lnTo>
                      <a:pt x="30" y="9"/>
                    </a:lnTo>
                    <a:lnTo>
                      <a:pt x="32" y="6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Freeform 200"/>
              <p:cNvSpPr>
                <a:spLocks/>
              </p:cNvSpPr>
              <p:nvPr/>
            </p:nvSpPr>
            <p:spPr bwMode="auto">
              <a:xfrm>
                <a:off x="5174" y="2979"/>
                <a:ext cx="25" cy="70"/>
              </a:xfrm>
              <a:custGeom>
                <a:avLst/>
                <a:gdLst>
                  <a:gd name="T0" fmla="*/ 7 w 25"/>
                  <a:gd name="T1" fmla="*/ 0 h 70"/>
                  <a:gd name="T2" fmla="*/ 6 w 25"/>
                  <a:gd name="T3" fmla="*/ 1 h 70"/>
                  <a:gd name="T4" fmla="*/ 0 w 25"/>
                  <a:gd name="T5" fmla="*/ 68 h 70"/>
                  <a:gd name="T6" fmla="*/ 20 w 25"/>
                  <a:gd name="T7" fmla="*/ 70 h 70"/>
                  <a:gd name="T8" fmla="*/ 25 w 25"/>
                  <a:gd name="T9" fmla="*/ 3 h 70"/>
                  <a:gd name="T10" fmla="*/ 25 w 25"/>
                  <a:gd name="T11" fmla="*/ 5 h 70"/>
                  <a:gd name="T12" fmla="*/ 7 w 25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70"/>
                  <a:gd name="T23" fmla="*/ 25 w 25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70">
                    <a:moveTo>
                      <a:pt x="7" y="0"/>
                    </a:moveTo>
                    <a:lnTo>
                      <a:pt x="6" y="1"/>
                    </a:lnTo>
                    <a:lnTo>
                      <a:pt x="0" y="68"/>
                    </a:lnTo>
                    <a:lnTo>
                      <a:pt x="20" y="70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Freeform 201"/>
              <p:cNvSpPr>
                <a:spLocks/>
              </p:cNvSpPr>
              <p:nvPr/>
            </p:nvSpPr>
            <p:spPr bwMode="auto">
              <a:xfrm>
                <a:off x="5181" y="2934"/>
                <a:ext cx="31" cy="50"/>
              </a:xfrm>
              <a:custGeom>
                <a:avLst/>
                <a:gdLst>
                  <a:gd name="T0" fmla="*/ 11 w 31"/>
                  <a:gd name="T1" fmla="*/ 1 h 50"/>
                  <a:gd name="T2" fmla="*/ 11 w 31"/>
                  <a:gd name="T3" fmla="*/ 0 h 50"/>
                  <a:gd name="T4" fmla="*/ 0 w 31"/>
                  <a:gd name="T5" fmla="*/ 45 h 50"/>
                  <a:gd name="T6" fmla="*/ 18 w 31"/>
                  <a:gd name="T7" fmla="*/ 50 h 50"/>
                  <a:gd name="T8" fmla="*/ 29 w 31"/>
                  <a:gd name="T9" fmla="*/ 5 h 50"/>
                  <a:gd name="T10" fmla="*/ 31 w 31"/>
                  <a:gd name="T11" fmla="*/ 3 h 50"/>
                  <a:gd name="T12" fmla="*/ 11 w 31"/>
                  <a:gd name="T13" fmla="*/ 1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50"/>
                  <a:gd name="T23" fmla="*/ 31 w 3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50">
                    <a:moveTo>
                      <a:pt x="11" y="1"/>
                    </a:moveTo>
                    <a:lnTo>
                      <a:pt x="11" y="0"/>
                    </a:lnTo>
                    <a:lnTo>
                      <a:pt x="0" y="45"/>
                    </a:lnTo>
                    <a:lnTo>
                      <a:pt x="18" y="50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Freeform 202"/>
              <p:cNvSpPr>
                <a:spLocks/>
              </p:cNvSpPr>
              <p:nvPr/>
            </p:nvSpPr>
            <p:spPr bwMode="auto">
              <a:xfrm>
                <a:off x="5192" y="2863"/>
                <a:ext cx="25" cy="74"/>
              </a:xfrm>
              <a:custGeom>
                <a:avLst/>
                <a:gdLst>
                  <a:gd name="T0" fmla="*/ 6 w 25"/>
                  <a:gd name="T1" fmla="*/ 0 h 74"/>
                  <a:gd name="T2" fmla="*/ 6 w 25"/>
                  <a:gd name="T3" fmla="*/ 2 h 74"/>
                  <a:gd name="T4" fmla="*/ 0 w 25"/>
                  <a:gd name="T5" fmla="*/ 72 h 74"/>
                  <a:gd name="T6" fmla="*/ 20 w 25"/>
                  <a:gd name="T7" fmla="*/ 74 h 74"/>
                  <a:gd name="T8" fmla="*/ 25 w 25"/>
                  <a:gd name="T9" fmla="*/ 4 h 74"/>
                  <a:gd name="T10" fmla="*/ 25 w 25"/>
                  <a:gd name="T11" fmla="*/ 6 h 74"/>
                  <a:gd name="T12" fmla="*/ 6 w 25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74"/>
                  <a:gd name="T23" fmla="*/ 25 w 25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74">
                    <a:moveTo>
                      <a:pt x="6" y="0"/>
                    </a:moveTo>
                    <a:lnTo>
                      <a:pt x="6" y="2"/>
                    </a:lnTo>
                    <a:lnTo>
                      <a:pt x="0" y="72"/>
                    </a:lnTo>
                    <a:lnTo>
                      <a:pt x="20" y="7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03"/>
            <p:cNvGrpSpPr>
              <a:grpSpLocks/>
            </p:cNvGrpSpPr>
            <p:nvPr/>
          </p:nvGrpSpPr>
          <p:grpSpPr bwMode="auto">
            <a:xfrm>
              <a:off x="477838" y="1096963"/>
              <a:ext cx="7945437" cy="3457575"/>
              <a:chOff x="301" y="691"/>
              <a:chExt cx="5005" cy="2178"/>
            </a:xfrm>
          </p:grpSpPr>
          <p:sp>
            <p:nvSpPr>
              <p:cNvPr id="1003" name="Freeform 204"/>
              <p:cNvSpPr>
                <a:spLocks/>
              </p:cNvSpPr>
              <p:nvPr/>
            </p:nvSpPr>
            <p:spPr bwMode="auto">
              <a:xfrm>
                <a:off x="5198" y="2834"/>
                <a:ext cx="25" cy="35"/>
              </a:xfrm>
              <a:custGeom>
                <a:avLst/>
                <a:gdLst>
                  <a:gd name="T0" fmla="*/ 7 w 25"/>
                  <a:gd name="T1" fmla="*/ 6 h 35"/>
                  <a:gd name="T2" fmla="*/ 7 w 25"/>
                  <a:gd name="T3" fmla="*/ 0 h 35"/>
                  <a:gd name="T4" fmla="*/ 0 w 25"/>
                  <a:gd name="T5" fmla="*/ 29 h 35"/>
                  <a:gd name="T6" fmla="*/ 19 w 25"/>
                  <a:gd name="T7" fmla="*/ 35 h 35"/>
                  <a:gd name="T8" fmla="*/ 25 w 25"/>
                  <a:gd name="T9" fmla="*/ 6 h 35"/>
                  <a:gd name="T10" fmla="*/ 25 w 25"/>
                  <a:gd name="T11" fmla="*/ 2 h 35"/>
                  <a:gd name="T12" fmla="*/ 7 w 25"/>
                  <a:gd name="T13" fmla="*/ 6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5"/>
                  <a:gd name="T23" fmla="*/ 25 w 25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5">
                    <a:moveTo>
                      <a:pt x="7" y="6"/>
                    </a:moveTo>
                    <a:lnTo>
                      <a:pt x="7" y="0"/>
                    </a:lnTo>
                    <a:lnTo>
                      <a:pt x="0" y="29"/>
                    </a:lnTo>
                    <a:lnTo>
                      <a:pt x="19" y="35"/>
                    </a:lnTo>
                    <a:lnTo>
                      <a:pt x="25" y="6"/>
                    </a:lnTo>
                    <a:lnTo>
                      <a:pt x="25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205"/>
              <p:cNvSpPr>
                <a:spLocks/>
              </p:cNvSpPr>
              <p:nvPr/>
            </p:nvSpPr>
            <p:spPr bwMode="auto">
              <a:xfrm>
                <a:off x="5199" y="2806"/>
                <a:ext cx="24" cy="34"/>
              </a:xfrm>
              <a:custGeom>
                <a:avLst/>
                <a:gdLst>
                  <a:gd name="T0" fmla="*/ 0 w 24"/>
                  <a:gd name="T1" fmla="*/ 0 h 34"/>
                  <a:gd name="T2" fmla="*/ 0 w 24"/>
                  <a:gd name="T3" fmla="*/ 3 h 34"/>
                  <a:gd name="T4" fmla="*/ 6 w 24"/>
                  <a:gd name="T5" fmla="*/ 34 h 34"/>
                  <a:gd name="T6" fmla="*/ 24 w 24"/>
                  <a:gd name="T7" fmla="*/ 30 h 34"/>
                  <a:gd name="T8" fmla="*/ 18 w 24"/>
                  <a:gd name="T9" fmla="*/ 0 h 34"/>
                  <a:gd name="T10" fmla="*/ 18 w 24"/>
                  <a:gd name="T11" fmla="*/ 3 h 34"/>
                  <a:gd name="T12" fmla="*/ 0 w 24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34"/>
                  <a:gd name="T23" fmla="*/ 24 w 24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34">
                    <a:moveTo>
                      <a:pt x="0" y="0"/>
                    </a:moveTo>
                    <a:lnTo>
                      <a:pt x="0" y="3"/>
                    </a:lnTo>
                    <a:lnTo>
                      <a:pt x="6" y="34"/>
                    </a:lnTo>
                    <a:lnTo>
                      <a:pt x="24" y="30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206"/>
              <p:cNvSpPr>
                <a:spLocks/>
              </p:cNvSpPr>
              <p:nvPr/>
            </p:nvSpPr>
            <p:spPr bwMode="auto">
              <a:xfrm>
                <a:off x="5199" y="2762"/>
                <a:ext cx="26" cy="47"/>
              </a:xfrm>
              <a:custGeom>
                <a:avLst/>
                <a:gdLst>
                  <a:gd name="T0" fmla="*/ 8 w 26"/>
                  <a:gd name="T1" fmla="*/ 0 h 47"/>
                  <a:gd name="T2" fmla="*/ 8 w 26"/>
                  <a:gd name="T3" fmla="*/ 0 h 47"/>
                  <a:gd name="T4" fmla="*/ 0 w 26"/>
                  <a:gd name="T5" fmla="*/ 44 h 47"/>
                  <a:gd name="T6" fmla="*/ 18 w 26"/>
                  <a:gd name="T7" fmla="*/ 47 h 47"/>
                  <a:gd name="T8" fmla="*/ 26 w 26"/>
                  <a:gd name="T9" fmla="*/ 4 h 47"/>
                  <a:gd name="T10" fmla="*/ 26 w 26"/>
                  <a:gd name="T11" fmla="*/ 6 h 47"/>
                  <a:gd name="T12" fmla="*/ 8 w 26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47"/>
                  <a:gd name="T23" fmla="*/ 26 w 26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47">
                    <a:moveTo>
                      <a:pt x="8" y="0"/>
                    </a:moveTo>
                    <a:lnTo>
                      <a:pt x="8" y="0"/>
                    </a:lnTo>
                    <a:lnTo>
                      <a:pt x="0" y="44"/>
                    </a:lnTo>
                    <a:lnTo>
                      <a:pt x="18" y="47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207"/>
              <p:cNvSpPr>
                <a:spLocks/>
              </p:cNvSpPr>
              <p:nvPr/>
            </p:nvSpPr>
            <p:spPr bwMode="auto">
              <a:xfrm>
                <a:off x="5207" y="2725"/>
                <a:ext cx="30" cy="43"/>
              </a:xfrm>
              <a:custGeom>
                <a:avLst/>
                <a:gdLst>
                  <a:gd name="T0" fmla="*/ 14 w 30"/>
                  <a:gd name="T1" fmla="*/ 0 h 43"/>
                  <a:gd name="T2" fmla="*/ 12 w 30"/>
                  <a:gd name="T3" fmla="*/ 1 h 43"/>
                  <a:gd name="T4" fmla="*/ 0 w 30"/>
                  <a:gd name="T5" fmla="*/ 37 h 43"/>
                  <a:gd name="T6" fmla="*/ 18 w 30"/>
                  <a:gd name="T7" fmla="*/ 43 h 43"/>
                  <a:gd name="T8" fmla="*/ 30 w 30"/>
                  <a:gd name="T9" fmla="*/ 9 h 43"/>
                  <a:gd name="T10" fmla="*/ 28 w 30"/>
                  <a:gd name="T11" fmla="*/ 10 h 43"/>
                  <a:gd name="T12" fmla="*/ 14 w 30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3"/>
                  <a:gd name="T23" fmla="*/ 30 w 30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3">
                    <a:moveTo>
                      <a:pt x="14" y="0"/>
                    </a:moveTo>
                    <a:lnTo>
                      <a:pt x="12" y="1"/>
                    </a:lnTo>
                    <a:lnTo>
                      <a:pt x="0" y="37"/>
                    </a:lnTo>
                    <a:lnTo>
                      <a:pt x="18" y="43"/>
                    </a:lnTo>
                    <a:lnTo>
                      <a:pt x="30" y="9"/>
                    </a:lnTo>
                    <a:lnTo>
                      <a:pt x="28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208"/>
              <p:cNvSpPr>
                <a:spLocks/>
              </p:cNvSpPr>
              <p:nvPr/>
            </p:nvSpPr>
            <p:spPr bwMode="auto">
              <a:xfrm>
                <a:off x="5221" y="2692"/>
                <a:ext cx="38" cy="43"/>
              </a:xfrm>
              <a:custGeom>
                <a:avLst/>
                <a:gdLst>
                  <a:gd name="T0" fmla="*/ 22 w 38"/>
                  <a:gd name="T1" fmla="*/ 2 h 43"/>
                  <a:gd name="T2" fmla="*/ 22 w 38"/>
                  <a:gd name="T3" fmla="*/ 0 h 43"/>
                  <a:gd name="T4" fmla="*/ 0 w 38"/>
                  <a:gd name="T5" fmla="*/ 33 h 43"/>
                  <a:gd name="T6" fmla="*/ 14 w 38"/>
                  <a:gd name="T7" fmla="*/ 43 h 43"/>
                  <a:gd name="T8" fmla="*/ 38 w 38"/>
                  <a:gd name="T9" fmla="*/ 13 h 43"/>
                  <a:gd name="T10" fmla="*/ 38 w 38"/>
                  <a:gd name="T11" fmla="*/ 11 h 43"/>
                  <a:gd name="T12" fmla="*/ 22 w 38"/>
                  <a:gd name="T13" fmla="*/ 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3"/>
                  <a:gd name="T23" fmla="*/ 38 w 3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3">
                    <a:moveTo>
                      <a:pt x="22" y="2"/>
                    </a:moveTo>
                    <a:lnTo>
                      <a:pt x="22" y="0"/>
                    </a:lnTo>
                    <a:lnTo>
                      <a:pt x="0" y="33"/>
                    </a:lnTo>
                    <a:lnTo>
                      <a:pt x="14" y="43"/>
                    </a:lnTo>
                    <a:lnTo>
                      <a:pt x="38" y="13"/>
                    </a:lnTo>
                    <a:lnTo>
                      <a:pt x="38" y="11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209"/>
              <p:cNvSpPr>
                <a:spLocks/>
              </p:cNvSpPr>
              <p:nvPr/>
            </p:nvSpPr>
            <p:spPr bwMode="auto">
              <a:xfrm>
                <a:off x="5243" y="2662"/>
                <a:ext cx="36" cy="41"/>
              </a:xfrm>
              <a:custGeom>
                <a:avLst/>
                <a:gdLst>
                  <a:gd name="T0" fmla="*/ 16 w 36"/>
                  <a:gd name="T1" fmla="*/ 3 h 41"/>
                  <a:gd name="T2" fmla="*/ 18 w 36"/>
                  <a:gd name="T3" fmla="*/ 0 h 41"/>
                  <a:gd name="T4" fmla="*/ 0 w 36"/>
                  <a:gd name="T5" fmla="*/ 32 h 41"/>
                  <a:gd name="T6" fmla="*/ 16 w 36"/>
                  <a:gd name="T7" fmla="*/ 41 h 41"/>
                  <a:gd name="T8" fmla="*/ 34 w 36"/>
                  <a:gd name="T9" fmla="*/ 10 h 41"/>
                  <a:gd name="T10" fmla="*/ 36 w 36"/>
                  <a:gd name="T11" fmla="*/ 7 h 41"/>
                  <a:gd name="T12" fmla="*/ 16 w 36"/>
                  <a:gd name="T13" fmla="*/ 3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1"/>
                  <a:gd name="T23" fmla="*/ 36 w 36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1">
                    <a:moveTo>
                      <a:pt x="16" y="3"/>
                    </a:moveTo>
                    <a:lnTo>
                      <a:pt x="18" y="0"/>
                    </a:lnTo>
                    <a:lnTo>
                      <a:pt x="0" y="32"/>
                    </a:lnTo>
                    <a:lnTo>
                      <a:pt x="16" y="41"/>
                    </a:lnTo>
                    <a:lnTo>
                      <a:pt x="34" y="10"/>
                    </a:lnTo>
                    <a:lnTo>
                      <a:pt x="36" y="7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210"/>
              <p:cNvSpPr>
                <a:spLocks/>
              </p:cNvSpPr>
              <p:nvPr/>
            </p:nvSpPr>
            <p:spPr bwMode="auto">
              <a:xfrm>
                <a:off x="5259" y="2615"/>
                <a:ext cx="29" cy="54"/>
              </a:xfrm>
              <a:custGeom>
                <a:avLst/>
                <a:gdLst>
                  <a:gd name="T0" fmla="*/ 12 w 29"/>
                  <a:gd name="T1" fmla="*/ 0 h 54"/>
                  <a:gd name="T2" fmla="*/ 11 w 29"/>
                  <a:gd name="T3" fmla="*/ 3 h 54"/>
                  <a:gd name="T4" fmla="*/ 0 w 29"/>
                  <a:gd name="T5" fmla="*/ 50 h 54"/>
                  <a:gd name="T6" fmla="*/ 20 w 29"/>
                  <a:gd name="T7" fmla="*/ 54 h 54"/>
                  <a:gd name="T8" fmla="*/ 29 w 29"/>
                  <a:gd name="T9" fmla="*/ 9 h 54"/>
                  <a:gd name="T10" fmla="*/ 27 w 29"/>
                  <a:gd name="T11" fmla="*/ 12 h 54"/>
                  <a:gd name="T12" fmla="*/ 12 w 29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54"/>
                  <a:gd name="T23" fmla="*/ 29 w 29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54">
                    <a:moveTo>
                      <a:pt x="12" y="0"/>
                    </a:moveTo>
                    <a:lnTo>
                      <a:pt x="11" y="3"/>
                    </a:lnTo>
                    <a:lnTo>
                      <a:pt x="0" y="50"/>
                    </a:lnTo>
                    <a:lnTo>
                      <a:pt x="20" y="54"/>
                    </a:lnTo>
                    <a:lnTo>
                      <a:pt x="29" y="9"/>
                    </a:lnTo>
                    <a:lnTo>
                      <a:pt x="27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211"/>
              <p:cNvSpPr>
                <a:spLocks/>
              </p:cNvSpPr>
              <p:nvPr/>
            </p:nvSpPr>
            <p:spPr bwMode="auto">
              <a:xfrm>
                <a:off x="5271" y="2597"/>
                <a:ext cx="35" cy="30"/>
              </a:xfrm>
              <a:custGeom>
                <a:avLst/>
                <a:gdLst>
                  <a:gd name="T0" fmla="*/ 15 w 35"/>
                  <a:gd name="T1" fmla="*/ 5 h 30"/>
                  <a:gd name="T2" fmla="*/ 17 w 35"/>
                  <a:gd name="T3" fmla="*/ 0 h 30"/>
                  <a:gd name="T4" fmla="*/ 0 w 35"/>
                  <a:gd name="T5" fmla="*/ 18 h 30"/>
                  <a:gd name="T6" fmla="*/ 15 w 35"/>
                  <a:gd name="T7" fmla="*/ 30 h 30"/>
                  <a:gd name="T8" fmla="*/ 31 w 35"/>
                  <a:gd name="T9" fmla="*/ 12 h 30"/>
                  <a:gd name="T10" fmla="*/ 35 w 35"/>
                  <a:gd name="T11" fmla="*/ 5 h 30"/>
                  <a:gd name="T12" fmla="*/ 15 w 35"/>
                  <a:gd name="T13" fmla="*/ 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0"/>
                  <a:gd name="T23" fmla="*/ 35 w 35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0">
                    <a:moveTo>
                      <a:pt x="15" y="5"/>
                    </a:moveTo>
                    <a:lnTo>
                      <a:pt x="17" y="0"/>
                    </a:lnTo>
                    <a:lnTo>
                      <a:pt x="0" y="18"/>
                    </a:lnTo>
                    <a:lnTo>
                      <a:pt x="15" y="30"/>
                    </a:lnTo>
                    <a:lnTo>
                      <a:pt x="31" y="12"/>
                    </a:lnTo>
                    <a:lnTo>
                      <a:pt x="3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212"/>
              <p:cNvSpPr>
                <a:spLocks/>
              </p:cNvSpPr>
              <p:nvPr/>
            </p:nvSpPr>
            <p:spPr bwMode="auto">
              <a:xfrm>
                <a:off x="5286" y="2530"/>
                <a:ext cx="20" cy="72"/>
              </a:xfrm>
              <a:custGeom>
                <a:avLst/>
                <a:gdLst>
                  <a:gd name="T0" fmla="*/ 3 w 20"/>
                  <a:gd name="T1" fmla="*/ 18 h 72"/>
                  <a:gd name="T2" fmla="*/ 0 w 20"/>
                  <a:gd name="T3" fmla="*/ 9 h 72"/>
                  <a:gd name="T4" fmla="*/ 0 w 20"/>
                  <a:gd name="T5" fmla="*/ 72 h 72"/>
                  <a:gd name="T6" fmla="*/ 20 w 20"/>
                  <a:gd name="T7" fmla="*/ 72 h 72"/>
                  <a:gd name="T8" fmla="*/ 18 w 20"/>
                  <a:gd name="T9" fmla="*/ 9 h 72"/>
                  <a:gd name="T10" fmla="*/ 14 w 20"/>
                  <a:gd name="T11" fmla="*/ 0 h 72"/>
                  <a:gd name="T12" fmla="*/ 18 w 20"/>
                  <a:gd name="T13" fmla="*/ 9 h 72"/>
                  <a:gd name="T14" fmla="*/ 18 w 20"/>
                  <a:gd name="T15" fmla="*/ 4 h 72"/>
                  <a:gd name="T16" fmla="*/ 14 w 20"/>
                  <a:gd name="T17" fmla="*/ 0 h 72"/>
                  <a:gd name="T18" fmla="*/ 3 w 20"/>
                  <a:gd name="T19" fmla="*/ 18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72"/>
                  <a:gd name="T32" fmla="*/ 20 w 20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72">
                    <a:moveTo>
                      <a:pt x="3" y="18"/>
                    </a:moveTo>
                    <a:lnTo>
                      <a:pt x="0" y="9"/>
                    </a:lnTo>
                    <a:lnTo>
                      <a:pt x="0" y="72"/>
                    </a:lnTo>
                    <a:lnTo>
                      <a:pt x="20" y="72"/>
                    </a:lnTo>
                    <a:lnTo>
                      <a:pt x="18" y="9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213"/>
              <p:cNvSpPr>
                <a:spLocks/>
              </p:cNvSpPr>
              <p:nvPr/>
            </p:nvSpPr>
            <p:spPr bwMode="auto">
              <a:xfrm>
                <a:off x="5266" y="2516"/>
                <a:ext cx="34" cy="32"/>
              </a:xfrm>
              <a:custGeom>
                <a:avLst/>
                <a:gdLst>
                  <a:gd name="T0" fmla="*/ 5 w 34"/>
                  <a:gd name="T1" fmla="*/ 19 h 32"/>
                  <a:gd name="T2" fmla="*/ 0 w 34"/>
                  <a:gd name="T3" fmla="*/ 18 h 32"/>
                  <a:gd name="T4" fmla="*/ 23 w 34"/>
                  <a:gd name="T5" fmla="*/ 32 h 32"/>
                  <a:gd name="T6" fmla="*/ 34 w 34"/>
                  <a:gd name="T7" fmla="*/ 14 h 32"/>
                  <a:gd name="T8" fmla="*/ 11 w 34"/>
                  <a:gd name="T9" fmla="*/ 1 h 32"/>
                  <a:gd name="T10" fmla="*/ 5 w 34"/>
                  <a:gd name="T11" fmla="*/ 0 h 32"/>
                  <a:gd name="T12" fmla="*/ 5 w 34"/>
                  <a:gd name="T13" fmla="*/ 1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2"/>
                  <a:gd name="T23" fmla="*/ 34 w 3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2">
                    <a:moveTo>
                      <a:pt x="5" y="19"/>
                    </a:moveTo>
                    <a:lnTo>
                      <a:pt x="0" y="18"/>
                    </a:lnTo>
                    <a:lnTo>
                      <a:pt x="23" y="32"/>
                    </a:lnTo>
                    <a:lnTo>
                      <a:pt x="34" y="14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214"/>
              <p:cNvSpPr>
                <a:spLocks/>
              </p:cNvSpPr>
              <p:nvPr/>
            </p:nvSpPr>
            <p:spPr bwMode="auto">
              <a:xfrm>
                <a:off x="5221" y="2516"/>
                <a:ext cx="50" cy="19"/>
              </a:xfrm>
              <a:custGeom>
                <a:avLst/>
                <a:gdLst>
                  <a:gd name="T0" fmla="*/ 0 w 50"/>
                  <a:gd name="T1" fmla="*/ 12 h 19"/>
                  <a:gd name="T2" fmla="*/ 9 w 50"/>
                  <a:gd name="T3" fmla="*/ 18 h 19"/>
                  <a:gd name="T4" fmla="*/ 50 w 50"/>
                  <a:gd name="T5" fmla="*/ 19 h 19"/>
                  <a:gd name="T6" fmla="*/ 50 w 50"/>
                  <a:gd name="T7" fmla="*/ 0 h 19"/>
                  <a:gd name="T8" fmla="*/ 9 w 50"/>
                  <a:gd name="T9" fmla="*/ 0 h 19"/>
                  <a:gd name="T10" fmla="*/ 18 w 50"/>
                  <a:gd name="T11" fmla="*/ 5 h 19"/>
                  <a:gd name="T12" fmla="*/ 0 w 50"/>
                  <a:gd name="T13" fmla="*/ 12 h 19"/>
                  <a:gd name="T14" fmla="*/ 2 w 50"/>
                  <a:gd name="T15" fmla="*/ 18 h 19"/>
                  <a:gd name="T16" fmla="*/ 9 w 50"/>
                  <a:gd name="T17" fmla="*/ 18 h 19"/>
                  <a:gd name="T18" fmla="*/ 0 w 50"/>
                  <a:gd name="T19" fmla="*/ 12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19"/>
                  <a:gd name="T32" fmla="*/ 50 w 50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19">
                    <a:moveTo>
                      <a:pt x="0" y="12"/>
                    </a:moveTo>
                    <a:lnTo>
                      <a:pt x="9" y="18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9" y="0"/>
                    </a:lnTo>
                    <a:lnTo>
                      <a:pt x="18" y="5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9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215"/>
              <p:cNvSpPr>
                <a:spLocks/>
              </p:cNvSpPr>
              <p:nvPr/>
            </p:nvSpPr>
            <p:spPr bwMode="auto">
              <a:xfrm>
                <a:off x="5214" y="2499"/>
                <a:ext cx="25" cy="29"/>
              </a:xfrm>
              <a:custGeom>
                <a:avLst/>
                <a:gdLst>
                  <a:gd name="T0" fmla="*/ 3 w 25"/>
                  <a:gd name="T1" fmla="*/ 17 h 29"/>
                  <a:gd name="T2" fmla="*/ 0 w 25"/>
                  <a:gd name="T3" fmla="*/ 13 h 29"/>
                  <a:gd name="T4" fmla="*/ 7 w 25"/>
                  <a:gd name="T5" fmla="*/ 29 h 29"/>
                  <a:gd name="T6" fmla="*/ 25 w 25"/>
                  <a:gd name="T7" fmla="*/ 22 h 29"/>
                  <a:gd name="T8" fmla="*/ 16 w 25"/>
                  <a:gd name="T9" fmla="*/ 4 h 29"/>
                  <a:gd name="T10" fmla="*/ 12 w 25"/>
                  <a:gd name="T11" fmla="*/ 0 h 29"/>
                  <a:gd name="T12" fmla="*/ 3 w 25"/>
                  <a:gd name="T13" fmla="*/ 1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9"/>
                  <a:gd name="T23" fmla="*/ 25 w 2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9">
                    <a:moveTo>
                      <a:pt x="3" y="17"/>
                    </a:moveTo>
                    <a:lnTo>
                      <a:pt x="0" y="13"/>
                    </a:lnTo>
                    <a:lnTo>
                      <a:pt x="7" y="29"/>
                    </a:lnTo>
                    <a:lnTo>
                      <a:pt x="25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216"/>
              <p:cNvSpPr>
                <a:spLocks/>
              </p:cNvSpPr>
              <p:nvPr/>
            </p:nvSpPr>
            <p:spPr bwMode="auto">
              <a:xfrm>
                <a:off x="5201" y="2489"/>
                <a:ext cx="25" cy="27"/>
              </a:xfrm>
              <a:custGeom>
                <a:avLst/>
                <a:gdLst>
                  <a:gd name="T0" fmla="*/ 6 w 25"/>
                  <a:gd name="T1" fmla="*/ 19 h 27"/>
                  <a:gd name="T2" fmla="*/ 0 w 25"/>
                  <a:gd name="T3" fmla="*/ 18 h 27"/>
                  <a:gd name="T4" fmla="*/ 16 w 25"/>
                  <a:gd name="T5" fmla="*/ 27 h 27"/>
                  <a:gd name="T6" fmla="*/ 25 w 25"/>
                  <a:gd name="T7" fmla="*/ 10 h 27"/>
                  <a:gd name="T8" fmla="*/ 11 w 25"/>
                  <a:gd name="T9" fmla="*/ 1 h 27"/>
                  <a:gd name="T10" fmla="*/ 7 w 25"/>
                  <a:gd name="T11" fmla="*/ 0 h 27"/>
                  <a:gd name="T12" fmla="*/ 6 w 25"/>
                  <a:gd name="T13" fmla="*/ 19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7"/>
                  <a:gd name="T23" fmla="*/ 25 w 2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7">
                    <a:moveTo>
                      <a:pt x="6" y="19"/>
                    </a:moveTo>
                    <a:lnTo>
                      <a:pt x="0" y="18"/>
                    </a:lnTo>
                    <a:lnTo>
                      <a:pt x="16" y="27"/>
                    </a:lnTo>
                    <a:lnTo>
                      <a:pt x="25" y="10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217"/>
              <p:cNvSpPr>
                <a:spLocks/>
              </p:cNvSpPr>
              <p:nvPr/>
            </p:nvSpPr>
            <p:spPr bwMode="auto">
              <a:xfrm>
                <a:off x="5171" y="2487"/>
                <a:ext cx="37" cy="21"/>
              </a:xfrm>
              <a:custGeom>
                <a:avLst/>
                <a:gdLst>
                  <a:gd name="T0" fmla="*/ 16 w 37"/>
                  <a:gd name="T1" fmla="*/ 14 h 21"/>
                  <a:gd name="T2" fmla="*/ 7 w 37"/>
                  <a:gd name="T3" fmla="*/ 20 h 21"/>
                  <a:gd name="T4" fmla="*/ 36 w 37"/>
                  <a:gd name="T5" fmla="*/ 21 h 21"/>
                  <a:gd name="T6" fmla="*/ 37 w 37"/>
                  <a:gd name="T7" fmla="*/ 2 h 21"/>
                  <a:gd name="T8" fmla="*/ 9 w 37"/>
                  <a:gd name="T9" fmla="*/ 0 h 21"/>
                  <a:gd name="T10" fmla="*/ 0 w 37"/>
                  <a:gd name="T11" fmla="*/ 5 h 21"/>
                  <a:gd name="T12" fmla="*/ 9 w 37"/>
                  <a:gd name="T13" fmla="*/ 0 h 21"/>
                  <a:gd name="T14" fmla="*/ 1 w 37"/>
                  <a:gd name="T15" fmla="*/ 0 h 21"/>
                  <a:gd name="T16" fmla="*/ 0 w 37"/>
                  <a:gd name="T17" fmla="*/ 5 h 21"/>
                  <a:gd name="T18" fmla="*/ 16 w 37"/>
                  <a:gd name="T19" fmla="*/ 14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21"/>
                  <a:gd name="T32" fmla="*/ 37 w 37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21">
                    <a:moveTo>
                      <a:pt x="16" y="14"/>
                    </a:moveTo>
                    <a:lnTo>
                      <a:pt x="7" y="20"/>
                    </a:lnTo>
                    <a:lnTo>
                      <a:pt x="36" y="21"/>
                    </a:lnTo>
                    <a:lnTo>
                      <a:pt x="37" y="2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218"/>
              <p:cNvSpPr>
                <a:spLocks/>
              </p:cNvSpPr>
              <p:nvPr/>
            </p:nvSpPr>
            <p:spPr bwMode="auto">
              <a:xfrm>
                <a:off x="5151" y="2492"/>
                <a:ext cx="36" cy="43"/>
              </a:xfrm>
              <a:custGeom>
                <a:avLst/>
                <a:gdLst>
                  <a:gd name="T0" fmla="*/ 16 w 36"/>
                  <a:gd name="T1" fmla="*/ 43 h 43"/>
                  <a:gd name="T2" fmla="*/ 18 w 36"/>
                  <a:gd name="T3" fmla="*/ 43 h 43"/>
                  <a:gd name="T4" fmla="*/ 36 w 36"/>
                  <a:gd name="T5" fmla="*/ 9 h 43"/>
                  <a:gd name="T6" fmla="*/ 20 w 36"/>
                  <a:gd name="T7" fmla="*/ 0 h 43"/>
                  <a:gd name="T8" fmla="*/ 0 w 36"/>
                  <a:gd name="T9" fmla="*/ 33 h 43"/>
                  <a:gd name="T10" fmla="*/ 2 w 36"/>
                  <a:gd name="T11" fmla="*/ 31 h 43"/>
                  <a:gd name="T12" fmla="*/ 16 w 36"/>
                  <a:gd name="T13" fmla="*/ 43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3"/>
                  <a:gd name="T23" fmla="*/ 36 w 3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3">
                    <a:moveTo>
                      <a:pt x="16" y="43"/>
                    </a:moveTo>
                    <a:lnTo>
                      <a:pt x="18" y="43"/>
                    </a:lnTo>
                    <a:lnTo>
                      <a:pt x="36" y="9"/>
                    </a:lnTo>
                    <a:lnTo>
                      <a:pt x="20" y="0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219"/>
              <p:cNvSpPr>
                <a:spLocks/>
              </p:cNvSpPr>
              <p:nvPr/>
            </p:nvSpPr>
            <p:spPr bwMode="auto">
              <a:xfrm>
                <a:off x="5120" y="2523"/>
                <a:ext cx="47" cy="52"/>
              </a:xfrm>
              <a:custGeom>
                <a:avLst/>
                <a:gdLst>
                  <a:gd name="T0" fmla="*/ 7 w 47"/>
                  <a:gd name="T1" fmla="*/ 52 h 52"/>
                  <a:gd name="T2" fmla="*/ 15 w 47"/>
                  <a:gd name="T3" fmla="*/ 48 h 52"/>
                  <a:gd name="T4" fmla="*/ 47 w 47"/>
                  <a:gd name="T5" fmla="*/ 12 h 52"/>
                  <a:gd name="T6" fmla="*/ 33 w 47"/>
                  <a:gd name="T7" fmla="*/ 0 h 52"/>
                  <a:gd name="T8" fmla="*/ 0 w 47"/>
                  <a:gd name="T9" fmla="*/ 36 h 52"/>
                  <a:gd name="T10" fmla="*/ 7 w 47"/>
                  <a:gd name="T11" fmla="*/ 32 h 52"/>
                  <a:gd name="T12" fmla="*/ 7 w 47"/>
                  <a:gd name="T13" fmla="*/ 52 h 52"/>
                  <a:gd name="T14" fmla="*/ 11 w 47"/>
                  <a:gd name="T15" fmla="*/ 52 h 52"/>
                  <a:gd name="T16" fmla="*/ 15 w 47"/>
                  <a:gd name="T17" fmla="*/ 48 h 52"/>
                  <a:gd name="T18" fmla="*/ 7 w 47"/>
                  <a:gd name="T19" fmla="*/ 52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52"/>
                  <a:gd name="T32" fmla="*/ 47 w 47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52">
                    <a:moveTo>
                      <a:pt x="7" y="52"/>
                    </a:moveTo>
                    <a:lnTo>
                      <a:pt x="15" y="48"/>
                    </a:lnTo>
                    <a:lnTo>
                      <a:pt x="47" y="12"/>
                    </a:lnTo>
                    <a:lnTo>
                      <a:pt x="33" y="0"/>
                    </a:lnTo>
                    <a:lnTo>
                      <a:pt x="0" y="36"/>
                    </a:lnTo>
                    <a:lnTo>
                      <a:pt x="7" y="32"/>
                    </a:lnTo>
                    <a:lnTo>
                      <a:pt x="7" y="52"/>
                    </a:lnTo>
                    <a:lnTo>
                      <a:pt x="11" y="52"/>
                    </a:lnTo>
                    <a:lnTo>
                      <a:pt x="15" y="4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220"/>
              <p:cNvSpPr>
                <a:spLocks/>
              </p:cNvSpPr>
              <p:nvPr/>
            </p:nvSpPr>
            <p:spPr bwMode="auto">
              <a:xfrm>
                <a:off x="5093" y="2555"/>
                <a:ext cx="34" cy="20"/>
              </a:xfrm>
              <a:custGeom>
                <a:avLst/>
                <a:gdLst>
                  <a:gd name="T0" fmla="*/ 0 w 34"/>
                  <a:gd name="T1" fmla="*/ 20 h 20"/>
                  <a:gd name="T2" fmla="*/ 2 w 34"/>
                  <a:gd name="T3" fmla="*/ 20 h 20"/>
                  <a:gd name="T4" fmla="*/ 34 w 34"/>
                  <a:gd name="T5" fmla="*/ 20 h 20"/>
                  <a:gd name="T6" fmla="*/ 34 w 34"/>
                  <a:gd name="T7" fmla="*/ 0 h 20"/>
                  <a:gd name="T8" fmla="*/ 2 w 34"/>
                  <a:gd name="T9" fmla="*/ 0 h 20"/>
                  <a:gd name="T10" fmla="*/ 4 w 34"/>
                  <a:gd name="T11" fmla="*/ 0 h 20"/>
                  <a:gd name="T12" fmla="*/ 0 w 3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0"/>
                  <a:gd name="T23" fmla="*/ 34 w 3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0">
                    <a:moveTo>
                      <a:pt x="0" y="20"/>
                    </a:moveTo>
                    <a:lnTo>
                      <a:pt x="2" y="20"/>
                    </a:lnTo>
                    <a:lnTo>
                      <a:pt x="34" y="20"/>
                    </a:lnTo>
                    <a:lnTo>
                      <a:pt x="3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221"/>
              <p:cNvSpPr>
                <a:spLocks/>
              </p:cNvSpPr>
              <p:nvPr/>
            </p:nvSpPr>
            <p:spPr bwMode="auto">
              <a:xfrm>
                <a:off x="5061" y="2550"/>
                <a:ext cx="36" cy="25"/>
              </a:xfrm>
              <a:custGeom>
                <a:avLst/>
                <a:gdLst>
                  <a:gd name="T0" fmla="*/ 0 w 36"/>
                  <a:gd name="T1" fmla="*/ 18 h 25"/>
                  <a:gd name="T2" fmla="*/ 0 w 36"/>
                  <a:gd name="T3" fmla="*/ 18 h 25"/>
                  <a:gd name="T4" fmla="*/ 32 w 36"/>
                  <a:gd name="T5" fmla="*/ 25 h 25"/>
                  <a:gd name="T6" fmla="*/ 36 w 36"/>
                  <a:gd name="T7" fmla="*/ 5 h 25"/>
                  <a:gd name="T8" fmla="*/ 3 w 36"/>
                  <a:gd name="T9" fmla="*/ 0 h 25"/>
                  <a:gd name="T10" fmla="*/ 1 w 36"/>
                  <a:gd name="T11" fmla="*/ 0 h 25"/>
                  <a:gd name="T12" fmla="*/ 0 w 36"/>
                  <a:gd name="T13" fmla="*/ 18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5"/>
                  <a:gd name="T23" fmla="*/ 36 w 3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5">
                    <a:moveTo>
                      <a:pt x="0" y="18"/>
                    </a:moveTo>
                    <a:lnTo>
                      <a:pt x="0" y="18"/>
                    </a:lnTo>
                    <a:lnTo>
                      <a:pt x="32" y="25"/>
                    </a:lnTo>
                    <a:lnTo>
                      <a:pt x="36" y="5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222"/>
              <p:cNvSpPr>
                <a:spLocks/>
              </p:cNvSpPr>
              <p:nvPr/>
            </p:nvSpPr>
            <p:spPr bwMode="auto">
              <a:xfrm>
                <a:off x="5003" y="2544"/>
                <a:ext cx="59" cy="24"/>
              </a:xfrm>
              <a:custGeom>
                <a:avLst/>
                <a:gdLst>
                  <a:gd name="T0" fmla="*/ 2 w 59"/>
                  <a:gd name="T1" fmla="*/ 20 h 24"/>
                  <a:gd name="T2" fmla="*/ 0 w 59"/>
                  <a:gd name="T3" fmla="*/ 20 h 24"/>
                  <a:gd name="T4" fmla="*/ 58 w 59"/>
                  <a:gd name="T5" fmla="*/ 24 h 24"/>
                  <a:gd name="T6" fmla="*/ 59 w 59"/>
                  <a:gd name="T7" fmla="*/ 6 h 24"/>
                  <a:gd name="T8" fmla="*/ 2 w 59"/>
                  <a:gd name="T9" fmla="*/ 0 h 24"/>
                  <a:gd name="T10" fmla="*/ 2 w 59"/>
                  <a:gd name="T11" fmla="*/ 0 h 24"/>
                  <a:gd name="T12" fmla="*/ 2 w 59"/>
                  <a:gd name="T13" fmla="*/ 2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24"/>
                  <a:gd name="T23" fmla="*/ 59 w 5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24">
                    <a:moveTo>
                      <a:pt x="2" y="20"/>
                    </a:moveTo>
                    <a:lnTo>
                      <a:pt x="0" y="20"/>
                    </a:lnTo>
                    <a:lnTo>
                      <a:pt x="58" y="24"/>
                    </a:lnTo>
                    <a:lnTo>
                      <a:pt x="59" y="6"/>
                    </a:lnTo>
                    <a:lnTo>
                      <a:pt x="2" y="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223"/>
              <p:cNvSpPr>
                <a:spLocks/>
              </p:cNvSpPr>
              <p:nvPr/>
            </p:nvSpPr>
            <p:spPr bwMode="auto">
              <a:xfrm>
                <a:off x="4962" y="2544"/>
                <a:ext cx="43" cy="20"/>
              </a:xfrm>
              <a:custGeom>
                <a:avLst/>
                <a:gdLst>
                  <a:gd name="T0" fmla="*/ 5 w 43"/>
                  <a:gd name="T1" fmla="*/ 20 h 20"/>
                  <a:gd name="T2" fmla="*/ 3 w 43"/>
                  <a:gd name="T3" fmla="*/ 20 h 20"/>
                  <a:gd name="T4" fmla="*/ 43 w 43"/>
                  <a:gd name="T5" fmla="*/ 20 h 20"/>
                  <a:gd name="T6" fmla="*/ 43 w 43"/>
                  <a:gd name="T7" fmla="*/ 0 h 20"/>
                  <a:gd name="T8" fmla="*/ 1 w 43"/>
                  <a:gd name="T9" fmla="*/ 0 h 20"/>
                  <a:gd name="T10" fmla="*/ 0 w 43"/>
                  <a:gd name="T11" fmla="*/ 2 h 20"/>
                  <a:gd name="T12" fmla="*/ 5 w 43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0"/>
                  <a:gd name="T23" fmla="*/ 43 w 43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0">
                    <a:moveTo>
                      <a:pt x="5" y="20"/>
                    </a:moveTo>
                    <a:lnTo>
                      <a:pt x="3" y="20"/>
                    </a:lnTo>
                    <a:lnTo>
                      <a:pt x="43" y="20"/>
                    </a:lnTo>
                    <a:lnTo>
                      <a:pt x="4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224"/>
              <p:cNvSpPr>
                <a:spLocks/>
              </p:cNvSpPr>
              <p:nvPr/>
            </p:nvSpPr>
            <p:spPr bwMode="auto">
              <a:xfrm>
                <a:off x="4922" y="2546"/>
                <a:ext cx="45" cy="29"/>
              </a:xfrm>
              <a:custGeom>
                <a:avLst/>
                <a:gdLst>
                  <a:gd name="T0" fmla="*/ 0 w 45"/>
                  <a:gd name="T1" fmla="*/ 18 h 29"/>
                  <a:gd name="T2" fmla="*/ 13 w 45"/>
                  <a:gd name="T3" fmla="*/ 25 h 29"/>
                  <a:gd name="T4" fmla="*/ 45 w 45"/>
                  <a:gd name="T5" fmla="*/ 18 h 29"/>
                  <a:gd name="T6" fmla="*/ 40 w 45"/>
                  <a:gd name="T7" fmla="*/ 0 h 29"/>
                  <a:gd name="T8" fmla="*/ 7 w 45"/>
                  <a:gd name="T9" fmla="*/ 7 h 29"/>
                  <a:gd name="T10" fmla="*/ 20 w 45"/>
                  <a:gd name="T11" fmla="*/ 15 h 29"/>
                  <a:gd name="T12" fmla="*/ 0 w 45"/>
                  <a:gd name="T13" fmla="*/ 18 h 29"/>
                  <a:gd name="T14" fmla="*/ 2 w 45"/>
                  <a:gd name="T15" fmla="*/ 29 h 29"/>
                  <a:gd name="T16" fmla="*/ 13 w 45"/>
                  <a:gd name="T17" fmla="*/ 25 h 29"/>
                  <a:gd name="T18" fmla="*/ 0 w 45"/>
                  <a:gd name="T19" fmla="*/ 18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9"/>
                  <a:gd name="T32" fmla="*/ 45 w 45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9">
                    <a:moveTo>
                      <a:pt x="0" y="18"/>
                    </a:moveTo>
                    <a:lnTo>
                      <a:pt x="13" y="25"/>
                    </a:lnTo>
                    <a:lnTo>
                      <a:pt x="45" y="18"/>
                    </a:lnTo>
                    <a:lnTo>
                      <a:pt x="40" y="0"/>
                    </a:lnTo>
                    <a:lnTo>
                      <a:pt x="7" y="7"/>
                    </a:lnTo>
                    <a:lnTo>
                      <a:pt x="20" y="15"/>
                    </a:lnTo>
                    <a:lnTo>
                      <a:pt x="0" y="18"/>
                    </a:lnTo>
                    <a:lnTo>
                      <a:pt x="2" y="29"/>
                    </a:lnTo>
                    <a:lnTo>
                      <a:pt x="13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225"/>
              <p:cNvSpPr>
                <a:spLocks/>
              </p:cNvSpPr>
              <p:nvPr/>
            </p:nvSpPr>
            <p:spPr bwMode="auto">
              <a:xfrm>
                <a:off x="4918" y="2534"/>
                <a:ext cx="24" cy="30"/>
              </a:xfrm>
              <a:custGeom>
                <a:avLst/>
                <a:gdLst>
                  <a:gd name="T0" fmla="*/ 4 w 24"/>
                  <a:gd name="T1" fmla="*/ 16 h 30"/>
                  <a:gd name="T2" fmla="*/ 0 w 24"/>
                  <a:gd name="T3" fmla="*/ 9 h 30"/>
                  <a:gd name="T4" fmla="*/ 4 w 24"/>
                  <a:gd name="T5" fmla="*/ 30 h 30"/>
                  <a:gd name="T6" fmla="*/ 24 w 24"/>
                  <a:gd name="T7" fmla="*/ 27 h 30"/>
                  <a:gd name="T8" fmla="*/ 18 w 24"/>
                  <a:gd name="T9" fmla="*/ 5 h 30"/>
                  <a:gd name="T10" fmla="*/ 15 w 24"/>
                  <a:gd name="T11" fmla="*/ 0 h 30"/>
                  <a:gd name="T12" fmla="*/ 18 w 24"/>
                  <a:gd name="T13" fmla="*/ 5 h 30"/>
                  <a:gd name="T14" fmla="*/ 18 w 24"/>
                  <a:gd name="T15" fmla="*/ 1 h 30"/>
                  <a:gd name="T16" fmla="*/ 15 w 24"/>
                  <a:gd name="T17" fmla="*/ 0 h 30"/>
                  <a:gd name="T18" fmla="*/ 4 w 24"/>
                  <a:gd name="T19" fmla="*/ 1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30"/>
                  <a:gd name="T32" fmla="*/ 24 w 24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30">
                    <a:moveTo>
                      <a:pt x="4" y="16"/>
                    </a:moveTo>
                    <a:lnTo>
                      <a:pt x="0" y="9"/>
                    </a:lnTo>
                    <a:lnTo>
                      <a:pt x="4" y="30"/>
                    </a:lnTo>
                    <a:lnTo>
                      <a:pt x="24" y="27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18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226"/>
              <p:cNvSpPr>
                <a:spLocks/>
              </p:cNvSpPr>
              <p:nvPr/>
            </p:nvSpPr>
            <p:spPr bwMode="auto">
              <a:xfrm>
                <a:off x="4902" y="2517"/>
                <a:ext cx="31" cy="33"/>
              </a:xfrm>
              <a:custGeom>
                <a:avLst/>
                <a:gdLst>
                  <a:gd name="T0" fmla="*/ 13 w 31"/>
                  <a:gd name="T1" fmla="*/ 20 h 33"/>
                  <a:gd name="T2" fmla="*/ 2 w 31"/>
                  <a:gd name="T3" fmla="*/ 20 h 33"/>
                  <a:gd name="T4" fmla="*/ 20 w 31"/>
                  <a:gd name="T5" fmla="*/ 33 h 33"/>
                  <a:gd name="T6" fmla="*/ 31 w 31"/>
                  <a:gd name="T7" fmla="*/ 17 h 33"/>
                  <a:gd name="T8" fmla="*/ 11 w 31"/>
                  <a:gd name="T9" fmla="*/ 4 h 33"/>
                  <a:gd name="T10" fmla="*/ 0 w 31"/>
                  <a:gd name="T11" fmla="*/ 6 h 33"/>
                  <a:gd name="T12" fmla="*/ 11 w 31"/>
                  <a:gd name="T13" fmla="*/ 4 h 33"/>
                  <a:gd name="T14" fmla="*/ 6 w 31"/>
                  <a:gd name="T15" fmla="*/ 0 h 33"/>
                  <a:gd name="T16" fmla="*/ 0 w 31"/>
                  <a:gd name="T17" fmla="*/ 6 h 33"/>
                  <a:gd name="T18" fmla="*/ 13 w 31"/>
                  <a:gd name="T19" fmla="*/ 2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33"/>
                  <a:gd name="T32" fmla="*/ 31 w 31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33">
                    <a:moveTo>
                      <a:pt x="13" y="20"/>
                    </a:moveTo>
                    <a:lnTo>
                      <a:pt x="2" y="20"/>
                    </a:lnTo>
                    <a:lnTo>
                      <a:pt x="20" y="33"/>
                    </a:lnTo>
                    <a:lnTo>
                      <a:pt x="31" y="17"/>
                    </a:lnTo>
                    <a:lnTo>
                      <a:pt x="11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227"/>
              <p:cNvSpPr>
                <a:spLocks/>
              </p:cNvSpPr>
              <p:nvPr/>
            </p:nvSpPr>
            <p:spPr bwMode="auto">
              <a:xfrm>
                <a:off x="4881" y="2523"/>
                <a:ext cx="34" cy="34"/>
              </a:xfrm>
              <a:custGeom>
                <a:avLst/>
                <a:gdLst>
                  <a:gd name="T0" fmla="*/ 9 w 34"/>
                  <a:gd name="T1" fmla="*/ 34 h 34"/>
                  <a:gd name="T2" fmla="*/ 12 w 34"/>
                  <a:gd name="T3" fmla="*/ 32 h 34"/>
                  <a:gd name="T4" fmla="*/ 34 w 34"/>
                  <a:gd name="T5" fmla="*/ 14 h 34"/>
                  <a:gd name="T6" fmla="*/ 21 w 34"/>
                  <a:gd name="T7" fmla="*/ 0 h 34"/>
                  <a:gd name="T8" fmla="*/ 0 w 34"/>
                  <a:gd name="T9" fmla="*/ 18 h 34"/>
                  <a:gd name="T10" fmla="*/ 3 w 34"/>
                  <a:gd name="T11" fmla="*/ 16 h 34"/>
                  <a:gd name="T12" fmla="*/ 9 w 34"/>
                  <a:gd name="T13" fmla="*/ 3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4"/>
                  <a:gd name="T23" fmla="*/ 34 w 34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4">
                    <a:moveTo>
                      <a:pt x="9" y="34"/>
                    </a:moveTo>
                    <a:lnTo>
                      <a:pt x="12" y="32"/>
                    </a:lnTo>
                    <a:lnTo>
                      <a:pt x="34" y="14"/>
                    </a:lnTo>
                    <a:lnTo>
                      <a:pt x="21" y="0"/>
                    </a:lnTo>
                    <a:lnTo>
                      <a:pt x="0" y="18"/>
                    </a:lnTo>
                    <a:lnTo>
                      <a:pt x="3" y="16"/>
                    </a:ln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228"/>
              <p:cNvSpPr>
                <a:spLocks/>
              </p:cNvSpPr>
              <p:nvPr/>
            </p:nvSpPr>
            <p:spPr bwMode="auto">
              <a:xfrm>
                <a:off x="4857" y="2539"/>
                <a:ext cx="33" cy="25"/>
              </a:xfrm>
              <a:custGeom>
                <a:avLst/>
                <a:gdLst>
                  <a:gd name="T0" fmla="*/ 2 w 33"/>
                  <a:gd name="T1" fmla="*/ 25 h 25"/>
                  <a:gd name="T2" fmla="*/ 4 w 33"/>
                  <a:gd name="T3" fmla="*/ 25 h 25"/>
                  <a:gd name="T4" fmla="*/ 33 w 33"/>
                  <a:gd name="T5" fmla="*/ 18 h 25"/>
                  <a:gd name="T6" fmla="*/ 27 w 33"/>
                  <a:gd name="T7" fmla="*/ 0 h 25"/>
                  <a:gd name="T8" fmla="*/ 0 w 33"/>
                  <a:gd name="T9" fmla="*/ 7 h 25"/>
                  <a:gd name="T10" fmla="*/ 2 w 33"/>
                  <a:gd name="T11" fmla="*/ 5 h 25"/>
                  <a:gd name="T12" fmla="*/ 2 w 3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5"/>
                  <a:gd name="T23" fmla="*/ 33 w 3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5">
                    <a:moveTo>
                      <a:pt x="2" y="25"/>
                    </a:moveTo>
                    <a:lnTo>
                      <a:pt x="4" y="25"/>
                    </a:lnTo>
                    <a:lnTo>
                      <a:pt x="33" y="18"/>
                    </a:lnTo>
                    <a:lnTo>
                      <a:pt x="27" y="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229"/>
              <p:cNvSpPr>
                <a:spLocks/>
              </p:cNvSpPr>
              <p:nvPr/>
            </p:nvSpPr>
            <p:spPr bwMode="auto">
              <a:xfrm>
                <a:off x="4630" y="2544"/>
                <a:ext cx="229" cy="26"/>
              </a:xfrm>
              <a:custGeom>
                <a:avLst/>
                <a:gdLst>
                  <a:gd name="T0" fmla="*/ 0 w 229"/>
                  <a:gd name="T1" fmla="*/ 17 h 26"/>
                  <a:gd name="T2" fmla="*/ 11 w 229"/>
                  <a:gd name="T3" fmla="*/ 26 h 26"/>
                  <a:gd name="T4" fmla="*/ 229 w 229"/>
                  <a:gd name="T5" fmla="*/ 20 h 26"/>
                  <a:gd name="T6" fmla="*/ 229 w 229"/>
                  <a:gd name="T7" fmla="*/ 0 h 26"/>
                  <a:gd name="T8" fmla="*/ 11 w 229"/>
                  <a:gd name="T9" fmla="*/ 6 h 26"/>
                  <a:gd name="T10" fmla="*/ 20 w 229"/>
                  <a:gd name="T11" fmla="*/ 15 h 26"/>
                  <a:gd name="T12" fmla="*/ 0 w 229"/>
                  <a:gd name="T13" fmla="*/ 17 h 26"/>
                  <a:gd name="T14" fmla="*/ 2 w 229"/>
                  <a:gd name="T15" fmla="*/ 26 h 26"/>
                  <a:gd name="T16" fmla="*/ 11 w 229"/>
                  <a:gd name="T17" fmla="*/ 26 h 26"/>
                  <a:gd name="T18" fmla="*/ 0 w 229"/>
                  <a:gd name="T19" fmla="*/ 17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9"/>
                  <a:gd name="T31" fmla="*/ 0 h 26"/>
                  <a:gd name="T32" fmla="*/ 229 w 229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9" h="26">
                    <a:moveTo>
                      <a:pt x="0" y="17"/>
                    </a:moveTo>
                    <a:lnTo>
                      <a:pt x="11" y="26"/>
                    </a:lnTo>
                    <a:lnTo>
                      <a:pt x="229" y="20"/>
                    </a:lnTo>
                    <a:lnTo>
                      <a:pt x="229" y="0"/>
                    </a:lnTo>
                    <a:lnTo>
                      <a:pt x="11" y="6"/>
                    </a:lnTo>
                    <a:lnTo>
                      <a:pt x="20" y="15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11" y="2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230"/>
              <p:cNvSpPr>
                <a:spLocks/>
              </p:cNvSpPr>
              <p:nvPr/>
            </p:nvSpPr>
            <p:spPr bwMode="auto">
              <a:xfrm>
                <a:off x="4627" y="2523"/>
                <a:ext cx="23" cy="38"/>
              </a:xfrm>
              <a:custGeom>
                <a:avLst/>
                <a:gdLst>
                  <a:gd name="T0" fmla="*/ 1 w 23"/>
                  <a:gd name="T1" fmla="*/ 14 h 38"/>
                  <a:gd name="T2" fmla="*/ 0 w 23"/>
                  <a:gd name="T3" fmla="*/ 9 h 38"/>
                  <a:gd name="T4" fmla="*/ 3 w 23"/>
                  <a:gd name="T5" fmla="*/ 38 h 38"/>
                  <a:gd name="T6" fmla="*/ 23 w 23"/>
                  <a:gd name="T7" fmla="*/ 36 h 38"/>
                  <a:gd name="T8" fmla="*/ 18 w 23"/>
                  <a:gd name="T9" fmla="*/ 5 h 38"/>
                  <a:gd name="T10" fmla="*/ 16 w 23"/>
                  <a:gd name="T11" fmla="*/ 0 h 38"/>
                  <a:gd name="T12" fmla="*/ 1 w 23"/>
                  <a:gd name="T13" fmla="*/ 14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8"/>
                  <a:gd name="T23" fmla="*/ 23 w 23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8">
                    <a:moveTo>
                      <a:pt x="1" y="14"/>
                    </a:moveTo>
                    <a:lnTo>
                      <a:pt x="0" y="9"/>
                    </a:lnTo>
                    <a:lnTo>
                      <a:pt x="3" y="38"/>
                    </a:lnTo>
                    <a:lnTo>
                      <a:pt x="23" y="36"/>
                    </a:lnTo>
                    <a:lnTo>
                      <a:pt x="18" y="5"/>
                    </a:lnTo>
                    <a:lnTo>
                      <a:pt x="16" y="0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231"/>
              <p:cNvSpPr>
                <a:spLocks/>
              </p:cNvSpPr>
              <p:nvPr/>
            </p:nvSpPr>
            <p:spPr bwMode="auto">
              <a:xfrm>
                <a:off x="4567" y="2462"/>
                <a:ext cx="76" cy="75"/>
              </a:xfrm>
              <a:custGeom>
                <a:avLst/>
                <a:gdLst>
                  <a:gd name="T0" fmla="*/ 5 w 76"/>
                  <a:gd name="T1" fmla="*/ 19 h 75"/>
                  <a:gd name="T2" fmla="*/ 0 w 76"/>
                  <a:gd name="T3" fmla="*/ 18 h 75"/>
                  <a:gd name="T4" fmla="*/ 61 w 76"/>
                  <a:gd name="T5" fmla="*/ 75 h 75"/>
                  <a:gd name="T6" fmla="*/ 76 w 76"/>
                  <a:gd name="T7" fmla="*/ 61 h 75"/>
                  <a:gd name="T8" fmla="*/ 13 w 76"/>
                  <a:gd name="T9" fmla="*/ 3 h 75"/>
                  <a:gd name="T10" fmla="*/ 7 w 76"/>
                  <a:gd name="T11" fmla="*/ 0 h 75"/>
                  <a:gd name="T12" fmla="*/ 5 w 76"/>
                  <a:gd name="T13" fmla="*/ 1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75"/>
                  <a:gd name="T23" fmla="*/ 76 w 76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75">
                    <a:moveTo>
                      <a:pt x="5" y="19"/>
                    </a:moveTo>
                    <a:lnTo>
                      <a:pt x="0" y="18"/>
                    </a:lnTo>
                    <a:lnTo>
                      <a:pt x="61" y="75"/>
                    </a:lnTo>
                    <a:lnTo>
                      <a:pt x="76" y="61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232"/>
              <p:cNvSpPr>
                <a:spLocks/>
              </p:cNvSpPr>
              <p:nvPr/>
            </p:nvSpPr>
            <p:spPr bwMode="auto">
              <a:xfrm>
                <a:off x="4508" y="2462"/>
                <a:ext cx="66" cy="19"/>
              </a:xfrm>
              <a:custGeom>
                <a:avLst/>
                <a:gdLst>
                  <a:gd name="T0" fmla="*/ 0 w 66"/>
                  <a:gd name="T1" fmla="*/ 14 h 19"/>
                  <a:gd name="T2" fmla="*/ 9 w 66"/>
                  <a:gd name="T3" fmla="*/ 19 h 19"/>
                  <a:gd name="T4" fmla="*/ 64 w 66"/>
                  <a:gd name="T5" fmla="*/ 19 h 19"/>
                  <a:gd name="T6" fmla="*/ 66 w 66"/>
                  <a:gd name="T7" fmla="*/ 0 h 19"/>
                  <a:gd name="T8" fmla="*/ 9 w 66"/>
                  <a:gd name="T9" fmla="*/ 0 h 19"/>
                  <a:gd name="T10" fmla="*/ 16 w 66"/>
                  <a:gd name="T11" fmla="*/ 5 h 19"/>
                  <a:gd name="T12" fmla="*/ 0 w 66"/>
                  <a:gd name="T13" fmla="*/ 14 h 19"/>
                  <a:gd name="T14" fmla="*/ 1 w 66"/>
                  <a:gd name="T15" fmla="*/ 19 h 19"/>
                  <a:gd name="T16" fmla="*/ 9 w 66"/>
                  <a:gd name="T17" fmla="*/ 19 h 19"/>
                  <a:gd name="T18" fmla="*/ 0 w 66"/>
                  <a:gd name="T19" fmla="*/ 14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9"/>
                  <a:gd name="T32" fmla="*/ 66 w 66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9">
                    <a:moveTo>
                      <a:pt x="0" y="14"/>
                    </a:moveTo>
                    <a:lnTo>
                      <a:pt x="9" y="19"/>
                    </a:lnTo>
                    <a:lnTo>
                      <a:pt x="64" y="19"/>
                    </a:lnTo>
                    <a:lnTo>
                      <a:pt x="66" y="0"/>
                    </a:lnTo>
                    <a:lnTo>
                      <a:pt x="9" y="0"/>
                    </a:lnTo>
                    <a:lnTo>
                      <a:pt x="16" y="5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9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233"/>
              <p:cNvSpPr>
                <a:spLocks/>
              </p:cNvSpPr>
              <p:nvPr/>
            </p:nvSpPr>
            <p:spPr bwMode="auto">
              <a:xfrm>
                <a:off x="4500" y="2451"/>
                <a:ext cx="24" cy="25"/>
              </a:xfrm>
              <a:custGeom>
                <a:avLst/>
                <a:gdLst>
                  <a:gd name="T0" fmla="*/ 2 w 24"/>
                  <a:gd name="T1" fmla="*/ 14 h 25"/>
                  <a:gd name="T2" fmla="*/ 0 w 24"/>
                  <a:gd name="T3" fmla="*/ 11 h 25"/>
                  <a:gd name="T4" fmla="*/ 8 w 24"/>
                  <a:gd name="T5" fmla="*/ 25 h 25"/>
                  <a:gd name="T6" fmla="*/ 24 w 24"/>
                  <a:gd name="T7" fmla="*/ 16 h 25"/>
                  <a:gd name="T8" fmla="*/ 17 w 24"/>
                  <a:gd name="T9" fmla="*/ 2 h 25"/>
                  <a:gd name="T10" fmla="*/ 15 w 24"/>
                  <a:gd name="T11" fmla="*/ 0 h 25"/>
                  <a:gd name="T12" fmla="*/ 2 w 24"/>
                  <a:gd name="T13" fmla="*/ 14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5"/>
                  <a:gd name="T23" fmla="*/ 24 w 24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5">
                    <a:moveTo>
                      <a:pt x="2" y="14"/>
                    </a:moveTo>
                    <a:lnTo>
                      <a:pt x="0" y="11"/>
                    </a:lnTo>
                    <a:lnTo>
                      <a:pt x="8" y="25"/>
                    </a:lnTo>
                    <a:lnTo>
                      <a:pt x="24" y="16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234"/>
              <p:cNvSpPr>
                <a:spLocks/>
              </p:cNvSpPr>
              <p:nvPr/>
            </p:nvSpPr>
            <p:spPr bwMode="auto">
              <a:xfrm>
                <a:off x="4470" y="2420"/>
                <a:ext cx="45" cy="45"/>
              </a:xfrm>
              <a:custGeom>
                <a:avLst/>
                <a:gdLst>
                  <a:gd name="T0" fmla="*/ 5 w 45"/>
                  <a:gd name="T1" fmla="*/ 20 h 45"/>
                  <a:gd name="T2" fmla="*/ 0 w 45"/>
                  <a:gd name="T3" fmla="*/ 16 h 45"/>
                  <a:gd name="T4" fmla="*/ 32 w 45"/>
                  <a:gd name="T5" fmla="*/ 45 h 45"/>
                  <a:gd name="T6" fmla="*/ 45 w 45"/>
                  <a:gd name="T7" fmla="*/ 31 h 45"/>
                  <a:gd name="T8" fmla="*/ 12 w 45"/>
                  <a:gd name="T9" fmla="*/ 2 h 45"/>
                  <a:gd name="T10" fmla="*/ 9 w 45"/>
                  <a:gd name="T11" fmla="*/ 0 h 45"/>
                  <a:gd name="T12" fmla="*/ 5 w 45"/>
                  <a:gd name="T13" fmla="*/ 2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45"/>
                  <a:gd name="T23" fmla="*/ 45 w 45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45">
                    <a:moveTo>
                      <a:pt x="5" y="20"/>
                    </a:moveTo>
                    <a:lnTo>
                      <a:pt x="0" y="16"/>
                    </a:lnTo>
                    <a:lnTo>
                      <a:pt x="32" y="45"/>
                    </a:lnTo>
                    <a:lnTo>
                      <a:pt x="45" y="31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235"/>
              <p:cNvSpPr>
                <a:spLocks/>
              </p:cNvSpPr>
              <p:nvPr/>
            </p:nvSpPr>
            <p:spPr bwMode="auto">
              <a:xfrm>
                <a:off x="4414" y="2411"/>
                <a:ext cx="65" cy="29"/>
              </a:xfrm>
              <a:custGeom>
                <a:avLst/>
                <a:gdLst>
                  <a:gd name="T0" fmla="*/ 0 w 65"/>
                  <a:gd name="T1" fmla="*/ 15 h 29"/>
                  <a:gd name="T2" fmla="*/ 5 w 65"/>
                  <a:gd name="T3" fmla="*/ 18 h 29"/>
                  <a:gd name="T4" fmla="*/ 61 w 65"/>
                  <a:gd name="T5" fmla="*/ 29 h 29"/>
                  <a:gd name="T6" fmla="*/ 65 w 65"/>
                  <a:gd name="T7" fmla="*/ 9 h 29"/>
                  <a:gd name="T8" fmla="*/ 9 w 65"/>
                  <a:gd name="T9" fmla="*/ 0 h 29"/>
                  <a:gd name="T10" fmla="*/ 14 w 65"/>
                  <a:gd name="T11" fmla="*/ 2 h 29"/>
                  <a:gd name="T12" fmla="*/ 0 w 65"/>
                  <a:gd name="T13" fmla="*/ 15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5"/>
                    </a:moveTo>
                    <a:lnTo>
                      <a:pt x="5" y="18"/>
                    </a:lnTo>
                    <a:lnTo>
                      <a:pt x="61" y="29"/>
                    </a:lnTo>
                    <a:lnTo>
                      <a:pt x="65" y="9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236"/>
              <p:cNvSpPr>
                <a:spLocks/>
              </p:cNvSpPr>
              <p:nvPr/>
            </p:nvSpPr>
            <p:spPr bwMode="auto">
              <a:xfrm>
                <a:off x="4385" y="2384"/>
                <a:ext cx="43" cy="42"/>
              </a:xfrm>
              <a:custGeom>
                <a:avLst/>
                <a:gdLst>
                  <a:gd name="T0" fmla="*/ 0 w 43"/>
                  <a:gd name="T1" fmla="*/ 9 h 42"/>
                  <a:gd name="T2" fmla="*/ 2 w 43"/>
                  <a:gd name="T3" fmla="*/ 13 h 42"/>
                  <a:gd name="T4" fmla="*/ 29 w 43"/>
                  <a:gd name="T5" fmla="*/ 42 h 42"/>
                  <a:gd name="T6" fmla="*/ 43 w 43"/>
                  <a:gd name="T7" fmla="*/ 29 h 42"/>
                  <a:gd name="T8" fmla="*/ 16 w 43"/>
                  <a:gd name="T9" fmla="*/ 0 h 42"/>
                  <a:gd name="T10" fmla="*/ 18 w 43"/>
                  <a:gd name="T11" fmla="*/ 6 h 42"/>
                  <a:gd name="T12" fmla="*/ 0 w 43"/>
                  <a:gd name="T13" fmla="*/ 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42"/>
                  <a:gd name="T23" fmla="*/ 43 w 4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42">
                    <a:moveTo>
                      <a:pt x="0" y="9"/>
                    </a:moveTo>
                    <a:lnTo>
                      <a:pt x="2" y="13"/>
                    </a:lnTo>
                    <a:lnTo>
                      <a:pt x="29" y="42"/>
                    </a:lnTo>
                    <a:lnTo>
                      <a:pt x="43" y="29"/>
                    </a:lnTo>
                    <a:lnTo>
                      <a:pt x="16" y="0"/>
                    </a:lnTo>
                    <a:lnTo>
                      <a:pt x="18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237"/>
              <p:cNvSpPr>
                <a:spLocks/>
              </p:cNvSpPr>
              <p:nvPr/>
            </p:nvSpPr>
            <p:spPr bwMode="auto">
              <a:xfrm>
                <a:off x="4380" y="2352"/>
                <a:ext cx="23" cy="41"/>
              </a:xfrm>
              <a:custGeom>
                <a:avLst/>
                <a:gdLst>
                  <a:gd name="T0" fmla="*/ 9 w 23"/>
                  <a:gd name="T1" fmla="*/ 18 h 41"/>
                  <a:gd name="T2" fmla="*/ 0 w 23"/>
                  <a:gd name="T3" fmla="*/ 10 h 41"/>
                  <a:gd name="T4" fmla="*/ 5 w 23"/>
                  <a:gd name="T5" fmla="*/ 41 h 41"/>
                  <a:gd name="T6" fmla="*/ 23 w 23"/>
                  <a:gd name="T7" fmla="*/ 38 h 41"/>
                  <a:gd name="T8" fmla="*/ 18 w 23"/>
                  <a:gd name="T9" fmla="*/ 7 h 41"/>
                  <a:gd name="T10" fmla="*/ 9 w 23"/>
                  <a:gd name="T11" fmla="*/ 0 h 41"/>
                  <a:gd name="T12" fmla="*/ 18 w 23"/>
                  <a:gd name="T13" fmla="*/ 7 h 41"/>
                  <a:gd name="T14" fmla="*/ 18 w 23"/>
                  <a:gd name="T15" fmla="*/ 0 h 41"/>
                  <a:gd name="T16" fmla="*/ 9 w 23"/>
                  <a:gd name="T17" fmla="*/ 0 h 41"/>
                  <a:gd name="T18" fmla="*/ 9 w 23"/>
                  <a:gd name="T19" fmla="*/ 18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41"/>
                  <a:gd name="T32" fmla="*/ 23 w 23"/>
                  <a:gd name="T33" fmla="*/ 41 h 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41">
                    <a:moveTo>
                      <a:pt x="9" y="18"/>
                    </a:moveTo>
                    <a:lnTo>
                      <a:pt x="0" y="10"/>
                    </a:lnTo>
                    <a:lnTo>
                      <a:pt x="5" y="41"/>
                    </a:lnTo>
                    <a:lnTo>
                      <a:pt x="23" y="38"/>
                    </a:lnTo>
                    <a:lnTo>
                      <a:pt x="18" y="7"/>
                    </a:lnTo>
                    <a:lnTo>
                      <a:pt x="9" y="0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238"/>
              <p:cNvSpPr>
                <a:spLocks/>
              </p:cNvSpPr>
              <p:nvPr/>
            </p:nvSpPr>
            <p:spPr bwMode="auto">
              <a:xfrm>
                <a:off x="4347" y="2352"/>
                <a:ext cx="42" cy="18"/>
              </a:xfrm>
              <a:custGeom>
                <a:avLst/>
                <a:gdLst>
                  <a:gd name="T0" fmla="*/ 15 w 42"/>
                  <a:gd name="T1" fmla="*/ 14 h 18"/>
                  <a:gd name="T2" fmla="*/ 7 w 42"/>
                  <a:gd name="T3" fmla="*/ 18 h 18"/>
                  <a:gd name="T4" fmla="*/ 42 w 42"/>
                  <a:gd name="T5" fmla="*/ 18 h 18"/>
                  <a:gd name="T6" fmla="*/ 42 w 42"/>
                  <a:gd name="T7" fmla="*/ 0 h 18"/>
                  <a:gd name="T8" fmla="*/ 7 w 42"/>
                  <a:gd name="T9" fmla="*/ 0 h 18"/>
                  <a:gd name="T10" fmla="*/ 0 w 42"/>
                  <a:gd name="T11" fmla="*/ 3 h 18"/>
                  <a:gd name="T12" fmla="*/ 7 w 42"/>
                  <a:gd name="T13" fmla="*/ 0 h 18"/>
                  <a:gd name="T14" fmla="*/ 2 w 42"/>
                  <a:gd name="T15" fmla="*/ 0 h 18"/>
                  <a:gd name="T16" fmla="*/ 0 w 42"/>
                  <a:gd name="T17" fmla="*/ 3 h 18"/>
                  <a:gd name="T18" fmla="*/ 15 w 42"/>
                  <a:gd name="T19" fmla="*/ 14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8"/>
                  <a:gd name="T32" fmla="*/ 42 w 4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8">
                    <a:moveTo>
                      <a:pt x="15" y="14"/>
                    </a:moveTo>
                    <a:lnTo>
                      <a:pt x="7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239"/>
              <p:cNvSpPr>
                <a:spLocks/>
              </p:cNvSpPr>
              <p:nvPr/>
            </p:nvSpPr>
            <p:spPr bwMode="auto">
              <a:xfrm>
                <a:off x="4333" y="2355"/>
                <a:ext cx="29" cy="35"/>
              </a:xfrm>
              <a:custGeom>
                <a:avLst/>
                <a:gdLst>
                  <a:gd name="T0" fmla="*/ 7 w 29"/>
                  <a:gd name="T1" fmla="*/ 35 h 35"/>
                  <a:gd name="T2" fmla="*/ 14 w 29"/>
                  <a:gd name="T3" fmla="*/ 31 h 35"/>
                  <a:gd name="T4" fmla="*/ 29 w 29"/>
                  <a:gd name="T5" fmla="*/ 11 h 35"/>
                  <a:gd name="T6" fmla="*/ 14 w 29"/>
                  <a:gd name="T7" fmla="*/ 0 h 35"/>
                  <a:gd name="T8" fmla="*/ 0 w 29"/>
                  <a:gd name="T9" fmla="*/ 18 h 35"/>
                  <a:gd name="T10" fmla="*/ 7 w 29"/>
                  <a:gd name="T11" fmla="*/ 15 h 35"/>
                  <a:gd name="T12" fmla="*/ 7 w 29"/>
                  <a:gd name="T13" fmla="*/ 35 h 35"/>
                  <a:gd name="T14" fmla="*/ 11 w 29"/>
                  <a:gd name="T15" fmla="*/ 35 h 35"/>
                  <a:gd name="T16" fmla="*/ 14 w 29"/>
                  <a:gd name="T17" fmla="*/ 31 h 35"/>
                  <a:gd name="T18" fmla="*/ 7 w 29"/>
                  <a:gd name="T19" fmla="*/ 35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35"/>
                  <a:gd name="T32" fmla="*/ 29 w 29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35">
                    <a:moveTo>
                      <a:pt x="7" y="35"/>
                    </a:moveTo>
                    <a:lnTo>
                      <a:pt x="14" y="31"/>
                    </a:lnTo>
                    <a:lnTo>
                      <a:pt x="29" y="11"/>
                    </a:lnTo>
                    <a:lnTo>
                      <a:pt x="14" y="0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7" y="35"/>
                    </a:lnTo>
                    <a:lnTo>
                      <a:pt x="11" y="35"/>
                    </a:lnTo>
                    <a:lnTo>
                      <a:pt x="14" y="31"/>
                    </a:lnTo>
                    <a:lnTo>
                      <a:pt x="7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240"/>
              <p:cNvSpPr>
                <a:spLocks/>
              </p:cNvSpPr>
              <p:nvPr/>
            </p:nvSpPr>
            <p:spPr bwMode="auto">
              <a:xfrm>
                <a:off x="4291" y="2368"/>
                <a:ext cx="49" cy="22"/>
              </a:xfrm>
              <a:custGeom>
                <a:avLst/>
                <a:gdLst>
                  <a:gd name="T0" fmla="*/ 13 w 49"/>
                  <a:gd name="T1" fmla="*/ 18 h 22"/>
                  <a:gd name="T2" fmla="*/ 6 w 49"/>
                  <a:gd name="T3" fmla="*/ 20 h 22"/>
                  <a:gd name="T4" fmla="*/ 49 w 49"/>
                  <a:gd name="T5" fmla="*/ 22 h 22"/>
                  <a:gd name="T6" fmla="*/ 49 w 49"/>
                  <a:gd name="T7" fmla="*/ 2 h 22"/>
                  <a:gd name="T8" fmla="*/ 8 w 49"/>
                  <a:gd name="T9" fmla="*/ 0 h 22"/>
                  <a:gd name="T10" fmla="*/ 0 w 49"/>
                  <a:gd name="T11" fmla="*/ 4 h 22"/>
                  <a:gd name="T12" fmla="*/ 8 w 49"/>
                  <a:gd name="T13" fmla="*/ 2 h 22"/>
                  <a:gd name="T14" fmla="*/ 2 w 49"/>
                  <a:gd name="T15" fmla="*/ 0 h 22"/>
                  <a:gd name="T16" fmla="*/ 0 w 49"/>
                  <a:gd name="T17" fmla="*/ 4 h 22"/>
                  <a:gd name="T18" fmla="*/ 13 w 49"/>
                  <a:gd name="T19" fmla="*/ 18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22"/>
                  <a:gd name="T32" fmla="*/ 49 w 49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22">
                    <a:moveTo>
                      <a:pt x="13" y="18"/>
                    </a:moveTo>
                    <a:lnTo>
                      <a:pt x="6" y="20"/>
                    </a:lnTo>
                    <a:lnTo>
                      <a:pt x="49" y="22"/>
                    </a:lnTo>
                    <a:lnTo>
                      <a:pt x="49" y="2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241"/>
              <p:cNvSpPr>
                <a:spLocks/>
              </p:cNvSpPr>
              <p:nvPr/>
            </p:nvSpPr>
            <p:spPr bwMode="auto">
              <a:xfrm>
                <a:off x="4275" y="2372"/>
                <a:ext cx="29" cy="30"/>
              </a:xfrm>
              <a:custGeom>
                <a:avLst/>
                <a:gdLst>
                  <a:gd name="T0" fmla="*/ 13 w 29"/>
                  <a:gd name="T1" fmla="*/ 30 h 30"/>
                  <a:gd name="T2" fmla="*/ 15 w 29"/>
                  <a:gd name="T3" fmla="*/ 30 h 30"/>
                  <a:gd name="T4" fmla="*/ 29 w 29"/>
                  <a:gd name="T5" fmla="*/ 14 h 30"/>
                  <a:gd name="T6" fmla="*/ 16 w 29"/>
                  <a:gd name="T7" fmla="*/ 0 h 30"/>
                  <a:gd name="T8" fmla="*/ 0 w 29"/>
                  <a:gd name="T9" fmla="*/ 16 h 30"/>
                  <a:gd name="T10" fmla="*/ 2 w 29"/>
                  <a:gd name="T11" fmla="*/ 16 h 30"/>
                  <a:gd name="T12" fmla="*/ 13 w 29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30"/>
                  <a:gd name="T23" fmla="*/ 29 w 29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30">
                    <a:moveTo>
                      <a:pt x="13" y="30"/>
                    </a:moveTo>
                    <a:lnTo>
                      <a:pt x="15" y="30"/>
                    </a:lnTo>
                    <a:lnTo>
                      <a:pt x="29" y="14"/>
                    </a:lnTo>
                    <a:lnTo>
                      <a:pt x="16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242"/>
              <p:cNvSpPr>
                <a:spLocks/>
              </p:cNvSpPr>
              <p:nvPr/>
            </p:nvSpPr>
            <p:spPr bwMode="auto">
              <a:xfrm>
                <a:off x="4239" y="2388"/>
                <a:ext cx="49" cy="38"/>
              </a:xfrm>
              <a:custGeom>
                <a:avLst/>
                <a:gdLst>
                  <a:gd name="T0" fmla="*/ 18 w 49"/>
                  <a:gd name="T1" fmla="*/ 32 h 38"/>
                  <a:gd name="T2" fmla="*/ 15 w 49"/>
                  <a:gd name="T3" fmla="*/ 38 h 38"/>
                  <a:gd name="T4" fmla="*/ 49 w 49"/>
                  <a:gd name="T5" fmla="*/ 14 h 38"/>
                  <a:gd name="T6" fmla="*/ 38 w 49"/>
                  <a:gd name="T7" fmla="*/ 0 h 38"/>
                  <a:gd name="T8" fmla="*/ 4 w 49"/>
                  <a:gd name="T9" fmla="*/ 23 h 38"/>
                  <a:gd name="T10" fmla="*/ 0 w 49"/>
                  <a:gd name="T11" fmla="*/ 29 h 38"/>
                  <a:gd name="T12" fmla="*/ 4 w 49"/>
                  <a:gd name="T13" fmla="*/ 23 h 38"/>
                  <a:gd name="T14" fmla="*/ 0 w 49"/>
                  <a:gd name="T15" fmla="*/ 25 h 38"/>
                  <a:gd name="T16" fmla="*/ 0 w 49"/>
                  <a:gd name="T17" fmla="*/ 29 h 38"/>
                  <a:gd name="T18" fmla="*/ 18 w 49"/>
                  <a:gd name="T19" fmla="*/ 32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8"/>
                  <a:gd name="T32" fmla="*/ 49 w 49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8">
                    <a:moveTo>
                      <a:pt x="18" y="32"/>
                    </a:moveTo>
                    <a:lnTo>
                      <a:pt x="15" y="38"/>
                    </a:lnTo>
                    <a:lnTo>
                      <a:pt x="49" y="14"/>
                    </a:lnTo>
                    <a:lnTo>
                      <a:pt x="38" y="0"/>
                    </a:lnTo>
                    <a:lnTo>
                      <a:pt x="4" y="23"/>
                    </a:lnTo>
                    <a:lnTo>
                      <a:pt x="0" y="29"/>
                    </a:lnTo>
                    <a:lnTo>
                      <a:pt x="4" y="23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243"/>
              <p:cNvSpPr>
                <a:spLocks/>
              </p:cNvSpPr>
              <p:nvPr/>
            </p:nvSpPr>
            <p:spPr bwMode="auto">
              <a:xfrm>
                <a:off x="4232" y="2417"/>
                <a:ext cx="25" cy="77"/>
              </a:xfrm>
              <a:custGeom>
                <a:avLst/>
                <a:gdLst>
                  <a:gd name="T0" fmla="*/ 11 w 25"/>
                  <a:gd name="T1" fmla="*/ 77 h 77"/>
                  <a:gd name="T2" fmla="*/ 18 w 25"/>
                  <a:gd name="T3" fmla="*/ 68 h 77"/>
                  <a:gd name="T4" fmla="*/ 25 w 25"/>
                  <a:gd name="T5" fmla="*/ 3 h 77"/>
                  <a:gd name="T6" fmla="*/ 7 w 25"/>
                  <a:gd name="T7" fmla="*/ 0 h 77"/>
                  <a:gd name="T8" fmla="*/ 0 w 25"/>
                  <a:gd name="T9" fmla="*/ 66 h 77"/>
                  <a:gd name="T10" fmla="*/ 7 w 25"/>
                  <a:gd name="T11" fmla="*/ 57 h 77"/>
                  <a:gd name="T12" fmla="*/ 11 w 25"/>
                  <a:gd name="T13" fmla="*/ 77 h 77"/>
                  <a:gd name="T14" fmla="*/ 18 w 25"/>
                  <a:gd name="T15" fmla="*/ 77 h 77"/>
                  <a:gd name="T16" fmla="*/ 18 w 25"/>
                  <a:gd name="T17" fmla="*/ 68 h 77"/>
                  <a:gd name="T18" fmla="*/ 11 w 25"/>
                  <a:gd name="T19" fmla="*/ 77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77"/>
                  <a:gd name="T32" fmla="*/ 25 w 25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77">
                    <a:moveTo>
                      <a:pt x="11" y="77"/>
                    </a:moveTo>
                    <a:lnTo>
                      <a:pt x="18" y="68"/>
                    </a:lnTo>
                    <a:lnTo>
                      <a:pt x="25" y="3"/>
                    </a:lnTo>
                    <a:lnTo>
                      <a:pt x="7" y="0"/>
                    </a:lnTo>
                    <a:lnTo>
                      <a:pt x="0" y="66"/>
                    </a:lnTo>
                    <a:lnTo>
                      <a:pt x="7" y="57"/>
                    </a:lnTo>
                    <a:lnTo>
                      <a:pt x="11" y="77"/>
                    </a:lnTo>
                    <a:lnTo>
                      <a:pt x="18" y="77"/>
                    </a:lnTo>
                    <a:lnTo>
                      <a:pt x="18" y="68"/>
                    </a:lnTo>
                    <a:lnTo>
                      <a:pt x="11" y="7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244"/>
              <p:cNvSpPr>
                <a:spLocks/>
              </p:cNvSpPr>
              <p:nvPr/>
            </p:nvSpPr>
            <p:spPr bwMode="auto">
              <a:xfrm>
                <a:off x="4180" y="2474"/>
                <a:ext cx="63" cy="27"/>
              </a:xfrm>
              <a:custGeom>
                <a:avLst/>
                <a:gdLst>
                  <a:gd name="T0" fmla="*/ 0 w 63"/>
                  <a:gd name="T1" fmla="*/ 24 h 27"/>
                  <a:gd name="T2" fmla="*/ 9 w 63"/>
                  <a:gd name="T3" fmla="*/ 27 h 27"/>
                  <a:gd name="T4" fmla="*/ 63 w 63"/>
                  <a:gd name="T5" fmla="*/ 20 h 27"/>
                  <a:gd name="T6" fmla="*/ 59 w 63"/>
                  <a:gd name="T7" fmla="*/ 0 h 27"/>
                  <a:gd name="T8" fmla="*/ 7 w 63"/>
                  <a:gd name="T9" fmla="*/ 7 h 27"/>
                  <a:gd name="T10" fmla="*/ 16 w 63"/>
                  <a:gd name="T11" fmla="*/ 13 h 27"/>
                  <a:gd name="T12" fmla="*/ 0 w 63"/>
                  <a:gd name="T13" fmla="*/ 24 h 27"/>
                  <a:gd name="T14" fmla="*/ 3 w 63"/>
                  <a:gd name="T15" fmla="*/ 27 h 27"/>
                  <a:gd name="T16" fmla="*/ 9 w 63"/>
                  <a:gd name="T17" fmla="*/ 27 h 27"/>
                  <a:gd name="T18" fmla="*/ 0 w 63"/>
                  <a:gd name="T19" fmla="*/ 24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27"/>
                  <a:gd name="T32" fmla="*/ 63 w 63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27">
                    <a:moveTo>
                      <a:pt x="0" y="24"/>
                    </a:moveTo>
                    <a:lnTo>
                      <a:pt x="9" y="27"/>
                    </a:lnTo>
                    <a:lnTo>
                      <a:pt x="63" y="20"/>
                    </a:lnTo>
                    <a:lnTo>
                      <a:pt x="59" y="0"/>
                    </a:lnTo>
                    <a:lnTo>
                      <a:pt x="7" y="7"/>
                    </a:lnTo>
                    <a:lnTo>
                      <a:pt x="16" y="13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9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45"/>
              <p:cNvSpPr>
                <a:spLocks/>
              </p:cNvSpPr>
              <p:nvPr/>
            </p:nvSpPr>
            <p:spPr bwMode="auto">
              <a:xfrm>
                <a:off x="4167" y="2463"/>
                <a:ext cx="29" cy="35"/>
              </a:xfrm>
              <a:custGeom>
                <a:avLst/>
                <a:gdLst>
                  <a:gd name="T0" fmla="*/ 7 w 29"/>
                  <a:gd name="T1" fmla="*/ 20 h 35"/>
                  <a:gd name="T2" fmla="*/ 0 w 29"/>
                  <a:gd name="T3" fmla="*/ 15 h 35"/>
                  <a:gd name="T4" fmla="*/ 13 w 29"/>
                  <a:gd name="T5" fmla="*/ 35 h 35"/>
                  <a:gd name="T6" fmla="*/ 29 w 29"/>
                  <a:gd name="T7" fmla="*/ 24 h 35"/>
                  <a:gd name="T8" fmla="*/ 16 w 29"/>
                  <a:gd name="T9" fmla="*/ 4 h 35"/>
                  <a:gd name="T10" fmla="*/ 9 w 29"/>
                  <a:gd name="T11" fmla="*/ 0 h 35"/>
                  <a:gd name="T12" fmla="*/ 16 w 29"/>
                  <a:gd name="T13" fmla="*/ 4 h 35"/>
                  <a:gd name="T14" fmla="*/ 13 w 29"/>
                  <a:gd name="T15" fmla="*/ 0 h 35"/>
                  <a:gd name="T16" fmla="*/ 9 w 29"/>
                  <a:gd name="T17" fmla="*/ 0 h 35"/>
                  <a:gd name="T18" fmla="*/ 7 w 29"/>
                  <a:gd name="T19" fmla="*/ 2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35"/>
                  <a:gd name="T32" fmla="*/ 29 w 29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35">
                    <a:moveTo>
                      <a:pt x="7" y="20"/>
                    </a:moveTo>
                    <a:lnTo>
                      <a:pt x="0" y="15"/>
                    </a:lnTo>
                    <a:lnTo>
                      <a:pt x="13" y="35"/>
                    </a:lnTo>
                    <a:lnTo>
                      <a:pt x="29" y="24"/>
                    </a:lnTo>
                    <a:lnTo>
                      <a:pt x="16" y="4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46"/>
              <p:cNvSpPr>
                <a:spLocks/>
              </p:cNvSpPr>
              <p:nvPr/>
            </p:nvSpPr>
            <p:spPr bwMode="auto">
              <a:xfrm>
                <a:off x="4138" y="2462"/>
                <a:ext cx="38" cy="21"/>
              </a:xfrm>
              <a:custGeom>
                <a:avLst/>
                <a:gdLst>
                  <a:gd name="T0" fmla="*/ 0 w 38"/>
                  <a:gd name="T1" fmla="*/ 16 h 21"/>
                  <a:gd name="T2" fmla="*/ 6 w 38"/>
                  <a:gd name="T3" fmla="*/ 18 h 21"/>
                  <a:gd name="T4" fmla="*/ 36 w 38"/>
                  <a:gd name="T5" fmla="*/ 21 h 21"/>
                  <a:gd name="T6" fmla="*/ 38 w 38"/>
                  <a:gd name="T7" fmla="*/ 1 h 21"/>
                  <a:gd name="T8" fmla="*/ 6 w 38"/>
                  <a:gd name="T9" fmla="*/ 0 h 21"/>
                  <a:gd name="T10" fmla="*/ 13 w 38"/>
                  <a:gd name="T11" fmla="*/ 1 h 21"/>
                  <a:gd name="T12" fmla="*/ 0 w 38"/>
                  <a:gd name="T13" fmla="*/ 16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1"/>
                  <a:gd name="T23" fmla="*/ 38 w 38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1">
                    <a:moveTo>
                      <a:pt x="0" y="16"/>
                    </a:moveTo>
                    <a:lnTo>
                      <a:pt x="6" y="18"/>
                    </a:lnTo>
                    <a:lnTo>
                      <a:pt x="36" y="21"/>
                    </a:lnTo>
                    <a:lnTo>
                      <a:pt x="38" y="1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47"/>
              <p:cNvSpPr>
                <a:spLocks/>
              </p:cNvSpPr>
              <p:nvPr/>
            </p:nvSpPr>
            <p:spPr bwMode="auto">
              <a:xfrm>
                <a:off x="4111" y="2438"/>
                <a:ext cx="40" cy="40"/>
              </a:xfrm>
              <a:custGeom>
                <a:avLst/>
                <a:gdLst>
                  <a:gd name="T0" fmla="*/ 6 w 40"/>
                  <a:gd name="T1" fmla="*/ 20 h 40"/>
                  <a:gd name="T2" fmla="*/ 0 w 40"/>
                  <a:gd name="T3" fmla="*/ 18 h 40"/>
                  <a:gd name="T4" fmla="*/ 27 w 40"/>
                  <a:gd name="T5" fmla="*/ 40 h 40"/>
                  <a:gd name="T6" fmla="*/ 40 w 40"/>
                  <a:gd name="T7" fmla="*/ 25 h 40"/>
                  <a:gd name="T8" fmla="*/ 11 w 40"/>
                  <a:gd name="T9" fmla="*/ 2 h 40"/>
                  <a:gd name="T10" fmla="*/ 6 w 40"/>
                  <a:gd name="T11" fmla="*/ 0 h 40"/>
                  <a:gd name="T12" fmla="*/ 6 w 40"/>
                  <a:gd name="T13" fmla="*/ 2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0"/>
                  <a:gd name="T23" fmla="*/ 40 w 40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0">
                    <a:moveTo>
                      <a:pt x="6" y="20"/>
                    </a:moveTo>
                    <a:lnTo>
                      <a:pt x="0" y="18"/>
                    </a:lnTo>
                    <a:lnTo>
                      <a:pt x="27" y="40"/>
                    </a:lnTo>
                    <a:lnTo>
                      <a:pt x="40" y="25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48"/>
              <p:cNvSpPr>
                <a:spLocks/>
              </p:cNvSpPr>
              <p:nvPr/>
            </p:nvSpPr>
            <p:spPr bwMode="auto">
              <a:xfrm>
                <a:off x="4052" y="2438"/>
                <a:ext cx="65" cy="20"/>
              </a:xfrm>
              <a:custGeom>
                <a:avLst/>
                <a:gdLst>
                  <a:gd name="T0" fmla="*/ 0 w 65"/>
                  <a:gd name="T1" fmla="*/ 13 h 20"/>
                  <a:gd name="T2" fmla="*/ 11 w 65"/>
                  <a:gd name="T3" fmla="*/ 20 h 20"/>
                  <a:gd name="T4" fmla="*/ 65 w 65"/>
                  <a:gd name="T5" fmla="*/ 20 h 20"/>
                  <a:gd name="T6" fmla="*/ 65 w 65"/>
                  <a:gd name="T7" fmla="*/ 0 h 20"/>
                  <a:gd name="T8" fmla="*/ 11 w 65"/>
                  <a:gd name="T9" fmla="*/ 0 h 20"/>
                  <a:gd name="T10" fmla="*/ 20 w 65"/>
                  <a:gd name="T11" fmla="*/ 7 h 20"/>
                  <a:gd name="T12" fmla="*/ 0 w 65"/>
                  <a:gd name="T13" fmla="*/ 13 h 20"/>
                  <a:gd name="T14" fmla="*/ 3 w 65"/>
                  <a:gd name="T15" fmla="*/ 20 h 20"/>
                  <a:gd name="T16" fmla="*/ 11 w 65"/>
                  <a:gd name="T17" fmla="*/ 20 h 20"/>
                  <a:gd name="T18" fmla="*/ 0 w 65"/>
                  <a:gd name="T19" fmla="*/ 13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20"/>
                  <a:gd name="T32" fmla="*/ 65 w 65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20">
                    <a:moveTo>
                      <a:pt x="0" y="13"/>
                    </a:moveTo>
                    <a:lnTo>
                      <a:pt x="11" y="20"/>
                    </a:lnTo>
                    <a:lnTo>
                      <a:pt x="65" y="20"/>
                    </a:lnTo>
                    <a:lnTo>
                      <a:pt x="65" y="0"/>
                    </a:lnTo>
                    <a:lnTo>
                      <a:pt x="11" y="0"/>
                    </a:lnTo>
                    <a:lnTo>
                      <a:pt x="20" y="7"/>
                    </a:lnTo>
                    <a:lnTo>
                      <a:pt x="0" y="13"/>
                    </a:lnTo>
                    <a:lnTo>
                      <a:pt x="3" y="20"/>
                    </a:lnTo>
                    <a:lnTo>
                      <a:pt x="11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9"/>
              <p:cNvSpPr>
                <a:spLocks/>
              </p:cNvSpPr>
              <p:nvPr/>
            </p:nvSpPr>
            <p:spPr bwMode="auto">
              <a:xfrm>
                <a:off x="4041" y="2404"/>
                <a:ext cx="31" cy="47"/>
              </a:xfrm>
              <a:custGeom>
                <a:avLst/>
                <a:gdLst>
                  <a:gd name="T0" fmla="*/ 0 w 31"/>
                  <a:gd name="T1" fmla="*/ 2 h 47"/>
                  <a:gd name="T2" fmla="*/ 0 w 31"/>
                  <a:gd name="T3" fmla="*/ 5 h 47"/>
                  <a:gd name="T4" fmla="*/ 11 w 31"/>
                  <a:gd name="T5" fmla="*/ 47 h 47"/>
                  <a:gd name="T6" fmla="*/ 31 w 31"/>
                  <a:gd name="T7" fmla="*/ 41 h 47"/>
                  <a:gd name="T8" fmla="*/ 18 w 31"/>
                  <a:gd name="T9" fmla="*/ 0 h 47"/>
                  <a:gd name="T10" fmla="*/ 18 w 31"/>
                  <a:gd name="T11" fmla="*/ 4 h 47"/>
                  <a:gd name="T12" fmla="*/ 0 w 31"/>
                  <a:gd name="T13" fmla="*/ 2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7"/>
                  <a:gd name="T23" fmla="*/ 31 w 31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7">
                    <a:moveTo>
                      <a:pt x="0" y="2"/>
                    </a:moveTo>
                    <a:lnTo>
                      <a:pt x="0" y="5"/>
                    </a:lnTo>
                    <a:lnTo>
                      <a:pt x="11" y="47"/>
                    </a:lnTo>
                    <a:lnTo>
                      <a:pt x="31" y="41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0"/>
              <p:cNvSpPr>
                <a:spLocks/>
              </p:cNvSpPr>
              <p:nvPr/>
            </p:nvSpPr>
            <p:spPr bwMode="auto">
              <a:xfrm>
                <a:off x="4041" y="2375"/>
                <a:ext cx="22" cy="33"/>
              </a:xfrm>
              <a:custGeom>
                <a:avLst/>
                <a:gdLst>
                  <a:gd name="T0" fmla="*/ 2 w 22"/>
                  <a:gd name="T1" fmla="*/ 2 h 33"/>
                  <a:gd name="T2" fmla="*/ 2 w 22"/>
                  <a:gd name="T3" fmla="*/ 0 h 33"/>
                  <a:gd name="T4" fmla="*/ 0 w 22"/>
                  <a:gd name="T5" fmla="*/ 31 h 33"/>
                  <a:gd name="T6" fmla="*/ 18 w 22"/>
                  <a:gd name="T7" fmla="*/ 33 h 33"/>
                  <a:gd name="T8" fmla="*/ 22 w 22"/>
                  <a:gd name="T9" fmla="*/ 2 h 33"/>
                  <a:gd name="T10" fmla="*/ 22 w 22"/>
                  <a:gd name="T11" fmla="*/ 0 h 33"/>
                  <a:gd name="T12" fmla="*/ 2 w 22"/>
                  <a:gd name="T13" fmla="*/ 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3"/>
                  <a:gd name="T23" fmla="*/ 22 w 2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3">
                    <a:moveTo>
                      <a:pt x="2" y="2"/>
                    </a:moveTo>
                    <a:lnTo>
                      <a:pt x="2" y="0"/>
                    </a:lnTo>
                    <a:lnTo>
                      <a:pt x="0" y="31"/>
                    </a:lnTo>
                    <a:lnTo>
                      <a:pt x="18" y="33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251"/>
              <p:cNvSpPr>
                <a:spLocks/>
              </p:cNvSpPr>
              <p:nvPr/>
            </p:nvSpPr>
            <p:spPr bwMode="auto">
              <a:xfrm>
                <a:off x="4043" y="2341"/>
                <a:ext cx="20" cy="36"/>
              </a:xfrm>
              <a:custGeom>
                <a:avLst/>
                <a:gdLst>
                  <a:gd name="T0" fmla="*/ 2 w 20"/>
                  <a:gd name="T1" fmla="*/ 12 h 36"/>
                  <a:gd name="T2" fmla="*/ 0 w 20"/>
                  <a:gd name="T3" fmla="*/ 7 h 36"/>
                  <a:gd name="T4" fmla="*/ 0 w 20"/>
                  <a:gd name="T5" fmla="*/ 36 h 36"/>
                  <a:gd name="T6" fmla="*/ 20 w 20"/>
                  <a:gd name="T7" fmla="*/ 34 h 36"/>
                  <a:gd name="T8" fmla="*/ 18 w 20"/>
                  <a:gd name="T9" fmla="*/ 5 h 36"/>
                  <a:gd name="T10" fmla="*/ 16 w 20"/>
                  <a:gd name="T11" fmla="*/ 0 h 36"/>
                  <a:gd name="T12" fmla="*/ 2 w 20"/>
                  <a:gd name="T13" fmla="*/ 1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6"/>
                  <a:gd name="T23" fmla="*/ 20 w 20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6">
                    <a:moveTo>
                      <a:pt x="2" y="12"/>
                    </a:moveTo>
                    <a:lnTo>
                      <a:pt x="0" y="7"/>
                    </a:lnTo>
                    <a:lnTo>
                      <a:pt x="0" y="36"/>
                    </a:lnTo>
                    <a:lnTo>
                      <a:pt x="20" y="34"/>
                    </a:lnTo>
                    <a:lnTo>
                      <a:pt x="18" y="5"/>
                    </a:lnTo>
                    <a:lnTo>
                      <a:pt x="16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52"/>
              <p:cNvSpPr>
                <a:spLocks/>
              </p:cNvSpPr>
              <p:nvPr/>
            </p:nvSpPr>
            <p:spPr bwMode="auto">
              <a:xfrm>
                <a:off x="4023" y="2307"/>
                <a:ext cx="36" cy="46"/>
              </a:xfrm>
              <a:custGeom>
                <a:avLst/>
                <a:gdLst>
                  <a:gd name="T0" fmla="*/ 14 w 36"/>
                  <a:gd name="T1" fmla="*/ 19 h 46"/>
                  <a:gd name="T2" fmla="*/ 0 w 36"/>
                  <a:gd name="T3" fmla="*/ 18 h 46"/>
                  <a:gd name="T4" fmla="*/ 22 w 36"/>
                  <a:gd name="T5" fmla="*/ 46 h 46"/>
                  <a:gd name="T6" fmla="*/ 36 w 36"/>
                  <a:gd name="T7" fmla="*/ 34 h 46"/>
                  <a:gd name="T8" fmla="*/ 16 w 36"/>
                  <a:gd name="T9" fmla="*/ 7 h 46"/>
                  <a:gd name="T10" fmla="*/ 2 w 36"/>
                  <a:gd name="T11" fmla="*/ 5 h 46"/>
                  <a:gd name="T12" fmla="*/ 16 w 36"/>
                  <a:gd name="T13" fmla="*/ 7 h 46"/>
                  <a:gd name="T14" fmla="*/ 11 w 36"/>
                  <a:gd name="T15" fmla="*/ 0 h 46"/>
                  <a:gd name="T16" fmla="*/ 2 w 36"/>
                  <a:gd name="T17" fmla="*/ 5 h 46"/>
                  <a:gd name="T18" fmla="*/ 14 w 36"/>
                  <a:gd name="T19" fmla="*/ 19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46"/>
                  <a:gd name="T32" fmla="*/ 36 w 36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46">
                    <a:moveTo>
                      <a:pt x="14" y="19"/>
                    </a:moveTo>
                    <a:lnTo>
                      <a:pt x="0" y="18"/>
                    </a:lnTo>
                    <a:lnTo>
                      <a:pt x="22" y="46"/>
                    </a:lnTo>
                    <a:lnTo>
                      <a:pt x="36" y="34"/>
                    </a:lnTo>
                    <a:lnTo>
                      <a:pt x="16" y="7"/>
                    </a:lnTo>
                    <a:lnTo>
                      <a:pt x="2" y="5"/>
                    </a:lnTo>
                    <a:lnTo>
                      <a:pt x="16" y="7"/>
                    </a:lnTo>
                    <a:lnTo>
                      <a:pt x="11" y="0"/>
                    </a:lnTo>
                    <a:lnTo>
                      <a:pt x="2" y="5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53"/>
              <p:cNvSpPr>
                <a:spLocks/>
              </p:cNvSpPr>
              <p:nvPr/>
            </p:nvSpPr>
            <p:spPr bwMode="auto">
              <a:xfrm>
                <a:off x="3962" y="2312"/>
                <a:ext cx="75" cy="63"/>
              </a:xfrm>
              <a:custGeom>
                <a:avLst/>
                <a:gdLst>
                  <a:gd name="T0" fmla="*/ 20 w 75"/>
                  <a:gd name="T1" fmla="*/ 56 h 63"/>
                  <a:gd name="T2" fmla="*/ 16 w 75"/>
                  <a:gd name="T3" fmla="*/ 63 h 63"/>
                  <a:gd name="T4" fmla="*/ 75 w 75"/>
                  <a:gd name="T5" fmla="*/ 14 h 63"/>
                  <a:gd name="T6" fmla="*/ 63 w 75"/>
                  <a:gd name="T7" fmla="*/ 0 h 63"/>
                  <a:gd name="T8" fmla="*/ 3 w 75"/>
                  <a:gd name="T9" fmla="*/ 49 h 63"/>
                  <a:gd name="T10" fmla="*/ 0 w 75"/>
                  <a:gd name="T11" fmla="*/ 56 h 63"/>
                  <a:gd name="T12" fmla="*/ 3 w 75"/>
                  <a:gd name="T13" fmla="*/ 49 h 63"/>
                  <a:gd name="T14" fmla="*/ 0 w 75"/>
                  <a:gd name="T15" fmla="*/ 52 h 63"/>
                  <a:gd name="T16" fmla="*/ 0 w 75"/>
                  <a:gd name="T17" fmla="*/ 56 h 63"/>
                  <a:gd name="T18" fmla="*/ 20 w 75"/>
                  <a:gd name="T19" fmla="*/ 56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"/>
                  <a:gd name="T31" fmla="*/ 0 h 63"/>
                  <a:gd name="T32" fmla="*/ 75 w 75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" h="63">
                    <a:moveTo>
                      <a:pt x="20" y="56"/>
                    </a:moveTo>
                    <a:lnTo>
                      <a:pt x="16" y="63"/>
                    </a:lnTo>
                    <a:lnTo>
                      <a:pt x="75" y="14"/>
                    </a:lnTo>
                    <a:lnTo>
                      <a:pt x="63" y="0"/>
                    </a:lnTo>
                    <a:lnTo>
                      <a:pt x="3" y="49"/>
                    </a:lnTo>
                    <a:lnTo>
                      <a:pt x="0" y="56"/>
                    </a:lnTo>
                    <a:lnTo>
                      <a:pt x="3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54"/>
              <p:cNvSpPr>
                <a:spLocks/>
              </p:cNvSpPr>
              <p:nvPr/>
            </p:nvSpPr>
            <p:spPr bwMode="auto">
              <a:xfrm>
                <a:off x="3962" y="2368"/>
                <a:ext cx="20" cy="56"/>
              </a:xfrm>
              <a:custGeom>
                <a:avLst/>
                <a:gdLst>
                  <a:gd name="T0" fmla="*/ 18 w 20"/>
                  <a:gd name="T1" fmla="*/ 43 h 56"/>
                  <a:gd name="T2" fmla="*/ 20 w 20"/>
                  <a:gd name="T3" fmla="*/ 49 h 56"/>
                  <a:gd name="T4" fmla="*/ 20 w 20"/>
                  <a:gd name="T5" fmla="*/ 0 h 56"/>
                  <a:gd name="T6" fmla="*/ 0 w 20"/>
                  <a:gd name="T7" fmla="*/ 0 h 56"/>
                  <a:gd name="T8" fmla="*/ 0 w 20"/>
                  <a:gd name="T9" fmla="*/ 49 h 56"/>
                  <a:gd name="T10" fmla="*/ 2 w 20"/>
                  <a:gd name="T11" fmla="*/ 56 h 56"/>
                  <a:gd name="T12" fmla="*/ 18 w 20"/>
                  <a:gd name="T13" fmla="*/ 43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6"/>
                  <a:gd name="T23" fmla="*/ 20 w 20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6">
                    <a:moveTo>
                      <a:pt x="18" y="43"/>
                    </a:moveTo>
                    <a:lnTo>
                      <a:pt x="20" y="49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2" y="56"/>
                    </a:lnTo>
                    <a:lnTo>
                      <a:pt x="18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55"/>
              <p:cNvSpPr>
                <a:spLocks/>
              </p:cNvSpPr>
              <p:nvPr/>
            </p:nvSpPr>
            <p:spPr bwMode="auto">
              <a:xfrm>
                <a:off x="3964" y="2411"/>
                <a:ext cx="36" cy="40"/>
              </a:xfrm>
              <a:custGeom>
                <a:avLst/>
                <a:gdLst>
                  <a:gd name="T0" fmla="*/ 36 w 36"/>
                  <a:gd name="T1" fmla="*/ 31 h 40"/>
                  <a:gd name="T2" fmla="*/ 34 w 36"/>
                  <a:gd name="T3" fmla="*/ 29 h 40"/>
                  <a:gd name="T4" fmla="*/ 16 w 36"/>
                  <a:gd name="T5" fmla="*/ 0 h 40"/>
                  <a:gd name="T6" fmla="*/ 0 w 36"/>
                  <a:gd name="T7" fmla="*/ 13 h 40"/>
                  <a:gd name="T8" fmla="*/ 18 w 36"/>
                  <a:gd name="T9" fmla="*/ 40 h 40"/>
                  <a:gd name="T10" fmla="*/ 18 w 36"/>
                  <a:gd name="T11" fmla="*/ 36 h 40"/>
                  <a:gd name="T12" fmla="*/ 36 w 36"/>
                  <a:gd name="T13" fmla="*/ 3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0"/>
                  <a:gd name="T23" fmla="*/ 36 w 36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0">
                    <a:moveTo>
                      <a:pt x="36" y="31"/>
                    </a:moveTo>
                    <a:lnTo>
                      <a:pt x="34" y="29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18" y="40"/>
                    </a:lnTo>
                    <a:lnTo>
                      <a:pt x="18" y="36"/>
                    </a:lnTo>
                    <a:lnTo>
                      <a:pt x="36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56"/>
              <p:cNvSpPr>
                <a:spLocks/>
              </p:cNvSpPr>
              <p:nvPr/>
            </p:nvSpPr>
            <p:spPr bwMode="auto">
              <a:xfrm>
                <a:off x="3982" y="2442"/>
                <a:ext cx="28" cy="39"/>
              </a:xfrm>
              <a:custGeom>
                <a:avLst/>
                <a:gdLst>
                  <a:gd name="T0" fmla="*/ 25 w 28"/>
                  <a:gd name="T1" fmla="*/ 39 h 39"/>
                  <a:gd name="T2" fmla="*/ 27 w 28"/>
                  <a:gd name="T3" fmla="*/ 30 h 39"/>
                  <a:gd name="T4" fmla="*/ 18 w 28"/>
                  <a:gd name="T5" fmla="*/ 0 h 39"/>
                  <a:gd name="T6" fmla="*/ 0 w 28"/>
                  <a:gd name="T7" fmla="*/ 5 h 39"/>
                  <a:gd name="T8" fmla="*/ 9 w 28"/>
                  <a:gd name="T9" fmla="*/ 38 h 39"/>
                  <a:gd name="T10" fmla="*/ 10 w 28"/>
                  <a:gd name="T11" fmla="*/ 29 h 39"/>
                  <a:gd name="T12" fmla="*/ 25 w 28"/>
                  <a:gd name="T13" fmla="*/ 39 h 39"/>
                  <a:gd name="T14" fmla="*/ 28 w 28"/>
                  <a:gd name="T15" fmla="*/ 36 h 39"/>
                  <a:gd name="T16" fmla="*/ 27 w 28"/>
                  <a:gd name="T17" fmla="*/ 30 h 39"/>
                  <a:gd name="T18" fmla="*/ 25 w 28"/>
                  <a:gd name="T19" fmla="*/ 39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39"/>
                  <a:gd name="T32" fmla="*/ 28 w 28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39">
                    <a:moveTo>
                      <a:pt x="25" y="39"/>
                    </a:moveTo>
                    <a:lnTo>
                      <a:pt x="27" y="30"/>
                    </a:lnTo>
                    <a:lnTo>
                      <a:pt x="18" y="0"/>
                    </a:lnTo>
                    <a:lnTo>
                      <a:pt x="0" y="5"/>
                    </a:lnTo>
                    <a:lnTo>
                      <a:pt x="9" y="38"/>
                    </a:lnTo>
                    <a:lnTo>
                      <a:pt x="10" y="29"/>
                    </a:lnTo>
                    <a:lnTo>
                      <a:pt x="25" y="39"/>
                    </a:lnTo>
                    <a:lnTo>
                      <a:pt x="28" y="36"/>
                    </a:lnTo>
                    <a:lnTo>
                      <a:pt x="27" y="30"/>
                    </a:lnTo>
                    <a:lnTo>
                      <a:pt x="25" y="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57"/>
              <p:cNvSpPr>
                <a:spLocks/>
              </p:cNvSpPr>
              <p:nvPr/>
            </p:nvSpPr>
            <p:spPr bwMode="auto">
              <a:xfrm>
                <a:off x="3980" y="2471"/>
                <a:ext cx="27" cy="32"/>
              </a:xfrm>
              <a:custGeom>
                <a:avLst/>
                <a:gdLst>
                  <a:gd name="T0" fmla="*/ 7 w 27"/>
                  <a:gd name="T1" fmla="*/ 32 h 32"/>
                  <a:gd name="T2" fmla="*/ 14 w 27"/>
                  <a:gd name="T3" fmla="*/ 28 h 32"/>
                  <a:gd name="T4" fmla="*/ 27 w 27"/>
                  <a:gd name="T5" fmla="*/ 10 h 32"/>
                  <a:gd name="T6" fmla="*/ 12 w 27"/>
                  <a:gd name="T7" fmla="*/ 0 h 32"/>
                  <a:gd name="T8" fmla="*/ 0 w 27"/>
                  <a:gd name="T9" fmla="*/ 18 h 32"/>
                  <a:gd name="T10" fmla="*/ 7 w 27"/>
                  <a:gd name="T11" fmla="*/ 14 h 32"/>
                  <a:gd name="T12" fmla="*/ 7 w 27"/>
                  <a:gd name="T13" fmla="*/ 32 h 32"/>
                  <a:gd name="T14" fmla="*/ 12 w 27"/>
                  <a:gd name="T15" fmla="*/ 32 h 32"/>
                  <a:gd name="T16" fmla="*/ 14 w 27"/>
                  <a:gd name="T17" fmla="*/ 28 h 32"/>
                  <a:gd name="T18" fmla="*/ 7 w 27"/>
                  <a:gd name="T19" fmla="*/ 32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32"/>
                  <a:gd name="T32" fmla="*/ 27 w 27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32">
                    <a:moveTo>
                      <a:pt x="7" y="32"/>
                    </a:moveTo>
                    <a:lnTo>
                      <a:pt x="14" y="28"/>
                    </a:lnTo>
                    <a:lnTo>
                      <a:pt x="27" y="1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12" y="32"/>
                    </a:lnTo>
                    <a:lnTo>
                      <a:pt x="14" y="28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8"/>
              <p:cNvSpPr>
                <a:spLocks/>
              </p:cNvSpPr>
              <p:nvPr/>
            </p:nvSpPr>
            <p:spPr bwMode="auto">
              <a:xfrm>
                <a:off x="3920" y="2483"/>
                <a:ext cx="67" cy="20"/>
              </a:xfrm>
              <a:custGeom>
                <a:avLst/>
                <a:gdLst>
                  <a:gd name="T0" fmla="*/ 0 w 67"/>
                  <a:gd name="T1" fmla="*/ 16 h 20"/>
                  <a:gd name="T2" fmla="*/ 6 w 67"/>
                  <a:gd name="T3" fmla="*/ 18 h 20"/>
                  <a:gd name="T4" fmla="*/ 67 w 67"/>
                  <a:gd name="T5" fmla="*/ 20 h 20"/>
                  <a:gd name="T6" fmla="*/ 67 w 67"/>
                  <a:gd name="T7" fmla="*/ 2 h 20"/>
                  <a:gd name="T8" fmla="*/ 6 w 67"/>
                  <a:gd name="T9" fmla="*/ 0 h 20"/>
                  <a:gd name="T10" fmla="*/ 11 w 67"/>
                  <a:gd name="T11" fmla="*/ 2 h 20"/>
                  <a:gd name="T12" fmla="*/ 0 w 67"/>
                  <a:gd name="T13" fmla="*/ 16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0" y="16"/>
                    </a:moveTo>
                    <a:lnTo>
                      <a:pt x="6" y="18"/>
                    </a:lnTo>
                    <a:lnTo>
                      <a:pt x="67" y="20"/>
                    </a:lnTo>
                    <a:lnTo>
                      <a:pt x="67" y="2"/>
                    </a:lnTo>
                    <a:lnTo>
                      <a:pt x="6" y="0"/>
                    </a:lnTo>
                    <a:lnTo>
                      <a:pt x="11" y="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59"/>
              <p:cNvSpPr>
                <a:spLocks/>
              </p:cNvSpPr>
              <p:nvPr/>
            </p:nvSpPr>
            <p:spPr bwMode="auto">
              <a:xfrm>
                <a:off x="3893" y="2465"/>
                <a:ext cx="38" cy="34"/>
              </a:xfrm>
              <a:custGeom>
                <a:avLst/>
                <a:gdLst>
                  <a:gd name="T0" fmla="*/ 0 w 38"/>
                  <a:gd name="T1" fmla="*/ 11 h 34"/>
                  <a:gd name="T2" fmla="*/ 2 w 38"/>
                  <a:gd name="T3" fmla="*/ 16 h 34"/>
                  <a:gd name="T4" fmla="*/ 27 w 38"/>
                  <a:gd name="T5" fmla="*/ 34 h 34"/>
                  <a:gd name="T6" fmla="*/ 38 w 38"/>
                  <a:gd name="T7" fmla="*/ 20 h 34"/>
                  <a:gd name="T8" fmla="*/ 15 w 38"/>
                  <a:gd name="T9" fmla="*/ 0 h 34"/>
                  <a:gd name="T10" fmla="*/ 18 w 38"/>
                  <a:gd name="T11" fmla="*/ 6 h 34"/>
                  <a:gd name="T12" fmla="*/ 0 w 38"/>
                  <a:gd name="T13" fmla="*/ 1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4"/>
                  <a:gd name="T23" fmla="*/ 38 w 3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4">
                    <a:moveTo>
                      <a:pt x="0" y="11"/>
                    </a:moveTo>
                    <a:lnTo>
                      <a:pt x="2" y="16"/>
                    </a:lnTo>
                    <a:lnTo>
                      <a:pt x="27" y="34"/>
                    </a:lnTo>
                    <a:lnTo>
                      <a:pt x="38" y="20"/>
                    </a:lnTo>
                    <a:lnTo>
                      <a:pt x="15" y="0"/>
                    </a:lnTo>
                    <a:lnTo>
                      <a:pt x="18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260"/>
              <p:cNvSpPr>
                <a:spLocks/>
              </p:cNvSpPr>
              <p:nvPr/>
            </p:nvSpPr>
            <p:spPr bwMode="auto">
              <a:xfrm>
                <a:off x="3861" y="2373"/>
                <a:ext cx="50" cy="103"/>
              </a:xfrm>
              <a:custGeom>
                <a:avLst/>
                <a:gdLst>
                  <a:gd name="T0" fmla="*/ 0 w 50"/>
                  <a:gd name="T1" fmla="*/ 9 h 103"/>
                  <a:gd name="T2" fmla="*/ 0 w 50"/>
                  <a:gd name="T3" fmla="*/ 9 h 103"/>
                  <a:gd name="T4" fmla="*/ 32 w 50"/>
                  <a:gd name="T5" fmla="*/ 103 h 103"/>
                  <a:gd name="T6" fmla="*/ 50 w 50"/>
                  <a:gd name="T7" fmla="*/ 98 h 103"/>
                  <a:gd name="T8" fmla="*/ 18 w 50"/>
                  <a:gd name="T9" fmla="*/ 2 h 103"/>
                  <a:gd name="T10" fmla="*/ 18 w 50"/>
                  <a:gd name="T11" fmla="*/ 0 h 103"/>
                  <a:gd name="T12" fmla="*/ 0 w 50"/>
                  <a:gd name="T13" fmla="*/ 9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103"/>
                  <a:gd name="T23" fmla="*/ 50 w 50"/>
                  <a:gd name="T24" fmla="*/ 103 h 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103">
                    <a:moveTo>
                      <a:pt x="0" y="9"/>
                    </a:moveTo>
                    <a:lnTo>
                      <a:pt x="0" y="9"/>
                    </a:lnTo>
                    <a:lnTo>
                      <a:pt x="32" y="103"/>
                    </a:lnTo>
                    <a:lnTo>
                      <a:pt x="50" y="98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61"/>
              <p:cNvSpPr>
                <a:spLocks/>
              </p:cNvSpPr>
              <p:nvPr/>
            </p:nvSpPr>
            <p:spPr bwMode="auto">
              <a:xfrm>
                <a:off x="3848" y="2346"/>
                <a:ext cx="31" cy="36"/>
              </a:xfrm>
              <a:custGeom>
                <a:avLst/>
                <a:gdLst>
                  <a:gd name="T0" fmla="*/ 2 w 31"/>
                  <a:gd name="T1" fmla="*/ 15 h 36"/>
                  <a:gd name="T2" fmla="*/ 0 w 31"/>
                  <a:gd name="T3" fmla="*/ 13 h 36"/>
                  <a:gd name="T4" fmla="*/ 13 w 31"/>
                  <a:gd name="T5" fmla="*/ 36 h 36"/>
                  <a:gd name="T6" fmla="*/ 31 w 31"/>
                  <a:gd name="T7" fmla="*/ 27 h 36"/>
                  <a:gd name="T8" fmla="*/ 16 w 31"/>
                  <a:gd name="T9" fmla="*/ 4 h 36"/>
                  <a:gd name="T10" fmla="*/ 15 w 31"/>
                  <a:gd name="T11" fmla="*/ 0 h 36"/>
                  <a:gd name="T12" fmla="*/ 2 w 31"/>
                  <a:gd name="T13" fmla="*/ 15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6"/>
                  <a:gd name="T23" fmla="*/ 31 w 3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6">
                    <a:moveTo>
                      <a:pt x="2" y="15"/>
                    </a:moveTo>
                    <a:lnTo>
                      <a:pt x="0" y="13"/>
                    </a:lnTo>
                    <a:lnTo>
                      <a:pt x="13" y="36"/>
                    </a:lnTo>
                    <a:lnTo>
                      <a:pt x="31" y="27"/>
                    </a:lnTo>
                    <a:lnTo>
                      <a:pt x="16" y="4"/>
                    </a:lnTo>
                    <a:lnTo>
                      <a:pt x="15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62"/>
              <p:cNvSpPr>
                <a:spLocks/>
              </p:cNvSpPr>
              <p:nvPr/>
            </p:nvSpPr>
            <p:spPr bwMode="auto">
              <a:xfrm>
                <a:off x="3828" y="2325"/>
                <a:ext cx="35" cy="36"/>
              </a:xfrm>
              <a:custGeom>
                <a:avLst/>
                <a:gdLst>
                  <a:gd name="T0" fmla="*/ 0 w 35"/>
                  <a:gd name="T1" fmla="*/ 16 h 36"/>
                  <a:gd name="T2" fmla="*/ 0 w 35"/>
                  <a:gd name="T3" fmla="*/ 16 h 36"/>
                  <a:gd name="T4" fmla="*/ 22 w 35"/>
                  <a:gd name="T5" fmla="*/ 36 h 36"/>
                  <a:gd name="T6" fmla="*/ 35 w 35"/>
                  <a:gd name="T7" fmla="*/ 21 h 36"/>
                  <a:gd name="T8" fmla="*/ 13 w 35"/>
                  <a:gd name="T9" fmla="*/ 1 h 36"/>
                  <a:gd name="T10" fmla="*/ 13 w 35"/>
                  <a:gd name="T11" fmla="*/ 0 h 36"/>
                  <a:gd name="T12" fmla="*/ 0 w 35"/>
                  <a:gd name="T13" fmla="*/ 1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6"/>
                  <a:gd name="T23" fmla="*/ 35 w 3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6">
                    <a:moveTo>
                      <a:pt x="0" y="16"/>
                    </a:moveTo>
                    <a:lnTo>
                      <a:pt x="0" y="16"/>
                    </a:lnTo>
                    <a:lnTo>
                      <a:pt x="22" y="36"/>
                    </a:lnTo>
                    <a:lnTo>
                      <a:pt x="35" y="2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263"/>
              <p:cNvSpPr>
                <a:spLocks/>
              </p:cNvSpPr>
              <p:nvPr/>
            </p:nvSpPr>
            <p:spPr bwMode="auto">
              <a:xfrm>
                <a:off x="3810" y="2312"/>
                <a:ext cx="31" cy="29"/>
              </a:xfrm>
              <a:custGeom>
                <a:avLst/>
                <a:gdLst>
                  <a:gd name="T0" fmla="*/ 0 w 31"/>
                  <a:gd name="T1" fmla="*/ 16 h 29"/>
                  <a:gd name="T2" fmla="*/ 0 w 31"/>
                  <a:gd name="T3" fmla="*/ 16 h 29"/>
                  <a:gd name="T4" fmla="*/ 18 w 31"/>
                  <a:gd name="T5" fmla="*/ 29 h 29"/>
                  <a:gd name="T6" fmla="*/ 31 w 31"/>
                  <a:gd name="T7" fmla="*/ 13 h 29"/>
                  <a:gd name="T8" fmla="*/ 11 w 31"/>
                  <a:gd name="T9" fmla="*/ 0 h 29"/>
                  <a:gd name="T10" fmla="*/ 11 w 31"/>
                  <a:gd name="T11" fmla="*/ 0 h 29"/>
                  <a:gd name="T12" fmla="*/ 0 w 31"/>
                  <a:gd name="T13" fmla="*/ 16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9"/>
                  <a:gd name="T23" fmla="*/ 31 w 31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9">
                    <a:moveTo>
                      <a:pt x="0" y="16"/>
                    </a:moveTo>
                    <a:lnTo>
                      <a:pt x="0" y="16"/>
                    </a:lnTo>
                    <a:lnTo>
                      <a:pt x="18" y="29"/>
                    </a:lnTo>
                    <a:lnTo>
                      <a:pt x="31" y="13"/>
                    </a:lnTo>
                    <a:lnTo>
                      <a:pt x="1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4"/>
              <p:cNvSpPr>
                <a:spLocks/>
              </p:cNvSpPr>
              <p:nvPr/>
            </p:nvSpPr>
            <p:spPr bwMode="auto">
              <a:xfrm>
                <a:off x="3785" y="2292"/>
                <a:ext cx="36" cy="36"/>
              </a:xfrm>
              <a:custGeom>
                <a:avLst/>
                <a:gdLst>
                  <a:gd name="T0" fmla="*/ 4 w 36"/>
                  <a:gd name="T1" fmla="*/ 18 h 36"/>
                  <a:gd name="T2" fmla="*/ 0 w 36"/>
                  <a:gd name="T3" fmla="*/ 16 h 36"/>
                  <a:gd name="T4" fmla="*/ 25 w 36"/>
                  <a:gd name="T5" fmla="*/ 36 h 36"/>
                  <a:gd name="T6" fmla="*/ 36 w 36"/>
                  <a:gd name="T7" fmla="*/ 20 h 36"/>
                  <a:gd name="T8" fmla="*/ 11 w 36"/>
                  <a:gd name="T9" fmla="*/ 2 h 36"/>
                  <a:gd name="T10" fmla="*/ 7 w 36"/>
                  <a:gd name="T11" fmla="*/ 0 h 36"/>
                  <a:gd name="T12" fmla="*/ 4 w 36"/>
                  <a:gd name="T13" fmla="*/ 18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6"/>
                  <a:gd name="T23" fmla="*/ 36 w 3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6">
                    <a:moveTo>
                      <a:pt x="4" y="18"/>
                    </a:moveTo>
                    <a:lnTo>
                      <a:pt x="0" y="16"/>
                    </a:lnTo>
                    <a:lnTo>
                      <a:pt x="25" y="36"/>
                    </a:lnTo>
                    <a:lnTo>
                      <a:pt x="36" y="20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65"/>
              <p:cNvSpPr>
                <a:spLocks/>
              </p:cNvSpPr>
              <p:nvPr/>
            </p:nvSpPr>
            <p:spPr bwMode="auto">
              <a:xfrm>
                <a:off x="3747" y="2283"/>
                <a:ext cx="45" cy="27"/>
              </a:xfrm>
              <a:custGeom>
                <a:avLst/>
                <a:gdLst>
                  <a:gd name="T0" fmla="*/ 0 w 45"/>
                  <a:gd name="T1" fmla="*/ 16 h 27"/>
                  <a:gd name="T2" fmla="*/ 4 w 45"/>
                  <a:gd name="T3" fmla="*/ 18 h 27"/>
                  <a:gd name="T4" fmla="*/ 42 w 45"/>
                  <a:gd name="T5" fmla="*/ 27 h 27"/>
                  <a:gd name="T6" fmla="*/ 45 w 45"/>
                  <a:gd name="T7" fmla="*/ 9 h 27"/>
                  <a:gd name="T8" fmla="*/ 9 w 45"/>
                  <a:gd name="T9" fmla="*/ 0 h 27"/>
                  <a:gd name="T10" fmla="*/ 13 w 45"/>
                  <a:gd name="T11" fmla="*/ 2 h 27"/>
                  <a:gd name="T12" fmla="*/ 0 w 45"/>
                  <a:gd name="T13" fmla="*/ 1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7"/>
                  <a:gd name="T23" fmla="*/ 45 w 4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7">
                    <a:moveTo>
                      <a:pt x="0" y="16"/>
                    </a:moveTo>
                    <a:lnTo>
                      <a:pt x="4" y="18"/>
                    </a:lnTo>
                    <a:lnTo>
                      <a:pt x="42" y="27"/>
                    </a:lnTo>
                    <a:lnTo>
                      <a:pt x="45" y="9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266"/>
              <p:cNvSpPr>
                <a:spLocks/>
              </p:cNvSpPr>
              <p:nvPr/>
            </p:nvSpPr>
            <p:spPr bwMode="auto">
              <a:xfrm>
                <a:off x="3699" y="2242"/>
                <a:ext cx="61" cy="57"/>
              </a:xfrm>
              <a:custGeom>
                <a:avLst/>
                <a:gdLst>
                  <a:gd name="T0" fmla="*/ 3 w 61"/>
                  <a:gd name="T1" fmla="*/ 18 h 57"/>
                  <a:gd name="T2" fmla="*/ 0 w 61"/>
                  <a:gd name="T3" fmla="*/ 16 h 57"/>
                  <a:gd name="T4" fmla="*/ 48 w 61"/>
                  <a:gd name="T5" fmla="*/ 57 h 57"/>
                  <a:gd name="T6" fmla="*/ 61 w 61"/>
                  <a:gd name="T7" fmla="*/ 43 h 57"/>
                  <a:gd name="T8" fmla="*/ 12 w 61"/>
                  <a:gd name="T9" fmla="*/ 2 h 57"/>
                  <a:gd name="T10" fmla="*/ 10 w 61"/>
                  <a:gd name="T11" fmla="*/ 0 h 57"/>
                  <a:gd name="T12" fmla="*/ 3 w 61"/>
                  <a:gd name="T13" fmla="*/ 18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57"/>
                  <a:gd name="T23" fmla="*/ 61 w 61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57">
                    <a:moveTo>
                      <a:pt x="3" y="18"/>
                    </a:moveTo>
                    <a:lnTo>
                      <a:pt x="0" y="16"/>
                    </a:lnTo>
                    <a:lnTo>
                      <a:pt x="48" y="57"/>
                    </a:lnTo>
                    <a:lnTo>
                      <a:pt x="61" y="4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267"/>
              <p:cNvSpPr>
                <a:spLocks/>
              </p:cNvSpPr>
              <p:nvPr/>
            </p:nvSpPr>
            <p:spPr bwMode="auto">
              <a:xfrm>
                <a:off x="3675" y="2233"/>
                <a:ext cx="34" cy="27"/>
              </a:xfrm>
              <a:custGeom>
                <a:avLst/>
                <a:gdLst>
                  <a:gd name="T0" fmla="*/ 0 w 34"/>
                  <a:gd name="T1" fmla="*/ 14 h 27"/>
                  <a:gd name="T2" fmla="*/ 4 w 34"/>
                  <a:gd name="T3" fmla="*/ 18 h 27"/>
                  <a:gd name="T4" fmla="*/ 27 w 34"/>
                  <a:gd name="T5" fmla="*/ 27 h 27"/>
                  <a:gd name="T6" fmla="*/ 34 w 34"/>
                  <a:gd name="T7" fmla="*/ 9 h 27"/>
                  <a:gd name="T8" fmla="*/ 11 w 34"/>
                  <a:gd name="T9" fmla="*/ 0 h 27"/>
                  <a:gd name="T10" fmla="*/ 15 w 34"/>
                  <a:gd name="T11" fmla="*/ 2 h 27"/>
                  <a:gd name="T12" fmla="*/ 0 w 34"/>
                  <a:gd name="T13" fmla="*/ 14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7"/>
                  <a:gd name="T23" fmla="*/ 34 w 3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7">
                    <a:moveTo>
                      <a:pt x="0" y="14"/>
                    </a:moveTo>
                    <a:lnTo>
                      <a:pt x="4" y="18"/>
                    </a:lnTo>
                    <a:lnTo>
                      <a:pt x="27" y="27"/>
                    </a:lnTo>
                    <a:lnTo>
                      <a:pt x="34" y="9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268"/>
              <p:cNvSpPr>
                <a:spLocks/>
              </p:cNvSpPr>
              <p:nvPr/>
            </p:nvSpPr>
            <p:spPr bwMode="auto">
              <a:xfrm>
                <a:off x="3650" y="2202"/>
                <a:ext cx="40" cy="45"/>
              </a:xfrm>
              <a:custGeom>
                <a:avLst/>
                <a:gdLst>
                  <a:gd name="T0" fmla="*/ 4 w 40"/>
                  <a:gd name="T1" fmla="*/ 16 h 45"/>
                  <a:gd name="T2" fmla="*/ 0 w 40"/>
                  <a:gd name="T3" fmla="*/ 15 h 45"/>
                  <a:gd name="T4" fmla="*/ 25 w 40"/>
                  <a:gd name="T5" fmla="*/ 45 h 45"/>
                  <a:gd name="T6" fmla="*/ 40 w 40"/>
                  <a:gd name="T7" fmla="*/ 33 h 45"/>
                  <a:gd name="T8" fmla="*/ 16 w 40"/>
                  <a:gd name="T9" fmla="*/ 2 h 45"/>
                  <a:gd name="T10" fmla="*/ 13 w 40"/>
                  <a:gd name="T11" fmla="*/ 0 h 45"/>
                  <a:gd name="T12" fmla="*/ 4 w 40"/>
                  <a:gd name="T13" fmla="*/ 16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5"/>
                  <a:gd name="T23" fmla="*/ 40 w 40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5">
                    <a:moveTo>
                      <a:pt x="4" y="16"/>
                    </a:moveTo>
                    <a:lnTo>
                      <a:pt x="0" y="15"/>
                    </a:lnTo>
                    <a:lnTo>
                      <a:pt x="25" y="45"/>
                    </a:lnTo>
                    <a:lnTo>
                      <a:pt x="40" y="3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269"/>
              <p:cNvSpPr>
                <a:spLocks/>
              </p:cNvSpPr>
              <p:nvPr/>
            </p:nvSpPr>
            <p:spPr bwMode="auto">
              <a:xfrm>
                <a:off x="3634" y="2190"/>
                <a:ext cx="29" cy="28"/>
              </a:xfrm>
              <a:custGeom>
                <a:avLst/>
                <a:gdLst>
                  <a:gd name="T0" fmla="*/ 3 w 29"/>
                  <a:gd name="T1" fmla="*/ 19 h 28"/>
                  <a:gd name="T2" fmla="*/ 0 w 29"/>
                  <a:gd name="T3" fmla="*/ 18 h 28"/>
                  <a:gd name="T4" fmla="*/ 20 w 29"/>
                  <a:gd name="T5" fmla="*/ 28 h 28"/>
                  <a:gd name="T6" fmla="*/ 29 w 29"/>
                  <a:gd name="T7" fmla="*/ 12 h 28"/>
                  <a:gd name="T8" fmla="*/ 9 w 29"/>
                  <a:gd name="T9" fmla="*/ 1 h 28"/>
                  <a:gd name="T10" fmla="*/ 5 w 29"/>
                  <a:gd name="T11" fmla="*/ 0 h 28"/>
                  <a:gd name="T12" fmla="*/ 3 w 29"/>
                  <a:gd name="T13" fmla="*/ 19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8"/>
                  <a:gd name="T23" fmla="*/ 29 w 2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8">
                    <a:moveTo>
                      <a:pt x="3" y="19"/>
                    </a:moveTo>
                    <a:lnTo>
                      <a:pt x="0" y="18"/>
                    </a:lnTo>
                    <a:lnTo>
                      <a:pt x="20" y="28"/>
                    </a:lnTo>
                    <a:lnTo>
                      <a:pt x="29" y="12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270"/>
              <p:cNvSpPr>
                <a:spLocks/>
              </p:cNvSpPr>
              <p:nvPr/>
            </p:nvSpPr>
            <p:spPr bwMode="auto">
              <a:xfrm>
                <a:off x="3573" y="2190"/>
                <a:ext cx="66" cy="19"/>
              </a:xfrm>
              <a:custGeom>
                <a:avLst/>
                <a:gdLst>
                  <a:gd name="T0" fmla="*/ 12 w 66"/>
                  <a:gd name="T1" fmla="*/ 16 h 19"/>
                  <a:gd name="T2" fmla="*/ 7 w 66"/>
                  <a:gd name="T3" fmla="*/ 18 h 19"/>
                  <a:gd name="T4" fmla="*/ 64 w 66"/>
                  <a:gd name="T5" fmla="*/ 19 h 19"/>
                  <a:gd name="T6" fmla="*/ 66 w 66"/>
                  <a:gd name="T7" fmla="*/ 0 h 19"/>
                  <a:gd name="T8" fmla="*/ 7 w 66"/>
                  <a:gd name="T9" fmla="*/ 0 h 19"/>
                  <a:gd name="T10" fmla="*/ 0 w 66"/>
                  <a:gd name="T11" fmla="*/ 1 h 19"/>
                  <a:gd name="T12" fmla="*/ 12 w 66"/>
                  <a:gd name="T13" fmla="*/ 16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19"/>
                  <a:gd name="T23" fmla="*/ 66 w 6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19">
                    <a:moveTo>
                      <a:pt x="12" y="16"/>
                    </a:moveTo>
                    <a:lnTo>
                      <a:pt x="7" y="18"/>
                    </a:lnTo>
                    <a:lnTo>
                      <a:pt x="64" y="19"/>
                    </a:lnTo>
                    <a:lnTo>
                      <a:pt x="66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271"/>
              <p:cNvSpPr>
                <a:spLocks/>
              </p:cNvSpPr>
              <p:nvPr/>
            </p:nvSpPr>
            <p:spPr bwMode="auto">
              <a:xfrm>
                <a:off x="3540" y="2191"/>
                <a:ext cx="45" cy="44"/>
              </a:xfrm>
              <a:custGeom>
                <a:avLst/>
                <a:gdLst>
                  <a:gd name="T0" fmla="*/ 7 w 45"/>
                  <a:gd name="T1" fmla="*/ 44 h 44"/>
                  <a:gd name="T2" fmla="*/ 13 w 45"/>
                  <a:gd name="T3" fmla="*/ 42 h 44"/>
                  <a:gd name="T4" fmla="*/ 45 w 45"/>
                  <a:gd name="T5" fmla="*/ 15 h 44"/>
                  <a:gd name="T6" fmla="*/ 33 w 45"/>
                  <a:gd name="T7" fmla="*/ 0 h 44"/>
                  <a:gd name="T8" fmla="*/ 0 w 45"/>
                  <a:gd name="T9" fmla="*/ 27 h 44"/>
                  <a:gd name="T10" fmla="*/ 7 w 45"/>
                  <a:gd name="T11" fmla="*/ 26 h 44"/>
                  <a:gd name="T12" fmla="*/ 7 w 45"/>
                  <a:gd name="T13" fmla="*/ 4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44"/>
                  <a:gd name="T23" fmla="*/ 45 w 45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44">
                    <a:moveTo>
                      <a:pt x="7" y="44"/>
                    </a:moveTo>
                    <a:lnTo>
                      <a:pt x="13" y="42"/>
                    </a:lnTo>
                    <a:lnTo>
                      <a:pt x="45" y="15"/>
                    </a:lnTo>
                    <a:lnTo>
                      <a:pt x="33" y="0"/>
                    </a:lnTo>
                    <a:lnTo>
                      <a:pt x="0" y="27"/>
                    </a:lnTo>
                    <a:lnTo>
                      <a:pt x="7" y="26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272"/>
              <p:cNvSpPr>
                <a:spLocks/>
              </p:cNvSpPr>
              <p:nvPr/>
            </p:nvSpPr>
            <p:spPr bwMode="auto">
              <a:xfrm>
                <a:off x="3452" y="2217"/>
                <a:ext cx="95" cy="18"/>
              </a:xfrm>
              <a:custGeom>
                <a:avLst/>
                <a:gdLst>
                  <a:gd name="T0" fmla="*/ 0 w 95"/>
                  <a:gd name="T1" fmla="*/ 16 h 18"/>
                  <a:gd name="T2" fmla="*/ 5 w 95"/>
                  <a:gd name="T3" fmla="*/ 18 h 18"/>
                  <a:gd name="T4" fmla="*/ 95 w 95"/>
                  <a:gd name="T5" fmla="*/ 18 h 18"/>
                  <a:gd name="T6" fmla="*/ 95 w 95"/>
                  <a:gd name="T7" fmla="*/ 0 h 18"/>
                  <a:gd name="T8" fmla="*/ 5 w 95"/>
                  <a:gd name="T9" fmla="*/ 0 h 18"/>
                  <a:gd name="T10" fmla="*/ 11 w 95"/>
                  <a:gd name="T11" fmla="*/ 1 h 18"/>
                  <a:gd name="T12" fmla="*/ 0 w 95"/>
                  <a:gd name="T13" fmla="*/ 1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18"/>
                  <a:gd name="T23" fmla="*/ 95 w 9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18">
                    <a:moveTo>
                      <a:pt x="0" y="16"/>
                    </a:moveTo>
                    <a:lnTo>
                      <a:pt x="5" y="18"/>
                    </a:lnTo>
                    <a:lnTo>
                      <a:pt x="95" y="18"/>
                    </a:lnTo>
                    <a:lnTo>
                      <a:pt x="95" y="0"/>
                    </a:lnTo>
                    <a:lnTo>
                      <a:pt x="5" y="0"/>
                    </a:lnTo>
                    <a:lnTo>
                      <a:pt x="11" y="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273"/>
              <p:cNvSpPr>
                <a:spLocks/>
              </p:cNvSpPr>
              <p:nvPr/>
            </p:nvSpPr>
            <p:spPr bwMode="auto">
              <a:xfrm>
                <a:off x="3432" y="2206"/>
                <a:ext cx="31" cy="27"/>
              </a:xfrm>
              <a:custGeom>
                <a:avLst/>
                <a:gdLst>
                  <a:gd name="T0" fmla="*/ 0 w 31"/>
                  <a:gd name="T1" fmla="*/ 14 h 27"/>
                  <a:gd name="T2" fmla="*/ 2 w 31"/>
                  <a:gd name="T3" fmla="*/ 16 h 27"/>
                  <a:gd name="T4" fmla="*/ 20 w 31"/>
                  <a:gd name="T5" fmla="*/ 27 h 27"/>
                  <a:gd name="T6" fmla="*/ 31 w 31"/>
                  <a:gd name="T7" fmla="*/ 12 h 27"/>
                  <a:gd name="T8" fmla="*/ 13 w 31"/>
                  <a:gd name="T9" fmla="*/ 0 h 27"/>
                  <a:gd name="T10" fmla="*/ 14 w 31"/>
                  <a:gd name="T11" fmla="*/ 0 h 27"/>
                  <a:gd name="T12" fmla="*/ 0 w 31"/>
                  <a:gd name="T13" fmla="*/ 14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7"/>
                  <a:gd name="T23" fmla="*/ 31 w 3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7">
                    <a:moveTo>
                      <a:pt x="0" y="14"/>
                    </a:moveTo>
                    <a:lnTo>
                      <a:pt x="2" y="16"/>
                    </a:lnTo>
                    <a:lnTo>
                      <a:pt x="20" y="27"/>
                    </a:lnTo>
                    <a:lnTo>
                      <a:pt x="31" y="12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274"/>
              <p:cNvSpPr>
                <a:spLocks/>
              </p:cNvSpPr>
              <p:nvPr/>
            </p:nvSpPr>
            <p:spPr bwMode="auto">
              <a:xfrm>
                <a:off x="3418" y="2190"/>
                <a:ext cx="28" cy="30"/>
              </a:xfrm>
              <a:custGeom>
                <a:avLst/>
                <a:gdLst>
                  <a:gd name="T0" fmla="*/ 7 w 28"/>
                  <a:gd name="T1" fmla="*/ 18 h 30"/>
                  <a:gd name="T2" fmla="*/ 0 w 28"/>
                  <a:gd name="T3" fmla="*/ 16 h 30"/>
                  <a:gd name="T4" fmla="*/ 14 w 28"/>
                  <a:gd name="T5" fmla="*/ 30 h 30"/>
                  <a:gd name="T6" fmla="*/ 28 w 28"/>
                  <a:gd name="T7" fmla="*/ 16 h 30"/>
                  <a:gd name="T8" fmla="*/ 14 w 28"/>
                  <a:gd name="T9" fmla="*/ 1 h 30"/>
                  <a:gd name="T10" fmla="*/ 7 w 28"/>
                  <a:gd name="T11" fmla="*/ 0 h 30"/>
                  <a:gd name="T12" fmla="*/ 14 w 28"/>
                  <a:gd name="T13" fmla="*/ 1 h 30"/>
                  <a:gd name="T14" fmla="*/ 10 w 28"/>
                  <a:gd name="T15" fmla="*/ 0 h 30"/>
                  <a:gd name="T16" fmla="*/ 7 w 28"/>
                  <a:gd name="T17" fmla="*/ 0 h 30"/>
                  <a:gd name="T18" fmla="*/ 7 w 28"/>
                  <a:gd name="T19" fmla="*/ 18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30"/>
                  <a:gd name="T32" fmla="*/ 28 w 28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30">
                    <a:moveTo>
                      <a:pt x="7" y="18"/>
                    </a:moveTo>
                    <a:lnTo>
                      <a:pt x="0" y="16"/>
                    </a:lnTo>
                    <a:lnTo>
                      <a:pt x="14" y="30"/>
                    </a:lnTo>
                    <a:lnTo>
                      <a:pt x="28" y="16"/>
                    </a:lnTo>
                    <a:lnTo>
                      <a:pt x="14" y="1"/>
                    </a:lnTo>
                    <a:lnTo>
                      <a:pt x="7" y="0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275"/>
              <p:cNvSpPr>
                <a:spLocks/>
              </p:cNvSpPr>
              <p:nvPr/>
            </p:nvSpPr>
            <p:spPr bwMode="auto">
              <a:xfrm>
                <a:off x="3374" y="2190"/>
                <a:ext cx="51" cy="19"/>
              </a:xfrm>
              <a:custGeom>
                <a:avLst/>
                <a:gdLst>
                  <a:gd name="T0" fmla="*/ 0 w 51"/>
                  <a:gd name="T1" fmla="*/ 10 h 19"/>
                  <a:gd name="T2" fmla="*/ 11 w 51"/>
                  <a:gd name="T3" fmla="*/ 19 h 19"/>
                  <a:gd name="T4" fmla="*/ 51 w 51"/>
                  <a:gd name="T5" fmla="*/ 18 h 19"/>
                  <a:gd name="T6" fmla="*/ 51 w 51"/>
                  <a:gd name="T7" fmla="*/ 0 h 19"/>
                  <a:gd name="T8" fmla="*/ 9 w 51"/>
                  <a:gd name="T9" fmla="*/ 0 h 19"/>
                  <a:gd name="T10" fmla="*/ 20 w 51"/>
                  <a:gd name="T11" fmla="*/ 9 h 19"/>
                  <a:gd name="T12" fmla="*/ 0 w 51"/>
                  <a:gd name="T13" fmla="*/ 10 h 19"/>
                  <a:gd name="T14" fmla="*/ 0 w 51"/>
                  <a:gd name="T15" fmla="*/ 19 h 19"/>
                  <a:gd name="T16" fmla="*/ 11 w 51"/>
                  <a:gd name="T17" fmla="*/ 19 h 19"/>
                  <a:gd name="T18" fmla="*/ 0 w 51"/>
                  <a:gd name="T19" fmla="*/ 1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9"/>
                  <a:gd name="T32" fmla="*/ 51 w 51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9">
                    <a:moveTo>
                      <a:pt x="0" y="10"/>
                    </a:moveTo>
                    <a:lnTo>
                      <a:pt x="11" y="19"/>
                    </a:lnTo>
                    <a:lnTo>
                      <a:pt x="51" y="18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1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276"/>
              <p:cNvSpPr>
                <a:spLocks/>
              </p:cNvSpPr>
              <p:nvPr/>
            </p:nvSpPr>
            <p:spPr bwMode="auto">
              <a:xfrm>
                <a:off x="3373" y="2123"/>
                <a:ext cx="21" cy="77"/>
              </a:xfrm>
              <a:custGeom>
                <a:avLst/>
                <a:gdLst>
                  <a:gd name="T0" fmla="*/ 0 w 21"/>
                  <a:gd name="T1" fmla="*/ 0 h 77"/>
                  <a:gd name="T2" fmla="*/ 0 w 21"/>
                  <a:gd name="T3" fmla="*/ 4 h 77"/>
                  <a:gd name="T4" fmla="*/ 1 w 21"/>
                  <a:gd name="T5" fmla="*/ 77 h 77"/>
                  <a:gd name="T6" fmla="*/ 21 w 21"/>
                  <a:gd name="T7" fmla="*/ 76 h 77"/>
                  <a:gd name="T8" fmla="*/ 19 w 21"/>
                  <a:gd name="T9" fmla="*/ 2 h 77"/>
                  <a:gd name="T10" fmla="*/ 19 w 21"/>
                  <a:gd name="T11" fmla="*/ 5 h 77"/>
                  <a:gd name="T12" fmla="*/ 0 w 21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77"/>
                  <a:gd name="T23" fmla="*/ 21 w 21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77">
                    <a:moveTo>
                      <a:pt x="0" y="0"/>
                    </a:moveTo>
                    <a:lnTo>
                      <a:pt x="0" y="4"/>
                    </a:lnTo>
                    <a:lnTo>
                      <a:pt x="1" y="77"/>
                    </a:lnTo>
                    <a:lnTo>
                      <a:pt x="21" y="76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277"/>
              <p:cNvSpPr>
                <a:spLocks/>
              </p:cNvSpPr>
              <p:nvPr/>
            </p:nvSpPr>
            <p:spPr bwMode="auto">
              <a:xfrm>
                <a:off x="3373" y="2074"/>
                <a:ext cx="34" cy="54"/>
              </a:xfrm>
              <a:custGeom>
                <a:avLst/>
                <a:gdLst>
                  <a:gd name="T0" fmla="*/ 16 w 34"/>
                  <a:gd name="T1" fmla="*/ 0 h 54"/>
                  <a:gd name="T2" fmla="*/ 16 w 34"/>
                  <a:gd name="T3" fmla="*/ 0 h 54"/>
                  <a:gd name="T4" fmla="*/ 0 w 34"/>
                  <a:gd name="T5" fmla="*/ 49 h 54"/>
                  <a:gd name="T6" fmla="*/ 19 w 34"/>
                  <a:gd name="T7" fmla="*/ 54 h 54"/>
                  <a:gd name="T8" fmla="*/ 34 w 34"/>
                  <a:gd name="T9" fmla="*/ 6 h 54"/>
                  <a:gd name="T10" fmla="*/ 34 w 34"/>
                  <a:gd name="T11" fmla="*/ 6 h 54"/>
                  <a:gd name="T12" fmla="*/ 16 w 34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54"/>
                  <a:gd name="T23" fmla="*/ 34 w 34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54">
                    <a:moveTo>
                      <a:pt x="16" y="0"/>
                    </a:moveTo>
                    <a:lnTo>
                      <a:pt x="16" y="0"/>
                    </a:lnTo>
                    <a:lnTo>
                      <a:pt x="0" y="49"/>
                    </a:lnTo>
                    <a:lnTo>
                      <a:pt x="19" y="54"/>
                    </a:lnTo>
                    <a:lnTo>
                      <a:pt x="34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278"/>
              <p:cNvSpPr>
                <a:spLocks/>
              </p:cNvSpPr>
              <p:nvPr/>
            </p:nvSpPr>
            <p:spPr bwMode="auto">
              <a:xfrm>
                <a:off x="3389" y="2018"/>
                <a:ext cx="36" cy="62"/>
              </a:xfrm>
              <a:custGeom>
                <a:avLst/>
                <a:gdLst>
                  <a:gd name="T0" fmla="*/ 18 w 36"/>
                  <a:gd name="T1" fmla="*/ 4 h 62"/>
                  <a:gd name="T2" fmla="*/ 18 w 36"/>
                  <a:gd name="T3" fmla="*/ 0 h 62"/>
                  <a:gd name="T4" fmla="*/ 0 w 36"/>
                  <a:gd name="T5" fmla="*/ 56 h 62"/>
                  <a:gd name="T6" fmla="*/ 18 w 36"/>
                  <a:gd name="T7" fmla="*/ 62 h 62"/>
                  <a:gd name="T8" fmla="*/ 36 w 36"/>
                  <a:gd name="T9" fmla="*/ 6 h 62"/>
                  <a:gd name="T10" fmla="*/ 36 w 36"/>
                  <a:gd name="T11" fmla="*/ 2 h 62"/>
                  <a:gd name="T12" fmla="*/ 18 w 36"/>
                  <a:gd name="T13" fmla="*/ 4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62"/>
                  <a:gd name="T23" fmla="*/ 36 w 36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62">
                    <a:moveTo>
                      <a:pt x="18" y="4"/>
                    </a:moveTo>
                    <a:lnTo>
                      <a:pt x="18" y="0"/>
                    </a:lnTo>
                    <a:lnTo>
                      <a:pt x="0" y="56"/>
                    </a:lnTo>
                    <a:lnTo>
                      <a:pt x="18" y="62"/>
                    </a:lnTo>
                    <a:lnTo>
                      <a:pt x="36" y="6"/>
                    </a:lnTo>
                    <a:lnTo>
                      <a:pt x="36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279"/>
              <p:cNvSpPr>
                <a:spLocks/>
              </p:cNvSpPr>
              <p:nvPr/>
            </p:nvSpPr>
            <p:spPr bwMode="auto">
              <a:xfrm>
                <a:off x="3401" y="1973"/>
                <a:ext cx="24" cy="49"/>
              </a:xfrm>
              <a:custGeom>
                <a:avLst/>
                <a:gdLst>
                  <a:gd name="T0" fmla="*/ 2 w 24"/>
                  <a:gd name="T1" fmla="*/ 15 h 49"/>
                  <a:gd name="T2" fmla="*/ 0 w 24"/>
                  <a:gd name="T3" fmla="*/ 8 h 49"/>
                  <a:gd name="T4" fmla="*/ 6 w 24"/>
                  <a:gd name="T5" fmla="*/ 49 h 49"/>
                  <a:gd name="T6" fmla="*/ 24 w 24"/>
                  <a:gd name="T7" fmla="*/ 47 h 49"/>
                  <a:gd name="T8" fmla="*/ 18 w 24"/>
                  <a:gd name="T9" fmla="*/ 6 h 49"/>
                  <a:gd name="T10" fmla="*/ 15 w 24"/>
                  <a:gd name="T11" fmla="*/ 0 h 49"/>
                  <a:gd name="T12" fmla="*/ 2 w 24"/>
                  <a:gd name="T13" fmla="*/ 15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49"/>
                  <a:gd name="T23" fmla="*/ 24 w 24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49">
                    <a:moveTo>
                      <a:pt x="2" y="15"/>
                    </a:moveTo>
                    <a:lnTo>
                      <a:pt x="0" y="8"/>
                    </a:lnTo>
                    <a:lnTo>
                      <a:pt x="6" y="49"/>
                    </a:lnTo>
                    <a:lnTo>
                      <a:pt x="24" y="47"/>
                    </a:lnTo>
                    <a:lnTo>
                      <a:pt x="18" y="6"/>
                    </a:lnTo>
                    <a:lnTo>
                      <a:pt x="15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280"/>
              <p:cNvSpPr>
                <a:spLocks/>
              </p:cNvSpPr>
              <p:nvPr/>
            </p:nvSpPr>
            <p:spPr bwMode="auto">
              <a:xfrm>
                <a:off x="3374" y="1943"/>
                <a:ext cx="42" cy="45"/>
              </a:xfrm>
              <a:custGeom>
                <a:avLst/>
                <a:gdLst>
                  <a:gd name="T0" fmla="*/ 8 w 42"/>
                  <a:gd name="T1" fmla="*/ 20 h 45"/>
                  <a:gd name="T2" fmla="*/ 0 w 42"/>
                  <a:gd name="T3" fmla="*/ 16 h 45"/>
                  <a:gd name="T4" fmla="*/ 29 w 42"/>
                  <a:gd name="T5" fmla="*/ 45 h 45"/>
                  <a:gd name="T6" fmla="*/ 42 w 42"/>
                  <a:gd name="T7" fmla="*/ 30 h 45"/>
                  <a:gd name="T8" fmla="*/ 13 w 42"/>
                  <a:gd name="T9" fmla="*/ 3 h 45"/>
                  <a:gd name="T10" fmla="*/ 8 w 42"/>
                  <a:gd name="T11" fmla="*/ 0 h 45"/>
                  <a:gd name="T12" fmla="*/ 8 w 42"/>
                  <a:gd name="T13" fmla="*/ 2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5"/>
                  <a:gd name="T23" fmla="*/ 42 w 42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5">
                    <a:moveTo>
                      <a:pt x="8" y="20"/>
                    </a:moveTo>
                    <a:lnTo>
                      <a:pt x="0" y="16"/>
                    </a:lnTo>
                    <a:lnTo>
                      <a:pt x="29" y="45"/>
                    </a:lnTo>
                    <a:lnTo>
                      <a:pt x="42" y="30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281"/>
              <p:cNvSpPr>
                <a:spLocks/>
              </p:cNvSpPr>
              <p:nvPr/>
            </p:nvSpPr>
            <p:spPr bwMode="auto">
              <a:xfrm>
                <a:off x="3346" y="1943"/>
                <a:ext cx="36" cy="20"/>
              </a:xfrm>
              <a:custGeom>
                <a:avLst/>
                <a:gdLst>
                  <a:gd name="T0" fmla="*/ 9 w 36"/>
                  <a:gd name="T1" fmla="*/ 18 h 20"/>
                  <a:gd name="T2" fmla="*/ 5 w 36"/>
                  <a:gd name="T3" fmla="*/ 20 h 20"/>
                  <a:gd name="T4" fmla="*/ 36 w 36"/>
                  <a:gd name="T5" fmla="*/ 20 h 20"/>
                  <a:gd name="T6" fmla="*/ 36 w 36"/>
                  <a:gd name="T7" fmla="*/ 0 h 20"/>
                  <a:gd name="T8" fmla="*/ 5 w 36"/>
                  <a:gd name="T9" fmla="*/ 0 h 20"/>
                  <a:gd name="T10" fmla="*/ 0 w 36"/>
                  <a:gd name="T11" fmla="*/ 2 h 20"/>
                  <a:gd name="T12" fmla="*/ 9 w 36"/>
                  <a:gd name="T13" fmla="*/ 1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0"/>
                  <a:gd name="T23" fmla="*/ 36 w 36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0">
                    <a:moveTo>
                      <a:pt x="9" y="18"/>
                    </a:moveTo>
                    <a:lnTo>
                      <a:pt x="5" y="20"/>
                    </a:lnTo>
                    <a:lnTo>
                      <a:pt x="36" y="20"/>
                    </a:lnTo>
                    <a:lnTo>
                      <a:pt x="36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282"/>
              <p:cNvSpPr>
                <a:spLocks/>
              </p:cNvSpPr>
              <p:nvPr/>
            </p:nvSpPr>
            <p:spPr bwMode="auto">
              <a:xfrm>
                <a:off x="3311" y="1945"/>
                <a:ext cx="44" cy="32"/>
              </a:xfrm>
              <a:custGeom>
                <a:avLst/>
                <a:gdLst>
                  <a:gd name="T0" fmla="*/ 17 w 44"/>
                  <a:gd name="T1" fmla="*/ 28 h 32"/>
                  <a:gd name="T2" fmla="*/ 13 w 44"/>
                  <a:gd name="T3" fmla="*/ 32 h 32"/>
                  <a:gd name="T4" fmla="*/ 44 w 44"/>
                  <a:gd name="T5" fmla="*/ 16 h 32"/>
                  <a:gd name="T6" fmla="*/ 35 w 44"/>
                  <a:gd name="T7" fmla="*/ 0 h 32"/>
                  <a:gd name="T8" fmla="*/ 4 w 44"/>
                  <a:gd name="T9" fmla="*/ 16 h 32"/>
                  <a:gd name="T10" fmla="*/ 0 w 44"/>
                  <a:gd name="T11" fmla="*/ 19 h 32"/>
                  <a:gd name="T12" fmla="*/ 17 w 44"/>
                  <a:gd name="T13" fmla="*/ 28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32"/>
                  <a:gd name="T23" fmla="*/ 44 w 4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32">
                    <a:moveTo>
                      <a:pt x="17" y="28"/>
                    </a:moveTo>
                    <a:lnTo>
                      <a:pt x="13" y="32"/>
                    </a:lnTo>
                    <a:lnTo>
                      <a:pt x="44" y="16"/>
                    </a:lnTo>
                    <a:lnTo>
                      <a:pt x="35" y="0"/>
                    </a:lnTo>
                    <a:lnTo>
                      <a:pt x="4" y="16"/>
                    </a:lnTo>
                    <a:lnTo>
                      <a:pt x="0" y="19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283"/>
              <p:cNvSpPr>
                <a:spLocks/>
              </p:cNvSpPr>
              <p:nvPr/>
            </p:nvSpPr>
            <p:spPr bwMode="auto">
              <a:xfrm>
                <a:off x="3293" y="1964"/>
                <a:ext cx="35" cy="44"/>
              </a:xfrm>
              <a:custGeom>
                <a:avLst/>
                <a:gdLst>
                  <a:gd name="T0" fmla="*/ 9 w 35"/>
                  <a:gd name="T1" fmla="*/ 44 h 44"/>
                  <a:gd name="T2" fmla="*/ 17 w 35"/>
                  <a:gd name="T3" fmla="*/ 38 h 44"/>
                  <a:gd name="T4" fmla="*/ 35 w 35"/>
                  <a:gd name="T5" fmla="*/ 9 h 44"/>
                  <a:gd name="T6" fmla="*/ 18 w 35"/>
                  <a:gd name="T7" fmla="*/ 0 h 44"/>
                  <a:gd name="T8" fmla="*/ 0 w 35"/>
                  <a:gd name="T9" fmla="*/ 29 h 44"/>
                  <a:gd name="T10" fmla="*/ 9 w 35"/>
                  <a:gd name="T11" fmla="*/ 24 h 44"/>
                  <a:gd name="T12" fmla="*/ 9 w 35"/>
                  <a:gd name="T13" fmla="*/ 44 h 44"/>
                  <a:gd name="T14" fmla="*/ 15 w 35"/>
                  <a:gd name="T15" fmla="*/ 44 h 44"/>
                  <a:gd name="T16" fmla="*/ 17 w 35"/>
                  <a:gd name="T17" fmla="*/ 38 h 44"/>
                  <a:gd name="T18" fmla="*/ 9 w 35"/>
                  <a:gd name="T19" fmla="*/ 44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44"/>
                  <a:gd name="T32" fmla="*/ 35 w 35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44">
                    <a:moveTo>
                      <a:pt x="9" y="44"/>
                    </a:moveTo>
                    <a:lnTo>
                      <a:pt x="17" y="38"/>
                    </a:lnTo>
                    <a:lnTo>
                      <a:pt x="35" y="9"/>
                    </a:lnTo>
                    <a:lnTo>
                      <a:pt x="18" y="0"/>
                    </a:lnTo>
                    <a:lnTo>
                      <a:pt x="0" y="29"/>
                    </a:lnTo>
                    <a:lnTo>
                      <a:pt x="9" y="24"/>
                    </a:lnTo>
                    <a:lnTo>
                      <a:pt x="9" y="44"/>
                    </a:lnTo>
                    <a:lnTo>
                      <a:pt x="15" y="44"/>
                    </a:lnTo>
                    <a:lnTo>
                      <a:pt x="17" y="38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284"/>
              <p:cNvSpPr>
                <a:spLocks/>
              </p:cNvSpPr>
              <p:nvPr/>
            </p:nvSpPr>
            <p:spPr bwMode="auto">
              <a:xfrm>
                <a:off x="3250" y="1988"/>
                <a:ext cx="52" cy="21"/>
              </a:xfrm>
              <a:custGeom>
                <a:avLst/>
                <a:gdLst>
                  <a:gd name="T0" fmla="*/ 9 w 52"/>
                  <a:gd name="T1" fmla="*/ 20 h 21"/>
                  <a:gd name="T2" fmla="*/ 5 w 52"/>
                  <a:gd name="T3" fmla="*/ 21 h 21"/>
                  <a:gd name="T4" fmla="*/ 52 w 52"/>
                  <a:gd name="T5" fmla="*/ 20 h 21"/>
                  <a:gd name="T6" fmla="*/ 52 w 52"/>
                  <a:gd name="T7" fmla="*/ 0 h 21"/>
                  <a:gd name="T8" fmla="*/ 4 w 52"/>
                  <a:gd name="T9" fmla="*/ 2 h 21"/>
                  <a:gd name="T10" fmla="*/ 0 w 52"/>
                  <a:gd name="T11" fmla="*/ 3 h 21"/>
                  <a:gd name="T12" fmla="*/ 9 w 52"/>
                  <a:gd name="T13" fmla="*/ 2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21"/>
                  <a:gd name="T23" fmla="*/ 52 w 5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21">
                    <a:moveTo>
                      <a:pt x="9" y="20"/>
                    </a:moveTo>
                    <a:lnTo>
                      <a:pt x="5" y="21"/>
                    </a:lnTo>
                    <a:lnTo>
                      <a:pt x="52" y="20"/>
                    </a:lnTo>
                    <a:lnTo>
                      <a:pt x="52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285"/>
              <p:cNvSpPr>
                <a:spLocks/>
              </p:cNvSpPr>
              <p:nvPr/>
            </p:nvSpPr>
            <p:spPr bwMode="auto">
              <a:xfrm>
                <a:off x="3216" y="1991"/>
                <a:ext cx="43" cy="40"/>
              </a:xfrm>
              <a:custGeom>
                <a:avLst/>
                <a:gdLst>
                  <a:gd name="T0" fmla="*/ 5 w 43"/>
                  <a:gd name="T1" fmla="*/ 40 h 40"/>
                  <a:gd name="T2" fmla="*/ 11 w 43"/>
                  <a:gd name="T3" fmla="*/ 38 h 40"/>
                  <a:gd name="T4" fmla="*/ 43 w 43"/>
                  <a:gd name="T5" fmla="*/ 17 h 40"/>
                  <a:gd name="T6" fmla="*/ 34 w 43"/>
                  <a:gd name="T7" fmla="*/ 0 h 40"/>
                  <a:gd name="T8" fmla="*/ 0 w 43"/>
                  <a:gd name="T9" fmla="*/ 22 h 40"/>
                  <a:gd name="T10" fmla="*/ 5 w 43"/>
                  <a:gd name="T11" fmla="*/ 20 h 40"/>
                  <a:gd name="T12" fmla="*/ 5 w 43"/>
                  <a:gd name="T13" fmla="*/ 4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40"/>
                  <a:gd name="T23" fmla="*/ 43 w 43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40">
                    <a:moveTo>
                      <a:pt x="5" y="40"/>
                    </a:moveTo>
                    <a:lnTo>
                      <a:pt x="11" y="38"/>
                    </a:lnTo>
                    <a:lnTo>
                      <a:pt x="43" y="17"/>
                    </a:lnTo>
                    <a:lnTo>
                      <a:pt x="34" y="0"/>
                    </a:lnTo>
                    <a:lnTo>
                      <a:pt x="0" y="22"/>
                    </a:lnTo>
                    <a:lnTo>
                      <a:pt x="5" y="20"/>
                    </a:lnTo>
                    <a:lnTo>
                      <a:pt x="5" y="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286"/>
              <p:cNvSpPr>
                <a:spLocks/>
              </p:cNvSpPr>
              <p:nvPr/>
            </p:nvSpPr>
            <p:spPr bwMode="auto">
              <a:xfrm>
                <a:off x="3187" y="2009"/>
                <a:ext cx="34" cy="22"/>
              </a:xfrm>
              <a:custGeom>
                <a:avLst/>
                <a:gdLst>
                  <a:gd name="T0" fmla="*/ 0 w 34"/>
                  <a:gd name="T1" fmla="*/ 20 h 22"/>
                  <a:gd name="T2" fmla="*/ 2 w 34"/>
                  <a:gd name="T3" fmla="*/ 20 h 22"/>
                  <a:gd name="T4" fmla="*/ 34 w 34"/>
                  <a:gd name="T5" fmla="*/ 22 h 22"/>
                  <a:gd name="T6" fmla="*/ 34 w 34"/>
                  <a:gd name="T7" fmla="*/ 2 h 22"/>
                  <a:gd name="T8" fmla="*/ 4 w 34"/>
                  <a:gd name="T9" fmla="*/ 0 h 22"/>
                  <a:gd name="T10" fmla="*/ 5 w 34"/>
                  <a:gd name="T11" fmla="*/ 0 h 22"/>
                  <a:gd name="T12" fmla="*/ 0 w 34"/>
                  <a:gd name="T13" fmla="*/ 2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2"/>
                  <a:gd name="T23" fmla="*/ 34 w 34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2">
                    <a:moveTo>
                      <a:pt x="0" y="20"/>
                    </a:moveTo>
                    <a:lnTo>
                      <a:pt x="2" y="20"/>
                    </a:lnTo>
                    <a:lnTo>
                      <a:pt x="34" y="22"/>
                    </a:lnTo>
                    <a:lnTo>
                      <a:pt x="3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287"/>
              <p:cNvSpPr>
                <a:spLocks/>
              </p:cNvSpPr>
              <p:nvPr/>
            </p:nvSpPr>
            <p:spPr bwMode="auto">
              <a:xfrm>
                <a:off x="3128" y="1995"/>
                <a:ext cx="64" cy="34"/>
              </a:xfrm>
              <a:custGeom>
                <a:avLst/>
                <a:gdLst>
                  <a:gd name="T0" fmla="*/ 0 w 64"/>
                  <a:gd name="T1" fmla="*/ 18 h 34"/>
                  <a:gd name="T2" fmla="*/ 1 w 64"/>
                  <a:gd name="T3" fmla="*/ 18 h 34"/>
                  <a:gd name="T4" fmla="*/ 59 w 64"/>
                  <a:gd name="T5" fmla="*/ 34 h 34"/>
                  <a:gd name="T6" fmla="*/ 64 w 64"/>
                  <a:gd name="T7" fmla="*/ 14 h 34"/>
                  <a:gd name="T8" fmla="*/ 7 w 64"/>
                  <a:gd name="T9" fmla="*/ 0 h 34"/>
                  <a:gd name="T10" fmla="*/ 9 w 64"/>
                  <a:gd name="T11" fmla="*/ 2 h 34"/>
                  <a:gd name="T12" fmla="*/ 0 w 64"/>
                  <a:gd name="T13" fmla="*/ 18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4"/>
                  <a:gd name="T23" fmla="*/ 64 w 64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4">
                    <a:moveTo>
                      <a:pt x="0" y="18"/>
                    </a:moveTo>
                    <a:lnTo>
                      <a:pt x="1" y="18"/>
                    </a:lnTo>
                    <a:lnTo>
                      <a:pt x="59" y="34"/>
                    </a:lnTo>
                    <a:lnTo>
                      <a:pt x="64" y="14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288"/>
              <p:cNvSpPr>
                <a:spLocks/>
              </p:cNvSpPr>
              <p:nvPr/>
            </p:nvSpPr>
            <p:spPr bwMode="auto">
              <a:xfrm>
                <a:off x="3097" y="1981"/>
                <a:ext cx="40" cy="32"/>
              </a:xfrm>
              <a:custGeom>
                <a:avLst/>
                <a:gdLst>
                  <a:gd name="T0" fmla="*/ 0 w 40"/>
                  <a:gd name="T1" fmla="*/ 9 h 32"/>
                  <a:gd name="T2" fmla="*/ 5 w 40"/>
                  <a:gd name="T3" fmla="*/ 16 h 32"/>
                  <a:gd name="T4" fmla="*/ 31 w 40"/>
                  <a:gd name="T5" fmla="*/ 32 h 32"/>
                  <a:gd name="T6" fmla="*/ 40 w 40"/>
                  <a:gd name="T7" fmla="*/ 16 h 32"/>
                  <a:gd name="T8" fmla="*/ 14 w 40"/>
                  <a:gd name="T9" fmla="*/ 0 h 32"/>
                  <a:gd name="T10" fmla="*/ 20 w 40"/>
                  <a:gd name="T11" fmla="*/ 7 h 32"/>
                  <a:gd name="T12" fmla="*/ 0 w 40"/>
                  <a:gd name="T13" fmla="*/ 9 h 32"/>
                  <a:gd name="T14" fmla="*/ 2 w 40"/>
                  <a:gd name="T15" fmla="*/ 14 h 32"/>
                  <a:gd name="T16" fmla="*/ 5 w 40"/>
                  <a:gd name="T17" fmla="*/ 16 h 32"/>
                  <a:gd name="T18" fmla="*/ 0 w 40"/>
                  <a:gd name="T19" fmla="*/ 9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32"/>
                  <a:gd name="T32" fmla="*/ 40 w 40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32">
                    <a:moveTo>
                      <a:pt x="0" y="9"/>
                    </a:moveTo>
                    <a:lnTo>
                      <a:pt x="5" y="16"/>
                    </a:lnTo>
                    <a:lnTo>
                      <a:pt x="31" y="32"/>
                    </a:lnTo>
                    <a:lnTo>
                      <a:pt x="40" y="16"/>
                    </a:lnTo>
                    <a:lnTo>
                      <a:pt x="14" y="0"/>
                    </a:lnTo>
                    <a:lnTo>
                      <a:pt x="20" y="7"/>
                    </a:lnTo>
                    <a:lnTo>
                      <a:pt x="0" y="9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289"/>
              <p:cNvSpPr>
                <a:spLocks/>
              </p:cNvSpPr>
              <p:nvPr/>
            </p:nvSpPr>
            <p:spPr bwMode="auto">
              <a:xfrm>
                <a:off x="3090" y="1925"/>
                <a:ext cx="27" cy="65"/>
              </a:xfrm>
              <a:custGeom>
                <a:avLst/>
                <a:gdLst>
                  <a:gd name="T0" fmla="*/ 3 w 27"/>
                  <a:gd name="T1" fmla="*/ 14 h 65"/>
                  <a:gd name="T2" fmla="*/ 0 w 27"/>
                  <a:gd name="T3" fmla="*/ 9 h 65"/>
                  <a:gd name="T4" fmla="*/ 7 w 27"/>
                  <a:gd name="T5" fmla="*/ 65 h 65"/>
                  <a:gd name="T6" fmla="*/ 27 w 27"/>
                  <a:gd name="T7" fmla="*/ 63 h 65"/>
                  <a:gd name="T8" fmla="*/ 20 w 27"/>
                  <a:gd name="T9" fmla="*/ 5 h 65"/>
                  <a:gd name="T10" fmla="*/ 16 w 27"/>
                  <a:gd name="T11" fmla="*/ 0 h 65"/>
                  <a:gd name="T12" fmla="*/ 3 w 27"/>
                  <a:gd name="T13" fmla="*/ 14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65"/>
                  <a:gd name="T23" fmla="*/ 27 w 27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65">
                    <a:moveTo>
                      <a:pt x="3" y="14"/>
                    </a:moveTo>
                    <a:lnTo>
                      <a:pt x="0" y="9"/>
                    </a:lnTo>
                    <a:lnTo>
                      <a:pt x="7" y="65"/>
                    </a:lnTo>
                    <a:lnTo>
                      <a:pt x="27" y="63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290"/>
              <p:cNvSpPr>
                <a:spLocks/>
              </p:cNvSpPr>
              <p:nvPr/>
            </p:nvSpPr>
            <p:spPr bwMode="auto">
              <a:xfrm>
                <a:off x="3066" y="1900"/>
                <a:ext cx="40" cy="39"/>
              </a:xfrm>
              <a:custGeom>
                <a:avLst/>
                <a:gdLst>
                  <a:gd name="T0" fmla="*/ 8 w 40"/>
                  <a:gd name="T1" fmla="*/ 18 h 39"/>
                  <a:gd name="T2" fmla="*/ 0 w 40"/>
                  <a:gd name="T3" fmla="*/ 16 h 39"/>
                  <a:gd name="T4" fmla="*/ 27 w 40"/>
                  <a:gd name="T5" fmla="*/ 39 h 39"/>
                  <a:gd name="T6" fmla="*/ 40 w 40"/>
                  <a:gd name="T7" fmla="*/ 25 h 39"/>
                  <a:gd name="T8" fmla="*/ 13 w 40"/>
                  <a:gd name="T9" fmla="*/ 1 h 39"/>
                  <a:gd name="T10" fmla="*/ 6 w 40"/>
                  <a:gd name="T11" fmla="*/ 0 h 39"/>
                  <a:gd name="T12" fmla="*/ 13 w 40"/>
                  <a:gd name="T13" fmla="*/ 1 h 39"/>
                  <a:gd name="T14" fmla="*/ 9 w 40"/>
                  <a:gd name="T15" fmla="*/ 0 h 39"/>
                  <a:gd name="T16" fmla="*/ 6 w 40"/>
                  <a:gd name="T17" fmla="*/ 0 h 39"/>
                  <a:gd name="T18" fmla="*/ 8 w 40"/>
                  <a:gd name="T19" fmla="*/ 18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39"/>
                  <a:gd name="T32" fmla="*/ 40 w 40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39">
                    <a:moveTo>
                      <a:pt x="8" y="18"/>
                    </a:moveTo>
                    <a:lnTo>
                      <a:pt x="0" y="16"/>
                    </a:lnTo>
                    <a:lnTo>
                      <a:pt x="27" y="39"/>
                    </a:lnTo>
                    <a:lnTo>
                      <a:pt x="40" y="25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291"/>
              <p:cNvSpPr>
                <a:spLocks/>
              </p:cNvSpPr>
              <p:nvPr/>
            </p:nvSpPr>
            <p:spPr bwMode="auto">
              <a:xfrm>
                <a:off x="3007" y="1900"/>
                <a:ext cx="67" cy="27"/>
              </a:xfrm>
              <a:custGeom>
                <a:avLst/>
                <a:gdLst>
                  <a:gd name="T0" fmla="*/ 0 w 67"/>
                  <a:gd name="T1" fmla="*/ 27 h 27"/>
                  <a:gd name="T2" fmla="*/ 3 w 67"/>
                  <a:gd name="T3" fmla="*/ 27 h 27"/>
                  <a:gd name="T4" fmla="*/ 67 w 67"/>
                  <a:gd name="T5" fmla="*/ 18 h 27"/>
                  <a:gd name="T6" fmla="*/ 65 w 67"/>
                  <a:gd name="T7" fmla="*/ 0 h 27"/>
                  <a:gd name="T8" fmla="*/ 0 w 67"/>
                  <a:gd name="T9" fmla="*/ 9 h 27"/>
                  <a:gd name="T10" fmla="*/ 2 w 67"/>
                  <a:gd name="T11" fmla="*/ 9 h 27"/>
                  <a:gd name="T12" fmla="*/ 0 w 67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7"/>
                  <a:gd name="T23" fmla="*/ 67 w 6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7">
                    <a:moveTo>
                      <a:pt x="0" y="27"/>
                    </a:moveTo>
                    <a:lnTo>
                      <a:pt x="3" y="27"/>
                    </a:lnTo>
                    <a:lnTo>
                      <a:pt x="67" y="18"/>
                    </a:lnTo>
                    <a:lnTo>
                      <a:pt x="65" y="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292"/>
              <p:cNvSpPr>
                <a:spLocks/>
              </p:cNvSpPr>
              <p:nvPr/>
            </p:nvSpPr>
            <p:spPr bwMode="auto">
              <a:xfrm>
                <a:off x="2967" y="1903"/>
                <a:ext cx="42" cy="24"/>
              </a:xfrm>
              <a:custGeom>
                <a:avLst/>
                <a:gdLst>
                  <a:gd name="T0" fmla="*/ 0 w 42"/>
                  <a:gd name="T1" fmla="*/ 20 h 24"/>
                  <a:gd name="T2" fmla="*/ 0 w 42"/>
                  <a:gd name="T3" fmla="*/ 20 h 24"/>
                  <a:gd name="T4" fmla="*/ 40 w 42"/>
                  <a:gd name="T5" fmla="*/ 24 h 24"/>
                  <a:gd name="T6" fmla="*/ 42 w 42"/>
                  <a:gd name="T7" fmla="*/ 6 h 24"/>
                  <a:gd name="T8" fmla="*/ 2 w 42"/>
                  <a:gd name="T9" fmla="*/ 0 h 24"/>
                  <a:gd name="T10" fmla="*/ 2 w 42"/>
                  <a:gd name="T11" fmla="*/ 0 h 24"/>
                  <a:gd name="T12" fmla="*/ 0 w 42"/>
                  <a:gd name="T13" fmla="*/ 2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4"/>
                  <a:gd name="T23" fmla="*/ 42 w 4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4">
                    <a:moveTo>
                      <a:pt x="0" y="20"/>
                    </a:moveTo>
                    <a:lnTo>
                      <a:pt x="0" y="20"/>
                    </a:lnTo>
                    <a:lnTo>
                      <a:pt x="40" y="24"/>
                    </a:lnTo>
                    <a:lnTo>
                      <a:pt x="42" y="6"/>
                    </a:lnTo>
                    <a:lnTo>
                      <a:pt x="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293"/>
              <p:cNvSpPr>
                <a:spLocks/>
              </p:cNvSpPr>
              <p:nvPr/>
            </p:nvSpPr>
            <p:spPr bwMode="auto">
              <a:xfrm>
                <a:off x="2922" y="1900"/>
                <a:ext cx="47" cy="23"/>
              </a:xfrm>
              <a:custGeom>
                <a:avLst/>
                <a:gdLst>
                  <a:gd name="T0" fmla="*/ 0 w 47"/>
                  <a:gd name="T1" fmla="*/ 7 h 23"/>
                  <a:gd name="T2" fmla="*/ 9 w 47"/>
                  <a:gd name="T3" fmla="*/ 19 h 23"/>
                  <a:gd name="T4" fmla="*/ 45 w 47"/>
                  <a:gd name="T5" fmla="*/ 23 h 23"/>
                  <a:gd name="T6" fmla="*/ 47 w 47"/>
                  <a:gd name="T7" fmla="*/ 3 h 23"/>
                  <a:gd name="T8" fmla="*/ 11 w 47"/>
                  <a:gd name="T9" fmla="*/ 0 h 23"/>
                  <a:gd name="T10" fmla="*/ 20 w 47"/>
                  <a:gd name="T11" fmla="*/ 10 h 23"/>
                  <a:gd name="T12" fmla="*/ 0 w 47"/>
                  <a:gd name="T13" fmla="*/ 7 h 23"/>
                  <a:gd name="T14" fmla="*/ 0 w 47"/>
                  <a:gd name="T15" fmla="*/ 18 h 23"/>
                  <a:gd name="T16" fmla="*/ 9 w 47"/>
                  <a:gd name="T17" fmla="*/ 19 h 23"/>
                  <a:gd name="T18" fmla="*/ 0 w 47"/>
                  <a:gd name="T19" fmla="*/ 7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3"/>
                  <a:gd name="T32" fmla="*/ 47 w 47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3">
                    <a:moveTo>
                      <a:pt x="0" y="7"/>
                    </a:moveTo>
                    <a:lnTo>
                      <a:pt x="9" y="19"/>
                    </a:lnTo>
                    <a:lnTo>
                      <a:pt x="45" y="23"/>
                    </a:lnTo>
                    <a:lnTo>
                      <a:pt x="47" y="3"/>
                    </a:lnTo>
                    <a:lnTo>
                      <a:pt x="11" y="0"/>
                    </a:lnTo>
                    <a:lnTo>
                      <a:pt x="20" y="10"/>
                    </a:lnTo>
                    <a:lnTo>
                      <a:pt x="0" y="7"/>
                    </a:lnTo>
                    <a:lnTo>
                      <a:pt x="0" y="18"/>
                    </a:lnTo>
                    <a:lnTo>
                      <a:pt x="9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294"/>
              <p:cNvSpPr>
                <a:spLocks/>
              </p:cNvSpPr>
              <p:nvPr/>
            </p:nvSpPr>
            <p:spPr bwMode="auto">
              <a:xfrm>
                <a:off x="2922" y="1838"/>
                <a:ext cx="31" cy="72"/>
              </a:xfrm>
              <a:custGeom>
                <a:avLst/>
                <a:gdLst>
                  <a:gd name="T0" fmla="*/ 13 w 31"/>
                  <a:gd name="T1" fmla="*/ 15 h 72"/>
                  <a:gd name="T2" fmla="*/ 11 w 31"/>
                  <a:gd name="T3" fmla="*/ 6 h 72"/>
                  <a:gd name="T4" fmla="*/ 0 w 31"/>
                  <a:gd name="T5" fmla="*/ 69 h 72"/>
                  <a:gd name="T6" fmla="*/ 20 w 31"/>
                  <a:gd name="T7" fmla="*/ 72 h 72"/>
                  <a:gd name="T8" fmla="*/ 29 w 31"/>
                  <a:gd name="T9" fmla="*/ 9 h 72"/>
                  <a:gd name="T10" fmla="*/ 27 w 31"/>
                  <a:gd name="T11" fmla="*/ 0 h 72"/>
                  <a:gd name="T12" fmla="*/ 29 w 31"/>
                  <a:gd name="T13" fmla="*/ 9 h 72"/>
                  <a:gd name="T14" fmla="*/ 31 w 31"/>
                  <a:gd name="T15" fmla="*/ 4 h 72"/>
                  <a:gd name="T16" fmla="*/ 27 w 31"/>
                  <a:gd name="T17" fmla="*/ 0 h 72"/>
                  <a:gd name="T18" fmla="*/ 13 w 31"/>
                  <a:gd name="T19" fmla="*/ 15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72"/>
                  <a:gd name="T32" fmla="*/ 31 w 3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72">
                    <a:moveTo>
                      <a:pt x="13" y="15"/>
                    </a:moveTo>
                    <a:lnTo>
                      <a:pt x="11" y="6"/>
                    </a:lnTo>
                    <a:lnTo>
                      <a:pt x="0" y="69"/>
                    </a:lnTo>
                    <a:lnTo>
                      <a:pt x="20" y="72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29" y="9"/>
                    </a:lnTo>
                    <a:lnTo>
                      <a:pt x="31" y="4"/>
                    </a:lnTo>
                    <a:lnTo>
                      <a:pt x="27" y="0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295"/>
              <p:cNvSpPr>
                <a:spLocks/>
              </p:cNvSpPr>
              <p:nvPr/>
            </p:nvSpPr>
            <p:spPr bwMode="auto">
              <a:xfrm>
                <a:off x="2911" y="1813"/>
                <a:ext cx="38" cy="40"/>
              </a:xfrm>
              <a:custGeom>
                <a:avLst/>
                <a:gdLst>
                  <a:gd name="T0" fmla="*/ 6 w 38"/>
                  <a:gd name="T1" fmla="*/ 20 h 40"/>
                  <a:gd name="T2" fmla="*/ 0 w 38"/>
                  <a:gd name="T3" fmla="*/ 16 h 40"/>
                  <a:gd name="T4" fmla="*/ 24 w 38"/>
                  <a:gd name="T5" fmla="*/ 40 h 40"/>
                  <a:gd name="T6" fmla="*/ 38 w 38"/>
                  <a:gd name="T7" fmla="*/ 25 h 40"/>
                  <a:gd name="T8" fmla="*/ 13 w 38"/>
                  <a:gd name="T9" fmla="*/ 4 h 40"/>
                  <a:gd name="T10" fmla="*/ 9 w 38"/>
                  <a:gd name="T11" fmla="*/ 0 h 40"/>
                  <a:gd name="T12" fmla="*/ 6 w 38"/>
                  <a:gd name="T13" fmla="*/ 2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0"/>
                  <a:gd name="T23" fmla="*/ 38 w 3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0">
                    <a:moveTo>
                      <a:pt x="6" y="20"/>
                    </a:moveTo>
                    <a:lnTo>
                      <a:pt x="0" y="16"/>
                    </a:lnTo>
                    <a:lnTo>
                      <a:pt x="24" y="40"/>
                    </a:lnTo>
                    <a:lnTo>
                      <a:pt x="38" y="25"/>
                    </a:lnTo>
                    <a:lnTo>
                      <a:pt x="13" y="4"/>
                    </a:lnTo>
                    <a:lnTo>
                      <a:pt x="9" y="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296"/>
              <p:cNvSpPr>
                <a:spLocks/>
              </p:cNvSpPr>
              <p:nvPr/>
            </p:nvSpPr>
            <p:spPr bwMode="auto">
              <a:xfrm>
                <a:off x="2886" y="1808"/>
                <a:ext cx="34" cy="25"/>
              </a:xfrm>
              <a:custGeom>
                <a:avLst/>
                <a:gdLst>
                  <a:gd name="T0" fmla="*/ 0 w 34"/>
                  <a:gd name="T1" fmla="*/ 18 h 25"/>
                  <a:gd name="T2" fmla="*/ 2 w 34"/>
                  <a:gd name="T3" fmla="*/ 20 h 25"/>
                  <a:gd name="T4" fmla="*/ 31 w 34"/>
                  <a:gd name="T5" fmla="*/ 25 h 25"/>
                  <a:gd name="T6" fmla="*/ 34 w 34"/>
                  <a:gd name="T7" fmla="*/ 5 h 25"/>
                  <a:gd name="T8" fmla="*/ 6 w 34"/>
                  <a:gd name="T9" fmla="*/ 0 h 25"/>
                  <a:gd name="T10" fmla="*/ 7 w 34"/>
                  <a:gd name="T11" fmla="*/ 1 h 25"/>
                  <a:gd name="T12" fmla="*/ 0 w 34"/>
                  <a:gd name="T13" fmla="*/ 18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5"/>
                  <a:gd name="T23" fmla="*/ 34 w 34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5">
                    <a:moveTo>
                      <a:pt x="0" y="18"/>
                    </a:moveTo>
                    <a:lnTo>
                      <a:pt x="2" y="20"/>
                    </a:lnTo>
                    <a:lnTo>
                      <a:pt x="31" y="25"/>
                    </a:lnTo>
                    <a:lnTo>
                      <a:pt x="34" y="5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297"/>
              <p:cNvSpPr>
                <a:spLocks/>
              </p:cNvSpPr>
              <p:nvPr/>
            </p:nvSpPr>
            <p:spPr bwMode="auto">
              <a:xfrm>
                <a:off x="2868" y="1800"/>
                <a:ext cx="25" cy="26"/>
              </a:xfrm>
              <a:custGeom>
                <a:avLst/>
                <a:gdLst>
                  <a:gd name="T0" fmla="*/ 0 w 25"/>
                  <a:gd name="T1" fmla="*/ 18 h 26"/>
                  <a:gd name="T2" fmla="*/ 0 w 25"/>
                  <a:gd name="T3" fmla="*/ 18 h 26"/>
                  <a:gd name="T4" fmla="*/ 18 w 25"/>
                  <a:gd name="T5" fmla="*/ 26 h 26"/>
                  <a:gd name="T6" fmla="*/ 25 w 25"/>
                  <a:gd name="T7" fmla="*/ 9 h 26"/>
                  <a:gd name="T8" fmla="*/ 7 w 25"/>
                  <a:gd name="T9" fmla="*/ 0 h 26"/>
                  <a:gd name="T10" fmla="*/ 7 w 25"/>
                  <a:gd name="T11" fmla="*/ 0 h 26"/>
                  <a:gd name="T12" fmla="*/ 0 w 25"/>
                  <a:gd name="T13" fmla="*/ 18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6"/>
                  <a:gd name="T23" fmla="*/ 25 w 2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6">
                    <a:moveTo>
                      <a:pt x="0" y="18"/>
                    </a:moveTo>
                    <a:lnTo>
                      <a:pt x="0" y="18"/>
                    </a:lnTo>
                    <a:lnTo>
                      <a:pt x="18" y="26"/>
                    </a:lnTo>
                    <a:lnTo>
                      <a:pt x="25" y="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298"/>
              <p:cNvSpPr>
                <a:spLocks/>
              </p:cNvSpPr>
              <p:nvPr/>
            </p:nvSpPr>
            <p:spPr bwMode="auto">
              <a:xfrm>
                <a:off x="2841" y="1793"/>
                <a:ext cx="34" cy="25"/>
              </a:xfrm>
              <a:custGeom>
                <a:avLst/>
                <a:gdLst>
                  <a:gd name="T0" fmla="*/ 0 w 34"/>
                  <a:gd name="T1" fmla="*/ 16 h 25"/>
                  <a:gd name="T2" fmla="*/ 6 w 34"/>
                  <a:gd name="T3" fmla="*/ 20 h 25"/>
                  <a:gd name="T4" fmla="*/ 27 w 34"/>
                  <a:gd name="T5" fmla="*/ 25 h 25"/>
                  <a:gd name="T6" fmla="*/ 34 w 34"/>
                  <a:gd name="T7" fmla="*/ 7 h 25"/>
                  <a:gd name="T8" fmla="*/ 11 w 34"/>
                  <a:gd name="T9" fmla="*/ 0 h 25"/>
                  <a:gd name="T10" fmla="*/ 16 w 34"/>
                  <a:gd name="T11" fmla="*/ 4 h 25"/>
                  <a:gd name="T12" fmla="*/ 0 w 34"/>
                  <a:gd name="T13" fmla="*/ 16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5"/>
                  <a:gd name="T23" fmla="*/ 34 w 34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5">
                    <a:moveTo>
                      <a:pt x="0" y="16"/>
                    </a:moveTo>
                    <a:lnTo>
                      <a:pt x="6" y="20"/>
                    </a:lnTo>
                    <a:lnTo>
                      <a:pt x="27" y="25"/>
                    </a:lnTo>
                    <a:lnTo>
                      <a:pt x="34" y="7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299"/>
              <p:cNvSpPr>
                <a:spLocks/>
              </p:cNvSpPr>
              <p:nvPr/>
            </p:nvSpPr>
            <p:spPr bwMode="auto">
              <a:xfrm>
                <a:off x="2830" y="1777"/>
                <a:ext cx="27" cy="32"/>
              </a:xfrm>
              <a:custGeom>
                <a:avLst/>
                <a:gdLst>
                  <a:gd name="T0" fmla="*/ 9 w 27"/>
                  <a:gd name="T1" fmla="*/ 20 h 32"/>
                  <a:gd name="T2" fmla="*/ 0 w 27"/>
                  <a:gd name="T3" fmla="*/ 16 h 32"/>
                  <a:gd name="T4" fmla="*/ 11 w 27"/>
                  <a:gd name="T5" fmla="*/ 32 h 32"/>
                  <a:gd name="T6" fmla="*/ 27 w 27"/>
                  <a:gd name="T7" fmla="*/ 20 h 32"/>
                  <a:gd name="T8" fmla="*/ 17 w 27"/>
                  <a:gd name="T9" fmla="*/ 5 h 32"/>
                  <a:gd name="T10" fmla="*/ 8 w 27"/>
                  <a:gd name="T11" fmla="*/ 0 h 32"/>
                  <a:gd name="T12" fmla="*/ 17 w 27"/>
                  <a:gd name="T13" fmla="*/ 5 h 32"/>
                  <a:gd name="T14" fmla="*/ 13 w 27"/>
                  <a:gd name="T15" fmla="*/ 0 h 32"/>
                  <a:gd name="T16" fmla="*/ 8 w 27"/>
                  <a:gd name="T17" fmla="*/ 0 h 32"/>
                  <a:gd name="T18" fmla="*/ 9 w 27"/>
                  <a:gd name="T19" fmla="*/ 2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32"/>
                  <a:gd name="T32" fmla="*/ 27 w 27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32">
                    <a:moveTo>
                      <a:pt x="9" y="20"/>
                    </a:moveTo>
                    <a:lnTo>
                      <a:pt x="0" y="16"/>
                    </a:lnTo>
                    <a:lnTo>
                      <a:pt x="11" y="32"/>
                    </a:lnTo>
                    <a:lnTo>
                      <a:pt x="27" y="20"/>
                    </a:lnTo>
                    <a:lnTo>
                      <a:pt x="17" y="5"/>
                    </a:lnTo>
                    <a:lnTo>
                      <a:pt x="8" y="0"/>
                    </a:lnTo>
                    <a:lnTo>
                      <a:pt x="17" y="5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300"/>
              <p:cNvSpPr>
                <a:spLocks/>
              </p:cNvSpPr>
              <p:nvPr/>
            </p:nvSpPr>
            <p:spPr bwMode="auto">
              <a:xfrm>
                <a:off x="2796" y="1777"/>
                <a:ext cx="43" cy="22"/>
              </a:xfrm>
              <a:custGeom>
                <a:avLst/>
                <a:gdLst>
                  <a:gd name="T0" fmla="*/ 5 w 43"/>
                  <a:gd name="T1" fmla="*/ 22 h 22"/>
                  <a:gd name="T2" fmla="*/ 4 w 43"/>
                  <a:gd name="T3" fmla="*/ 22 h 22"/>
                  <a:gd name="T4" fmla="*/ 43 w 43"/>
                  <a:gd name="T5" fmla="*/ 20 h 22"/>
                  <a:gd name="T6" fmla="*/ 42 w 43"/>
                  <a:gd name="T7" fmla="*/ 0 h 22"/>
                  <a:gd name="T8" fmla="*/ 2 w 43"/>
                  <a:gd name="T9" fmla="*/ 2 h 22"/>
                  <a:gd name="T10" fmla="*/ 0 w 43"/>
                  <a:gd name="T11" fmla="*/ 4 h 22"/>
                  <a:gd name="T12" fmla="*/ 5 w 43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22"/>
                  <a:gd name="T23" fmla="*/ 43 w 43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22">
                    <a:moveTo>
                      <a:pt x="5" y="22"/>
                    </a:moveTo>
                    <a:lnTo>
                      <a:pt x="4" y="22"/>
                    </a:lnTo>
                    <a:lnTo>
                      <a:pt x="43" y="20"/>
                    </a:lnTo>
                    <a:lnTo>
                      <a:pt x="4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301"/>
              <p:cNvSpPr>
                <a:spLocks/>
              </p:cNvSpPr>
              <p:nvPr/>
            </p:nvSpPr>
            <p:spPr bwMode="auto">
              <a:xfrm>
                <a:off x="2758" y="1781"/>
                <a:ext cx="43" cy="30"/>
              </a:xfrm>
              <a:custGeom>
                <a:avLst/>
                <a:gdLst>
                  <a:gd name="T0" fmla="*/ 2 w 43"/>
                  <a:gd name="T1" fmla="*/ 16 h 30"/>
                  <a:gd name="T2" fmla="*/ 15 w 43"/>
                  <a:gd name="T3" fmla="*/ 27 h 30"/>
                  <a:gd name="T4" fmla="*/ 43 w 43"/>
                  <a:gd name="T5" fmla="*/ 18 h 30"/>
                  <a:gd name="T6" fmla="*/ 38 w 43"/>
                  <a:gd name="T7" fmla="*/ 0 h 30"/>
                  <a:gd name="T8" fmla="*/ 9 w 43"/>
                  <a:gd name="T9" fmla="*/ 7 h 30"/>
                  <a:gd name="T10" fmla="*/ 22 w 43"/>
                  <a:gd name="T11" fmla="*/ 18 h 30"/>
                  <a:gd name="T12" fmla="*/ 2 w 43"/>
                  <a:gd name="T13" fmla="*/ 16 h 30"/>
                  <a:gd name="T14" fmla="*/ 0 w 43"/>
                  <a:gd name="T15" fmla="*/ 30 h 30"/>
                  <a:gd name="T16" fmla="*/ 15 w 43"/>
                  <a:gd name="T17" fmla="*/ 27 h 30"/>
                  <a:gd name="T18" fmla="*/ 2 w 43"/>
                  <a:gd name="T19" fmla="*/ 1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30"/>
                  <a:gd name="T32" fmla="*/ 43 w 43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30">
                    <a:moveTo>
                      <a:pt x="2" y="16"/>
                    </a:moveTo>
                    <a:lnTo>
                      <a:pt x="15" y="27"/>
                    </a:lnTo>
                    <a:lnTo>
                      <a:pt x="43" y="18"/>
                    </a:lnTo>
                    <a:lnTo>
                      <a:pt x="38" y="0"/>
                    </a:lnTo>
                    <a:lnTo>
                      <a:pt x="9" y="7"/>
                    </a:lnTo>
                    <a:lnTo>
                      <a:pt x="22" y="18"/>
                    </a:lnTo>
                    <a:lnTo>
                      <a:pt x="2" y="16"/>
                    </a:lnTo>
                    <a:lnTo>
                      <a:pt x="0" y="30"/>
                    </a:lnTo>
                    <a:lnTo>
                      <a:pt x="15" y="2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302"/>
              <p:cNvSpPr>
                <a:spLocks/>
              </p:cNvSpPr>
              <p:nvPr/>
            </p:nvSpPr>
            <p:spPr bwMode="auto">
              <a:xfrm>
                <a:off x="2760" y="1754"/>
                <a:ext cx="23" cy="45"/>
              </a:xfrm>
              <a:custGeom>
                <a:avLst/>
                <a:gdLst>
                  <a:gd name="T0" fmla="*/ 4 w 23"/>
                  <a:gd name="T1" fmla="*/ 0 h 45"/>
                  <a:gd name="T2" fmla="*/ 4 w 23"/>
                  <a:gd name="T3" fmla="*/ 0 h 45"/>
                  <a:gd name="T4" fmla="*/ 0 w 23"/>
                  <a:gd name="T5" fmla="*/ 43 h 45"/>
                  <a:gd name="T6" fmla="*/ 20 w 23"/>
                  <a:gd name="T7" fmla="*/ 45 h 45"/>
                  <a:gd name="T8" fmla="*/ 23 w 23"/>
                  <a:gd name="T9" fmla="*/ 1 h 45"/>
                  <a:gd name="T10" fmla="*/ 23 w 23"/>
                  <a:gd name="T11" fmla="*/ 1 h 45"/>
                  <a:gd name="T12" fmla="*/ 4 w 23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45"/>
                  <a:gd name="T23" fmla="*/ 23 w 23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45">
                    <a:moveTo>
                      <a:pt x="4" y="0"/>
                    </a:moveTo>
                    <a:lnTo>
                      <a:pt x="4" y="0"/>
                    </a:lnTo>
                    <a:lnTo>
                      <a:pt x="0" y="43"/>
                    </a:lnTo>
                    <a:lnTo>
                      <a:pt x="20" y="45"/>
                    </a:lnTo>
                    <a:lnTo>
                      <a:pt x="23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03"/>
              <p:cNvSpPr>
                <a:spLocks/>
              </p:cNvSpPr>
              <p:nvPr/>
            </p:nvSpPr>
            <p:spPr bwMode="auto">
              <a:xfrm>
                <a:off x="2764" y="1723"/>
                <a:ext cx="21" cy="32"/>
              </a:xfrm>
              <a:custGeom>
                <a:avLst/>
                <a:gdLst>
                  <a:gd name="T0" fmla="*/ 3 w 21"/>
                  <a:gd name="T1" fmla="*/ 13 h 32"/>
                  <a:gd name="T2" fmla="*/ 1 w 21"/>
                  <a:gd name="T3" fmla="*/ 5 h 32"/>
                  <a:gd name="T4" fmla="*/ 0 w 21"/>
                  <a:gd name="T5" fmla="*/ 31 h 32"/>
                  <a:gd name="T6" fmla="*/ 19 w 21"/>
                  <a:gd name="T7" fmla="*/ 32 h 32"/>
                  <a:gd name="T8" fmla="*/ 21 w 21"/>
                  <a:gd name="T9" fmla="*/ 7 h 32"/>
                  <a:gd name="T10" fmla="*/ 19 w 21"/>
                  <a:gd name="T11" fmla="*/ 0 h 32"/>
                  <a:gd name="T12" fmla="*/ 3 w 21"/>
                  <a:gd name="T13" fmla="*/ 13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2"/>
                  <a:gd name="T23" fmla="*/ 21 w 21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2">
                    <a:moveTo>
                      <a:pt x="3" y="13"/>
                    </a:moveTo>
                    <a:lnTo>
                      <a:pt x="1" y="5"/>
                    </a:lnTo>
                    <a:lnTo>
                      <a:pt x="0" y="31"/>
                    </a:lnTo>
                    <a:lnTo>
                      <a:pt x="19" y="32"/>
                    </a:lnTo>
                    <a:lnTo>
                      <a:pt x="21" y="7"/>
                    </a:lnTo>
                    <a:lnTo>
                      <a:pt x="19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04"/>
              <p:cNvSpPr>
                <a:spLocks/>
              </p:cNvSpPr>
              <p:nvPr/>
            </p:nvSpPr>
            <p:spPr bwMode="auto">
              <a:xfrm>
                <a:off x="2738" y="1692"/>
                <a:ext cx="45" cy="44"/>
              </a:xfrm>
              <a:custGeom>
                <a:avLst/>
                <a:gdLst>
                  <a:gd name="T0" fmla="*/ 4 w 45"/>
                  <a:gd name="T1" fmla="*/ 2 h 44"/>
                  <a:gd name="T2" fmla="*/ 4 w 45"/>
                  <a:gd name="T3" fmla="*/ 11 h 44"/>
                  <a:gd name="T4" fmla="*/ 29 w 45"/>
                  <a:gd name="T5" fmla="*/ 44 h 44"/>
                  <a:gd name="T6" fmla="*/ 45 w 45"/>
                  <a:gd name="T7" fmla="*/ 31 h 44"/>
                  <a:gd name="T8" fmla="*/ 20 w 45"/>
                  <a:gd name="T9" fmla="*/ 0 h 44"/>
                  <a:gd name="T10" fmla="*/ 20 w 45"/>
                  <a:gd name="T11" fmla="*/ 9 h 44"/>
                  <a:gd name="T12" fmla="*/ 4 w 45"/>
                  <a:gd name="T13" fmla="*/ 2 h 44"/>
                  <a:gd name="T14" fmla="*/ 0 w 45"/>
                  <a:gd name="T15" fmla="*/ 8 h 44"/>
                  <a:gd name="T16" fmla="*/ 4 w 45"/>
                  <a:gd name="T17" fmla="*/ 11 h 44"/>
                  <a:gd name="T18" fmla="*/ 4 w 45"/>
                  <a:gd name="T19" fmla="*/ 2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44"/>
                  <a:gd name="T32" fmla="*/ 45 w 45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44">
                    <a:moveTo>
                      <a:pt x="4" y="2"/>
                    </a:moveTo>
                    <a:lnTo>
                      <a:pt x="4" y="11"/>
                    </a:lnTo>
                    <a:lnTo>
                      <a:pt x="29" y="44"/>
                    </a:lnTo>
                    <a:lnTo>
                      <a:pt x="45" y="31"/>
                    </a:lnTo>
                    <a:lnTo>
                      <a:pt x="20" y="0"/>
                    </a:lnTo>
                    <a:lnTo>
                      <a:pt x="20" y="9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4" y="1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305"/>
              <p:cNvSpPr>
                <a:spLocks/>
              </p:cNvSpPr>
              <p:nvPr/>
            </p:nvSpPr>
            <p:spPr bwMode="auto">
              <a:xfrm>
                <a:off x="2742" y="1655"/>
                <a:ext cx="36" cy="46"/>
              </a:xfrm>
              <a:custGeom>
                <a:avLst/>
                <a:gdLst>
                  <a:gd name="T0" fmla="*/ 16 w 36"/>
                  <a:gd name="T1" fmla="*/ 1 h 46"/>
                  <a:gd name="T2" fmla="*/ 16 w 36"/>
                  <a:gd name="T3" fmla="*/ 0 h 46"/>
                  <a:gd name="T4" fmla="*/ 0 w 36"/>
                  <a:gd name="T5" fmla="*/ 39 h 46"/>
                  <a:gd name="T6" fmla="*/ 16 w 36"/>
                  <a:gd name="T7" fmla="*/ 46 h 46"/>
                  <a:gd name="T8" fmla="*/ 34 w 36"/>
                  <a:gd name="T9" fmla="*/ 7 h 46"/>
                  <a:gd name="T10" fmla="*/ 36 w 36"/>
                  <a:gd name="T11" fmla="*/ 5 h 46"/>
                  <a:gd name="T12" fmla="*/ 16 w 36"/>
                  <a:gd name="T13" fmla="*/ 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6"/>
                  <a:gd name="T23" fmla="*/ 36 w 36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6">
                    <a:moveTo>
                      <a:pt x="16" y="1"/>
                    </a:moveTo>
                    <a:lnTo>
                      <a:pt x="16" y="0"/>
                    </a:lnTo>
                    <a:lnTo>
                      <a:pt x="0" y="39"/>
                    </a:lnTo>
                    <a:lnTo>
                      <a:pt x="16" y="46"/>
                    </a:lnTo>
                    <a:lnTo>
                      <a:pt x="34" y="7"/>
                    </a:lnTo>
                    <a:lnTo>
                      <a:pt x="36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306"/>
              <p:cNvSpPr>
                <a:spLocks/>
              </p:cNvSpPr>
              <p:nvPr/>
            </p:nvSpPr>
            <p:spPr bwMode="auto">
              <a:xfrm>
                <a:off x="2758" y="1611"/>
                <a:ext cx="25" cy="49"/>
              </a:xfrm>
              <a:custGeom>
                <a:avLst/>
                <a:gdLst>
                  <a:gd name="T0" fmla="*/ 7 w 25"/>
                  <a:gd name="T1" fmla="*/ 0 h 49"/>
                  <a:gd name="T2" fmla="*/ 7 w 25"/>
                  <a:gd name="T3" fmla="*/ 2 h 49"/>
                  <a:gd name="T4" fmla="*/ 0 w 25"/>
                  <a:gd name="T5" fmla="*/ 45 h 49"/>
                  <a:gd name="T6" fmla="*/ 20 w 25"/>
                  <a:gd name="T7" fmla="*/ 49 h 49"/>
                  <a:gd name="T8" fmla="*/ 25 w 25"/>
                  <a:gd name="T9" fmla="*/ 4 h 49"/>
                  <a:gd name="T10" fmla="*/ 25 w 25"/>
                  <a:gd name="T11" fmla="*/ 6 h 49"/>
                  <a:gd name="T12" fmla="*/ 7 w 25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49"/>
                  <a:gd name="T23" fmla="*/ 25 w 25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49">
                    <a:moveTo>
                      <a:pt x="7" y="0"/>
                    </a:moveTo>
                    <a:lnTo>
                      <a:pt x="7" y="2"/>
                    </a:lnTo>
                    <a:lnTo>
                      <a:pt x="0" y="45"/>
                    </a:lnTo>
                    <a:lnTo>
                      <a:pt x="20" y="49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307"/>
              <p:cNvSpPr>
                <a:spLocks/>
              </p:cNvSpPr>
              <p:nvPr/>
            </p:nvSpPr>
            <p:spPr bwMode="auto">
              <a:xfrm>
                <a:off x="2765" y="1579"/>
                <a:ext cx="31" cy="38"/>
              </a:xfrm>
              <a:custGeom>
                <a:avLst/>
                <a:gdLst>
                  <a:gd name="T0" fmla="*/ 13 w 31"/>
                  <a:gd name="T1" fmla="*/ 4 h 38"/>
                  <a:gd name="T2" fmla="*/ 13 w 31"/>
                  <a:gd name="T3" fmla="*/ 0 h 38"/>
                  <a:gd name="T4" fmla="*/ 0 w 31"/>
                  <a:gd name="T5" fmla="*/ 32 h 38"/>
                  <a:gd name="T6" fmla="*/ 18 w 31"/>
                  <a:gd name="T7" fmla="*/ 38 h 38"/>
                  <a:gd name="T8" fmla="*/ 31 w 31"/>
                  <a:gd name="T9" fmla="*/ 7 h 38"/>
                  <a:gd name="T10" fmla="*/ 31 w 31"/>
                  <a:gd name="T11" fmla="*/ 4 h 38"/>
                  <a:gd name="T12" fmla="*/ 13 w 31"/>
                  <a:gd name="T13" fmla="*/ 4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8"/>
                  <a:gd name="T23" fmla="*/ 31 w 31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8">
                    <a:moveTo>
                      <a:pt x="13" y="4"/>
                    </a:moveTo>
                    <a:lnTo>
                      <a:pt x="13" y="0"/>
                    </a:lnTo>
                    <a:lnTo>
                      <a:pt x="0" y="32"/>
                    </a:lnTo>
                    <a:lnTo>
                      <a:pt x="18" y="38"/>
                    </a:lnTo>
                    <a:lnTo>
                      <a:pt x="31" y="7"/>
                    </a:lnTo>
                    <a:lnTo>
                      <a:pt x="31" y="4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308"/>
              <p:cNvSpPr>
                <a:spLocks/>
              </p:cNvSpPr>
              <p:nvPr/>
            </p:nvSpPr>
            <p:spPr bwMode="auto">
              <a:xfrm>
                <a:off x="2776" y="1552"/>
                <a:ext cx="20" cy="31"/>
              </a:xfrm>
              <a:custGeom>
                <a:avLst/>
                <a:gdLst>
                  <a:gd name="T0" fmla="*/ 9 w 20"/>
                  <a:gd name="T1" fmla="*/ 20 h 31"/>
                  <a:gd name="T2" fmla="*/ 0 w 20"/>
                  <a:gd name="T3" fmla="*/ 9 h 31"/>
                  <a:gd name="T4" fmla="*/ 2 w 20"/>
                  <a:gd name="T5" fmla="*/ 31 h 31"/>
                  <a:gd name="T6" fmla="*/ 20 w 20"/>
                  <a:gd name="T7" fmla="*/ 31 h 31"/>
                  <a:gd name="T8" fmla="*/ 20 w 20"/>
                  <a:gd name="T9" fmla="*/ 9 h 31"/>
                  <a:gd name="T10" fmla="*/ 11 w 20"/>
                  <a:gd name="T11" fmla="*/ 0 h 31"/>
                  <a:gd name="T12" fmla="*/ 20 w 20"/>
                  <a:gd name="T13" fmla="*/ 9 h 31"/>
                  <a:gd name="T14" fmla="*/ 20 w 20"/>
                  <a:gd name="T15" fmla="*/ 0 h 31"/>
                  <a:gd name="T16" fmla="*/ 11 w 20"/>
                  <a:gd name="T17" fmla="*/ 0 h 31"/>
                  <a:gd name="T18" fmla="*/ 9 w 20"/>
                  <a:gd name="T19" fmla="*/ 2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31"/>
                  <a:gd name="T32" fmla="*/ 20 w 20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31">
                    <a:moveTo>
                      <a:pt x="9" y="20"/>
                    </a:moveTo>
                    <a:lnTo>
                      <a:pt x="0" y="9"/>
                    </a:lnTo>
                    <a:lnTo>
                      <a:pt x="2" y="31"/>
                    </a:lnTo>
                    <a:lnTo>
                      <a:pt x="20" y="31"/>
                    </a:lnTo>
                    <a:lnTo>
                      <a:pt x="20" y="9"/>
                    </a:lnTo>
                    <a:lnTo>
                      <a:pt x="11" y="0"/>
                    </a:lnTo>
                    <a:lnTo>
                      <a:pt x="20" y="9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309"/>
              <p:cNvSpPr>
                <a:spLocks/>
              </p:cNvSpPr>
              <p:nvPr/>
            </p:nvSpPr>
            <p:spPr bwMode="auto">
              <a:xfrm>
                <a:off x="2747" y="1550"/>
                <a:ext cx="40" cy="22"/>
              </a:xfrm>
              <a:custGeom>
                <a:avLst/>
                <a:gdLst>
                  <a:gd name="T0" fmla="*/ 0 w 40"/>
                  <a:gd name="T1" fmla="*/ 15 h 22"/>
                  <a:gd name="T2" fmla="*/ 8 w 40"/>
                  <a:gd name="T3" fmla="*/ 18 h 22"/>
                  <a:gd name="T4" fmla="*/ 38 w 40"/>
                  <a:gd name="T5" fmla="*/ 22 h 22"/>
                  <a:gd name="T6" fmla="*/ 40 w 40"/>
                  <a:gd name="T7" fmla="*/ 2 h 22"/>
                  <a:gd name="T8" fmla="*/ 9 w 40"/>
                  <a:gd name="T9" fmla="*/ 0 h 22"/>
                  <a:gd name="T10" fmla="*/ 17 w 40"/>
                  <a:gd name="T11" fmla="*/ 4 h 22"/>
                  <a:gd name="T12" fmla="*/ 0 w 40"/>
                  <a:gd name="T13" fmla="*/ 15 h 22"/>
                  <a:gd name="T14" fmla="*/ 2 w 40"/>
                  <a:gd name="T15" fmla="*/ 18 h 22"/>
                  <a:gd name="T16" fmla="*/ 8 w 40"/>
                  <a:gd name="T17" fmla="*/ 18 h 22"/>
                  <a:gd name="T18" fmla="*/ 0 w 40"/>
                  <a:gd name="T19" fmla="*/ 1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22"/>
                  <a:gd name="T32" fmla="*/ 40 w 40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22">
                    <a:moveTo>
                      <a:pt x="0" y="15"/>
                    </a:moveTo>
                    <a:lnTo>
                      <a:pt x="8" y="18"/>
                    </a:lnTo>
                    <a:lnTo>
                      <a:pt x="38" y="22"/>
                    </a:lnTo>
                    <a:lnTo>
                      <a:pt x="40" y="2"/>
                    </a:lnTo>
                    <a:lnTo>
                      <a:pt x="9" y="0"/>
                    </a:lnTo>
                    <a:lnTo>
                      <a:pt x="17" y="4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8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310"/>
              <p:cNvSpPr>
                <a:spLocks/>
              </p:cNvSpPr>
              <p:nvPr/>
            </p:nvSpPr>
            <p:spPr bwMode="auto">
              <a:xfrm>
                <a:off x="2724" y="1516"/>
                <a:ext cx="40" cy="49"/>
              </a:xfrm>
              <a:custGeom>
                <a:avLst/>
                <a:gdLst>
                  <a:gd name="T0" fmla="*/ 7 w 40"/>
                  <a:gd name="T1" fmla="*/ 20 h 49"/>
                  <a:gd name="T2" fmla="*/ 0 w 40"/>
                  <a:gd name="T3" fmla="*/ 16 h 49"/>
                  <a:gd name="T4" fmla="*/ 23 w 40"/>
                  <a:gd name="T5" fmla="*/ 49 h 49"/>
                  <a:gd name="T6" fmla="*/ 40 w 40"/>
                  <a:gd name="T7" fmla="*/ 38 h 49"/>
                  <a:gd name="T8" fmla="*/ 14 w 40"/>
                  <a:gd name="T9" fmla="*/ 3 h 49"/>
                  <a:gd name="T10" fmla="*/ 9 w 40"/>
                  <a:gd name="T11" fmla="*/ 0 h 49"/>
                  <a:gd name="T12" fmla="*/ 14 w 40"/>
                  <a:gd name="T13" fmla="*/ 3 h 49"/>
                  <a:gd name="T14" fmla="*/ 13 w 40"/>
                  <a:gd name="T15" fmla="*/ 0 h 49"/>
                  <a:gd name="T16" fmla="*/ 9 w 40"/>
                  <a:gd name="T17" fmla="*/ 0 h 49"/>
                  <a:gd name="T18" fmla="*/ 7 w 40"/>
                  <a:gd name="T19" fmla="*/ 20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49"/>
                  <a:gd name="T32" fmla="*/ 40 w 40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49">
                    <a:moveTo>
                      <a:pt x="7" y="20"/>
                    </a:moveTo>
                    <a:lnTo>
                      <a:pt x="0" y="16"/>
                    </a:lnTo>
                    <a:lnTo>
                      <a:pt x="23" y="49"/>
                    </a:lnTo>
                    <a:lnTo>
                      <a:pt x="40" y="38"/>
                    </a:lnTo>
                    <a:lnTo>
                      <a:pt x="14" y="3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311"/>
              <p:cNvSpPr>
                <a:spLocks/>
              </p:cNvSpPr>
              <p:nvPr/>
            </p:nvSpPr>
            <p:spPr bwMode="auto">
              <a:xfrm>
                <a:off x="2665" y="1510"/>
                <a:ext cx="68" cy="26"/>
              </a:xfrm>
              <a:custGeom>
                <a:avLst/>
                <a:gdLst>
                  <a:gd name="T0" fmla="*/ 0 w 68"/>
                  <a:gd name="T1" fmla="*/ 15 h 26"/>
                  <a:gd name="T2" fmla="*/ 7 w 68"/>
                  <a:gd name="T3" fmla="*/ 18 h 26"/>
                  <a:gd name="T4" fmla="*/ 66 w 68"/>
                  <a:gd name="T5" fmla="*/ 26 h 26"/>
                  <a:gd name="T6" fmla="*/ 68 w 68"/>
                  <a:gd name="T7" fmla="*/ 6 h 26"/>
                  <a:gd name="T8" fmla="*/ 9 w 68"/>
                  <a:gd name="T9" fmla="*/ 0 h 26"/>
                  <a:gd name="T10" fmla="*/ 16 w 68"/>
                  <a:gd name="T11" fmla="*/ 4 h 26"/>
                  <a:gd name="T12" fmla="*/ 0 w 68"/>
                  <a:gd name="T13" fmla="*/ 15 h 26"/>
                  <a:gd name="T14" fmla="*/ 1 w 68"/>
                  <a:gd name="T15" fmla="*/ 18 h 26"/>
                  <a:gd name="T16" fmla="*/ 7 w 68"/>
                  <a:gd name="T17" fmla="*/ 18 h 26"/>
                  <a:gd name="T18" fmla="*/ 0 w 68"/>
                  <a:gd name="T19" fmla="*/ 15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26"/>
                  <a:gd name="T32" fmla="*/ 68 w 68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26">
                    <a:moveTo>
                      <a:pt x="0" y="15"/>
                    </a:moveTo>
                    <a:lnTo>
                      <a:pt x="7" y="18"/>
                    </a:lnTo>
                    <a:lnTo>
                      <a:pt x="66" y="26"/>
                    </a:lnTo>
                    <a:lnTo>
                      <a:pt x="68" y="6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7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312"/>
              <p:cNvSpPr>
                <a:spLocks/>
              </p:cNvSpPr>
              <p:nvPr/>
            </p:nvSpPr>
            <p:spPr bwMode="auto">
              <a:xfrm>
                <a:off x="2654" y="1492"/>
                <a:ext cx="27" cy="33"/>
              </a:xfrm>
              <a:custGeom>
                <a:avLst/>
                <a:gdLst>
                  <a:gd name="T0" fmla="*/ 9 w 27"/>
                  <a:gd name="T1" fmla="*/ 20 h 33"/>
                  <a:gd name="T2" fmla="*/ 0 w 27"/>
                  <a:gd name="T3" fmla="*/ 15 h 33"/>
                  <a:gd name="T4" fmla="*/ 11 w 27"/>
                  <a:gd name="T5" fmla="*/ 33 h 33"/>
                  <a:gd name="T6" fmla="*/ 27 w 27"/>
                  <a:gd name="T7" fmla="*/ 22 h 33"/>
                  <a:gd name="T8" fmla="*/ 18 w 27"/>
                  <a:gd name="T9" fmla="*/ 6 h 33"/>
                  <a:gd name="T10" fmla="*/ 9 w 27"/>
                  <a:gd name="T11" fmla="*/ 0 h 33"/>
                  <a:gd name="T12" fmla="*/ 18 w 27"/>
                  <a:gd name="T13" fmla="*/ 6 h 33"/>
                  <a:gd name="T14" fmla="*/ 14 w 27"/>
                  <a:gd name="T15" fmla="*/ 0 h 33"/>
                  <a:gd name="T16" fmla="*/ 9 w 27"/>
                  <a:gd name="T17" fmla="*/ 0 h 33"/>
                  <a:gd name="T18" fmla="*/ 9 w 27"/>
                  <a:gd name="T19" fmla="*/ 2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33"/>
                  <a:gd name="T32" fmla="*/ 27 w 27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33">
                    <a:moveTo>
                      <a:pt x="9" y="20"/>
                    </a:moveTo>
                    <a:lnTo>
                      <a:pt x="0" y="15"/>
                    </a:lnTo>
                    <a:lnTo>
                      <a:pt x="11" y="33"/>
                    </a:lnTo>
                    <a:lnTo>
                      <a:pt x="27" y="22"/>
                    </a:lnTo>
                    <a:lnTo>
                      <a:pt x="18" y="6"/>
                    </a:lnTo>
                    <a:lnTo>
                      <a:pt x="9" y="0"/>
                    </a:lnTo>
                    <a:lnTo>
                      <a:pt x="18" y="6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313"/>
              <p:cNvSpPr>
                <a:spLocks/>
              </p:cNvSpPr>
              <p:nvPr/>
            </p:nvSpPr>
            <p:spPr bwMode="auto">
              <a:xfrm>
                <a:off x="2583" y="1491"/>
                <a:ext cx="80" cy="21"/>
              </a:xfrm>
              <a:custGeom>
                <a:avLst/>
                <a:gdLst>
                  <a:gd name="T0" fmla="*/ 15 w 80"/>
                  <a:gd name="T1" fmla="*/ 16 h 21"/>
                  <a:gd name="T2" fmla="*/ 8 w 80"/>
                  <a:gd name="T3" fmla="*/ 19 h 21"/>
                  <a:gd name="T4" fmla="*/ 80 w 80"/>
                  <a:gd name="T5" fmla="*/ 21 h 21"/>
                  <a:gd name="T6" fmla="*/ 80 w 80"/>
                  <a:gd name="T7" fmla="*/ 1 h 21"/>
                  <a:gd name="T8" fmla="*/ 8 w 80"/>
                  <a:gd name="T9" fmla="*/ 0 h 21"/>
                  <a:gd name="T10" fmla="*/ 0 w 80"/>
                  <a:gd name="T11" fmla="*/ 3 h 21"/>
                  <a:gd name="T12" fmla="*/ 8 w 80"/>
                  <a:gd name="T13" fmla="*/ 0 h 21"/>
                  <a:gd name="T14" fmla="*/ 4 w 80"/>
                  <a:gd name="T15" fmla="*/ 0 h 21"/>
                  <a:gd name="T16" fmla="*/ 0 w 80"/>
                  <a:gd name="T17" fmla="*/ 3 h 21"/>
                  <a:gd name="T18" fmla="*/ 15 w 80"/>
                  <a:gd name="T19" fmla="*/ 16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21"/>
                  <a:gd name="T32" fmla="*/ 80 w 8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21">
                    <a:moveTo>
                      <a:pt x="15" y="16"/>
                    </a:moveTo>
                    <a:lnTo>
                      <a:pt x="8" y="19"/>
                    </a:lnTo>
                    <a:lnTo>
                      <a:pt x="80" y="21"/>
                    </a:lnTo>
                    <a:lnTo>
                      <a:pt x="80" y="1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314"/>
              <p:cNvSpPr>
                <a:spLocks/>
              </p:cNvSpPr>
              <p:nvPr/>
            </p:nvSpPr>
            <p:spPr bwMode="auto">
              <a:xfrm>
                <a:off x="2544" y="1494"/>
                <a:ext cx="54" cy="63"/>
              </a:xfrm>
              <a:custGeom>
                <a:avLst/>
                <a:gdLst>
                  <a:gd name="T0" fmla="*/ 7 w 54"/>
                  <a:gd name="T1" fmla="*/ 63 h 63"/>
                  <a:gd name="T2" fmla="*/ 14 w 54"/>
                  <a:gd name="T3" fmla="*/ 60 h 63"/>
                  <a:gd name="T4" fmla="*/ 54 w 54"/>
                  <a:gd name="T5" fmla="*/ 13 h 63"/>
                  <a:gd name="T6" fmla="*/ 39 w 54"/>
                  <a:gd name="T7" fmla="*/ 0 h 63"/>
                  <a:gd name="T8" fmla="*/ 0 w 54"/>
                  <a:gd name="T9" fmla="*/ 47 h 63"/>
                  <a:gd name="T10" fmla="*/ 5 w 54"/>
                  <a:gd name="T11" fmla="*/ 43 h 63"/>
                  <a:gd name="T12" fmla="*/ 7 w 54"/>
                  <a:gd name="T13" fmla="*/ 63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63"/>
                  <a:gd name="T23" fmla="*/ 54 w 54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63">
                    <a:moveTo>
                      <a:pt x="7" y="63"/>
                    </a:moveTo>
                    <a:lnTo>
                      <a:pt x="14" y="60"/>
                    </a:lnTo>
                    <a:lnTo>
                      <a:pt x="54" y="13"/>
                    </a:lnTo>
                    <a:lnTo>
                      <a:pt x="39" y="0"/>
                    </a:lnTo>
                    <a:lnTo>
                      <a:pt x="0" y="47"/>
                    </a:lnTo>
                    <a:lnTo>
                      <a:pt x="5" y="43"/>
                    </a:lnTo>
                    <a:lnTo>
                      <a:pt x="7" y="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315"/>
              <p:cNvSpPr>
                <a:spLocks/>
              </p:cNvSpPr>
              <p:nvPr/>
            </p:nvSpPr>
            <p:spPr bwMode="auto">
              <a:xfrm>
                <a:off x="2484" y="1537"/>
                <a:ext cx="67" cy="26"/>
              </a:xfrm>
              <a:custGeom>
                <a:avLst/>
                <a:gdLst>
                  <a:gd name="T0" fmla="*/ 11 w 67"/>
                  <a:gd name="T1" fmla="*/ 24 h 26"/>
                  <a:gd name="T2" fmla="*/ 8 w 67"/>
                  <a:gd name="T3" fmla="*/ 26 h 26"/>
                  <a:gd name="T4" fmla="*/ 67 w 67"/>
                  <a:gd name="T5" fmla="*/ 20 h 26"/>
                  <a:gd name="T6" fmla="*/ 65 w 67"/>
                  <a:gd name="T7" fmla="*/ 0 h 26"/>
                  <a:gd name="T8" fmla="*/ 6 w 67"/>
                  <a:gd name="T9" fmla="*/ 6 h 26"/>
                  <a:gd name="T10" fmla="*/ 0 w 67"/>
                  <a:gd name="T11" fmla="*/ 8 h 26"/>
                  <a:gd name="T12" fmla="*/ 11 w 67"/>
                  <a:gd name="T13" fmla="*/ 24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6"/>
                  <a:gd name="T23" fmla="*/ 67 w 67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6">
                    <a:moveTo>
                      <a:pt x="11" y="24"/>
                    </a:moveTo>
                    <a:lnTo>
                      <a:pt x="8" y="26"/>
                    </a:lnTo>
                    <a:lnTo>
                      <a:pt x="67" y="20"/>
                    </a:lnTo>
                    <a:lnTo>
                      <a:pt x="65" y="0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316"/>
              <p:cNvSpPr>
                <a:spLocks/>
              </p:cNvSpPr>
              <p:nvPr/>
            </p:nvSpPr>
            <p:spPr bwMode="auto">
              <a:xfrm>
                <a:off x="2412" y="1545"/>
                <a:ext cx="83" cy="68"/>
              </a:xfrm>
              <a:custGeom>
                <a:avLst/>
                <a:gdLst>
                  <a:gd name="T0" fmla="*/ 0 w 83"/>
                  <a:gd name="T1" fmla="*/ 65 h 68"/>
                  <a:gd name="T2" fmla="*/ 11 w 83"/>
                  <a:gd name="T3" fmla="*/ 65 h 68"/>
                  <a:gd name="T4" fmla="*/ 83 w 83"/>
                  <a:gd name="T5" fmla="*/ 16 h 68"/>
                  <a:gd name="T6" fmla="*/ 72 w 83"/>
                  <a:gd name="T7" fmla="*/ 0 h 68"/>
                  <a:gd name="T8" fmla="*/ 0 w 83"/>
                  <a:gd name="T9" fmla="*/ 48 h 68"/>
                  <a:gd name="T10" fmla="*/ 13 w 83"/>
                  <a:gd name="T11" fmla="*/ 48 h 68"/>
                  <a:gd name="T12" fmla="*/ 0 w 83"/>
                  <a:gd name="T13" fmla="*/ 65 h 68"/>
                  <a:gd name="T14" fmla="*/ 6 w 83"/>
                  <a:gd name="T15" fmla="*/ 68 h 68"/>
                  <a:gd name="T16" fmla="*/ 11 w 83"/>
                  <a:gd name="T17" fmla="*/ 65 h 68"/>
                  <a:gd name="T18" fmla="*/ 0 w 83"/>
                  <a:gd name="T19" fmla="*/ 65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"/>
                  <a:gd name="T31" fmla="*/ 0 h 68"/>
                  <a:gd name="T32" fmla="*/ 83 w 8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" h="68">
                    <a:moveTo>
                      <a:pt x="0" y="65"/>
                    </a:moveTo>
                    <a:lnTo>
                      <a:pt x="11" y="65"/>
                    </a:lnTo>
                    <a:lnTo>
                      <a:pt x="83" y="16"/>
                    </a:lnTo>
                    <a:lnTo>
                      <a:pt x="72" y="0"/>
                    </a:lnTo>
                    <a:lnTo>
                      <a:pt x="0" y="48"/>
                    </a:lnTo>
                    <a:lnTo>
                      <a:pt x="13" y="48"/>
                    </a:lnTo>
                    <a:lnTo>
                      <a:pt x="0" y="65"/>
                    </a:lnTo>
                    <a:lnTo>
                      <a:pt x="6" y="68"/>
                    </a:lnTo>
                    <a:lnTo>
                      <a:pt x="11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317"/>
              <p:cNvSpPr>
                <a:spLocks/>
              </p:cNvSpPr>
              <p:nvPr/>
            </p:nvSpPr>
            <p:spPr bwMode="auto">
              <a:xfrm>
                <a:off x="2389" y="1574"/>
                <a:ext cx="36" cy="36"/>
              </a:xfrm>
              <a:custGeom>
                <a:avLst/>
                <a:gdLst>
                  <a:gd name="T0" fmla="*/ 5 w 36"/>
                  <a:gd name="T1" fmla="*/ 18 h 36"/>
                  <a:gd name="T2" fmla="*/ 0 w 36"/>
                  <a:gd name="T3" fmla="*/ 16 h 36"/>
                  <a:gd name="T4" fmla="*/ 23 w 36"/>
                  <a:gd name="T5" fmla="*/ 36 h 36"/>
                  <a:gd name="T6" fmla="*/ 36 w 36"/>
                  <a:gd name="T7" fmla="*/ 19 h 36"/>
                  <a:gd name="T8" fmla="*/ 11 w 36"/>
                  <a:gd name="T9" fmla="*/ 1 h 36"/>
                  <a:gd name="T10" fmla="*/ 5 w 36"/>
                  <a:gd name="T11" fmla="*/ 0 h 36"/>
                  <a:gd name="T12" fmla="*/ 5 w 36"/>
                  <a:gd name="T13" fmla="*/ 18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6"/>
                  <a:gd name="T23" fmla="*/ 36 w 3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6">
                    <a:moveTo>
                      <a:pt x="5" y="18"/>
                    </a:moveTo>
                    <a:lnTo>
                      <a:pt x="0" y="16"/>
                    </a:lnTo>
                    <a:lnTo>
                      <a:pt x="23" y="36"/>
                    </a:lnTo>
                    <a:lnTo>
                      <a:pt x="36" y="19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318"/>
              <p:cNvSpPr>
                <a:spLocks/>
              </p:cNvSpPr>
              <p:nvPr/>
            </p:nvSpPr>
            <p:spPr bwMode="auto">
              <a:xfrm>
                <a:off x="2364" y="1572"/>
                <a:ext cx="30" cy="20"/>
              </a:xfrm>
              <a:custGeom>
                <a:avLst/>
                <a:gdLst>
                  <a:gd name="T0" fmla="*/ 0 w 30"/>
                  <a:gd name="T1" fmla="*/ 14 h 20"/>
                  <a:gd name="T2" fmla="*/ 7 w 30"/>
                  <a:gd name="T3" fmla="*/ 20 h 20"/>
                  <a:gd name="T4" fmla="*/ 30 w 30"/>
                  <a:gd name="T5" fmla="*/ 20 h 20"/>
                  <a:gd name="T6" fmla="*/ 30 w 30"/>
                  <a:gd name="T7" fmla="*/ 2 h 20"/>
                  <a:gd name="T8" fmla="*/ 9 w 30"/>
                  <a:gd name="T9" fmla="*/ 0 h 20"/>
                  <a:gd name="T10" fmla="*/ 16 w 30"/>
                  <a:gd name="T11" fmla="*/ 5 h 20"/>
                  <a:gd name="T12" fmla="*/ 0 w 30"/>
                  <a:gd name="T13" fmla="*/ 14 h 20"/>
                  <a:gd name="T14" fmla="*/ 1 w 30"/>
                  <a:gd name="T15" fmla="*/ 20 h 20"/>
                  <a:gd name="T16" fmla="*/ 7 w 30"/>
                  <a:gd name="T17" fmla="*/ 20 h 20"/>
                  <a:gd name="T18" fmla="*/ 0 w 30"/>
                  <a:gd name="T19" fmla="*/ 14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0"/>
                  <a:gd name="T32" fmla="*/ 30 w 30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0">
                    <a:moveTo>
                      <a:pt x="0" y="14"/>
                    </a:moveTo>
                    <a:lnTo>
                      <a:pt x="7" y="20"/>
                    </a:lnTo>
                    <a:lnTo>
                      <a:pt x="30" y="20"/>
                    </a:lnTo>
                    <a:lnTo>
                      <a:pt x="30" y="2"/>
                    </a:lnTo>
                    <a:lnTo>
                      <a:pt x="9" y="0"/>
                    </a:lnTo>
                    <a:lnTo>
                      <a:pt x="16" y="5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7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319"/>
              <p:cNvSpPr>
                <a:spLocks/>
              </p:cNvSpPr>
              <p:nvPr/>
            </p:nvSpPr>
            <p:spPr bwMode="auto">
              <a:xfrm>
                <a:off x="2353" y="1555"/>
                <a:ext cx="27" cy="31"/>
              </a:xfrm>
              <a:custGeom>
                <a:avLst/>
                <a:gdLst>
                  <a:gd name="T0" fmla="*/ 0 w 27"/>
                  <a:gd name="T1" fmla="*/ 10 h 31"/>
                  <a:gd name="T2" fmla="*/ 0 w 27"/>
                  <a:gd name="T3" fmla="*/ 10 h 31"/>
                  <a:gd name="T4" fmla="*/ 11 w 27"/>
                  <a:gd name="T5" fmla="*/ 31 h 31"/>
                  <a:gd name="T6" fmla="*/ 27 w 27"/>
                  <a:gd name="T7" fmla="*/ 22 h 31"/>
                  <a:gd name="T8" fmla="*/ 18 w 27"/>
                  <a:gd name="T9" fmla="*/ 0 h 31"/>
                  <a:gd name="T10" fmla="*/ 18 w 27"/>
                  <a:gd name="T11" fmla="*/ 2 h 31"/>
                  <a:gd name="T12" fmla="*/ 0 w 27"/>
                  <a:gd name="T13" fmla="*/ 1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1"/>
                  <a:gd name="T23" fmla="*/ 27 w 27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1">
                    <a:moveTo>
                      <a:pt x="0" y="10"/>
                    </a:moveTo>
                    <a:lnTo>
                      <a:pt x="0" y="10"/>
                    </a:lnTo>
                    <a:lnTo>
                      <a:pt x="11" y="31"/>
                    </a:lnTo>
                    <a:lnTo>
                      <a:pt x="27" y="2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320"/>
              <p:cNvSpPr>
                <a:spLocks/>
              </p:cNvSpPr>
              <p:nvPr/>
            </p:nvSpPr>
            <p:spPr bwMode="auto">
              <a:xfrm>
                <a:off x="2346" y="1539"/>
                <a:ext cx="25" cy="26"/>
              </a:xfrm>
              <a:custGeom>
                <a:avLst/>
                <a:gdLst>
                  <a:gd name="T0" fmla="*/ 1 w 25"/>
                  <a:gd name="T1" fmla="*/ 13 h 26"/>
                  <a:gd name="T2" fmla="*/ 0 w 25"/>
                  <a:gd name="T3" fmla="*/ 9 h 26"/>
                  <a:gd name="T4" fmla="*/ 7 w 25"/>
                  <a:gd name="T5" fmla="*/ 26 h 26"/>
                  <a:gd name="T6" fmla="*/ 25 w 25"/>
                  <a:gd name="T7" fmla="*/ 18 h 26"/>
                  <a:gd name="T8" fmla="*/ 18 w 25"/>
                  <a:gd name="T9" fmla="*/ 2 h 26"/>
                  <a:gd name="T10" fmla="*/ 16 w 25"/>
                  <a:gd name="T11" fmla="*/ 0 h 26"/>
                  <a:gd name="T12" fmla="*/ 1 w 25"/>
                  <a:gd name="T13" fmla="*/ 1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6"/>
                  <a:gd name="T23" fmla="*/ 25 w 2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6">
                    <a:moveTo>
                      <a:pt x="1" y="13"/>
                    </a:moveTo>
                    <a:lnTo>
                      <a:pt x="0" y="9"/>
                    </a:lnTo>
                    <a:lnTo>
                      <a:pt x="7" y="26"/>
                    </a:lnTo>
                    <a:lnTo>
                      <a:pt x="25" y="18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321"/>
              <p:cNvSpPr>
                <a:spLocks/>
              </p:cNvSpPr>
              <p:nvPr/>
            </p:nvSpPr>
            <p:spPr bwMode="auto">
              <a:xfrm>
                <a:off x="2328" y="1514"/>
                <a:ext cx="34" cy="38"/>
              </a:xfrm>
              <a:custGeom>
                <a:avLst/>
                <a:gdLst>
                  <a:gd name="T0" fmla="*/ 3 w 34"/>
                  <a:gd name="T1" fmla="*/ 16 h 38"/>
                  <a:gd name="T2" fmla="*/ 0 w 34"/>
                  <a:gd name="T3" fmla="*/ 14 h 38"/>
                  <a:gd name="T4" fmla="*/ 19 w 34"/>
                  <a:gd name="T5" fmla="*/ 38 h 38"/>
                  <a:gd name="T6" fmla="*/ 34 w 34"/>
                  <a:gd name="T7" fmla="*/ 25 h 38"/>
                  <a:gd name="T8" fmla="*/ 14 w 34"/>
                  <a:gd name="T9" fmla="*/ 2 h 38"/>
                  <a:gd name="T10" fmla="*/ 12 w 34"/>
                  <a:gd name="T11" fmla="*/ 0 h 38"/>
                  <a:gd name="T12" fmla="*/ 3 w 34"/>
                  <a:gd name="T13" fmla="*/ 16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8"/>
                  <a:gd name="T23" fmla="*/ 34 w 34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8">
                    <a:moveTo>
                      <a:pt x="3" y="16"/>
                    </a:moveTo>
                    <a:lnTo>
                      <a:pt x="0" y="14"/>
                    </a:lnTo>
                    <a:lnTo>
                      <a:pt x="19" y="38"/>
                    </a:lnTo>
                    <a:lnTo>
                      <a:pt x="34" y="2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322"/>
              <p:cNvSpPr>
                <a:spLocks/>
              </p:cNvSpPr>
              <p:nvPr/>
            </p:nvSpPr>
            <p:spPr bwMode="auto">
              <a:xfrm>
                <a:off x="2310" y="1503"/>
                <a:ext cx="30" cy="27"/>
              </a:xfrm>
              <a:custGeom>
                <a:avLst/>
                <a:gdLst>
                  <a:gd name="T0" fmla="*/ 0 w 30"/>
                  <a:gd name="T1" fmla="*/ 13 h 27"/>
                  <a:gd name="T2" fmla="*/ 3 w 30"/>
                  <a:gd name="T3" fmla="*/ 18 h 27"/>
                  <a:gd name="T4" fmla="*/ 21 w 30"/>
                  <a:gd name="T5" fmla="*/ 27 h 27"/>
                  <a:gd name="T6" fmla="*/ 30 w 30"/>
                  <a:gd name="T7" fmla="*/ 11 h 27"/>
                  <a:gd name="T8" fmla="*/ 12 w 30"/>
                  <a:gd name="T9" fmla="*/ 0 h 27"/>
                  <a:gd name="T10" fmla="*/ 16 w 30"/>
                  <a:gd name="T11" fmla="*/ 6 h 27"/>
                  <a:gd name="T12" fmla="*/ 0 w 30"/>
                  <a:gd name="T13" fmla="*/ 13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7"/>
                  <a:gd name="T23" fmla="*/ 30 w 3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7">
                    <a:moveTo>
                      <a:pt x="0" y="13"/>
                    </a:moveTo>
                    <a:lnTo>
                      <a:pt x="3" y="18"/>
                    </a:lnTo>
                    <a:lnTo>
                      <a:pt x="21" y="27"/>
                    </a:lnTo>
                    <a:lnTo>
                      <a:pt x="30" y="11"/>
                    </a:lnTo>
                    <a:lnTo>
                      <a:pt x="12" y="0"/>
                    </a:lnTo>
                    <a:lnTo>
                      <a:pt x="16" y="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323"/>
              <p:cNvSpPr>
                <a:spLocks/>
              </p:cNvSpPr>
              <p:nvPr/>
            </p:nvSpPr>
            <p:spPr bwMode="auto">
              <a:xfrm>
                <a:off x="2286" y="1462"/>
                <a:ext cx="40" cy="54"/>
              </a:xfrm>
              <a:custGeom>
                <a:avLst/>
                <a:gdLst>
                  <a:gd name="T0" fmla="*/ 0 w 40"/>
                  <a:gd name="T1" fmla="*/ 5 h 54"/>
                  <a:gd name="T2" fmla="*/ 0 w 40"/>
                  <a:gd name="T3" fmla="*/ 7 h 54"/>
                  <a:gd name="T4" fmla="*/ 24 w 40"/>
                  <a:gd name="T5" fmla="*/ 54 h 54"/>
                  <a:gd name="T6" fmla="*/ 40 w 40"/>
                  <a:gd name="T7" fmla="*/ 47 h 54"/>
                  <a:gd name="T8" fmla="*/ 18 w 40"/>
                  <a:gd name="T9" fmla="*/ 0 h 54"/>
                  <a:gd name="T10" fmla="*/ 18 w 40"/>
                  <a:gd name="T11" fmla="*/ 2 h 54"/>
                  <a:gd name="T12" fmla="*/ 0 w 40"/>
                  <a:gd name="T13" fmla="*/ 5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54"/>
                  <a:gd name="T23" fmla="*/ 40 w 4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54">
                    <a:moveTo>
                      <a:pt x="0" y="5"/>
                    </a:moveTo>
                    <a:lnTo>
                      <a:pt x="0" y="7"/>
                    </a:lnTo>
                    <a:lnTo>
                      <a:pt x="24" y="54"/>
                    </a:lnTo>
                    <a:lnTo>
                      <a:pt x="40" y="47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324"/>
              <p:cNvSpPr>
                <a:spLocks/>
              </p:cNvSpPr>
              <p:nvPr/>
            </p:nvSpPr>
            <p:spPr bwMode="auto">
              <a:xfrm>
                <a:off x="2281" y="1433"/>
                <a:ext cx="23" cy="34"/>
              </a:xfrm>
              <a:custGeom>
                <a:avLst/>
                <a:gdLst>
                  <a:gd name="T0" fmla="*/ 2 w 23"/>
                  <a:gd name="T1" fmla="*/ 13 h 34"/>
                  <a:gd name="T2" fmla="*/ 0 w 23"/>
                  <a:gd name="T3" fmla="*/ 9 h 34"/>
                  <a:gd name="T4" fmla="*/ 5 w 23"/>
                  <a:gd name="T5" fmla="*/ 34 h 34"/>
                  <a:gd name="T6" fmla="*/ 23 w 23"/>
                  <a:gd name="T7" fmla="*/ 31 h 34"/>
                  <a:gd name="T8" fmla="*/ 18 w 23"/>
                  <a:gd name="T9" fmla="*/ 4 h 34"/>
                  <a:gd name="T10" fmla="*/ 16 w 23"/>
                  <a:gd name="T11" fmla="*/ 0 h 34"/>
                  <a:gd name="T12" fmla="*/ 2 w 23"/>
                  <a:gd name="T13" fmla="*/ 13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4"/>
                  <a:gd name="T23" fmla="*/ 23 w 23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4">
                    <a:moveTo>
                      <a:pt x="2" y="13"/>
                    </a:moveTo>
                    <a:lnTo>
                      <a:pt x="0" y="9"/>
                    </a:lnTo>
                    <a:lnTo>
                      <a:pt x="5" y="34"/>
                    </a:lnTo>
                    <a:lnTo>
                      <a:pt x="23" y="31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325"/>
              <p:cNvSpPr>
                <a:spLocks/>
              </p:cNvSpPr>
              <p:nvPr/>
            </p:nvSpPr>
            <p:spPr bwMode="auto">
              <a:xfrm>
                <a:off x="2239" y="1388"/>
                <a:ext cx="58" cy="58"/>
              </a:xfrm>
              <a:custGeom>
                <a:avLst/>
                <a:gdLst>
                  <a:gd name="T0" fmla="*/ 0 w 58"/>
                  <a:gd name="T1" fmla="*/ 9 h 58"/>
                  <a:gd name="T2" fmla="*/ 2 w 58"/>
                  <a:gd name="T3" fmla="*/ 13 h 58"/>
                  <a:gd name="T4" fmla="*/ 44 w 58"/>
                  <a:gd name="T5" fmla="*/ 58 h 58"/>
                  <a:gd name="T6" fmla="*/ 58 w 58"/>
                  <a:gd name="T7" fmla="*/ 45 h 58"/>
                  <a:gd name="T8" fmla="*/ 17 w 58"/>
                  <a:gd name="T9" fmla="*/ 0 h 58"/>
                  <a:gd name="T10" fmla="*/ 18 w 58"/>
                  <a:gd name="T11" fmla="*/ 4 h 58"/>
                  <a:gd name="T12" fmla="*/ 0 w 58"/>
                  <a:gd name="T13" fmla="*/ 9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58"/>
                  <a:gd name="T23" fmla="*/ 58 w 58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58">
                    <a:moveTo>
                      <a:pt x="0" y="9"/>
                    </a:moveTo>
                    <a:lnTo>
                      <a:pt x="2" y="13"/>
                    </a:lnTo>
                    <a:lnTo>
                      <a:pt x="44" y="58"/>
                    </a:lnTo>
                    <a:lnTo>
                      <a:pt x="58" y="45"/>
                    </a:lnTo>
                    <a:lnTo>
                      <a:pt x="17" y="0"/>
                    </a:lnTo>
                    <a:lnTo>
                      <a:pt x="18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326"/>
              <p:cNvSpPr>
                <a:spLocks/>
              </p:cNvSpPr>
              <p:nvPr/>
            </p:nvSpPr>
            <p:spPr bwMode="auto">
              <a:xfrm>
                <a:off x="2232" y="1361"/>
                <a:ext cx="25" cy="36"/>
              </a:xfrm>
              <a:custGeom>
                <a:avLst/>
                <a:gdLst>
                  <a:gd name="T0" fmla="*/ 6 w 25"/>
                  <a:gd name="T1" fmla="*/ 16 h 36"/>
                  <a:gd name="T2" fmla="*/ 0 w 25"/>
                  <a:gd name="T3" fmla="*/ 11 h 36"/>
                  <a:gd name="T4" fmla="*/ 7 w 25"/>
                  <a:gd name="T5" fmla="*/ 36 h 36"/>
                  <a:gd name="T6" fmla="*/ 25 w 25"/>
                  <a:gd name="T7" fmla="*/ 31 h 36"/>
                  <a:gd name="T8" fmla="*/ 18 w 25"/>
                  <a:gd name="T9" fmla="*/ 5 h 36"/>
                  <a:gd name="T10" fmla="*/ 15 w 25"/>
                  <a:gd name="T11" fmla="*/ 0 h 36"/>
                  <a:gd name="T12" fmla="*/ 18 w 25"/>
                  <a:gd name="T13" fmla="*/ 5 h 36"/>
                  <a:gd name="T14" fmla="*/ 18 w 25"/>
                  <a:gd name="T15" fmla="*/ 2 h 36"/>
                  <a:gd name="T16" fmla="*/ 15 w 25"/>
                  <a:gd name="T17" fmla="*/ 0 h 36"/>
                  <a:gd name="T18" fmla="*/ 6 w 25"/>
                  <a:gd name="T19" fmla="*/ 16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36"/>
                  <a:gd name="T32" fmla="*/ 25 w 25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36">
                    <a:moveTo>
                      <a:pt x="6" y="16"/>
                    </a:moveTo>
                    <a:lnTo>
                      <a:pt x="0" y="11"/>
                    </a:lnTo>
                    <a:lnTo>
                      <a:pt x="7" y="36"/>
                    </a:lnTo>
                    <a:lnTo>
                      <a:pt x="25" y="3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327"/>
              <p:cNvSpPr>
                <a:spLocks/>
              </p:cNvSpPr>
              <p:nvPr/>
            </p:nvSpPr>
            <p:spPr bwMode="auto">
              <a:xfrm>
                <a:off x="2193" y="1341"/>
                <a:ext cx="54" cy="36"/>
              </a:xfrm>
              <a:custGeom>
                <a:avLst/>
                <a:gdLst>
                  <a:gd name="T0" fmla="*/ 0 w 54"/>
                  <a:gd name="T1" fmla="*/ 11 h 36"/>
                  <a:gd name="T2" fmla="*/ 5 w 54"/>
                  <a:gd name="T3" fmla="*/ 16 h 36"/>
                  <a:gd name="T4" fmla="*/ 45 w 54"/>
                  <a:gd name="T5" fmla="*/ 36 h 36"/>
                  <a:gd name="T6" fmla="*/ 54 w 54"/>
                  <a:gd name="T7" fmla="*/ 20 h 36"/>
                  <a:gd name="T8" fmla="*/ 14 w 54"/>
                  <a:gd name="T9" fmla="*/ 0 h 36"/>
                  <a:gd name="T10" fmla="*/ 18 w 54"/>
                  <a:gd name="T11" fmla="*/ 6 h 36"/>
                  <a:gd name="T12" fmla="*/ 0 w 54"/>
                  <a:gd name="T13" fmla="*/ 11 h 36"/>
                  <a:gd name="T14" fmla="*/ 1 w 54"/>
                  <a:gd name="T15" fmla="*/ 15 h 36"/>
                  <a:gd name="T16" fmla="*/ 5 w 54"/>
                  <a:gd name="T17" fmla="*/ 16 h 36"/>
                  <a:gd name="T18" fmla="*/ 0 w 54"/>
                  <a:gd name="T19" fmla="*/ 11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36"/>
                  <a:gd name="T32" fmla="*/ 54 w 54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36">
                    <a:moveTo>
                      <a:pt x="0" y="11"/>
                    </a:moveTo>
                    <a:lnTo>
                      <a:pt x="5" y="16"/>
                    </a:lnTo>
                    <a:lnTo>
                      <a:pt x="45" y="36"/>
                    </a:lnTo>
                    <a:lnTo>
                      <a:pt x="54" y="20"/>
                    </a:lnTo>
                    <a:lnTo>
                      <a:pt x="14" y="0"/>
                    </a:lnTo>
                    <a:lnTo>
                      <a:pt x="18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328"/>
              <p:cNvSpPr>
                <a:spLocks/>
              </p:cNvSpPr>
              <p:nvPr/>
            </p:nvSpPr>
            <p:spPr bwMode="auto">
              <a:xfrm>
                <a:off x="2182" y="1302"/>
                <a:ext cx="29" cy="50"/>
              </a:xfrm>
              <a:custGeom>
                <a:avLst/>
                <a:gdLst>
                  <a:gd name="T0" fmla="*/ 5 w 29"/>
                  <a:gd name="T1" fmla="*/ 16 h 50"/>
                  <a:gd name="T2" fmla="*/ 0 w 29"/>
                  <a:gd name="T3" fmla="*/ 10 h 50"/>
                  <a:gd name="T4" fmla="*/ 11 w 29"/>
                  <a:gd name="T5" fmla="*/ 50 h 50"/>
                  <a:gd name="T6" fmla="*/ 29 w 29"/>
                  <a:gd name="T7" fmla="*/ 45 h 50"/>
                  <a:gd name="T8" fmla="*/ 18 w 29"/>
                  <a:gd name="T9" fmla="*/ 5 h 50"/>
                  <a:gd name="T10" fmla="*/ 14 w 29"/>
                  <a:gd name="T11" fmla="*/ 0 h 50"/>
                  <a:gd name="T12" fmla="*/ 18 w 29"/>
                  <a:gd name="T13" fmla="*/ 5 h 50"/>
                  <a:gd name="T14" fmla="*/ 18 w 29"/>
                  <a:gd name="T15" fmla="*/ 1 h 50"/>
                  <a:gd name="T16" fmla="*/ 14 w 29"/>
                  <a:gd name="T17" fmla="*/ 0 h 50"/>
                  <a:gd name="T18" fmla="*/ 5 w 29"/>
                  <a:gd name="T19" fmla="*/ 16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50"/>
                  <a:gd name="T32" fmla="*/ 29 w 29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50">
                    <a:moveTo>
                      <a:pt x="5" y="16"/>
                    </a:moveTo>
                    <a:lnTo>
                      <a:pt x="0" y="10"/>
                    </a:lnTo>
                    <a:lnTo>
                      <a:pt x="11" y="50"/>
                    </a:lnTo>
                    <a:lnTo>
                      <a:pt x="29" y="45"/>
                    </a:lnTo>
                    <a:lnTo>
                      <a:pt x="18" y="5"/>
                    </a:lnTo>
                    <a:lnTo>
                      <a:pt x="14" y="0"/>
                    </a:lnTo>
                    <a:lnTo>
                      <a:pt x="18" y="5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329"/>
              <p:cNvSpPr>
                <a:spLocks/>
              </p:cNvSpPr>
              <p:nvPr/>
            </p:nvSpPr>
            <p:spPr bwMode="auto">
              <a:xfrm>
                <a:off x="2128" y="1267"/>
                <a:ext cx="68" cy="51"/>
              </a:xfrm>
              <a:custGeom>
                <a:avLst/>
                <a:gdLst>
                  <a:gd name="T0" fmla="*/ 3 w 68"/>
                  <a:gd name="T1" fmla="*/ 18 h 51"/>
                  <a:gd name="T2" fmla="*/ 0 w 68"/>
                  <a:gd name="T3" fmla="*/ 18 h 51"/>
                  <a:gd name="T4" fmla="*/ 59 w 68"/>
                  <a:gd name="T5" fmla="*/ 51 h 51"/>
                  <a:gd name="T6" fmla="*/ 68 w 68"/>
                  <a:gd name="T7" fmla="*/ 35 h 51"/>
                  <a:gd name="T8" fmla="*/ 9 w 68"/>
                  <a:gd name="T9" fmla="*/ 2 h 51"/>
                  <a:gd name="T10" fmla="*/ 5 w 68"/>
                  <a:gd name="T11" fmla="*/ 0 h 51"/>
                  <a:gd name="T12" fmla="*/ 3 w 68"/>
                  <a:gd name="T13" fmla="*/ 18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51"/>
                  <a:gd name="T23" fmla="*/ 68 w 68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51">
                    <a:moveTo>
                      <a:pt x="3" y="18"/>
                    </a:moveTo>
                    <a:lnTo>
                      <a:pt x="0" y="18"/>
                    </a:lnTo>
                    <a:lnTo>
                      <a:pt x="59" y="51"/>
                    </a:lnTo>
                    <a:lnTo>
                      <a:pt x="68" y="3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330"/>
              <p:cNvSpPr>
                <a:spLocks/>
              </p:cNvSpPr>
              <p:nvPr/>
            </p:nvSpPr>
            <p:spPr bwMode="auto">
              <a:xfrm>
                <a:off x="2077" y="1258"/>
                <a:ext cx="56" cy="27"/>
              </a:xfrm>
              <a:custGeom>
                <a:avLst/>
                <a:gdLst>
                  <a:gd name="T0" fmla="*/ 0 w 56"/>
                  <a:gd name="T1" fmla="*/ 18 h 27"/>
                  <a:gd name="T2" fmla="*/ 4 w 56"/>
                  <a:gd name="T3" fmla="*/ 20 h 27"/>
                  <a:gd name="T4" fmla="*/ 54 w 56"/>
                  <a:gd name="T5" fmla="*/ 27 h 27"/>
                  <a:gd name="T6" fmla="*/ 56 w 56"/>
                  <a:gd name="T7" fmla="*/ 9 h 27"/>
                  <a:gd name="T8" fmla="*/ 7 w 56"/>
                  <a:gd name="T9" fmla="*/ 0 h 27"/>
                  <a:gd name="T10" fmla="*/ 11 w 56"/>
                  <a:gd name="T11" fmla="*/ 2 h 27"/>
                  <a:gd name="T12" fmla="*/ 0 w 56"/>
                  <a:gd name="T13" fmla="*/ 18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7"/>
                  <a:gd name="T23" fmla="*/ 56 w 5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7">
                    <a:moveTo>
                      <a:pt x="0" y="18"/>
                    </a:moveTo>
                    <a:lnTo>
                      <a:pt x="4" y="20"/>
                    </a:lnTo>
                    <a:lnTo>
                      <a:pt x="54" y="27"/>
                    </a:lnTo>
                    <a:lnTo>
                      <a:pt x="56" y="9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331"/>
              <p:cNvSpPr>
                <a:spLocks/>
              </p:cNvSpPr>
              <p:nvPr/>
            </p:nvSpPr>
            <p:spPr bwMode="auto">
              <a:xfrm>
                <a:off x="2050" y="1238"/>
                <a:ext cx="38" cy="38"/>
              </a:xfrm>
              <a:custGeom>
                <a:avLst/>
                <a:gdLst>
                  <a:gd name="T0" fmla="*/ 2 w 38"/>
                  <a:gd name="T1" fmla="*/ 18 h 38"/>
                  <a:gd name="T2" fmla="*/ 0 w 38"/>
                  <a:gd name="T3" fmla="*/ 18 h 38"/>
                  <a:gd name="T4" fmla="*/ 27 w 38"/>
                  <a:gd name="T5" fmla="*/ 38 h 38"/>
                  <a:gd name="T6" fmla="*/ 38 w 38"/>
                  <a:gd name="T7" fmla="*/ 22 h 38"/>
                  <a:gd name="T8" fmla="*/ 11 w 38"/>
                  <a:gd name="T9" fmla="*/ 2 h 38"/>
                  <a:gd name="T10" fmla="*/ 9 w 38"/>
                  <a:gd name="T11" fmla="*/ 0 h 38"/>
                  <a:gd name="T12" fmla="*/ 2 w 38"/>
                  <a:gd name="T13" fmla="*/ 1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8"/>
                  <a:gd name="T23" fmla="*/ 38 w 38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8">
                    <a:moveTo>
                      <a:pt x="2" y="18"/>
                    </a:moveTo>
                    <a:lnTo>
                      <a:pt x="0" y="18"/>
                    </a:lnTo>
                    <a:lnTo>
                      <a:pt x="27" y="38"/>
                    </a:lnTo>
                    <a:lnTo>
                      <a:pt x="38" y="2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332"/>
              <p:cNvSpPr>
                <a:spLocks/>
              </p:cNvSpPr>
              <p:nvPr/>
            </p:nvSpPr>
            <p:spPr bwMode="auto">
              <a:xfrm>
                <a:off x="2012" y="1222"/>
                <a:ext cx="47" cy="34"/>
              </a:xfrm>
              <a:custGeom>
                <a:avLst/>
                <a:gdLst>
                  <a:gd name="T0" fmla="*/ 2 w 47"/>
                  <a:gd name="T1" fmla="*/ 18 h 34"/>
                  <a:gd name="T2" fmla="*/ 0 w 47"/>
                  <a:gd name="T3" fmla="*/ 18 h 34"/>
                  <a:gd name="T4" fmla="*/ 40 w 47"/>
                  <a:gd name="T5" fmla="*/ 34 h 34"/>
                  <a:gd name="T6" fmla="*/ 47 w 47"/>
                  <a:gd name="T7" fmla="*/ 16 h 34"/>
                  <a:gd name="T8" fmla="*/ 8 w 47"/>
                  <a:gd name="T9" fmla="*/ 0 h 34"/>
                  <a:gd name="T10" fmla="*/ 8 w 47"/>
                  <a:gd name="T11" fmla="*/ 0 h 34"/>
                  <a:gd name="T12" fmla="*/ 2 w 47"/>
                  <a:gd name="T13" fmla="*/ 18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34"/>
                  <a:gd name="T23" fmla="*/ 47 w 47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34">
                    <a:moveTo>
                      <a:pt x="2" y="18"/>
                    </a:moveTo>
                    <a:lnTo>
                      <a:pt x="0" y="18"/>
                    </a:lnTo>
                    <a:lnTo>
                      <a:pt x="40" y="34"/>
                    </a:lnTo>
                    <a:lnTo>
                      <a:pt x="47" y="16"/>
                    </a:lnTo>
                    <a:lnTo>
                      <a:pt x="8" y="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333"/>
              <p:cNvSpPr>
                <a:spLocks/>
              </p:cNvSpPr>
              <p:nvPr/>
            </p:nvSpPr>
            <p:spPr bwMode="auto">
              <a:xfrm>
                <a:off x="1944" y="1202"/>
                <a:ext cx="76" cy="38"/>
              </a:xfrm>
              <a:custGeom>
                <a:avLst/>
                <a:gdLst>
                  <a:gd name="T0" fmla="*/ 0 w 76"/>
                  <a:gd name="T1" fmla="*/ 18 h 38"/>
                  <a:gd name="T2" fmla="*/ 2 w 76"/>
                  <a:gd name="T3" fmla="*/ 20 h 38"/>
                  <a:gd name="T4" fmla="*/ 70 w 76"/>
                  <a:gd name="T5" fmla="*/ 38 h 38"/>
                  <a:gd name="T6" fmla="*/ 76 w 76"/>
                  <a:gd name="T7" fmla="*/ 20 h 38"/>
                  <a:gd name="T8" fmla="*/ 7 w 76"/>
                  <a:gd name="T9" fmla="*/ 0 h 38"/>
                  <a:gd name="T10" fmla="*/ 7 w 76"/>
                  <a:gd name="T11" fmla="*/ 2 h 38"/>
                  <a:gd name="T12" fmla="*/ 0 w 76"/>
                  <a:gd name="T13" fmla="*/ 1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38"/>
                  <a:gd name="T23" fmla="*/ 76 w 7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38">
                    <a:moveTo>
                      <a:pt x="0" y="18"/>
                    </a:moveTo>
                    <a:lnTo>
                      <a:pt x="2" y="20"/>
                    </a:lnTo>
                    <a:lnTo>
                      <a:pt x="70" y="38"/>
                    </a:lnTo>
                    <a:lnTo>
                      <a:pt x="76" y="2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334"/>
              <p:cNvSpPr>
                <a:spLocks/>
              </p:cNvSpPr>
              <p:nvPr/>
            </p:nvSpPr>
            <p:spPr bwMode="auto">
              <a:xfrm>
                <a:off x="1888" y="1181"/>
                <a:ext cx="63" cy="39"/>
              </a:xfrm>
              <a:custGeom>
                <a:avLst/>
                <a:gdLst>
                  <a:gd name="T0" fmla="*/ 0 w 63"/>
                  <a:gd name="T1" fmla="*/ 14 h 39"/>
                  <a:gd name="T2" fmla="*/ 4 w 63"/>
                  <a:gd name="T3" fmla="*/ 16 h 39"/>
                  <a:gd name="T4" fmla="*/ 56 w 63"/>
                  <a:gd name="T5" fmla="*/ 39 h 39"/>
                  <a:gd name="T6" fmla="*/ 63 w 63"/>
                  <a:gd name="T7" fmla="*/ 23 h 39"/>
                  <a:gd name="T8" fmla="*/ 11 w 63"/>
                  <a:gd name="T9" fmla="*/ 0 h 39"/>
                  <a:gd name="T10" fmla="*/ 14 w 63"/>
                  <a:gd name="T11" fmla="*/ 2 h 39"/>
                  <a:gd name="T12" fmla="*/ 0 w 63"/>
                  <a:gd name="T13" fmla="*/ 1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9"/>
                  <a:gd name="T23" fmla="*/ 63 w 6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9">
                    <a:moveTo>
                      <a:pt x="0" y="14"/>
                    </a:moveTo>
                    <a:lnTo>
                      <a:pt x="4" y="16"/>
                    </a:lnTo>
                    <a:lnTo>
                      <a:pt x="56" y="39"/>
                    </a:lnTo>
                    <a:lnTo>
                      <a:pt x="63" y="23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335"/>
              <p:cNvSpPr>
                <a:spLocks/>
              </p:cNvSpPr>
              <p:nvPr/>
            </p:nvSpPr>
            <p:spPr bwMode="auto">
              <a:xfrm>
                <a:off x="1857" y="1152"/>
                <a:ext cx="45" cy="43"/>
              </a:xfrm>
              <a:custGeom>
                <a:avLst/>
                <a:gdLst>
                  <a:gd name="T0" fmla="*/ 0 w 45"/>
                  <a:gd name="T1" fmla="*/ 9 h 43"/>
                  <a:gd name="T2" fmla="*/ 2 w 45"/>
                  <a:gd name="T3" fmla="*/ 13 h 43"/>
                  <a:gd name="T4" fmla="*/ 31 w 45"/>
                  <a:gd name="T5" fmla="*/ 43 h 43"/>
                  <a:gd name="T6" fmla="*/ 45 w 45"/>
                  <a:gd name="T7" fmla="*/ 31 h 43"/>
                  <a:gd name="T8" fmla="*/ 17 w 45"/>
                  <a:gd name="T9" fmla="*/ 0 h 43"/>
                  <a:gd name="T10" fmla="*/ 18 w 45"/>
                  <a:gd name="T11" fmla="*/ 4 h 43"/>
                  <a:gd name="T12" fmla="*/ 0 w 45"/>
                  <a:gd name="T13" fmla="*/ 9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43"/>
                  <a:gd name="T23" fmla="*/ 45 w 45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43">
                    <a:moveTo>
                      <a:pt x="0" y="9"/>
                    </a:moveTo>
                    <a:lnTo>
                      <a:pt x="2" y="13"/>
                    </a:lnTo>
                    <a:lnTo>
                      <a:pt x="31" y="43"/>
                    </a:lnTo>
                    <a:lnTo>
                      <a:pt x="45" y="31"/>
                    </a:lnTo>
                    <a:lnTo>
                      <a:pt x="17" y="0"/>
                    </a:lnTo>
                    <a:lnTo>
                      <a:pt x="18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336"/>
              <p:cNvSpPr>
                <a:spLocks/>
              </p:cNvSpPr>
              <p:nvPr/>
            </p:nvSpPr>
            <p:spPr bwMode="auto">
              <a:xfrm>
                <a:off x="1850" y="1127"/>
                <a:ext cx="25" cy="34"/>
              </a:xfrm>
              <a:custGeom>
                <a:avLst/>
                <a:gdLst>
                  <a:gd name="T0" fmla="*/ 4 w 25"/>
                  <a:gd name="T1" fmla="*/ 14 h 34"/>
                  <a:gd name="T2" fmla="*/ 0 w 25"/>
                  <a:gd name="T3" fmla="*/ 9 h 34"/>
                  <a:gd name="T4" fmla="*/ 7 w 25"/>
                  <a:gd name="T5" fmla="*/ 34 h 34"/>
                  <a:gd name="T6" fmla="*/ 25 w 25"/>
                  <a:gd name="T7" fmla="*/ 29 h 34"/>
                  <a:gd name="T8" fmla="*/ 20 w 25"/>
                  <a:gd name="T9" fmla="*/ 5 h 34"/>
                  <a:gd name="T10" fmla="*/ 16 w 25"/>
                  <a:gd name="T11" fmla="*/ 0 h 34"/>
                  <a:gd name="T12" fmla="*/ 4 w 25"/>
                  <a:gd name="T13" fmla="*/ 1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4"/>
                  <a:gd name="T23" fmla="*/ 25 w 2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4">
                    <a:moveTo>
                      <a:pt x="4" y="14"/>
                    </a:moveTo>
                    <a:lnTo>
                      <a:pt x="0" y="9"/>
                    </a:lnTo>
                    <a:lnTo>
                      <a:pt x="7" y="34"/>
                    </a:lnTo>
                    <a:lnTo>
                      <a:pt x="25" y="29"/>
                    </a:lnTo>
                    <a:lnTo>
                      <a:pt x="20" y="5"/>
                    </a:lnTo>
                    <a:lnTo>
                      <a:pt x="16" y="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337"/>
              <p:cNvSpPr>
                <a:spLocks/>
              </p:cNvSpPr>
              <p:nvPr/>
            </p:nvSpPr>
            <p:spPr bwMode="auto">
              <a:xfrm>
                <a:off x="1773" y="1058"/>
                <a:ext cx="93" cy="83"/>
              </a:xfrm>
              <a:custGeom>
                <a:avLst/>
                <a:gdLst>
                  <a:gd name="T0" fmla="*/ 0 w 93"/>
                  <a:gd name="T1" fmla="*/ 8 h 83"/>
                  <a:gd name="T2" fmla="*/ 3 w 93"/>
                  <a:gd name="T3" fmla="*/ 15 h 83"/>
                  <a:gd name="T4" fmla="*/ 81 w 93"/>
                  <a:gd name="T5" fmla="*/ 83 h 83"/>
                  <a:gd name="T6" fmla="*/ 93 w 93"/>
                  <a:gd name="T7" fmla="*/ 69 h 83"/>
                  <a:gd name="T8" fmla="*/ 16 w 93"/>
                  <a:gd name="T9" fmla="*/ 0 h 83"/>
                  <a:gd name="T10" fmla="*/ 20 w 93"/>
                  <a:gd name="T11" fmla="*/ 8 h 83"/>
                  <a:gd name="T12" fmla="*/ 0 w 93"/>
                  <a:gd name="T13" fmla="*/ 8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83"/>
                  <a:gd name="T23" fmla="*/ 93 w 93"/>
                  <a:gd name="T24" fmla="*/ 83 h 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83">
                    <a:moveTo>
                      <a:pt x="0" y="8"/>
                    </a:moveTo>
                    <a:lnTo>
                      <a:pt x="3" y="15"/>
                    </a:lnTo>
                    <a:lnTo>
                      <a:pt x="81" y="83"/>
                    </a:lnTo>
                    <a:lnTo>
                      <a:pt x="93" y="69"/>
                    </a:lnTo>
                    <a:lnTo>
                      <a:pt x="16" y="0"/>
                    </a:lnTo>
                    <a:lnTo>
                      <a:pt x="2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338"/>
              <p:cNvSpPr>
                <a:spLocks/>
              </p:cNvSpPr>
              <p:nvPr/>
            </p:nvSpPr>
            <p:spPr bwMode="auto">
              <a:xfrm>
                <a:off x="1771" y="1037"/>
                <a:ext cx="22" cy="29"/>
              </a:xfrm>
              <a:custGeom>
                <a:avLst/>
                <a:gdLst>
                  <a:gd name="T0" fmla="*/ 5 w 22"/>
                  <a:gd name="T1" fmla="*/ 16 h 29"/>
                  <a:gd name="T2" fmla="*/ 0 w 22"/>
                  <a:gd name="T3" fmla="*/ 9 h 29"/>
                  <a:gd name="T4" fmla="*/ 2 w 22"/>
                  <a:gd name="T5" fmla="*/ 29 h 29"/>
                  <a:gd name="T6" fmla="*/ 22 w 22"/>
                  <a:gd name="T7" fmla="*/ 29 h 29"/>
                  <a:gd name="T8" fmla="*/ 20 w 22"/>
                  <a:gd name="T9" fmla="*/ 7 h 29"/>
                  <a:gd name="T10" fmla="*/ 14 w 22"/>
                  <a:gd name="T11" fmla="*/ 0 h 29"/>
                  <a:gd name="T12" fmla="*/ 20 w 22"/>
                  <a:gd name="T13" fmla="*/ 7 h 29"/>
                  <a:gd name="T14" fmla="*/ 20 w 22"/>
                  <a:gd name="T15" fmla="*/ 2 h 29"/>
                  <a:gd name="T16" fmla="*/ 14 w 22"/>
                  <a:gd name="T17" fmla="*/ 0 h 29"/>
                  <a:gd name="T18" fmla="*/ 5 w 22"/>
                  <a:gd name="T19" fmla="*/ 16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9"/>
                  <a:gd name="T32" fmla="*/ 22 w 22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9">
                    <a:moveTo>
                      <a:pt x="5" y="16"/>
                    </a:moveTo>
                    <a:lnTo>
                      <a:pt x="0" y="9"/>
                    </a:lnTo>
                    <a:lnTo>
                      <a:pt x="2" y="29"/>
                    </a:lnTo>
                    <a:lnTo>
                      <a:pt x="22" y="29"/>
                    </a:lnTo>
                    <a:lnTo>
                      <a:pt x="20" y="7"/>
                    </a:lnTo>
                    <a:lnTo>
                      <a:pt x="14" y="0"/>
                    </a:lnTo>
                    <a:lnTo>
                      <a:pt x="20" y="7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339"/>
              <p:cNvSpPr>
                <a:spLocks/>
              </p:cNvSpPr>
              <p:nvPr/>
            </p:nvSpPr>
            <p:spPr bwMode="auto">
              <a:xfrm>
                <a:off x="1762" y="1028"/>
                <a:ext cx="23" cy="25"/>
              </a:xfrm>
              <a:custGeom>
                <a:avLst/>
                <a:gdLst>
                  <a:gd name="T0" fmla="*/ 0 w 23"/>
                  <a:gd name="T1" fmla="*/ 18 h 25"/>
                  <a:gd name="T2" fmla="*/ 0 w 23"/>
                  <a:gd name="T3" fmla="*/ 18 h 25"/>
                  <a:gd name="T4" fmla="*/ 14 w 23"/>
                  <a:gd name="T5" fmla="*/ 25 h 25"/>
                  <a:gd name="T6" fmla="*/ 23 w 23"/>
                  <a:gd name="T7" fmla="*/ 9 h 25"/>
                  <a:gd name="T8" fmla="*/ 9 w 23"/>
                  <a:gd name="T9" fmla="*/ 0 h 25"/>
                  <a:gd name="T10" fmla="*/ 9 w 23"/>
                  <a:gd name="T11" fmla="*/ 0 h 25"/>
                  <a:gd name="T12" fmla="*/ 0 w 23"/>
                  <a:gd name="T13" fmla="*/ 18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5"/>
                  <a:gd name="T23" fmla="*/ 23 w 2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5">
                    <a:moveTo>
                      <a:pt x="0" y="18"/>
                    </a:moveTo>
                    <a:lnTo>
                      <a:pt x="0" y="18"/>
                    </a:lnTo>
                    <a:lnTo>
                      <a:pt x="14" y="25"/>
                    </a:lnTo>
                    <a:lnTo>
                      <a:pt x="23" y="9"/>
                    </a:lnTo>
                    <a:lnTo>
                      <a:pt x="9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340"/>
              <p:cNvSpPr>
                <a:spLocks/>
              </p:cNvSpPr>
              <p:nvPr/>
            </p:nvSpPr>
            <p:spPr bwMode="auto">
              <a:xfrm>
                <a:off x="1728" y="1011"/>
                <a:ext cx="43" cy="35"/>
              </a:xfrm>
              <a:custGeom>
                <a:avLst/>
                <a:gdLst>
                  <a:gd name="T0" fmla="*/ 0 w 43"/>
                  <a:gd name="T1" fmla="*/ 13 h 35"/>
                  <a:gd name="T2" fmla="*/ 2 w 43"/>
                  <a:gd name="T3" fmla="*/ 17 h 35"/>
                  <a:gd name="T4" fmla="*/ 34 w 43"/>
                  <a:gd name="T5" fmla="*/ 35 h 35"/>
                  <a:gd name="T6" fmla="*/ 43 w 43"/>
                  <a:gd name="T7" fmla="*/ 17 h 35"/>
                  <a:gd name="T8" fmla="*/ 12 w 43"/>
                  <a:gd name="T9" fmla="*/ 0 h 35"/>
                  <a:gd name="T10" fmla="*/ 16 w 43"/>
                  <a:gd name="T11" fmla="*/ 2 h 35"/>
                  <a:gd name="T12" fmla="*/ 0 w 43"/>
                  <a:gd name="T13" fmla="*/ 13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5"/>
                  <a:gd name="T23" fmla="*/ 43 w 43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5">
                    <a:moveTo>
                      <a:pt x="0" y="13"/>
                    </a:moveTo>
                    <a:lnTo>
                      <a:pt x="2" y="17"/>
                    </a:lnTo>
                    <a:lnTo>
                      <a:pt x="34" y="35"/>
                    </a:lnTo>
                    <a:lnTo>
                      <a:pt x="43" y="17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341"/>
              <p:cNvSpPr>
                <a:spLocks/>
              </p:cNvSpPr>
              <p:nvPr/>
            </p:nvSpPr>
            <p:spPr bwMode="auto">
              <a:xfrm>
                <a:off x="1715" y="992"/>
                <a:ext cx="29" cy="32"/>
              </a:xfrm>
              <a:custGeom>
                <a:avLst/>
                <a:gdLst>
                  <a:gd name="T0" fmla="*/ 7 w 29"/>
                  <a:gd name="T1" fmla="*/ 19 h 32"/>
                  <a:gd name="T2" fmla="*/ 0 w 29"/>
                  <a:gd name="T3" fmla="*/ 14 h 32"/>
                  <a:gd name="T4" fmla="*/ 13 w 29"/>
                  <a:gd name="T5" fmla="*/ 32 h 32"/>
                  <a:gd name="T6" fmla="*/ 29 w 29"/>
                  <a:gd name="T7" fmla="*/ 21 h 32"/>
                  <a:gd name="T8" fmla="*/ 18 w 29"/>
                  <a:gd name="T9" fmla="*/ 5 h 32"/>
                  <a:gd name="T10" fmla="*/ 11 w 29"/>
                  <a:gd name="T11" fmla="*/ 0 h 32"/>
                  <a:gd name="T12" fmla="*/ 18 w 29"/>
                  <a:gd name="T13" fmla="*/ 5 h 32"/>
                  <a:gd name="T14" fmla="*/ 15 w 29"/>
                  <a:gd name="T15" fmla="*/ 0 h 32"/>
                  <a:gd name="T16" fmla="*/ 11 w 29"/>
                  <a:gd name="T17" fmla="*/ 0 h 32"/>
                  <a:gd name="T18" fmla="*/ 7 w 29"/>
                  <a:gd name="T19" fmla="*/ 19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32"/>
                  <a:gd name="T32" fmla="*/ 29 w 29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32">
                    <a:moveTo>
                      <a:pt x="7" y="19"/>
                    </a:moveTo>
                    <a:lnTo>
                      <a:pt x="0" y="14"/>
                    </a:lnTo>
                    <a:lnTo>
                      <a:pt x="13" y="32"/>
                    </a:lnTo>
                    <a:lnTo>
                      <a:pt x="29" y="21"/>
                    </a:lnTo>
                    <a:lnTo>
                      <a:pt x="18" y="5"/>
                    </a:lnTo>
                    <a:lnTo>
                      <a:pt x="11" y="0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342"/>
              <p:cNvSpPr>
                <a:spLocks/>
              </p:cNvSpPr>
              <p:nvPr/>
            </p:nvSpPr>
            <p:spPr bwMode="auto">
              <a:xfrm>
                <a:off x="1674" y="986"/>
                <a:ext cx="52" cy="25"/>
              </a:xfrm>
              <a:custGeom>
                <a:avLst/>
                <a:gdLst>
                  <a:gd name="T0" fmla="*/ 0 w 52"/>
                  <a:gd name="T1" fmla="*/ 18 h 25"/>
                  <a:gd name="T2" fmla="*/ 1 w 52"/>
                  <a:gd name="T3" fmla="*/ 18 h 25"/>
                  <a:gd name="T4" fmla="*/ 48 w 52"/>
                  <a:gd name="T5" fmla="*/ 25 h 25"/>
                  <a:gd name="T6" fmla="*/ 52 w 52"/>
                  <a:gd name="T7" fmla="*/ 6 h 25"/>
                  <a:gd name="T8" fmla="*/ 3 w 52"/>
                  <a:gd name="T9" fmla="*/ 0 h 25"/>
                  <a:gd name="T10" fmla="*/ 5 w 52"/>
                  <a:gd name="T11" fmla="*/ 0 h 25"/>
                  <a:gd name="T12" fmla="*/ 0 w 52"/>
                  <a:gd name="T13" fmla="*/ 18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25"/>
                  <a:gd name="T23" fmla="*/ 52 w 52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25">
                    <a:moveTo>
                      <a:pt x="0" y="18"/>
                    </a:moveTo>
                    <a:lnTo>
                      <a:pt x="1" y="18"/>
                    </a:lnTo>
                    <a:lnTo>
                      <a:pt x="48" y="25"/>
                    </a:lnTo>
                    <a:lnTo>
                      <a:pt x="52" y="6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343"/>
              <p:cNvSpPr>
                <a:spLocks/>
              </p:cNvSpPr>
              <p:nvPr/>
            </p:nvSpPr>
            <p:spPr bwMode="auto">
              <a:xfrm>
                <a:off x="1629" y="972"/>
                <a:ext cx="50" cy="32"/>
              </a:xfrm>
              <a:custGeom>
                <a:avLst/>
                <a:gdLst>
                  <a:gd name="T0" fmla="*/ 0 w 50"/>
                  <a:gd name="T1" fmla="*/ 18 h 32"/>
                  <a:gd name="T2" fmla="*/ 0 w 50"/>
                  <a:gd name="T3" fmla="*/ 18 h 32"/>
                  <a:gd name="T4" fmla="*/ 45 w 50"/>
                  <a:gd name="T5" fmla="*/ 32 h 32"/>
                  <a:gd name="T6" fmla="*/ 50 w 50"/>
                  <a:gd name="T7" fmla="*/ 14 h 32"/>
                  <a:gd name="T8" fmla="*/ 5 w 50"/>
                  <a:gd name="T9" fmla="*/ 0 h 32"/>
                  <a:gd name="T10" fmla="*/ 5 w 50"/>
                  <a:gd name="T11" fmla="*/ 0 h 32"/>
                  <a:gd name="T12" fmla="*/ 0 w 50"/>
                  <a:gd name="T13" fmla="*/ 18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32"/>
                  <a:gd name="T23" fmla="*/ 50 w 50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32">
                    <a:moveTo>
                      <a:pt x="0" y="18"/>
                    </a:moveTo>
                    <a:lnTo>
                      <a:pt x="0" y="18"/>
                    </a:lnTo>
                    <a:lnTo>
                      <a:pt x="45" y="32"/>
                    </a:lnTo>
                    <a:lnTo>
                      <a:pt x="50" y="14"/>
                    </a:lnTo>
                    <a:lnTo>
                      <a:pt x="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344"/>
              <p:cNvSpPr>
                <a:spLocks/>
              </p:cNvSpPr>
              <p:nvPr/>
            </p:nvSpPr>
            <p:spPr bwMode="auto">
              <a:xfrm>
                <a:off x="1573" y="959"/>
                <a:ext cx="61" cy="31"/>
              </a:xfrm>
              <a:custGeom>
                <a:avLst/>
                <a:gdLst>
                  <a:gd name="T0" fmla="*/ 0 w 61"/>
                  <a:gd name="T1" fmla="*/ 16 h 31"/>
                  <a:gd name="T2" fmla="*/ 5 w 61"/>
                  <a:gd name="T3" fmla="*/ 18 h 31"/>
                  <a:gd name="T4" fmla="*/ 56 w 61"/>
                  <a:gd name="T5" fmla="*/ 31 h 31"/>
                  <a:gd name="T6" fmla="*/ 61 w 61"/>
                  <a:gd name="T7" fmla="*/ 13 h 31"/>
                  <a:gd name="T8" fmla="*/ 9 w 61"/>
                  <a:gd name="T9" fmla="*/ 0 h 31"/>
                  <a:gd name="T10" fmla="*/ 14 w 61"/>
                  <a:gd name="T11" fmla="*/ 2 h 31"/>
                  <a:gd name="T12" fmla="*/ 0 w 61"/>
                  <a:gd name="T13" fmla="*/ 16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31"/>
                  <a:gd name="T23" fmla="*/ 61 w 6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31">
                    <a:moveTo>
                      <a:pt x="0" y="16"/>
                    </a:moveTo>
                    <a:lnTo>
                      <a:pt x="5" y="18"/>
                    </a:lnTo>
                    <a:lnTo>
                      <a:pt x="56" y="31"/>
                    </a:lnTo>
                    <a:lnTo>
                      <a:pt x="61" y="13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345"/>
              <p:cNvSpPr>
                <a:spLocks/>
              </p:cNvSpPr>
              <p:nvPr/>
            </p:nvSpPr>
            <p:spPr bwMode="auto">
              <a:xfrm>
                <a:off x="1555" y="939"/>
                <a:ext cx="32" cy="36"/>
              </a:xfrm>
              <a:custGeom>
                <a:avLst/>
                <a:gdLst>
                  <a:gd name="T0" fmla="*/ 5 w 32"/>
                  <a:gd name="T1" fmla="*/ 20 h 36"/>
                  <a:gd name="T2" fmla="*/ 0 w 32"/>
                  <a:gd name="T3" fmla="*/ 18 h 36"/>
                  <a:gd name="T4" fmla="*/ 18 w 32"/>
                  <a:gd name="T5" fmla="*/ 36 h 36"/>
                  <a:gd name="T6" fmla="*/ 32 w 32"/>
                  <a:gd name="T7" fmla="*/ 22 h 36"/>
                  <a:gd name="T8" fmla="*/ 12 w 32"/>
                  <a:gd name="T9" fmla="*/ 4 h 36"/>
                  <a:gd name="T10" fmla="*/ 7 w 32"/>
                  <a:gd name="T11" fmla="*/ 0 h 36"/>
                  <a:gd name="T12" fmla="*/ 5 w 32"/>
                  <a:gd name="T13" fmla="*/ 2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6"/>
                  <a:gd name="T23" fmla="*/ 32 w 3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6">
                    <a:moveTo>
                      <a:pt x="5" y="20"/>
                    </a:moveTo>
                    <a:lnTo>
                      <a:pt x="0" y="18"/>
                    </a:lnTo>
                    <a:lnTo>
                      <a:pt x="18" y="36"/>
                    </a:lnTo>
                    <a:lnTo>
                      <a:pt x="32" y="22"/>
                    </a:lnTo>
                    <a:lnTo>
                      <a:pt x="12" y="4"/>
                    </a:lnTo>
                    <a:lnTo>
                      <a:pt x="7" y="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346"/>
              <p:cNvSpPr>
                <a:spLocks/>
              </p:cNvSpPr>
              <p:nvPr/>
            </p:nvSpPr>
            <p:spPr bwMode="auto">
              <a:xfrm>
                <a:off x="1526" y="939"/>
                <a:ext cx="36" cy="20"/>
              </a:xfrm>
              <a:custGeom>
                <a:avLst/>
                <a:gdLst>
                  <a:gd name="T0" fmla="*/ 0 w 36"/>
                  <a:gd name="T1" fmla="*/ 11 h 20"/>
                  <a:gd name="T2" fmla="*/ 9 w 36"/>
                  <a:gd name="T3" fmla="*/ 20 h 20"/>
                  <a:gd name="T4" fmla="*/ 34 w 36"/>
                  <a:gd name="T5" fmla="*/ 20 h 20"/>
                  <a:gd name="T6" fmla="*/ 36 w 36"/>
                  <a:gd name="T7" fmla="*/ 0 h 20"/>
                  <a:gd name="T8" fmla="*/ 9 w 36"/>
                  <a:gd name="T9" fmla="*/ 0 h 20"/>
                  <a:gd name="T10" fmla="*/ 18 w 36"/>
                  <a:gd name="T11" fmla="*/ 8 h 20"/>
                  <a:gd name="T12" fmla="*/ 0 w 36"/>
                  <a:gd name="T13" fmla="*/ 11 h 20"/>
                  <a:gd name="T14" fmla="*/ 0 w 36"/>
                  <a:gd name="T15" fmla="*/ 18 h 20"/>
                  <a:gd name="T16" fmla="*/ 9 w 36"/>
                  <a:gd name="T17" fmla="*/ 18 h 20"/>
                  <a:gd name="T18" fmla="*/ 0 w 36"/>
                  <a:gd name="T19" fmla="*/ 11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0"/>
                  <a:gd name="T32" fmla="*/ 36 w 36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0">
                    <a:moveTo>
                      <a:pt x="0" y="11"/>
                    </a:moveTo>
                    <a:lnTo>
                      <a:pt x="9" y="20"/>
                    </a:lnTo>
                    <a:lnTo>
                      <a:pt x="34" y="20"/>
                    </a:lnTo>
                    <a:lnTo>
                      <a:pt x="36" y="0"/>
                    </a:lnTo>
                    <a:lnTo>
                      <a:pt x="9" y="0"/>
                    </a:lnTo>
                    <a:lnTo>
                      <a:pt x="18" y="8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347"/>
              <p:cNvSpPr>
                <a:spLocks/>
              </p:cNvSpPr>
              <p:nvPr/>
            </p:nvSpPr>
            <p:spPr bwMode="auto">
              <a:xfrm>
                <a:off x="1521" y="918"/>
                <a:ext cx="23" cy="32"/>
              </a:xfrm>
              <a:custGeom>
                <a:avLst/>
                <a:gdLst>
                  <a:gd name="T0" fmla="*/ 1 w 23"/>
                  <a:gd name="T1" fmla="*/ 0 h 32"/>
                  <a:gd name="T2" fmla="*/ 0 w 23"/>
                  <a:gd name="T3" fmla="*/ 5 h 32"/>
                  <a:gd name="T4" fmla="*/ 5 w 23"/>
                  <a:gd name="T5" fmla="*/ 32 h 32"/>
                  <a:gd name="T6" fmla="*/ 23 w 23"/>
                  <a:gd name="T7" fmla="*/ 29 h 32"/>
                  <a:gd name="T8" fmla="*/ 19 w 23"/>
                  <a:gd name="T9" fmla="*/ 2 h 32"/>
                  <a:gd name="T10" fmla="*/ 18 w 23"/>
                  <a:gd name="T11" fmla="*/ 9 h 32"/>
                  <a:gd name="T12" fmla="*/ 1 w 23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2"/>
                  <a:gd name="T23" fmla="*/ 23 w 2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2">
                    <a:moveTo>
                      <a:pt x="1" y="0"/>
                    </a:moveTo>
                    <a:lnTo>
                      <a:pt x="0" y="5"/>
                    </a:lnTo>
                    <a:lnTo>
                      <a:pt x="5" y="32"/>
                    </a:lnTo>
                    <a:lnTo>
                      <a:pt x="23" y="29"/>
                    </a:lnTo>
                    <a:lnTo>
                      <a:pt x="19" y="2"/>
                    </a:lnTo>
                    <a:lnTo>
                      <a:pt x="18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348"/>
              <p:cNvSpPr>
                <a:spLocks/>
              </p:cNvSpPr>
              <p:nvPr/>
            </p:nvSpPr>
            <p:spPr bwMode="auto">
              <a:xfrm>
                <a:off x="1522" y="902"/>
                <a:ext cx="26" cy="25"/>
              </a:xfrm>
              <a:custGeom>
                <a:avLst/>
                <a:gdLst>
                  <a:gd name="T0" fmla="*/ 8 w 26"/>
                  <a:gd name="T1" fmla="*/ 0 h 25"/>
                  <a:gd name="T2" fmla="*/ 8 w 26"/>
                  <a:gd name="T3" fmla="*/ 0 h 25"/>
                  <a:gd name="T4" fmla="*/ 0 w 26"/>
                  <a:gd name="T5" fmla="*/ 16 h 25"/>
                  <a:gd name="T6" fmla="*/ 17 w 26"/>
                  <a:gd name="T7" fmla="*/ 25 h 25"/>
                  <a:gd name="T8" fmla="*/ 26 w 26"/>
                  <a:gd name="T9" fmla="*/ 9 h 25"/>
                  <a:gd name="T10" fmla="*/ 26 w 26"/>
                  <a:gd name="T11" fmla="*/ 7 h 25"/>
                  <a:gd name="T12" fmla="*/ 8 w 26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5"/>
                  <a:gd name="T23" fmla="*/ 26 w 2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5">
                    <a:moveTo>
                      <a:pt x="8" y="0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17" y="25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349"/>
              <p:cNvSpPr>
                <a:spLocks/>
              </p:cNvSpPr>
              <p:nvPr/>
            </p:nvSpPr>
            <p:spPr bwMode="auto">
              <a:xfrm>
                <a:off x="1530" y="885"/>
                <a:ext cx="25" cy="24"/>
              </a:xfrm>
              <a:custGeom>
                <a:avLst/>
                <a:gdLst>
                  <a:gd name="T0" fmla="*/ 7 w 25"/>
                  <a:gd name="T1" fmla="*/ 8 h 24"/>
                  <a:gd name="T2" fmla="*/ 7 w 25"/>
                  <a:gd name="T3" fmla="*/ 0 h 24"/>
                  <a:gd name="T4" fmla="*/ 0 w 25"/>
                  <a:gd name="T5" fmla="*/ 17 h 24"/>
                  <a:gd name="T6" fmla="*/ 18 w 25"/>
                  <a:gd name="T7" fmla="*/ 24 h 24"/>
                  <a:gd name="T8" fmla="*/ 25 w 25"/>
                  <a:gd name="T9" fmla="*/ 8 h 24"/>
                  <a:gd name="T10" fmla="*/ 25 w 25"/>
                  <a:gd name="T11" fmla="*/ 0 h 24"/>
                  <a:gd name="T12" fmla="*/ 7 w 25"/>
                  <a:gd name="T13" fmla="*/ 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4"/>
                  <a:gd name="T23" fmla="*/ 25 w 25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4">
                    <a:moveTo>
                      <a:pt x="7" y="8"/>
                    </a:moveTo>
                    <a:lnTo>
                      <a:pt x="7" y="0"/>
                    </a:lnTo>
                    <a:lnTo>
                      <a:pt x="0" y="17"/>
                    </a:lnTo>
                    <a:lnTo>
                      <a:pt x="18" y="24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350"/>
              <p:cNvSpPr>
                <a:spLocks/>
              </p:cNvSpPr>
              <p:nvPr/>
            </p:nvSpPr>
            <p:spPr bwMode="auto">
              <a:xfrm>
                <a:off x="1528" y="858"/>
                <a:ext cx="27" cy="35"/>
              </a:xfrm>
              <a:custGeom>
                <a:avLst/>
                <a:gdLst>
                  <a:gd name="T0" fmla="*/ 3 w 27"/>
                  <a:gd name="T1" fmla="*/ 15 h 35"/>
                  <a:gd name="T2" fmla="*/ 0 w 27"/>
                  <a:gd name="T3" fmla="*/ 11 h 35"/>
                  <a:gd name="T4" fmla="*/ 9 w 27"/>
                  <a:gd name="T5" fmla="*/ 35 h 35"/>
                  <a:gd name="T6" fmla="*/ 27 w 27"/>
                  <a:gd name="T7" fmla="*/ 27 h 35"/>
                  <a:gd name="T8" fmla="*/ 18 w 27"/>
                  <a:gd name="T9" fmla="*/ 4 h 35"/>
                  <a:gd name="T10" fmla="*/ 14 w 27"/>
                  <a:gd name="T11" fmla="*/ 0 h 35"/>
                  <a:gd name="T12" fmla="*/ 3 w 27"/>
                  <a:gd name="T13" fmla="*/ 1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3" y="15"/>
                    </a:moveTo>
                    <a:lnTo>
                      <a:pt x="0" y="11"/>
                    </a:lnTo>
                    <a:lnTo>
                      <a:pt x="9" y="35"/>
                    </a:lnTo>
                    <a:lnTo>
                      <a:pt x="27" y="2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351"/>
              <p:cNvSpPr>
                <a:spLocks/>
              </p:cNvSpPr>
              <p:nvPr/>
            </p:nvSpPr>
            <p:spPr bwMode="auto">
              <a:xfrm>
                <a:off x="1501" y="837"/>
                <a:ext cx="41" cy="36"/>
              </a:xfrm>
              <a:custGeom>
                <a:avLst/>
                <a:gdLst>
                  <a:gd name="T0" fmla="*/ 0 w 41"/>
                  <a:gd name="T1" fmla="*/ 9 h 36"/>
                  <a:gd name="T2" fmla="*/ 3 w 41"/>
                  <a:gd name="T3" fmla="*/ 14 h 36"/>
                  <a:gd name="T4" fmla="*/ 30 w 41"/>
                  <a:gd name="T5" fmla="*/ 36 h 36"/>
                  <a:gd name="T6" fmla="*/ 41 w 41"/>
                  <a:gd name="T7" fmla="*/ 21 h 36"/>
                  <a:gd name="T8" fmla="*/ 16 w 41"/>
                  <a:gd name="T9" fmla="*/ 0 h 36"/>
                  <a:gd name="T10" fmla="*/ 20 w 41"/>
                  <a:gd name="T11" fmla="*/ 7 h 36"/>
                  <a:gd name="T12" fmla="*/ 0 w 41"/>
                  <a:gd name="T13" fmla="*/ 9 h 36"/>
                  <a:gd name="T14" fmla="*/ 0 w 41"/>
                  <a:gd name="T15" fmla="*/ 12 h 36"/>
                  <a:gd name="T16" fmla="*/ 3 w 41"/>
                  <a:gd name="T17" fmla="*/ 14 h 36"/>
                  <a:gd name="T18" fmla="*/ 0 w 41"/>
                  <a:gd name="T19" fmla="*/ 9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36"/>
                  <a:gd name="T32" fmla="*/ 41 w 41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36">
                    <a:moveTo>
                      <a:pt x="0" y="9"/>
                    </a:moveTo>
                    <a:lnTo>
                      <a:pt x="3" y="14"/>
                    </a:lnTo>
                    <a:lnTo>
                      <a:pt x="30" y="36"/>
                    </a:lnTo>
                    <a:lnTo>
                      <a:pt x="41" y="21"/>
                    </a:lnTo>
                    <a:lnTo>
                      <a:pt x="16" y="0"/>
                    </a:lnTo>
                    <a:lnTo>
                      <a:pt x="2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352"/>
              <p:cNvSpPr>
                <a:spLocks/>
              </p:cNvSpPr>
              <p:nvPr/>
            </p:nvSpPr>
            <p:spPr bwMode="auto">
              <a:xfrm>
                <a:off x="1495" y="765"/>
                <a:ext cx="26" cy="81"/>
              </a:xfrm>
              <a:custGeom>
                <a:avLst/>
                <a:gdLst>
                  <a:gd name="T0" fmla="*/ 8 w 26"/>
                  <a:gd name="T1" fmla="*/ 20 h 81"/>
                  <a:gd name="T2" fmla="*/ 0 w 26"/>
                  <a:gd name="T3" fmla="*/ 11 h 81"/>
                  <a:gd name="T4" fmla="*/ 6 w 26"/>
                  <a:gd name="T5" fmla="*/ 81 h 81"/>
                  <a:gd name="T6" fmla="*/ 26 w 26"/>
                  <a:gd name="T7" fmla="*/ 79 h 81"/>
                  <a:gd name="T8" fmla="*/ 18 w 26"/>
                  <a:gd name="T9" fmla="*/ 9 h 81"/>
                  <a:gd name="T10" fmla="*/ 11 w 26"/>
                  <a:gd name="T11" fmla="*/ 0 h 81"/>
                  <a:gd name="T12" fmla="*/ 18 w 26"/>
                  <a:gd name="T13" fmla="*/ 9 h 81"/>
                  <a:gd name="T14" fmla="*/ 18 w 26"/>
                  <a:gd name="T15" fmla="*/ 2 h 81"/>
                  <a:gd name="T16" fmla="*/ 11 w 26"/>
                  <a:gd name="T17" fmla="*/ 0 h 81"/>
                  <a:gd name="T18" fmla="*/ 8 w 26"/>
                  <a:gd name="T19" fmla="*/ 20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81"/>
                  <a:gd name="T32" fmla="*/ 26 w 26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81">
                    <a:moveTo>
                      <a:pt x="8" y="20"/>
                    </a:moveTo>
                    <a:lnTo>
                      <a:pt x="0" y="11"/>
                    </a:lnTo>
                    <a:lnTo>
                      <a:pt x="6" y="81"/>
                    </a:lnTo>
                    <a:lnTo>
                      <a:pt x="26" y="79"/>
                    </a:lnTo>
                    <a:lnTo>
                      <a:pt x="18" y="9"/>
                    </a:lnTo>
                    <a:lnTo>
                      <a:pt x="11" y="0"/>
                    </a:lnTo>
                    <a:lnTo>
                      <a:pt x="18" y="9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353"/>
              <p:cNvSpPr>
                <a:spLocks/>
              </p:cNvSpPr>
              <p:nvPr/>
            </p:nvSpPr>
            <p:spPr bwMode="auto">
              <a:xfrm>
                <a:off x="1459" y="759"/>
                <a:ext cx="47" cy="26"/>
              </a:xfrm>
              <a:custGeom>
                <a:avLst/>
                <a:gdLst>
                  <a:gd name="T0" fmla="*/ 0 w 47"/>
                  <a:gd name="T1" fmla="*/ 18 h 26"/>
                  <a:gd name="T2" fmla="*/ 2 w 47"/>
                  <a:gd name="T3" fmla="*/ 18 h 26"/>
                  <a:gd name="T4" fmla="*/ 44 w 47"/>
                  <a:gd name="T5" fmla="*/ 26 h 26"/>
                  <a:gd name="T6" fmla="*/ 47 w 47"/>
                  <a:gd name="T7" fmla="*/ 6 h 26"/>
                  <a:gd name="T8" fmla="*/ 4 w 47"/>
                  <a:gd name="T9" fmla="*/ 0 h 26"/>
                  <a:gd name="T10" fmla="*/ 6 w 47"/>
                  <a:gd name="T11" fmla="*/ 0 h 26"/>
                  <a:gd name="T12" fmla="*/ 0 w 47"/>
                  <a:gd name="T13" fmla="*/ 18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26"/>
                  <a:gd name="T23" fmla="*/ 47 w 47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26">
                    <a:moveTo>
                      <a:pt x="0" y="18"/>
                    </a:moveTo>
                    <a:lnTo>
                      <a:pt x="2" y="18"/>
                    </a:lnTo>
                    <a:lnTo>
                      <a:pt x="44" y="26"/>
                    </a:lnTo>
                    <a:lnTo>
                      <a:pt x="47" y="6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354"/>
              <p:cNvSpPr>
                <a:spLocks/>
              </p:cNvSpPr>
              <p:nvPr/>
            </p:nvSpPr>
            <p:spPr bwMode="auto">
              <a:xfrm>
                <a:off x="1427" y="750"/>
                <a:ext cx="38" cy="27"/>
              </a:xfrm>
              <a:custGeom>
                <a:avLst/>
                <a:gdLst>
                  <a:gd name="T0" fmla="*/ 5 w 38"/>
                  <a:gd name="T1" fmla="*/ 18 h 27"/>
                  <a:gd name="T2" fmla="*/ 0 w 38"/>
                  <a:gd name="T3" fmla="*/ 18 h 27"/>
                  <a:gd name="T4" fmla="*/ 32 w 38"/>
                  <a:gd name="T5" fmla="*/ 27 h 27"/>
                  <a:gd name="T6" fmla="*/ 38 w 38"/>
                  <a:gd name="T7" fmla="*/ 9 h 27"/>
                  <a:gd name="T8" fmla="*/ 5 w 38"/>
                  <a:gd name="T9" fmla="*/ 0 h 27"/>
                  <a:gd name="T10" fmla="*/ 0 w 38"/>
                  <a:gd name="T11" fmla="*/ 0 h 27"/>
                  <a:gd name="T12" fmla="*/ 5 w 38"/>
                  <a:gd name="T13" fmla="*/ 18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7"/>
                  <a:gd name="T23" fmla="*/ 38 w 38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7">
                    <a:moveTo>
                      <a:pt x="5" y="18"/>
                    </a:moveTo>
                    <a:lnTo>
                      <a:pt x="0" y="18"/>
                    </a:lnTo>
                    <a:lnTo>
                      <a:pt x="32" y="27"/>
                    </a:lnTo>
                    <a:lnTo>
                      <a:pt x="38" y="9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355"/>
              <p:cNvSpPr>
                <a:spLocks/>
              </p:cNvSpPr>
              <p:nvPr/>
            </p:nvSpPr>
            <p:spPr bwMode="auto">
              <a:xfrm>
                <a:off x="1402" y="750"/>
                <a:ext cx="30" cy="27"/>
              </a:xfrm>
              <a:custGeom>
                <a:avLst/>
                <a:gdLst>
                  <a:gd name="T0" fmla="*/ 0 w 30"/>
                  <a:gd name="T1" fmla="*/ 27 h 27"/>
                  <a:gd name="T2" fmla="*/ 5 w 30"/>
                  <a:gd name="T3" fmla="*/ 27 h 27"/>
                  <a:gd name="T4" fmla="*/ 30 w 30"/>
                  <a:gd name="T5" fmla="*/ 18 h 27"/>
                  <a:gd name="T6" fmla="*/ 25 w 30"/>
                  <a:gd name="T7" fmla="*/ 0 h 27"/>
                  <a:gd name="T8" fmla="*/ 0 w 30"/>
                  <a:gd name="T9" fmla="*/ 9 h 27"/>
                  <a:gd name="T10" fmla="*/ 5 w 30"/>
                  <a:gd name="T11" fmla="*/ 9 h 27"/>
                  <a:gd name="T12" fmla="*/ 0 w 3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7"/>
                  <a:gd name="T23" fmla="*/ 30 w 3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7">
                    <a:moveTo>
                      <a:pt x="0" y="27"/>
                    </a:moveTo>
                    <a:lnTo>
                      <a:pt x="5" y="27"/>
                    </a:lnTo>
                    <a:lnTo>
                      <a:pt x="30" y="18"/>
                    </a:lnTo>
                    <a:lnTo>
                      <a:pt x="25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356"/>
              <p:cNvSpPr>
                <a:spLocks/>
              </p:cNvSpPr>
              <p:nvPr/>
            </p:nvSpPr>
            <p:spPr bwMode="auto">
              <a:xfrm>
                <a:off x="1331" y="734"/>
                <a:ext cx="76" cy="43"/>
              </a:xfrm>
              <a:custGeom>
                <a:avLst/>
                <a:gdLst>
                  <a:gd name="T0" fmla="*/ 0 w 76"/>
                  <a:gd name="T1" fmla="*/ 20 h 43"/>
                  <a:gd name="T2" fmla="*/ 0 w 76"/>
                  <a:gd name="T3" fmla="*/ 20 h 43"/>
                  <a:gd name="T4" fmla="*/ 71 w 76"/>
                  <a:gd name="T5" fmla="*/ 43 h 43"/>
                  <a:gd name="T6" fmla="*/ 76 w 76"/>
                  <a:gd name="T7" fmla="*/ 25 h 43"/>
                  <a:gd name="T8" fmla="*/ 6 w 76"/>
                  <a:gd name="T9" fmla="*/ 2 h 43"/>
                  <a:gd name="T10" fmla="*/ 4 w 76"/>
                  <a:gd name="T11" fmla="*/ 0 h 43"/>
                  <a:gd name="T12" fmla="*/ 0 w 76"/>
                  <a:gd name="T13" fmla="*/ 2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43"/>
                  <a:gd name="T23" fmla="*/ 76 w 7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43">
                    <a:moveTo>
                      <a:pt x="0" y="20"/>
                    </a:moveTo>
                    <a:lnTo>
                      <a:pt x="0" y="20"/>
                    </a:lnTo>
                    <a:lnTo>
                      <a:pt x="71" y="43"/>
                    </a:lnTo>
                    <a:lnTo>
                      <a:pt x="76" y="2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357"/>
              <p:cNvSpPr>
                <a:spLocks/>
              </p:cNvSpPr>
              <p:nvPr/>
            </p:nvSpPr>
            <p:spPr bwMode="auto">
              <a:xfrm>
                <a:off x="1236" y="718"/>
                <a:ext cx="99" cy="36"/>
              </a:xfrm>
              <a:custGeom>
                <a:avLst/>
                <a:gdLst>
                  <a:gd name="T0" fmla="*/ 0 w 99"/>
                  <a:gd name="T1" fmla="*/ 16 h 36"/>
                  <a:gd name="T2" fmla="*/ 5 w 99"/>
                  <a:gd name="T3" fmla="*/ 20 h 36"/>
                  <a:gd name="T4" fmla="*/ 95 w 99"/>
                  <a:gd name="T5" fmla="*/ 36 h 36"/>
                  <a:gd name="T6" fmla="*/ 99 w 99"/>
                  <a:gd name="T7" fmla="*/ 16 h 36"/>
                  <a:gd name="T8" fmla="*/ 9 w 99"/>
                  <a:gd name="T9" fmla="*/ 0 h 36"/>
                  <a:gd name="T10" fmla="*/ 14 w 99"/>
                  <a:gd name="T11" fmla="*/ 3 h 36"/>
                  <a:gd name="T12" fmla="*/ 0 w 99"/>
                  <a:gd name="T13" fmla="*/ 1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"/>
                  <a:gd name="T22" fmla="*/ 0 h 36"/>
                  <a:gd name="T23" fmla="*/ 99 w 99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" h="36">
                    <a:moveTo>
                      <a:pt x="0" y="16"/>
                    </a:moveTo>
                    <a:lnTo>
                      <a:pt x="5" y="20"/>
                    </a:lnTo>
                    <a:lnTo>
                      <a:pt x="95" y="36"/>
                    </a:lnTo>
                    <a:lnTo>
                      <a:pt x="99" y="16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358"/>
              <p:cNvSpPr>
                <a:spLocks/>
              </p:cNvSpPr>
              <p:nvPr/>
            </p:nvSpPr>
            <p:spPr bwMode="auto">
              <a:xfrm>
                <a:off x="1220" y="702"/>
                <a:ext cx="30" cy="32"/>
              </a:xfrm>
              <a:custGeom>
                <a:avLst/>
                <a:gdLst>
                  <a:gd name="T0" fmla="*/ 5 w 30"/>
                  <a:gd name="T1" fmla="*/ 18 h 32"/>
                  <a:gd name="T2" fmla="*/ 0 w 30"/>
                  <a:gd name="T3" fmla="*/ 16 h 32"/>
                  <a:gd name="T4" fmla="*/ 16 w 30"/>
                  <a:gd name="T5" fmla="*/ 32 h 32"/>
                  <a:gd name="T6" fmla="*/ 30 w 30"/>
                  <a:gd name="T7" fmla="*/ 19 h 32"/>
                  <a:gd name="T8" fmla="*/ 12 w 30"/>
                  <a:gd name="T9" fmla="*/ 1 h 32"/>
                  <a:gd name="T10" fmla="*/ 9 w 30"/>
                  <a:gd name="T11" fmla="*/ 0 h 32"/>
                  <a:gd name="T12" fmla="*/ 5 w 30"/>
                  <a:gd name="T13" fmla="*/ 18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2"/>
                  <a:gd name="T23" fmla="*/ 30 w 30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2">
                    <a:moveTo>
                      <a:pt x="5" y="18"/>
                    </a:moveTo>
                    <a:lnTo>
                      <a:pt x="0" y="16"/>
                    </a:lnTo>
                    <a:lnTo>
                      <a:pt x="16" y="32"/>
                    </a:lnTo>
                    <a:lnTo>
                      <a:pt x="30" y="19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359"/>
              <p:cNvSpPr>
                <a:spLocks/>
              </p:cNvSpPr>
              <p:nvPr/>
            </p:nvSpPr>
            <p:spPr bwMode="auto">
              <a:xfrm>
                <a:off x="1162" y="691"/>
                <a:ext cx="67" cy="29"/>
              </a:xfrm>
              <a:custGeom>
                <a:avLst/>
                <a:gdLst>
                  <a:gd name="T0" fmla="*/ 11 w 67"/>
                  <a:gd name="T1" fmla="*/ 16 h 29"/>
                  <a:gd name="T2" fmla="*/ 4 w 67"/>
                  <a:gd name="T3" fmla="*/ 18 h 29"/>
                  <a:gd name="T4" fmla="*/ 63 w 67"/>
                  <a:gd name="T5" fmla="*/ 29 h 29"/>
                  <a:gd name="T6" fmla="*/ 67 w 67"/>
                  <a:gd name="T7" fmla="*/ 11 h 29"/>
                  <a:gd name="T8" fmla="*/ 7 w 67"/>
                  <a:gd name="T9" fmla="*/ 0 h 29"/>
                  <a:gd name="T10" fmla="*/ 0 w 67"/>
                  <a:gd name="T11" fmla="*/ 2 h 29"/>
                  <a:gd name="T12" fmla="*/ 7 w 67"/>
                  <a:gd name="T13" fmla="*/ 0 h 29"/>
                  <a:gd name="T14" fmla="*/ 2 w 67"/>
                  <a:gd name="T15" fmla="*/ 0 h 29"/>
                  <a:gd name="T16" fmla="*/ 0 w 67"/>
                  <a:gd name="T17" fmla="*/ 2 h 29"/>
                  <a:gd name="T18" fmla="*/ 11 w 67"/>
                  <a:gd name="T19" fmla="*/ 16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29"/>
                  <a:gd name="T32" fmla="*/ 67 w 67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29">
                    <a:moveTo>
                      <a:pt x="11" y="16"/>
                    </a:moveTo>
                    <a:lnTo>
                      <a:pt x="4" y="18"/>
                    </a:lnTo>
                    <a:lnTo>
                      <a:pt x="63" y="29"/>
                    </a:lnTo>
                    <a:lnTo>
                      <a:pt x="67" y="11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360"/>
              <p:cNvSpPr>
                <a:spLocks/>
              </p:cNvSpPr>
              <p:nvPr/>
            </p:nvSpPr>
            <p:spPr bwMode="auto">
              <a:xfrm>
                <a:off x="1139" y="693"/>
                <a:ext cx="34" cy="28"/>
              </a:xfrm>
              <a:custGeom>
                <a:avLst/>
                <a:gdLst>
                  <a:gd name="T0" fmla="*/ 19 w 34"/>
                  <a:gd name="T1" fmla="*/ 23 h 28"/>
                  <a:gd name="T2" fmla="*/ 16 w 34"/>
                  <a:gd name="T3" fmla="*/ 28 h 28"/>
                  <a:gd name="T4" fmla="*/ 34 w 34"/>
                  <a:gd name="T5" fmla="*/ 14 h 28"/>
                  <a:gd name="T6" fmla="*/ 23 w 34"/>
                  <a:gd name="T7" fmla="*/ 0 h 28"/>
                  <a:gd name="T8" fmla="*/ 3 w 34"/>
                  <a:gd name="T9" fmla="*/ 14 h 28"/>
                  <a:gd name="T10" fmla="*/ 0 w 34"/>
                  <a:gd name="T11" fmla="*/ 19 h 28"/>
                  <a:gd name="T12" fmla="*/ 19 w 34"/>
                  <a:gd name="T13" fmla="*/ 23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8"/>
                  <a:gd name="T23" fmla="*/ 34 w 34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8">
                    <a:moveTo>
                      <a:pt x="19" y="23"/>
                    </a:moveTo>
                    <a:lnTo>
                      <a:pt x="16" y="28"/>
                    </a:lnTo>
                    <a:lnTo>
                      <a:pt x="34" y="14"/>
                    </a:lnTo>
                    <a:lnTo>
                      <a:pt x="23" y="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361"/>
              <p:cNvSpPr>
                <a:spLocks/>
              </p:cNvSpPr>
              <p:nvPr/>
            </p:nvSpPr>
            <p:spPr bwMode="auto">
              <a:xfrm>
                <a:off x="1135" y="712"/>
                <a:ext cx="23" cy="33"/>
              </a:xfrm>
              <a:custGeom>
                <a:avLst/>
                <a:gdLst>
                  <a:gd name="T0" fmla="*/ 11 w 23"/>
                  <a:gd name="T1" fmla="*/ 33 h 33"/>
                  <a:gd name="T2" fmla="*/ 20 w 23"/>
                  <a:gd name="T3" fmla="*/ 24 h 33"/>
                  <a:gd name="T4" fmla="*/ 23 w 23"/>
                  <a:gd name="T5" fmla="*/ 4 h 33"/>
                  <a:gd name="T6" fmla="*/ 4 w 23"/>
                  <a:gd name="T7" fmla="*/ 0 h 33"/>
                  <a:gd name="T8" fmla="*/ 0 w 23"/>
                  <a:gd name="T9" fmla="*/ 22 h 33"/>
                  <a:gd name="T10" fmla="*/ 11 w 23"/>
                  <a:gd name="T11" fmla="*/ 13 h 33"/>
                  <a:gd name="T12" fmla="*/ 11 w 23"/>
                  <a:gd name="T13" fmla="*/ 33 h 33"/>
                  <a:gd name="T14" fmla="*/ 18 w 23"/>
                  <a:gd name="T15" fmla="*/ 33 h 33"/>
                  <a:gd name="T16" fmla="*/ 20 w 23"/>
                  <a:gd name="T17" fmla="*/ 24 h 33"/>
                  <a:gd name="T18" fmla="*/ 11 w 23"/>
                  <a:gd name="T19" fmla="*/ 33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3"/>
                  <a:gd name="T32" fmla="*/ 23 w 23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3">
                    <a:moveTo>
                      <a:pt x="11" y="33"/>
                    </a:moveTo>
                    <a:lnTo>
                      <a:pt x="20" y="24"/>
                    </a:lnTo>
                    <a:lnTo>
                      <a:pt x="23" y="4"/>
                    </a:lnTo>
                    <a:lnTo>
                      <a:pt x="4" y="0"/>
                    </a:lnTo>
                    <a:lnTo>
                      <a:pt x="0" y="22"/>
                    </a:lnTo>
                    <a:lnTo>
                      <a:pt x="11" y="13"/>
                    </a:lnTo>
                    <a:lnTo>
                      <a:pt x="11" y="33"/>
                    </a:lnTo>
                    <a:lnTo>
                      <a:pt x="18" y="33"/>
                    </a:lnTo>
                    <a:lnTo>
                      <a:pt x="20" y="24"/>
                    </a:lnTo>
                    <a:lnTo>
                      <a:pt x="11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362"/>
              <p:cNvSpPr>
                <a:spLocks/>
              </p:cNvSpPr>
              <p:nvPr/>
            </p:nvSpPr>
            <p:spPr bwMode="auto">
              <a:xfrm>
                <a:off x="1112" y="725"/>
                <a:ext cx="34" cy="20"/>
              </a:xfrm>
              <a:custGeom>
                <a:avLst/>
                <a:gdLst>
                  <a:gd name="T0" fmla="*/ 0 w 34"/>
                  <a:gd name="T1" fmla="*/ 14 h 20"/>
                  <a:gd name="T2" fmla="*/ 9 w 34"/>
                  <a:gd name="T3" fmla="*/ 20 h 20"/>
                  <a:gd name="T4" fmla="*/ 34 w 34"/>
                  <a:gd name="T5" fmla="*/ 20 h 20"/>
                  <a:gd name="T6" fmla="*/ 34 w 34"/>
                  <a:gd name="T7" fmla="*/ 0 h 20"/>
                  <a:gd name="T8" fmla="*/ 9 w 34"/>
                  <a:gd name="T9" fmla="*/ 0 h 20"/>
                  <a:gd name="T10" fmla="*/ 16 w 34"/>
                  <a:gd name="T11" fmla="*/ 5 h 20"/>
                  <a:gd name="T12" fmla="*/ 0 w 34"/>
                  <a:gd name="T13" fmla="*/ 14 h 20"/>
                  <a:gd name="T14" fmla="*/ 3 w 34"/>
                  <a:gd name="T15" fmla="*/ 20 h 20"/>
                  <a:gd name="T16" fmla="*/ 9 w 34"/>
                  <a:gd name="T17" fmla="*/ 20 h 20"/>
                  <a:gd name="T18" fmla="*/ 0 w 34"/>
                  <a:gd name="T19" fmla="*/ 14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20"/>
                  <a:gd name="T32" fmla="*/ 34 w 34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20">
                    <a:moveTo>
                      <a:pt x="0" y="14"/>
                    </a:moveTo>
                    <a:lnTo>
                      <a:pt x="9" y="20"/>
                    </a:lnTo>
                    <a:lnTo>
                      <a:pt x="34" y="20"/>
                    </a:lnTo>
                    <a:lnTo>
                      <a:pt x="34" y="0"/>
                    </a:lnTo>
                    <a:lnTo>
                      <a:pt x="9" y="0"/>
                    </a:lnTo>
                    <a:lnTo>
                      <a:pt x="16" y="5"/>
                    </a:lnTo>
                    <a:lnTo>
                      <a:pt x="0" y="14"/>
                    </a:lnTo>
                    <a:lnTo>
                      <a:pt x="3" y="20"/>
                    </a:lnTo>
                    <a:lnTo>
                      <a:pt x="9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363"/>
              <p:cNvSpPr>
                <a:spLocks/>
              </p:cNvSpPr>
              <p:nvPr/>
            </p:nvSpPr>
            <p:spPr bwMode="auto">
              <a:xfrm>
                <a:off x="1101" y="709"/>
                <a:ext cx="27" cy="30"/>
              </a:xfrm>
              <a:custGeom>
                <a:avLst/>
                <a:gdLst>
                  <a:gd name="T0" fmla="*/ 2 w 27"/>
                  <a:gd name="T1" fmla="*/ 14 h 30"/>
                  <a:gd name="T2" fmla="*/ 0 w 27"/>
                  <a:gd name="T3" fmla="*/ 11 h 30"/>
                  <a:gd name="T4" fmla="*/ 11 w 27"/>
                  <a:gd name="T5" fmla="*/ 30 h 30"/>
                  <a:gd name="T6" fmla="*/ 27 w 27"/>
                  <a:gd name="T7" fmla="*/ 21 h 30"/>
                  <a:gd name="T8" fmla="*/ 16 w 27"/>
                  <a:gd name="T9" fmla="*/ 2 h 30"/>
                  <a:gd name="T10" fmla="*/ 14 w 27"/>
                  <a:gd name="T11" fmla="*/ 0 h 30"/>
                  <a:gd name="T12" fmla="*/ 2 w 27"/>
                  <a:gd name="T13" fmla="*/ 14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0"/>
                  <a:gd name="T23" fmla="*/ 27 w 2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0">
                    <a:moveTo>
                      <a:pt x="2" y="14"/>
                    </a:moveTo>
                    <a:lnTo>
                      <a:pt x="0" y="11"/>
                    </a:lnTo>
                    <a:lnTo>
                      <a:pt x="11" y="30"/>
                    </a:lnTo>
                    <a:lnTo>
                      <a:pt x="27" y="21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364"/>
              <p:cNvSpPr>
                <a:spLocks/>
              </p:cNvSpPr>
              <p:nvPr/>
            </p:nvSpPr>
            <p:spPr bwMode="auto">
              <a:xfrm>
                <a:off x="1090" y="694"/>
                <a:ext cx="25" cy="29"/>
              </a:xfrm>
              <a:custGeom>
                <a:avLst/>
                <a:gdLst>
                  <a:gd name="T0" fmla="*/ 5 w 25"/>
                  <a:gd name="T1" fmla="*/ 18 h 29"/>
                  <a:gd name="T2" fmla="*/ 0 w 25"/>
                  <a:gd name="T3" fmla="*/ 17 h 29"/>
                  <a:gd name="T4" fmla="*/ 13 w 25"/>
                  <a:gd name="T5" fmla="*/ 29 h 29"/>
                  <a:gd name="T6" fmla="*/ 25 w 25"/>
                  <a:gd name="T7" fmla="*/ 15 h 29"/>
                  <a:gd name="T8" fmla="*/ 13 w 25"/>
                  <a:gd name="T9" fmla="*/ 2 h 29"/>
                  <a:gd name="T10" fmla="*/ 5 w 25"/>
                  <a:gd name="T11" fmla="*/ 0 h 29"/>
                  <a:gd name="T12" fmla="*/ 5 w 25"/>
                  <a:gd name="T13" fmla="*/ 1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9"/>
                  <a:gd name="T23" fmla="*/ 25 w 2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9">
                    <a:moveTo>
                      <a:pt x="5" y="18"/>
                    </a:moveTo>
                    <a:lnTo>
                      <a:pt x="0" y="17"/>
                    </a:lnTo>
                    <a:lnTo>
                      <a:pt x="13" y="29"/>
                    </a:lnTo>
                    <a:lnTo>
                      <a:pt x="25" y="15"/>
                    </a:lnTo>
                    <a:lnTo>
                      <a:pt x="13" y="2"/>
                    </a:lnTo>
                    <a:lnTo>
                      <a:pt x="5" y="0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365"/>
              <p:cNvSpPr>
                <a:spLocks/>
              </p:cNvSpPr>
              <p:nvPr/>
            </p:nvSpPr>
            <p:spPr bwMode="auto">
              <a:xfrm>
                <a:off x="1063" y="694"/>
                <a:ext cx="32" cy="18"/>
              </a:xfrm>
              <a:custGeom>
                <a:avLst/>
                <a:gdLst>
                  <a:gd name="T0" fmla="*/ 7 w 32"/>
                  <a:gd name="T1" fmla="*/ 18 h 18"/>
                  <a:gd name="T2" fmla="*/ 4 w 32"/>
                  <a:gd name="T3" fmla="*/ 18 h 18"/>
                  <a:gd name="T4" fmla="*/ 32 w 32"/>
                  <a:gd name="T5" fmla="*/ 18 h 18"/>
                  <a:gd name="T6" fmla="*/ 32 w 32"/>
                  <a:gd name="T7" fmla="*/ 0 h 18"/>
                  <a:gd name="T8" fmla="*/ 4 w 32"/>
                  <a:gd name="T9" fmla="*/ 0 h 18"/>
                  <a:gd name="T10" fmla="*/ 0 w 32"/>
                  <a:gd name="T11" fmla="*/ 0 h 18"/>
                  <a:gd name="T12" fmla="*/ 7 w 3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8"/>
                  <a:gd name="T23" fmla="*/ 32 w 3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8">
                    <a:moveTo>
                      <a:pt x="7" y="18"/>
                    </a:moveTo>
                    <a:lnTo>
                      <a:pt x="4" y="18"/>
                    </a:lnTo>
                    <a:lnTo>
                      <a:pt x="32" y="18"/>
                    </a:lnTo>
                    <a:lnTo>
                      <a:pt x="3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366"/>
              <p:cNvSpPr>
                <a:spLocks/>
              </p:cNvSpPr>
              <p:nvPr/>
            </p:nvSpPr>
            <p:spPr bwMode="auto">
              <a:xfrm>
                <a:off x="1040" y="694"/>
                <a:ext cx="30" cy="26"/>
              </a:xfrm>
              <a:custGeom>
                <a:avLst/>
                <a:gdLst>
                  <a:gd name="T0" fmla="*/ 16 w 30"/>
                  <a:gd name="T1" fmla="*/ 22 h 26"/>
                  <a:gd name="T2" fmla="*/ 10 w 30"/>
                  <a:gd name="T3" fmla="*/ 26 h 26"/>
                  <a:gd name="T4" fmla="*/ 30 w 30"/>
                  <a:gd name="T5" fmla="*/ 18 h 26"/>
                  <a:gd name="T6" fmla="*/ 23 w 30"/>
                  <a:gd name="T7" fmla="*/ 0 h 26"/>
                  <a:gd name="T8" fmla="*/ 3 w 30"/>
                  <a:gd name="T9" fmla="*/ 8 h 26"/>
                  <a:gd name="T10" fmla="*/ 0 w 30"/>
                  <a:gd name="T11" fmla="*/ 11 h 26"/>
                  <a:gd name="T12" fmla="*/ 16 w 30"/>
                  <a:gd name="T13" fmla="*/ 22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6"/>
                  <a:gd name="T23" fmla="*/ 30 w 3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6">
                    <a:moveTo>
                      <a:pt x="16" y="22"/>
                    </a:moveTo>
                    <a:lnTo>
                      <a:pt x="10" y="26"/>
                    </a:lnTo>
                    <a:lnTo>
                      <a:pt x="30" y="18"/>
                    </a:lnTo>
                    <a:lnTo>
                      <a:pt x="23" y="0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367"/>
              <p:cNvSpPr>
                <a:spLocks/>
              </p:cNvSpPr>
              <p:nvPr/>
            </p:nvSpPr>
            <p:spPr bwMode="auto">
              <a:xfrm>
                <a:off x="1020" y="705"/>
                <a:ext cx="36" cy="36"/>
              </a:xfrm>
              <a:custGeom>
                <a:avLst/>
                <a:gdLst>
                  <a:gd name="T0" fmla="*/ 20 w 36"/>
                  <a:gd name="T1" fmla="*/ 27 h 36"/>
                  <a:gd name="T2" fmla="*/ 18 w 36"/>
                  <a:gd name="T3" fmla="*/ 36 h 36"/>
                  <a:gd name="T4" fmla="*/ 36 w 36"/>
                  <a:gd name="T5" fmla="*/ 11 h 36"/>
                  <a:gd name="T6" fmla="*/ 20 w 36"/>
                  <a:gd name="T7" fmla="*/ 0 h 36"/>
                  <a:gd name="T8" fmla="*/ 3 w 36"/>
                  <a:gd name="T9" fmla="*/ 25 h 36"/>
                  <a:gd name="T10" fmla="*/ 2 w 36"/>
                  <a:gd name="T11" fmla="*/ 33 h 36"/>
                  <a:gd name="T12" fmla="*/ 3 w 36"/>
                  <a:gd name="T13" fmla="*/ 25 h 36"/>
                  <a:gd name="T14" fmla="*/ 0 w 36"/>
                  <a:gd name="T15" fmla="*/ 29 h 36"/>
                  <a:gd name="T16" fmla="*/ 2 w 36"/>
                  <a:gd name="T17" fmla="*/ 33 h 36"/>
                  <a:gd name="T18" fmla="*/ 20 w 36"/>
                  <a:gd name="T19" fmla="*/ 2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6"/>
                  <a:gd name="T32" fmla="*/ 36 w 36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6">
                    <a:moveTo>
                      <a:pt x="20" y="27"/>
                    </a:moveTo>
                    <a:lnTo>
                      <a:pt x="18" y="36"/>
                    </a:lnTo>
                    <a:lnTo>
                      <a:pt x="36" y="11"/>
                    </a:lnTo>
                    <a:lnTo>
                      <a:pt x="20" y="0"/>
                    </a:lnTo>
                    <a:lnTo>
                      <a:pt x="3" y="25"/>
                    </a:lnTo>
                    <a:lnTo>
                      <a:pt x="2" y="33"/>
                    </a:lnTo>
                    <a:lnTo>
                      <a:pt x="3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20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368"/>
              <p:cNvSpPr>
                <a:spLocks/>
              </p:cNvSpPr>
              <p:nvPr/>
            </p:nvSpPr>
            <p:spPr bwMode="auto">
              <a:xfrm>
                <a:off x="1022" y="732"/>
                <a:ext cx="25" cy="31"/>
              </a:xfrm>
              <a:custGeom>
                <a:avLst/>
                <a:gdLst>
                  <a:gd name="T0" fmla="*/ 25 w 25"/>
                  <a:gd name="T1" fmla="*/ 27 h 31"/>
                  <a:gd name="T2" fmla="*/ 25 w 25"/>
                  <a:gd name="T3" fmla="*/ 26 h 31"/>
                  <a:gd name="T4" fmla="*/ 18 w 25"/>
                  <a:gd name="T5" fmla="*/ 0 h 31"/>
                  <a:gd name="T6" fmla="*/ 0 w 25"/>
                  <a:gd name="T7" fmla="*/ 6 h 31"/>
                  <a:gd name="T8" fmla="*/ 7 w 25"/>
                  <a:gd name="T9" fmla="*/ 31 h 31"/>
                  <a:gd name="T10" fmla="*/ 5 w 25"/>
                  <a:gd name="T11" fmla="*/ 29 h 31"/>
                  <a:gd name="T12" fmla="*/ 25 w 25"/>
                  <a:gd name="T13" fmla="*/ 2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1"/>
                  <a:gd name="T23" fmla="*/ 25 w 25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1">
                    <a:moveTo>
                      <a:pt x="25" y="27"/>
                    </a:moveTo>
                    <a:lnTo>
                      <a:pt x="25" y="2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25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369"/>
              <p:cNvSpPr>
                <a:spLocks/>
              </p:cNvSpPr>
              <p:nvPr/>
            </p:nvSpPr>
            <p:spPr bwMode="auto">
              <a:xfrm>
                <a:off x="1027" y="759"/>
                <a:ext cx="25" cy="60"/>
              </a:xfrm>
              <a:custGeom>
                <a:avLst/>
                <a:gdLst>
                  <a:gd name="T0" fmla="*/ 23 w 25"/>
                  <a:gd name="T1" fmla="*/ 60 h 60"/>
                  <a:gd name="T2" fmla="*/ 25 w 25"/>
                  <a:gd name="T3" fmla="*/ 56 h 60"/>
                  <a:gd name="T4" fmla="*/ 20 w 25"/>
                  <a:gd name="T5" fmla="*/ 0 h 60"/>
                  <a:gd name="T6" fmla="*/ 0 w 25"/>
                  <a:gd name="T7" fmla="*/ 2 h 60"/>
                  <a:gd name="T8" fmla="*/ 5 w 25"/>
                  <a:gd name="T9" fmla="*/ 58 h 60"/>
                  <a:gd name="T10" fmla="*/ 5 w 25"/>
                  <a:gd name="T11" fmla="*/ 54 h 60"/>
                  <a:gd name="T12" fmla="*/ 23 w 25"/>
                  <a:gd name="T13" fmla="*/ 6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0"/>
                  <a:gd name="T23" fmla="*/ 25 w 2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0">
                    <a:moveTo>
                      <a:pt x="23" y="60"/>
                    </a:moveTo>
                    <a:lnTo>
                      <a:pt x="25" y="56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5" y="58"/>
                    </a:lnTo>
                    <a:lnTo>
                      <a:pt x="5" y="54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370"/>
              <p:cNvSpPr>
                <a:spLocks/>
              </p:cNvSpPr>
              <p:nvPr/>
            </p:nvSpPr>
            <p:spPr bwMode="auto">
              <a:xfrm>
                <a:off x="1020" y="813"/>
                <a:ext cx="30" cy="58"/>
              </a:xfrm>
              <a:custGeom>
                <a:avLst/>
                <a:gdLst>
                  <a:gd name="T0" fmla="*/ 16 w 30"/>
                  <a:gd name="T1" fmla="*/ 58 h 58"/>
                  <a:gd name="T2" fmla="*/ 20 w 30"/>
                  <a:gd name="T3" fmla="*/ 53 h 58"/>
                  <a:gd name="T4" fmla="*/ 30 w 30"/>
                  <a:gd name="T5" fmla="*/ 6 h 58"/>
                  <a:gd name="T6" fmla="*/ 12 w 30"/>
                  <a:gd name="T7" fmla="*/ 0 h 58"/>
                  <a:gd name="T8" fmla="*/ 0 w 30"/>
                  <a:gd name="T9" fmla="*/ 49 h 58"/>
                  <a:gd name="T10" fmla="*/ 3 w 30"/>
                  <a:gd name="T11" fmla="*/ 44 h 58"/>
                  <a:gd name="T12" fmla="*/ 16 w 30"/>
                  <a:gd name="T13" fmla="*/ 58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58"/>
                  <a:gd name="T23" fmla="*/ 30 w 30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58">
                    <a:moveTo>
                      <a:pt x="16" y="58"/>
                    </a:moveTo>
                    <a:lnTo>
                      <a:pt x="20" y="53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49"/>
                    </a:lnTo>
                    <a:lnTo>
                      <a:pt x="3" y="44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371"/>
              <p:cNvSpPr>
                <a:spLocks/>
              </p:cNvSpPr>
              <p:nvPr/>
            </p:nvSpPr>
            <p:spPr bwMode="auto">
              <a:xfrm>
                <a:off x="991" y="857"/>
                <a:ext cx="45" cy="50"/>
              </a:xfrm>
              <a:custGeom>
                <a:avLst/>
                <a:gdLst>
                  <a:gd name="T0" fmla="*/ 7 w 45"/>
                  <a:gd name="T1" fmla="*/ 50 h 50"/>
                  <a:gd name="T2" fmla="*/ 14 w 45"/>
                  <a:gd name="T3" fmla="*/ 46 h 50"/>
                  <a:gd name="T4" fmla="*/ 45 w 45"/>
                  <a:gd name="T5" fmla="*/ 14 h 50"/>
                  <a:gd name="T6" fmla="*/ 32 w 45"/>
                  <a:gd name="T7" fmla="*/ 0 h 50"/>
                  <a:gd name="T8" fmla="*/ 0 w 45"/>
                  <a:gd name="T9" fmla="*/ 34 h 50"/>
                  <a:gd name="T10" fmla="*/ 7 w 45"/>
                  <a:gd name="T11" fmla="*/ 30 h 50"/>
                  <a:gd name="T12" fmla="*/ 7 w 45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0"/>
                  <a:gd name="T23" fmla="*/ 45 w 45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0">
                    <a:moveTo>
                      <a:pt x="7" y="50"/>
                    </a:moveTo>
                    <a:lnTo>
                      <a:pt x="14" y="46"/>
                    </a:lnTo>
                    <a:lnTo>
                      <a:pt x="45" y="14"/>
                    </a:lnTo>
                    <a:lnTo>
                      <a:pt x="32" y="0"/>
                    </a:lnTo>
                    <a:lnTo>
                      <a:pt x="0" y="34"/>
                    </a:lnTo>
                    <a:lnTo>
                      <a:pt x="7" y="30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372"/>
              <p:cNvSpPr>
                <a:spLocks/>
              </p:cNvSpPr>
              <p:nvPr/>
            </p:nvSpPr>
            <p:spPr bwMode="auto">
              <a:xfrm>
                <a:off x="942" y="887"/>
                <a:ext cx="56" cy="22"/>
              </a:xfrm>
              <a:custGeom>
                <a:avLst/>
                <a:gdLst>
                  <a:gd name="T0" fmla="*/ 20 w 56"/>
                  <a:gd name="T1" fmla="*/ 13 h 22"/>
                  <a:gd name="T2" fmla="*/ 11 w 56"/>
                  <a:gd name="T3" fmla="*/ 22 h 22"/>
                  <a:gd name="T4" fmla="*/ 56 w 56"/>
                  <a:gd name="T5" fmla="*/ 20 h 22"/>
                  <a:gd name="T6" fmla="*/ 56 w 56"/>
                  <a:gd name="T7" fmla="*/ 0 h 22"/>
                  <a:gd name="T8" fmla="*/ 9 w 56"/>
                  <a:gd name="T9" fmla="*/ 2 h 22"/>
                  <a:gd name="T10" fmla="*/ 0 w 56"/>
                  <a:gd name="T11" fmla="*/ 11 h 22"/>
                  <a:gd name="T12" fmla="*/ 9 w 56"/>
                  <a:gd name="T13" fmla="*/ 2 h 22"/>
                  <a:gd name="T14" fmla="*/ 2 w 56"/>
                  <a:gd name="T15" fmla="*/ 4 h 22"/>
                  <a:gd name="T16" fmla="*/ 0 w 56"/>
                  <a:gd name="T17" fmla="*/ 11 h 22"/>
                  <a:gd name="T18" fmla="*/ 20 w 56"/>
                  <a:gd name="T19" fmla="*/ 13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2"/>
                  <a:gd name="T32" fmla="*/ 56 w 56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2">
                    <a:moveTo>
                      <a:pt x="20" y="13"/>
                    </a:moveTo>
                    <a:lnTo>
                      <a:pt x="11" y="22"/>
                    </a:lnTo>
                    <a:lnTo>
                      <a:pt x="56" y="20"/>
                    </a:lnTo>
                    <a:lnTo>
                      <a:pt x="56" y="0"/>
                    </a:lnTo>
                    <a:lnTo>
                      <a:pt x="9" y="2"/>
                    </a:lnTo>
                    <a:lnTo>
                      <a:pt x="0" y="11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373"/>
              <p:cNvSpPr>
                <a:spLocks/>
              </p:cNvSpPr>
              <p:nvPr/>
            </p:nvSpPr>
            <p:spPr bwMode="auto">
              <a:xfrm>
                <a:off x="937" y="898"/>
                <a:ext cx="25" cy="49"/>
              </a:xfrm>
              <a:custGeom>
                <a:avLst/>
                <a:gdLst>
                  <a:gd name="T0" fmla="*/ 20 w 25"/>
                  <a:gd name="T1" fmla="*/ 49 h 49"/>
                  <a:gd name="T2" fmla="*/ 20 w 25"/>
                  <a:gd name="T3" fmla="*/ 49 h 49"/>
                  <a:gd name="T4" fmla="*/ 25 w 25"/>
                  <a:gd name="T5" fmla="*/ 2 h 49"/>
                  <a:gd name="T6" fmla="*/ 5 w 25"/>
                  <a:gd name="T7" fmla="*/ 0 h 49"/>
                  <a:gd name="T8" fmla="*/ 0 w 25"/>
                  <a:gd name="T9" fmla="*/ 47 h 49"/>
                  <a:gd name="T10" fmla="*/ 0 w 25"/>
                  <a:gd name="T11" fmla="*/ 45 h 49"/>
                  <a:gd name="T12" fmla="*/ 20 w 25"/>
                  <a:gd name="T13" fmla="*/ 4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49"/>
                  <a:gd name="T23" fmla="*/ 25 w 25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49">
                    <a:moveTo>
                      <a:pt x="20" y="49"/>
                    </a:moveTo>
                    <a:lnTo>
                      <a:pt x="20" y="49"/>
                    </a:lnTo>
                    <a:lnTo>
                      <a:pt x="25" y="2"/>
                    </a:lnTo>
                    <a:lnTo>
                      <a:pt x="5" y="0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374"/>
              <p:cNvSpPr>
                <a:spLocks/>
              </p:cNvSpPr>
              <p:nvPr/>
            </p:nvSpPr>
            <p:spPr bwMode="auto">
              <a:xfrm>
                <a:off x="931" y="943"/>
                <a:ext cx="26" cy="43"/>
              </a:xfrm>
              <a:custGeom>
                <a:avLst/>
                <a:gdLst>
                  <a:gd name="T0" fmla="*/ 11 w 26"/>
                  <a:gd name="T1" fmla="*/ 43 h 43"/>
                  <a:gd name="T2" fmla="*/ 18 w 26"/>
                  <a:gd name="T3" fmla="*/ 34 h 43"/>
                  <a:gd name="T4" fmla="*/ 26 w 26"/>
                  <a:gd name="T5" fmla="*/ 4 h 43"/>
                  <a:gd name="T6" fmla="*/ 6 w 26"/>
                  <a:gd name="T7" fmla="*/ 0 h 43"/>
                  <a:gd name="T8" fmla="*/ 0 w 26"/>
                  <a:gd name="T9" fmla="*/ 31 h 43"/>
                  <a:gd name="T10" fmla="*/ 8 w 26"/>
                  <a:gd name="T11" fmla="*/ 23 h 43"/>
                  <a:gd name="T12" fmla="*/ 11 w 26"/>
                  <a:gd name="T13" fmla="*/ 43 h 43"/>
                  <a:gd name="T14" fmla="*/ 17 w 26"/>
                  <a:gd name="T15" fmla="*/ 41 h 43"/>
                  <a:gd name="T16" fmla="*/ 18 w 26"/>
                  <a:gd name="T17" fmla="*/ 34 h 43"/>
                  <a:gd name="T18" fmla="*/ 11 w 26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43"/>
                  <a:gd name="T32" fmla="*/ 26 w 26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43">
                    <a:moveTo>
                      <a:pt x="11" y="43"/>
                    </a:moveTo>
                    <a:lnTo>
                      <a:pt x="18" y="34"/>
                    </a:lnTo>
                    <a:lnTo>
                      <a:pt x="26" y="4"/>
                    </a:lnTo>
                    <a:lnTo>
                      <a:pt x="6" y="0"/>
                    </a:lnTo>
                    <a:lnTo>
                      <a:pt x="0" y="31"/>
                    </a:lnTo>
                    <a:lnTo>
                      <a:pt x="8" y="23"/>
                    </a:lnTo>
                    <a:lnTo>
                      <a:pt x="11" y="43"/>
                    </a:lnTo>
                    <a:lnTo>
                      <a:pt x="17" y="41"/>
                    </a:lnTo>
                    <a:lnTo>
                      <a:pt x="18" y="34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375"/>
              <p:cNvSpPr>
                <a:spLocks/>
              </p:cNvSpPr>
              <p:nvPr/>
            </p:nvSpPr>
            <p:spPr bwMode="auto">
              <a:xfrm>
                <a:off x="885" y="966"/>
                <a:ext cx="57" cy="27"/>
              </a:xfrm>
              <a:custGeom>
                <a:avLst/>
                <a:gdLst>
                  <a:gd name="T0" fmla="*/ 0 w 57"/>
                  <a:gd name="T1" fmla="*/ 26 h 27"/>
                  <a:gd name="T2" fmla="*/ 5 w 57"/>
                  <a:gd name="T3" fmla="*/ 27 h 27"/>
                  <a:gd name="T4" fmla="*/ 57 w 57"/>
                  <a:gd name="T5" fmla="*/ 20 h 27"/>
                  <a:gd name="T6" fmla="*/ 54 w 57"/>
                  <a:gd name="T7" fmla="*/ 0 h 27"/>
                  <a:gd name="T8" fmla="*/ 1 w 57"/>
                  <a:gd name="T9" fmla="*/ 8 h 27"/>
                  <a:gd name="T10" fmla="*/ 9 w 57"/>
                  <a:gd name="T11" fmla="*/ 9 h 27"/>
                  <a:gd name="T12" fmla="*/ 0 w 57"/>
                  <a:gd name="T13" fmla="*/ 2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27"/>
                  <a:gd name="T23" fmla="*/ 57 w 5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27">
                    <a:moveTo>
                      <a:pt x="0" y="26"/>
                    </a:moveTo>
                    <a:lnTo>
                      <a:pt x="5" y="27"/>
                    </a:lnTo>
                    <a:lnTo>
                      <a:pt x="57" y="20"/>
                    </a:lnTo>
                    <a:lnTo>
                      <a:pt x="54" y="0"/>
                    </a:lnTo>
                    <a:lnTo>
                      <a:pt x="1" y="8"/>
                    </a:lnTo>
                    <a:lnTo>
                      <a:pt x="9" y="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376"/>
              <p:cNvSpPr>
                <a:spLocks/>
              </p:cNvSpPr>
              <p:nvPr/>
            </p:nvSpPr>
            <p:spPr bwMode="auto">
              <a:xfrm>
                <a:off x="852" y="959"/>
                <a:ext cx="42" cy="33"/>
              </a:xfrm>
              <a:custGeom>
                <a:avLst/>
                <a:gdLst>
                  <a:gd name="T0" fmla="*/ 0 w 42"/>
                  <a:gd name="T1" fmla="*/ 15 h 33"/>
                  <a:gd name="T2" fmla="*/ 4 w 42"/>
                  <a:gd name="T3" fmla="*/ 18 h 33"/>
                  <a:gd name="T4" fmla="*/ 33 w 42"/>
                  <a:gd name="T5" fmla="*/ 33 h 33"/>
                  <a:gd name="T6" fmla="*/ 42 w 42"/>
                  <a:gd name="T7" fmla="*/ 16 h 33"/>
                  <a:gd name="T8" fmla="*/ 13 w 42"/>
                  <a:gd name="T9" fmla="*/ 0 h 33"/>
                  <a:gd name="T10" fmla="*/ 15 w 42"/>
                  <a:gd name="T11" fmla="*/ 2 h 33"/>
                  <a:gd name="T12" fmla="*/ 0 w 42"/>
                  <a:gd name="T13" fmla="*/ 15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3"/>
                  <a:gd name="T23" fmla="*/ 42 w 4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3">
                    <a:moveTo>
                      <a:pt x="0" y="15"/>
                    </a:moveTo>
                    <a:lnTo>
                      <a:pt x="4" y="18"/>
                    </a:lnTo>
                    <a:lnTo>
                      <a:pt x="33" y="33"/>
                    </a:lnTo>
                    <a:lnTo>
                      <a:pt x="42" y="16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377"/>
              <p:cNvSpPr>
                <a:spLocks/>
              </p:cNvSpPr>
              <p:nvPr/>
            </p:nvSpPr>
            <p:spPr bwMode="auto">
              <a:xfrm>
                <a:off x="834" y="945"/>
                <a:ext cx="33" cy="29"/>
              </a:xfrm>
              <a:custGeom>
                <a:avLst/>
                <a:gdLst>
                  <a:gd name="T0" fmla="*/ 0 w 33"/>
                  <a:gd name="T1" fmla="*/ 5 h 29"/>
                  <a:gd name="T2" fmla="*/ 4 w 33"/>
                  <a:gd name="T3" fmla="*/ 12 h 29"/>
                  <a:gd name="T4" fmla="*/ 18 w 33"/>
                  <a:gd name="T5" fmla="*/ 29 h 29"/>
                  <a:gd name="T6" fmla="*/ 33 w 33"/>
                  <a:gd name="T7" fmla="*/ 16 h 29"/>
                  <a:gd name="T8" fmla="*/ 18 w 33"/>
                  <a:gd name="T9" fmla="*/ 0 h 29"/>
                  <a:gd name="T10" fmla="*/ 20 w 33"/>
                  <a:gd name="T11" fmla="*/ 5 h 29"/>
                  <a:gd name="T12" fmla="*/ 0 w 33"/>
                  <a:gd name="T13" fmla="*/ 5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9"/>
                  <a:gd name="T23" fmla="*/ 33 w 33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9">
                    <a:moveTo>
                      <a:pt x="0" y="5"/>
                    </a:moveTo>
                    <a:lnTo>
                      <a:pt x="4" y="12"/>
                    </a:lnTo>
                    <a:lnTo>
                      <a:pt x="18" y="29"/>
                    </a:lnTo>
                    <a:lnTo>
                      <a:pt x="33" y="16"/>
                    </a:lnTo>
                    <a:lnTo>
                      <a:pt x="18" y="0"/>
                    </a:lnTo>
                    <a:lnTo>
                      <a:pt x="2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378"/>
              <p:cNvSpPr>
                <a:spLocks/>
              </p:cNvSpPr>
              <p:nvPr/>
            </p:nvSpPr>
            <p:spPr bwMode="auto">
              <a:xfrm>
                <a:off x="834" y="920"/>
                <a:ext cx="20" cy="30"/>
              </a:xfrm>
              <a:custGeom>
                <a:avLst/>
                <a:gdLst>
                  <a:gd name="T0" fmla="*/ 0 w 20"/>
                  <a:gd name="T1" fmla="*/ 3 h 30"/>
                  <a:gd name="T2" fmla="*/ 0 w 20"/>
                  <a:gd name="T3" fmla="*/ 1 h 30"/>
                  <a:gd name="T4" fmla="*/ 0 w 20"/>
                  <a:gd name="T5" fmla="*/ 30 h 30"/>
                  <a:gd name="T6" fmla="*/ 20 w 20"/>
                  <a:gd name="T7" fmla="*/ 30 h 30"/>
                  <a:gd name="T8" fmla="*/ 20 w 20"/>
                  <a:gd name="T9" fmla="*/ 1 h 30"/>
                  <a:gd name="T10" fmla="*/ 20 w 20"/>
                  <a:gd name="T11" fmla="*/ 0 h 30"/>
                  <a:gd name="T12" fmla="*/ 0 w 20"/>
                  <a:gd name="T13" fmla="*/ 3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0"/>
                  <a:gd name="T23" fmla="*/ 20 w 20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0">
                    <a:moveTo>
                      <a:pt x="0" y="3"/>
                    </a:moveTo>
                    <a:lnTo>
                      <a:pt x="0" y="1"/>
                    </a:lnTo>
                    <a:lnTo>
                      <a:pt x="0" y="30"/>
                    </a:lnTo>
                    <a:lnTo>
                      <a:pt x="20" y="30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379"/>
              <p:cNvSpPr>
                <a:spLocks/>
              </p:cNvSpPr>
              <p:nvPr/>
            </p:nvSpPr>
            <p:spPr bwMode="auto">
              <a:xfrm>
                <a:off x="829" y="876"/>
                <a:ext cx="25" cy="47"/>
              </a:xfrm>
              <a:custGeom>
                <a:avLst/>
                <a:gdLst>
                  <a:gd name="T0" fmla="*/ 3 w 25"/>
                  <a:gd name="T1" fmla="*/ 13 h 47"/>
                  <a:gd name="T2" fmla="*/ 0 w 25"/>
                  <a:gd name="T3" fmla="*/ 8 h 47"/>
                  <a:gd name="T4" fmla="*/ 5 w 25"/>
                  <a:gd name="T5" fmla="*/ 47 h 47"/>
                  <a:gd name="T6" fmla="*/ 25 w 25"/>
                  <a:gd name="T7" fmla="*/ 44 h 47"/>
                  <a:gd name="T8" fmla="*/ 20 w 25"/>
                  <a:gd name="T9" fmla="*/ 6 h 47"/>
                  <a:gd name="T10" fmla="*/ 16 w 25"/>
                  <a:gd name="T11" fmla="*/ 0 h 47"/>
                  <a:gd name="T12" fmla="*/ 3 w 25"/>
                  <a:gd name="T13" fmla="*/ 1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47"/>
                  <a:gd name="T23" fmla="*/ 25 w 25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47">
                    <a:moveTo>
                      <a:pt x="3" y="13"/>
                    </a:moveTo>
                    <a:lnTo>
                      <a:pt x="0" y="8"/>
                    </a:lnTo>
                    <a:lnTo>
                      <a:pt x="5" y="47"/>
                    </a:lnTo>
                    <a:lnTo>
                      <a:pt x="25" y="44"/>
                    </a:lnTo>
                    <a:lnTo>
                      <a:pt x="20" y="6"/>
                    </a:lnTo>
                    <a:lnTo>
                      <a:pt x="16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380"/>
              <p:cNvSpPr>
                <a:spLocks/>
              </p:cNvSpPr>
              <p:nvPr/>
            </p:nvSpPr>
            <p:spPr bwMode="auto">
              <a:xfrm>
                <a:off x="809" y="853"/>
                <a:ext cx="36" cy="36"/>
              </a:xfrm>
              <a:custGeom>
                <a:avLst/>
                <a:gdLst>
                  <a:gd name="T0" fmla="*/ 4 w 36"/>
                  <a:gd name="T1" fmla="*/ 18 h 36"/>
                  <a:gd name="T2" fmla="*/ 0 w 36"/>
                  <a:gd name="T3" fmla="*/ 16 h 36"/>
                  <a:gd name="T4" fmla="*/ 23 w 36"/>
                  <a:gd name="T5" fmla="*/ 36 h 36"/>
                  <a:gd name="T6" fmla="*/ 36 w 36"/>
                  <a:gd name="T7" fmla="*/ 23 h 36"/>
                  <a:gd name="T8" fmla="*/ 14 w 36"/>
                  <a:gd name="T9" fmla="*/ 2 h 36"/>
                  <a:gd name="T10" fmla="*/ 11 w 36"/>
                  <a:gd name="T11" fmla="*/ 0 h 36"/>
                  <a:gd name="T12" fmla="*/ 4 w 36"/>
                  <a:gd name="T13" fmla="*/ 18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6"/>
                  <a:gd name="T23" fmla="*/ 36 w 36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6">
                    <a:moveTo>
                      <a:pt x="4" y="18"/>
                    </a:moveTo>
                    <a:lnTo>
                      <a:pt x="0" y="16"/>
                    </a:lnTo>
                    <a:lnTo>
                      <a:pt x="23" y="36"/>
                    </a:lnTo>
                    <a:lnTo>
                      <a:pt x="36" y="2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381"/>
              <p:cNvSpPr>
                <a:spLocks/>
              </p:cNvSpPr>
              <p:nvPr/>
            </p:nvSpPr>
            <p:spPr bwMode="auto">
              <a:xfrm>
                <a:off x="784" y="839"/>
                <a:ext cx="36" cy="32"/>
              </a:xfrm>
              <a:custGeom>
                <a:avLst/>
                <a:gdLst>
                  <a:gd name="T0" fmla="*/ 5 w 36"/>
                  <a:gd name="T1" fmla="*/ 19 h 32"/>
                  <a:gd name="T2" fmla="*/ 0 w 36"/>
                  <a:gd name="T3" fmla="*/ 19 h 32"/>
                  <a:gd name="T4" fmla="*/ 29 w 36"/>
                  <a:gd name="T5" fmla="*/ 32 h 32"/>
                  <a:gd name="T6" fmla="*/ 36 w 36"/>
                  <a:gd name="T7" fmla="*/ 14 h 32"/>
                  <a:gd name="T8" fmla="*/ 9 w 36"/>
                  <a:gd name="T9" fmla="*/ 1 h 32"/>
                  <a:gd name="T10" fmla="*/ 3 w 36"/>
                  <a:gd name="T11" fmla="*/ 0 h 32"/>
                  <a:gd name="T12" fmla="*/ 5 w 36"/>
                  <a:gd name="T13" fmla="*/ 1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2"/>
                  <a:gd name="T23" fmla="*/ 36 w 36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2">
                    <a:moveTo>
                      <a:pt x="5" y="19"/>
                    </a:moveTo>
                    <a:lnTo>
                      <a:pt x="0" y="19"/>
                    </a:lnTo>
                    <a:lnTo>
                      <a:pt x="29" y="32"/>
                    </a:lnTo>
                    <a:lnTo>
                      <a:pt x="36" y="14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382"/>
              <p:cNvSpPr>
                <a:spLocks/>
              </p:cNvSpPr>
              <p:nvPr/>
            </p:nvSpPr>
            <p:spPr bwMode="auto">
              <a:xfrm>
                <a:off x="733" y="839"/>
                <a:ext cx="56" cy="21"/>
              </a:xfrm>
              <a:custGeom>
                <a:avLst/>
                <a:gdLst>
                  <a:gd name="T0" fmla="*/ 13 w 56"/>
                  <a:gd name="T1" fmla="*/ 19 h 21"/>
                  <a:gd name="T2" fmla="*/ 7 w 56"/>
                  <a:gd name="T3" fmla="*/ 21 h 21"/>
                  <a:gd name="T4" fmla="*/ 56 w 56"/>
                  <a:gd name="T5" fmla="*/ 19 h 21"/>
                  <a:gd name="T6" fmla="*/ 54 w 56"/>
                  <a:gd name="T7" fmla="*/ 0 h 21"/>
                  <a:gd name="T8" fmla="*/ 6 w 56"/>
                  <a:gd name="T9" fmla="*/ 1 h 21"/>
                  <a:gd name="T10" fmla="*/ 0 w 56"/>
                  <a:gd name="T11" fmla="*/ 5 h 21"/>
                  <a:gd name="T12" fmla="*/ 13 w 56"/>
                  <a:gd name="T13" fmla="*/ 19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1"/>
                  <a:gd name="T23" fmla="*/ 56 w 5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1">
                    <a:moveTo>
                      <a:pt x="13" y="19"/>
                    </a:moveTo>
                    <a:lnTo>
                      <a:pt x="7" y="21"/>
                    </a:lnTo>
                    <a:lnTo>
                      <a:pt x="56" y="19"/>
                    </a:lnTo>
                    <a:lnTo>
                      <a:pt x="54" y="0"/>
                    </a:lnTo>
                    <a:lnTo>
                      <a:pt x="6" y="1"/>
                    </a:lnTo>
                    <a:lnTo>
                      <a:pt x="0" y="5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383"/>
              <p:cNvSpPr>
                <a:spLocks/>
              </p:cNvSpPr>
              <p:nvPr/>
            </p:nvSpPr>
            <p:spPr bwMode="auto">
              <a:xfrm>
                <a:off x="701" y="844"/>
                <a:ext cx="45" cy="38"/>
              </a:xfrm>
              <a:custGeom>
                <a:avLst/>
                <a:gdLst>
                  <a:gd name="T0" fmla="*/ 20 w 45"/>
                  <a:gd name="T1" fmla="*/ 32 h 38"/>
                  <a:gd name="T2" fmla="*/ 16 w 45"/>
                  <a:gd name="T3" fmla="*/ 38 h 38"/>
                  <a:gd name="T4" fmla="*/ 45 w 45"/>
                  <a:gd name="T5" fmla="*/ 14 h 38"/>
                  <a:gd name="T6" fmla="*/ 32 w 45"/>
                  <a:gd name="T7" fmla="*/ 0 h 38"/>
                  <a:gd name="T8" fmla="*/ 3 w 45"/>
                  <a:gd name="T9" fmla="*/ 23 h 38"/>
                  <a:gd name="T10" fmla="*/ 0 w 45"/>
                  <a:gd name="T11" fmla="*/ 29 h 38"/>
                  <a:gd name="T12" fmla="*/ 20 w 45"/>
                  <a:gd name="T13" fmla="*/ 3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38"/>
                  <a:gd name="T23" fmla="*/ 45 w 4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38">
                    <a:moveTo>
                      <a:pt x="20" y="32"/>
                    </a:moveTo>
                    <a:lnTo>
                      <a:pt x="16" y="38"/>
                    </a:lnTo>
                    <a:lnTo>
                      <a:pt x="45" y="14"/>
                    </a:lnTo>
                    <a:lnTo>
                      <a:pt x="32" y="0"/>
                    </a:lnTo>
                    <a:lnTo>
                      <a:pt x="3" y="23"/>
                    </a:lnTo>
                    <a:lnTo>
                      <a:pt x="0" y="29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384"/>
              <p:cNvSpPr>
                <a:spLocks/>
              </p:cNvSpPr>
              <p:nvPr/>
            </p:nvSpPr>
            <p:spPr bwMode="auto">
              <a:xfrm>
                <a:off x="692" y="873"/>
                <a:ext cx="29" cy="47"/>
              </a:xfrm>
              <a:custGeom>
                <a:avLst/>
                <a:gdLst>
                  <a:gd name="T0" fmla="*/ 16 w 29"/>
                  <a:gd name="T1" fmla="*/ 47 h 47"/>
                  <a:gd name="T2" fmla="*/ 18 w 29"/>
                  <a:gd name="T3" fmla="*/ 43 h 47"/>
                  <a:gd name="T4" fmla="*/ 29 w 29"/>
                  <a:gd name="T5" fmla="*/ 3 h 47"/>
                  <a:gd name="T6" fmla="*/ 9 w 29"/>
                  <a:gd name="T7" fmla="*/ 0 h 47"/>
                  <a:gd name="T8" fmla="*/ 0 w 29"/>
                  <a:gd name="T9" fmla="*/ 38 h 47"/>
                  <a:gd name="T10" fmla="*/ 3 w 29"/>
                  <a:gd name="T11" fmla="*/ 34 h 47"/>
                  <a:gd name="T12" fmla="*/ 16 w 29"/>
                  <a:gd name="T13" fmla="*/ 4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47"/>
                  <a:gd name="T23" fmla="*/ 29 w 2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47">
                    <a:moveTo>
                      <a:pt x="16" y="47"/>
                    </a:moveTo>
                    <a:lnTo>
                      <a:pt x="18" y="43"/>
                    </a:lnTo>
                    <a:lnTo>
                      <a:pt x="29" y="3"/>
                    </a:lnTo>
                    <a:lnTo>
                      <a:pt x="9" y="0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385"/>
              <p:cNvSpPr>
                <a:spLocks/>
              </p:cNvSpPr>
              <p:nvPr/>
            </p:nvSpPr>
            <p:spPr bwMode="auto">
              <a:xfrm>
                <a:off x="667" y="907"/>
                <a:ext cx="41" cy="38"/>
              </a:xfrm>
              <a:custGeom>
                <a:avLst/>
                <a:gdLst>
                  <a:gd name="T0" fmla="*/ 14 w 41"/>
                  <a:gd name="T1" fmla="*/ 38 h 38"/>
                  <a:gd name="T2" fmla="*/ 14 w 41"/>
                  <a:gd name="T3" fmla="*/ 38 h 38"/>
                  <a:gd name="T4" fmla="*/ 41 w 41"/>
                  <a:gd name="T5" fmla="*/ 13 h 38"/>
                  <a:gd name="T6" fmla="*/ 28 w 41"/>
                  <a:gd name="T7" fmla="*/ 0 h 38"/>
                  <a:gd name="T8" fmla="*/ 1 w 41"/>
                  <a:gd name="T9" fmla="*/ 23 h 38"/>
                  <a:gd name="T10" fmla="*/ 0 w 41"/>
                  <a:gd name="T11" fmla="*/ 25 h 38"/>
                  <a:gd name="T12" fmla="*/ 14 w 41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8"/>
                  <a:gd name="T23" fmla="*/ 41 w 41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8">
                    <a:moveTo>
                      <a:pt x="14" y="38"/>
                    </a:moveTo>
                    <a:lnTo>
                      <a:pt x="14" y="38"/>
                    </a:lnTo>
                    <a:lnTo>
                      <a:pt x="41" y="13"/>
                    </a:lnTo>
                    <a:lnTo>
                      <a:pt x="28" y="0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386"/>
              <p:cNvSpPr>
                <a:spLocks/>
              </p:cNvSpPr>
              <p:nvPr/>
            </p:nvSpPr>
            <p:spPr bwMode="auto">
              <a:xfrm>
                <a:off x="641" y="932"/>
                <a:ext cx="40" cy="40"/>
              </a:xfrm>
              <a:custGeom>
                <a:avLst/>
                <a:gdLst>
                  <a:gd name="T0" fmla="*/ 17 w 40"/>
                  <a:gd name="T1" fmla="*/ 38 h 40"/>
                  <a:gd name="T2" fmla="*/ 15 w 40"/>
                  <a:gd name="T3" fmla="*/ 40 h 40"/>
                  <a:gd name="T4" fmla="*/ 40 w 40"/>
                  <a:gd name="T5" fmla="*/ 13 h 40"/>
                  <a:gd name="T6" fmla="*/ 26 w 40"/>
                  <a:gd name="T7" fmla="*/ 0 h 40"/>
                  <a:gd name="T8" fmla="*/ 0 w 40"/>
                  <a:gd name="T9" fmla="*/ 25 h 40"/>
                  <a:gd name="T10" fmla="*/ 0 w 40"/>
                  <a:gd name="T11" fmla="*/ 27 h 40"/>
                  <a:gd name="T12" fmla="*/ 17 w 40"/>
                  <a:gd name="T13" fmla="*/ 38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0"/>
                  <a:gd name="T23" fmla="*/ 40 w 40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0">
                    <a:moveTo>
                      <a:pt x="17" y="38"/>
                    </a:moveTo>
                    <a:lnTo>
                      <a:pt x="15" y="40"/>
                    </a:lnTo>
                    <a:lnTo>
                      <a:pt x="40" y="13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387"/>
              <p:cNvSpPr>
                <a:spLocks/>
              </p:cNvSpPr>
              <p:nvPr/>
            </p:nvSpPr>
            <p:spPr bwMode="auto">
              <a:xfrm>
                <a:off x="625" y="959"/>
                <a:ext cx="33" cy="36"/>
              </a:xfrm>
              <a:custGeom>
                <a:avLst/>
                <a:gdLst>
                  <a:gd name="T0" fmla="*/ 16 w 33"/>
                  <a:gd name="T1" fmla="*/ 34 h 36"/>
                  <a:gd name="T2" fmla="*/ 16 w 33"/>
                  <a:gd name="T3" fmla="*/ 36 h 36"/>
                  <a:gd name="T4" fmla="*/ 33 w 33"/>
                  <a:gd name="T5" fmla="*/ 11 h 36"/>
                  <a:gd name="T6" fmla="*/ 16 w 33"/>
                  <a:gd name="T7" fmla="*/ 0 h 36"/>
                  <a:gd name="T8" fmla="*/ 0 w 33"/>
                  <a:gd name="T9" fmla="*/ 25 h 36"/>
                  <a:gd name="T10" fmla="*/ 0 w 33"/>
                  <a:gd name="T11" fmla="*/ 25 h 36"/>
                  <a:gd name="T12" fmla="*/ 16 w 33"/>
                  <a:gd name="T13" fmla="*/ 34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36"/>
                  <a:gd name="T23" fmla="*/ 33 w 33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36">
                    <a:moveTo>
                      <a:pt x="16" y="34"/>
                    </a:moveTo>
                    <a:lnTo>
                      <a:pt x="16" y="36"/>
                    </a:lnTo>
                    <a:lnTo>
                      <a:pt x="33" y="11"/>
                    </a:lnTo>
                    <a:lnTo>
                      <a:pt x="16" y="0"/>
                    </a:lnTo>
                    <a:lnTo>
                      <a:pt x="0" y="25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388"/>
              <p:cNvSpPr>
                <a:spLocks/>
              </p:cNvSpPr>
              <p:nvPr/>
            </p:nvSpPr>
            <p:spPr bwMode="auto">
              <a:xfrm>
                <a:off x="613" y="984"/>
                <a:ext cx="28" cy="35"/>
              </a:xfrm>
              <a:custGeom>
                <a:avLst/>
                <a:gdLst>
                  <a:gd name="T0" fmla="*/ 14 w 28"/>
                  <a:gd name="T1" fmla="*/ 35 h 35"/>
                  <a:gd name="T2" fmla="*/ 16 w 28"/>
                  <a:gd name="T3" fmla="*/ 31 h 35"/>
                  <a:gd name="T4" fmla="*/ 28 w 28"/>
                  <a:gd name="T5" fmla="*/ 9 h 35"/>
                  <a:gd name="T6" fmla="*/ 12 w 28"/>
                  <a:gd name="T7" fmla="*/ 0 h 35"/>
                  <a:gd name="T8" fmla="*/ 0 w 28"/>
                  <a:gd name="T9" fmla="*/ 22 h 35"/>
                  <a:gd name="T10" fmla="*/ 3 w 28"/>
                  <a:gd name="T11" fmla="*/ 18 h 35"/>
                  <a:gd name="T12" fmla="*/ 14 w 28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5"/>
                  <a:gd name="T23" fmla="*/ 28 w 28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5">
                    <a:moveTo>
                      <a:pt x="14" y="35"/>
                    </a:moveTo>
                    <a:lnTo>
                      <a:pt x="16" y="31"/>
                    </a:lnTo>
                    <a:lnTo>
                      <a:pt x="28" y="9"/>
                    </a:lnTo>
                    <a:lnTo>
                      <a:pt x="12" y="0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389"/>
              <p:cNvSpPr>
                <a:spLocks/>
              </p:cNvSpPr>
              <p:nvPr/>
            </p:nvSpPr>
            <p:spPr bwMode="auto">
              <a:xfrm>
                <a:off x="593" y="1002"/>
                <a:ext cx="34" cy="33"/>
              </a:xfrm>
              <a:custGeom>
                <a:avLst/>
                <a:gdLst>
                  <a:gd name="T0" fmla="*/ 5 w 34"/>
                  <a:gd name="T1" fmla="*/ 33 h 33"/>
                  <a:gd name="T2" fmla="*/ 11 w 34"/>
                  <a:gd name="T3" fmla="*/ 33 h 33"/>
                  <a:gd name="T4" fmla="*/ 34 w 34"/>
                  <a:gd name="T5" fmla="*/ 17 h 33"/>
                  <a:gd name="T6" fmla="*/ 23 w 34"/>
                  <a:gd name="T7" fmla="*/ 0 h 33"/>
                  <a:gd name="T8" fmla="*/ 0 w 34"/>
                  <a:gd name="T9" fmla="*/ 17 h 33"/>
                  <a:gd name="T10" fmla="*/ 3 w 34"/>
                  <a:gd name="T11" fmla="*/ 15 h 33"/>
                  <a:gd name="T12" fmla="*/ 5 w 34"/>
                  <a:gd name="T13" fmla="*/ 3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3"/>
                  <a:gd name="T23" fmla="*/ 34 w 34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3">
                    <a:moveTo>
                      <a:pt x="5" y="33"/>
                    </a:moveTo>
                    <a:lnTo>
                      <a:pt x="11" y="33"/>
                    </a:lnTo>
                    <a:lnTo>
                      <a:pt x="34" y="17"/>
                    </a:lnTo>
                    <a:lnTo>
                      <a:pt x="23" y="0"/>
                    </a:lnTo>
                    <a:lnTo>
                      <a:pt x="0" y="17"/>
                    </a:lnTo>
                    <a:lnTo>
                      <a:pt x="3" y="15"/>
                    </a:ln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390"/>
              <p:cNvSpPr>
                <a:spLocks/>
              </p:cNvSpPr>
              <p:nvPr/>
            </p:nvSpPr>
            <p:spPr bwMode="auto">
              <a:xfrm>
                <a:off x="551" y="1017"/>
                <a:ext cx="47" cy="22"/>
              </a:xfrm>
              <a:custGeom>
                <a:avLst/>
                <a:gdLst>
                  <a:gd name="T0" fmla="*/ 7 w 47"/>
                  <a:gd name="T1" fmla="*/ 20 h 22"/>
                  <a:gd name="T2" fmla="*/ 4 w 47"/>
                  <a:gd name="T3" fmla="*/ 22 h 22"/>
                  <a:gd name="T4" fmla="*/ 47 w 47"/>
                  <a:gd name="T5" fmla="*/ 18 h 22"/>
                  <a:gd name="T6" fmla="*/ 45 w 47"/>
                  <a:gd name="T7" fmla="*/ 0 h 22"/>
                  <a:gd name="T8" fmla="*/ 4 w 47"/>
                  <a:gd name="T9" fmla="*/ 2 h 22"/>
                  <a:gd name="T10" fmla="*/ 0 w 47"/>
                  <a:gd name="T11" fmla="*/ 4 h 22"/>
                  <a:gd name="T12" fmla="*/ 7 w 47"/>
                  <a:gd name="T13" fmla="*/ 2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22"/>
                  <a:gd name="T23" fmla="*/ 47 w 47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22">
                    <a:moveTo>
                      <a:pt x="7" y="20"/>
                    </a:moveTo>
                    <a:lnTo>
                      <a:pt x="4" y="22"/>
                    </a:lnTo>
                    <a:lnTo>
                      <a:pt x="47" y="18"/>
                    </a:lnTo>
                    <a:lnTo>
                      <a:pt x="45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391"/>
              <p:cNvSpPr>
                <a:spLocks/>
              </p:cNvSpPr>
              <p:nvPr/>
            </p:nvSpPr>
            <p:spPr bwMode="auto">
              <a:xfrm>
                <a:off x="513" y="1021"/>
                <a:ext cx="45" cy="30"/>
              </a:xfrm>
              <a:custGeom>
                <a:avLst/>
                <a:gdLst>
                  <a:gd name="T0" fmla="*/ 20 w 45"/>
                  <a:gd name="T1" fmla="*/ 25 h 30"/>
                  <a:gd name="T2" fmla="*/ 15 w 45"/>
                  <a:gd name="T3" fmla="*/ 30 h 30"/>
                  <a:gd name="T4" fmla="*/ 45 w 45"/>
                  <a:gd name="T5" fmla="*/ 16 h 30"/>
                  <a:gd name="T6" fmla="*/ 38 w 45"/>
                  <a:gd name="T7" fmla="*/ 0 h 30"/>
                  <a:gd name="T8" fmla="*/ 6 w 45"/>
                  <a:gd name="T9" fmla="*/ 12 h 30"/>
                  <a:gd name="T10" fmla="*/ 0 w 45"/>
                  <a:gd name="T11" fmla="*/ 19 h 30"/>
                  <a:gd name="T12" fmla="*/ 6 w 45"/>
                  <a:gd name="T13" fmla="*/ 12 h 30"/>
                  <a:gd name="T14" fmla="*/ 2 w 45"/>
                  <a:gd name="T15" fmla="*/ 14 h 30"/>
                  <a:gd name="T16" fmla="*/ 0 w 45"/>
                  <a:gd name="T17" fmla="*/ 19 h 30"/>
                  <a:gd name="T18" fmla="*/ 20 w 45"/>
                  <a:gd name="T19" fmla="*/ 25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30"/>
                  <a:gd name="T32" fmla="*/ 45 w 4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30">
                    <a:moveTo>
                      <a:pt x="20" y="25"/>
                    </a:moveTo>
                    <a:lnTo>
                      <a:pt x="15" y="30"/>
                    </a:lnTo>
                    <a:lnTo>
                      <a:pt x="45" y="16"/>
                    </a:lnTo>
                    <a:lnTo>
                      <a:pt x="38" y="0"/>
                    </a:lnTo>
                    <a:lnTo>
                      <a:pt x="6" y="12"/>
                    </a:lnTo>
                    <a:lnTo>
                      <a:pt x="0" y="19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392"/>
              <p:cNvSpPr>
                <a:spLocks/>
              </p:cNvSpPr>
              <p:nvPr/>
            </p:nvSpPr>
            <p:spPr bwMode="auto">
              <a:xfrm>
                <a:off x="503" y="1040"/>
                <a:ext cx="30" cy="49"/>
              </a:xfrm>
              <a:custGeom>
                <a:avLst/>
                <a:gdLst>
                  <a:gd name="T0" fmla="*/ 18 w 30"/>
                  <a:gd name="T1" fmla="*/ 49 h 49"/>
                  <a:gd name="T2" fmla="*/ 19 w 30"/>
                  <a:gd name="T3" fmla="*/ 47 h 49"/>
                  <a:gd name="T4" fmla="*/ 30 w 30"/>
                  <a:gd name="T5" fmla="*/ 6 h 49"/>
                  <a:gd name="T6" fmla="*/ 10 w 30"/>
                  <a:gd name="T7" fmla="*/ 0 h 49"/>
                  <a:gd name="T8" fmla="*/ 0 w 30"/>
                  <a:gd name="T9" fmla="*/ 42 h 49"/>
                  <a:gd name="T10" fmla="*/ 1 w 30"/>
                  <a:gd name="T11" fmla="*/ 40 h 49"/>
                  <a:gd name="T12" fmla="*/ 18 w 30"/>
                  <a:gd name="T13" fmla="*/ 4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9"/>
                  <a:gd name="T23" fmla="*/ 30 w 30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9">
                    <a:moveTo>
                      <a:pt x="18" y="49"/>
                    </a:moveTo>
                    <a:lnTo>
                      <a:pt x="19" y="47"/>
                    </a:lnTo>
                    <a:lnTo>
                      <a:pt x="30" y="6"/>
                    </a:lnTo>
                    <a:lnTo>
                      <a:pt x="10" y="0"/>
                    </a:lnTo>
                    <a:lnTo>
                      <a:pt x="0" y="42"/>
                    </a:lnTo>
                    <a:lnTo>
                      <a:pt x="1" y="40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393"/>
              <p:cNvSpPr>
                <a:spLocks/>
              </p:cNvSpPr>
              <p:nvPr/>
            </p:nvSpPr>
            <p:spPr bwMode="auto">
              <a:xfrm>
                <a:off x="485" y="1080"/>
                <a:ext cx="36" cy="49"/>
              </a:xfrm>
              <a:custGeom>
                <a:avLst/>
                <a:gdLst>
                  <a:gd name="T0" fmla="*/ 16 w 36"/>
                  <a:gd name="T1" fmla="*/ 49 h 49"/>
                  <a:gd name="T2" fmla="*/ 18 w 36"/>
                  <a:gd name="T3" fmla="*/ 47 h 49"/>
                  <a:gd name="T4" fmla="*/ 36 w 36"/>
                  <a:gd name="T5" fmla="*/ 9 h 49"/>
                  <a:gd name="T6" fmla="*/ 19 w 36"/>
                  <a:gd name="T7" fmla="*/ 0 h 49"/>
                  <a:gd name="T8" fmla="*/ 0 w 36"/>
                  <a:gd name="T9" fmla="*/ 38 h 49"/>
                  <a:gd name="T10" fmla="*/ 3 w 36"/>
                  <a:gd name="T11" fmla="*/ 34 h 49"/>
                  <a:gd name="T12" fmla="*/ 16 w 36"/>
                  <a:gd name="T13" fmla="*/ 4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9"/>
                  <a:gd name="T23" fmla="*/ 36 w 36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9">
                    <a:moveTo>
                      <a:pt x="16" y="49"/>
                    </a:moveTo>
                    <a:lnTo>
                      <a:pt x="18" y="47"/>
                    </a:lnTo>
                    <a:lnTo>
                      <a:pt x="36" y="9"/>
                    </a:lnTo>
                    <a:lnTo>
                      <a:pt x="19" y="0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394"/>
              <p:cNvSpPr>
                <a:spLocks/>
              </p:cNvSpPr>
              <p:nvPr/>
            </p:nvSpPr>
            <p:spPr bwMode="auto">
              <a:xfrm>
                <a:off x="465" y="1114"/>
                <a:ext cx="36" cy="38"/>
              </a:xfrm>
              <a:custGeom>
                <a:avLst/>
                <a:gdLst>
                  <a:gd name="T0" fmla="*/ 7 w 36"/>
                  <a:gd name="T1" fmla="*/ 38 h 38"/>
                  <a:gd name="T2" fmla="*/ 12 w 36"/>
                  <a:gd name="T3" fmla="*/ 36 h 38"/>
                  <a:gd name="T4" fmla="*/ 36 w 36"/>
                  <a:gd name="T5" fmla="*/ 15 h 38"/>
                  <a:gd name="T6" fmla="*/ 23 w 36"/>
                  <a:gd name="T7" fmla="*/ 0 h 38"/>
                  <a:gd name="T8" fmla="*/ 0 w 36"/>
                  <a:gd name="T9" fmla="*/ 22 h 38"/>
                  <a:gd name="T10" fmla="*/ 5 w 36"/>
                  <a:gd name="T11" fmla="*/ 20 h 38"/>
                  <a:gd name="T12" fmla="*/ 7 w 3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8"/>
                  <a:gd name="T23" fmla="*/ 36 w 3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8">
                    <a:moveTo>
                      <a:pt x="7" y="38"/>
                    </a:moveTo>
                    <a:lnTo>
                      <a:pt x="12" y="36"/>
                    </a:lnTo>
                    <a:lnTo>
                      <a:pt x="36" y="15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5" y="20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395"/>
              <p:cNvSpPr>
                <a:spLocks/>
              </p:cNvSpPr>
              <p:nvPr/>
            </p:nvSpPr>
            <p:spPr bwMode="auto">
              <a:xfrm>
                <a:off x="425" y="1134"/>
                <a:ext cx="47" cy="23"/>
              </a:xfrm>
              <a:custGeom>
                <a:avLst/>
                <a:gdLst>
                  <a:gd name="T0" fmla="*/ 13 w 47"/>
                  <a:gd name="T1" fmla="*/ 20 h 23"/>
                  <a:gd name="T2" fmla="*/ 7 w 47"/>
                  <a:gd name="T3" fmla="*/ 23 h 23"/>
                  <a:gd name="T4" fmla="*/ 47 w 47"/>
                  <a:gd name="T5" fmla="*/ 18 h 23"/>
                  <a:gd name="T6" fmla="*/ 45 w 47"/>
                  <a:gd name="T7" fmla="*/ 0 h 23"/>
                  <a:gd name="T8" fmla="*/ 6 w 47"/>
                  <a:gd name="T9" fmla="*/ 4 h 23"/>
                  <a:gd name="T10" fmla="*/ 0 w 47"/>
                  <a:gd name="T11" fmla="*/ 7 h 23"/>
                  <a:gd name="T12" fmla="*/ 13 w 47"/>
                  <a:gd name="T13" fmla="*/ 2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23"/>
                  <a:gd name="T23" fmla="*/ 47 w 47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23">
                    <a:moveTo>
                      <a:pt x="13" y="20"/>
                    </a:moveTo>
                    <a:lnTo>
                      <a:pt x="7" y="23"/>
                    </a:lnTo>
                    <a:lnTo>
                      <a:pt x="47" y="18"/>
                    </a:lnTo>
                    <a:lnTo>
                      <a:pt x="45" y="0"/>
                    </a:lnTo>
                    <a:lnTo>
                      <a:pt x="6" y="4"/>
                    </a:lnTo>
                    <a:lnTo>
                      <a:pt x="0" y="7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396"/>
              <p:cNvSpPr>
                <a:spLocks/>
              </p:cNvSpPr>
              <p:nvPr/>
            </p:nvSpPr>
            <p:spPr bwMode="auto">
              <a:xfrm>
                <a:off x="380" y="1141"/>
                <a:ext cx="58" cy="54"/>
              </a:xfrm>
              <a:custGeom>
                <a:avLst/>
                <a:gdLst>
                  <a:gd name="T0" fmla="*/ 20 w 58"/>
                  <a:gd name="T1" fmla="*/ 47 h 54"/>
                  <a:gd name="T2" fmla="*/ 16 w 58"/>
                  <a:gd name="T3" fmla="*/ 54 h 54"/>
                  <a:gd name="T4" fmla="*/ 58 w 58"/>
                  <a:gd name="T5" fmla="*/ 13 h 54"/>
                  <a:gd name="T6" fmla="*/ 45 w 58"/>
                  <a:gd name="T7" fmla="*/ 0 h 54"/>
                  <a:gd name="T8" fmla="*/ 4 w 58"/>
                  <a:gd name="T9" fmla="*/ 42 h 54"/>
                  <a:gd name="T10" fmla="*/ 0 w 58"/>
                  <a:gd name="T11" fmla="*/ 49 h 54"/>
                  <a:gd name="T12" fmla="*/ 4 w 58"/>
                  <a:gd name="T13" fmla="*/ 42 h 54"/>
                  <a:gd name="T14" fmla="*/ 0 w 58"/>
                  <a:gd name="T15" fmla="*/ 43 h 54"/>
                  <a:gd name="T16" fmla="*/ 0 w 58"/>
                  <a:gd name="T17" fmla="*/ 49 h 54"/>
                  <a:gd name="T18" fmla="*/ 20 w 58"/>
                  <a:gd name="T19" fmla="*/ 47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54"/>
                  <a:gd name="T32" fmla="*/ 58 w 58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54">
                    <a:moveTo>
                      <a:pt x="20" y="47"/>
                    </a:moveTo>
                    <a:lnTo>
                      <a:pt x="16" y="54"/>
                    </a:lnTo>
                    <a:lnTo>
                      <a:pt x="58" y="13"/>
                    </a:lnTo>
                    <a:lnTo>
                      <a:pt x="45" y="0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4" y="42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20" y="4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397"/>
              <p:cNvSpPr>
                <a:spLocks/>
              </p:cNvSpPr>
              <p:nvPr/>
            </p:nvSpPr>
            <p:spPr bwMode="auto">
              <a:xfrm>
                <a:off x="380" y="1188"/>
                <a:ext cx="22" cy="50"/>
              </a:xfrm>
              <a:custGeom>
                <a:avLst/>
                <a:gdLst>
                  <a:gd name="T0" fmla="*/ 20 w 22"/>
                  <a:gd name="T1" fmla="*/ 41 h 50"/>
                  <a:gd name="T2" fmla="*/ 22 w 22"/>
                  <a:gd name="T3" fmla="*/ 47 h 50"/>
                  <a:gd name="T4" fmla="*/ 20 w 22"/>
                  <a:gd name="T5" fmla="*/ 0 h 50"/>
                  <a:gd name="T6" fmla="*/ 0 w 22"/>
                  <a:gd name="T7" fmla="*/ 2 h 50"/>
                  <a:gd name="T8" fmla="*/ 2 w 22"/>
                  <a:gd name="T9" fmla="*/ 47 h 50"/>
                  <a:gd name="T10" fmla="*/ 4 w 22"/>
                  <a:gd name="T11" fmla="*/ 50 h 50"/>
                  <a:gd name="T12" fmla="*/ 20 w 22"/>
                  <a:gd name="T13" fmla="*/ 41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50"/>
                  <a:gd name="T23" fmla="*/ 22 w 22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50">
                    <a:moveTo>
                      <a:pt x="20" y="41"/>
                    </a:moveTo>
                    <a:lnTo>
                      <a:pt x="22" y="47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2" y="47"/>
                    </a:lnTo>
                    <a:lnTo>
                      <a:pt x="4" y="50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398"/>
              <p:cNvSpPr>
                <a:spLocks/>
              </p:cNvSpPr>
              <p:nvPr/>
            </p:nvSpPr>
            <p:spPr bwMode="auto">
              <a:xfrm>
                <a:off x="384" y="1229"/>
                <a:ext cx="38" cy="49"/>
              </a:xfrm>
              <a:custGeom>
                <a:avLst/>
                <a:gdLst>
                  <a:gd name="T0" fmla="*/ 38 w 38"/>
                  <a:gd name="T1" fmla="*/ 45 h 49"/>
                  <a:gd name="T2" fmla="*/ 38 w 38"/>
                  <a:gd name="T3" fmla="*/ 40 h 49"/>
                  <a:gd name="T4" fmla="*/ 16 w 38"/>
                  <a:gd name="T5" fmla="*/ 0 h 49"/>
                  <a:gd name="T6" fmla="*/ 0 w 38"/>
                  <a:gd name="T7" fmla="*/ 9 h 49"/>
                  <a:gd name="T8" fmla="*/ 20 w 38"/>
                  <a:gd name="T9" fmla="*/ 49 h 49"/>
                  <a:gd name="T10" fmla="*/ 20 w 38"/>
                  <a:gd name="T11" fmla="*/ 44 h 49"/>
                  <a:gd name="T12" fmla="*/ 38 w 38"/>
                  <a:gd name="T13" fmla="*/ 45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9"/>
                  <a:gd name="T23" fmla="*/ 38 w 38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9">
                    <a:moveTo>
                      <a:pt x="38" y="45"/>
                    </a:moveTo>
                    <a:lnTo>
                      <a:pt x="38" y="40"/>
                    </a:lnTo>
                    <a:lnTo>
                      <a:pt x="16" y="0"/>
                    </a:lnTo>
                    <a:lnTo>
                      <a:pt x="0" y="9"/>
                    </a:lnTo>
                    <a:lnTo>
                      <a:pt x="20" y="49"/>
                    </a:lnTo>
                    <a:lnTo>
                      <a:pt x="20" y="44"/>
                    </a:lnTo>
                    <a:lnTo>
                      <a:pt x="38" y="4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399"/>
              <p:cNvSpPr>
                <a:spLocks/>
              </p:cNvSpPr>
              <p:nvPr/>
            </p:nvSpPr>
            <p:spPr bwMode="auto">
              <a:xfrm>
                <a:off x="402" y="1273"/>
                <a:ext cx="20" cy="36"/>
              </a:xfrm>
              <a:custGeom>
                <a:avLst/>
                <a:gdLst>
                  <a:gd name="T0" fmla="*/ 18 w 20"/>
                  <a:gd name="T1" fmla="*/ 36 h 36"/>
                  <a:gd name="T2" fmla="*/ 20 w 20"/>
                  <a:gd name="T3" fmla="*/ 30 h 36"/>
                  <a:gd name="T4" fmla="*/ 20 w 20"/>
                  <a:gd name="T5" fmla="*/ 1 h 36"/>
                  <a:gd name="T6" fmla="*/ 2 w 20"/>
                  <a:gd name="T7" fmla="*/ 0 h 36"/>
                  <a:gd name="T8" fmla="*/ 0 w 20"/>
                  <a:gd name="T9" fmla="*/ 30 h 36"/>
                  <a:gd name="T10" fmla="*/ 2 w 20"/>
                  <a:gd name="T11" fmla="*/ 25 h 36"/>
                  <a:gd name="T12" fmla="*/ 18 w 20"/>
                  <a:gd name="T13" fmla="*/ 3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36"/>
                  <a:gd name="T23" fmla="*/ 20 w 20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36">
                    <a:moveTo>
                      <a:pt x="18" y="36"/>
                    </a:moveTo>
                    <a:lnTo>
                      <a:pt x="20" y="30"/>
                    </a:lnTo>
                    <a:lnTo>
                      <a:pt x="20" y="1"/>
                    </a:lnTo>
                    <a:lnTo>
                      <a:pt x="2" y="0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400"/>
              <p:cNvSpPr>
                <a:spLocks/>
              </p:cNvSpPr>
              <p:nvPr/>
            </p:nvSpPr>
            <p:spPr bwMode="auto">
              <a:xfrm>
                <a:off x="389" y="1298"/>
                <a:ext cx="31" cy="32"/>
              </a:xfrm>
              <a:custGeom>
                <a:avLst/>
                <a:gdLst>
                  <a:gd name="T0" fmla="*/ 15 w 31"/>
                  <a:gd name="T1" fmla="*/ 32 h 32"/>
                  <a:gd name="T2" fmla="*/ 16 w 31"/>
                  <a:gd name="T3" fmla="*/ 31 h 32"/>
                  <a:gd name="T4" fmla="*/ 31 w 31"/>
                  <a:gd name="T5" fmla="*/ 11 h 32"/>
                  <a:gd name="T6" fmla="*/ 15 w 31"/>
                  <a:gd name="T7" fmla="*/ 0 h 32"/>
                  <a:gd name="T8" fmla="*/ 0 w 31"/>
                  <a:gd name="T9" fmla="*/ 20 h 32"/>
                  <a:gd name="T10" fmla="*/ 2 w 31"/>
                  <a:gd name="T11" fmla="*/ 18 h 32"/>
                  <a:gd name="T12" fmla="*/ 15 w 31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2"/>
                  <a:gd name="T23" fmla="*/ 31 w 31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2">
                    <a:moveTo>
                      <a:pt x="15" y="32"/>
                    </a:moveTo>
                    <a:lnTo>
                      <a:pt x="16" y="31"/>
                    </a:lnTo>
                    <a:lnTo>
                      <a:pt x="31" y="11"/>
                    </a:lnTo>
                    <a:lnTo>
                      <a:pt x="15" y="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401"/>
              <p:cNvSpPr>
                <a:spLocks/>
              </p:cNvSpPr>
              <p:nvPr/>
            </p:nvSpPr>
            <p:spPr bwMode="auto">
              <a:xfrm>
                <a:off x="362" y="1316"/>
                <a:ext cx="42" cy="38"/>
              </a:xfrm>
              <a:custGeom>
                <a:avLst/>
                <a:gdLst>
                  <a:gd name="T0" fmla="*/ 16 w 42"/>
                  <a:gd name="T1" fmla="*/ 38 h 38"/>
                  <a:gd name="T2" fmla="*/ 15 w 42"/>
                  <a:gd name="T3" fmla="*/ 38 h 38"/>
                  <a:gd name="T4" fmla="*/ 42 w 42"/>
                  <a:gd name="T5" fmla="*/ 14 h 38"/>
                  <a:gd name="T6" fmla="*/ 29 w 42"/>
                  <a:gd name="T7" fmla="*/ 0 h 38"/>
                  <a:gd name="T8" fmla="*/ 2 w 42"/>
                  <a:gd name="T9" fmla="*/ 25 h 38"/>
                  <a:gd name="T10" fmla="*/ 0 w 42"/>
                  <a:gd name="T11" fmla="*/ 27 h 38"/>
                  <a:gd name="T12" fmla="*/ 16 w 42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8"/>
                  <a:gd name="T23" fmla="*/ 42 w 42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8">
                    <a:moveTo>
                      <a:pt x="16" y="38"/>
                    </a:moveTo>
                    <a:lnTo>
                      <a:pt x="15" y="38"/>
                    </a:lnTo>
                    <a:lnTo>
                      <a:pt x="42" y="14"/>
                    </a:lnTo>
                    <a:lnTo>
                      <a:pt x="29" y="0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402"/>
              <p:cNvSpPr>
                <a:spLocks/>
              </p:cNvSpPr>
              <p:nvPr/>
            </p:nvSpPr>
            <p:spPr bwMode="auto">
              <a:xfrm>
                <a:off x="333" y="1343"/>
                <a:ext cx="45" cy="56"/>
              </a:xfrm>
              <a:custGeom>
                <a:avLst/>
                <a:gdLst>
                  <a:gd name="T0" fmla="*/ 15 w 45"/>
                  <a:gd name="T1" fmla="*/ 56 h 56"/>
                  <a:gd name="T2" fmla="*/ 17 w 45"/>
                  <a:gd name="T3" fmla="*/ 54 h 56"/>
                  <a:gd name="T4" fmla="*/ 45 w 45"/>
                  <a:gd name="T5" fmla="*/ 11 h 56"/>
                  <a:gd name="T6" fmla="*/ 29 w 45"/>
                  <a:gd name="T7" fmla="*/ 0 h 56"/>
                  <a:gd name="T8" fmla="*/ 0 w 45"/>
                  <a:gd name="T9" fmla="*/ 43 h 56"/>
                  <a:gd name="T10" fmla="*/ 2 w 45"/>
                  <a:gd name="T11" fmla="*/ 40 h 56"/>
                  <a:gd name="T12" fmla="*/ 15 w 45"/>
                  <a:gd name="T13" fmla="*/ 5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6"/>
                  <a:gd name="T23" fmla="*/ 45 w 4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6">
                    <a:moveTo>
                      <a:pt x="15" y="56"/>
                    </a:moveTo>
                    <a:lnTo>
                      <a:pt x="17" y="54"/>
                    </a:lnTo>
                    <a:lnTo>
                      <a:pt x="45" y="11"/>
                    </a:lnTo>
                    <a:lnTo>
                      <a:pt x="29" y="0"/>
                    </a:lnTo>
                    <a:lnTo>
                      <a:pt x="0" y="43"/>
                    </a:lnTo>
                    <a:lnTo>
                      <a:pt x="2" y="40"/>
                    </a:lnTo>
                    <a:lnTo>
                      <a:pt x="15" y="5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403"/>
              <p:cNvSpPr>
                <a:spLocks/>
              </p:cNvSpPr>
              <p:nvPr/>
            </p:nvSpPr>
            <p:spPr bwMode="auto">
              <a:xfrm>
                <a:off x="301" y="1383"/>
                <a:ext cx="47" cy="41"/>
              </a:xfrm>
              <a:custGeom>
                <a:avLst/>
                <a:gdLst>
                  <a:gd name="T0" fmla="*/ 20 w 47"/>
                  <a:gd name="T1" fmla="*/ 32 h 41"/>
                  <a:gd name="T2" fmla="*/ 16 w 47"/>
                  <a:gd name="T3" fmla="*/ 41 h 41"/>
                  <a:gd name="T4" fmla="*/ 47 w 47"/>
                  <a:gd name="T5" fmla="*/ 16 h 41"/>
                  <a:gd name="T6" fmla="*/ 34 w 47"/>
                  <a:gd name="T7" fmla="*/ 0 h 41"/>
                  <a:gd name="T8" fmla="*/ 3 w 47"/>
                  <a:gd name="T9" fmla="*/ 27 h 41"/>
                  <a:gd name="T10" fmla="*/ 0 w 47"/>
                  <a:gd name="T11" fmla="*/ 34 h 41"/>
                  <a:gd name="T12" fmla="*/ 3 w 47"/>
                  <a:gd name="T13" fmla="*/ 27 h 41"/>
                  <a:gd name="T14" fmla="*/ 0 w 47"/>
                  <a:gd name="T15" fmla="*/ 28 h 41"/>
                  <a:gd name="T16" fmla="*/ 0 w 47"/>
                  <a:gd name="T17" fmla="*/ 34 h 41"/>
                  <a:gd name="T18" fmla="*/ 20 w 47"/>
                  <a:gd name="T19" fmla="*/ 32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41"/>
                  <a:gd name="T32" fmla="*/ 47 w 47"/>
                  <a:gd name="T33" fmla="*/ 41 h 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41">
                    <a:moveTo>
                      <a:pt x="20" y="32"/>
                    </a:moveTo>
                    <a:lnTo>
                      <a:pt x="16" y="41"/>
                    </a:lnTo>
                    <a:lnTo>
                      <a:pt x="47" y="16"/>
                    </a:lnTo>
                    <a:lnTo>
                      <a:pt x="34" y="0"/>
                    </a:lnTo>
                    <a:lnTo>
                      <a:pt x="3" y="27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404"/>
            <p:cNvSpPr>
              <a:spLocks/>
            </p:cNvSpPr>
            <p:nvPr/>
          </p:nvSpPr>
          <p:spPr bwMode="auto">
            <a:xfrm>
              <a:off x="477838" y="2246313"/>
              <a:ext cx="31750" cy="57150"/>
            </a:xfrm>
            <a:custGeom>
              <a:avLst/>
              <a:gdLst>
                <a:gd name="T0" fmla="*/ 2147483646 w 20"/>
                <a:gd name="T1" fmla="*/ 2147483646 h 36"/>
                <a:gd name="T2" fmla="*/ 2147483646 w 20"/>
                <a:gd name="T3" fmla="*/ 2147483646 h 36"/>
                <a:gd name="T4" fmla="*/ 2147483646 w 20"/>
                <a:gd name="T5" fmla="*/ 0 h 36"/>
                <a:gd name="T6" fmla="*/ 0 w 20"/>
                <a:gd name="T7" fmla="*/ 2147483646 h 36"/>
                <a:gd name="T8" fmla="*/ 2147483646 w 20"/>
                <a:gd name="T9" fmla="*/ 2147483646 h 36"/>
                <a:gd name="T10" fmla="*/ 2147483646 w 20"/>
                <a:gd name="T11" fmla="*/ 2147483646 h 36"/>
                <a:gd name="T12" fmla="*/ 2147483646 w 20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6"/>
                <a:gd name="T23" fmla="*/ 20 w 2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6">
                  <a:moveTo>
                    <a:pt x="18" y="25"/>
                  </a:moveTo>
                  <a:lnTo>
                    <a:pt x="20" y="31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31"/>
                  </a:lnTo>
                  <a:lnTo>
                    <a:pt x="3" y="36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05"/>
            <p:cNvSpPr>
              <a:spLocks/>
            </p:cNvSpPr>
            <p:nvPr/>
          </p:nvSpPr>
          <p:spPr bwMode="auto">
            <a:xfrm>
              <a:off x="482600" y="2286000"/>
              <a:ext cx="55563" cy="60325"/>
            </a:xfrm>
            <a:custGeom>
              <a:avLst/>
              <a:gdLst>
                <a:gd name="T0" fmla="*/ 2147483646 w 35"/>
                <a:gd name="T1" fmla="*/ 2147483646 h 38"/>
                <a:gd name="T2" fmla="*/ 2147483646 w 35"/>
                <a:gd name="T3" fmla="*/ 2147483646 h 38"/>
                <a:gd name="T4" fmla="*/ 2147483646 w 35"/>
                <a:gd name="T5" fmla="*/ 0 h 38"/>
                <a:gd name="T6" fmla="*/ 0 w 35"/>
                <a:gd name="T7" fmla="*/ 2147483646 h 38"/>
                <a:gd name="T8" fmla="*/ 2147483646 w 35"/>
                <a:gd name="T9" fmla="*/ 2147483646 h 38"/>
                <a:gd name="T10" fmla="*/ 2147483646 w 35"/>
                <a:gd name="T11" fmla="*/ 2147483646 h 38"/>
                <a:gd name="T12" fmla="*/ 2147483646 w 35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8"/>
                <a:gd name="T23" fmla="*/ 35 w 3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8">
                  <a:moveTo>
                    <a:pt x="35" y="27"/>
                  </a:moveTo>
                  <a:lnTo>
                    <a:pt x="35" y="25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06"/>
            <p:cNvSpPr>
              <a:spLocks/>
            </p:cNvSpPr>
            <p:nvPr/>
          </p:nvSpPr>
          <p:spPr bwMode="auto">
            <a:xfrm>
              <a:off x="511175" y="2328863"/>
              <a:ext cx="49213" cy="52387"/>
            </a:xfrm>
            <a:custGeom>
              <a:avLst/>
              <a:gdLst>
                <a:gd name="T0" fmla="*/ 2147483646 w 31"/>
                <a:gd name="T1" fmla="*/ 2147483646 h 33"/>
                <a:gd name="T2" fmla="*/ 2147483646 w 31"/>
                <a:gd name="T3" fmla="*/ 2147483646 h 33"/>
                <a:gd name="T4" fmla="*/ 2147483646 w 31"/>
                <a:gd name="T5" fmla="*/ 0 h 33"/>
                <a:gd name="T6" fmla="*/ 0 w 31"/>
                <a:gd name="T7" fmla="*/ 2147483646 h 33"/>
                <a:gd name="T8" fmla="*/ 2147483646 w 31"/>
                <a:gd name="T9" fmla="*/ 2147483646 h 33"/>
                <a:gd name="T10" fmla="*/ 2147483646 w 31"/>
                <a:gd name="T11" fmla="*/ 2147483646 h 33"/>
                <a:gd name="T12" fmla="*/ 2147483646 w 3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3"/>
                <a:gd name="T23" fmla="*/ 31 w 31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3">
                  <a:moveTo>
                    <a:pt x="31" y="29"/>
                  </a:moveTo>
                  <a:lnTo>
                    <a:pt x="31" y="24"/>
                  </a:lnTo>
                  <a:lnTo>
                    <a:pt x="17" y="0"/>
                  </a:lnTo>
                  <a:lnTo>
                    <a:pt x="0" y="9"/>
                  </a:lnTo>
                  <a:lnTo>
                    <a:pt x="13" y="33"/>
                  </a:lnTo>
                  <a:lnTo>
                    <a:pt x="13" y="27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07"/>
            <p:cNvSpPr>
              <a:spLocks/>
            </p:cNvSpPr>
            <p:nvPr/>
          </p:nvSpPr>
          <p:spPr bwMode="auto">
            <a:xfrm>
              <a:off x="525463" y="2371725"/>
              <a:ext cx="34925" cy="103188"/>
            </a:xfrm>
            <a:custGeom>
              <a:avLst/>
              <a:gdLst>
                <a:gd name="T0" fmla="*/ 2147483646 w 22"/>
                <a:gd name="T1" fmla="*/ 2147483646 h 65"/>
                <a:gd name="T2" fmla="*/ 2147483646 w 22"/>
                <a:gd name="T3" fmla="*/ 2147483646 h 65"/>
                <a:gd name="T4" fmla="*/ 2147483646 w 22"/>
                <a:gd name="T5" fmla="*/ 2147483646 h 65"/>
                <a:gd name="T6" fmla="*/ 2147483646 w 22"/>
                <a:gd name="T7" fmla="*/ 0 h 65"/>
                <a:gd name="T8" fmla="*/ 0 w 22"/>
                <a:gd name="T9" fmla="*/ 2147483646 h 65"/>
                <a:gd name="T10" fmla="*/ 2147483646 w 22"/>
                <a:gd name="T11" fmla="*/ 2147483646 h 65"/>
                <a:gd name="T12" fmla="*/ 2147483646 w 22"/>
                <a:gd name="T13" fmla="*/ 2147483646 h 65"/>
                <a:gd name="T14" fmla="*/ 2147483646 w 22"/>
                <a:gd name="T15" fmla="*/ 2147483646 h 65"/>
                <a:gd name="T16" fmla="*/ 2147483646 w 22"/>
                <a:gd name="T17" fmla="*/ 2147483646 h 65"/>
                <a:gd name="T18" fmla="*/ 2147483646 w 22"/>
                <a:gd name="T19" fmla="*/ 2147483646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65"/>
                <a:gd name="T32" fmla="*/ 22 w 22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65">
                  <a:moveTo>
                    <a:pt x="15" y="65"/>
                  </a:moveTo>
                  <a:lnTo>
                    <a:pt x="19" y="58"/>
                  </a:lnTo>
                  <a:lnTo>
                    <a:pt x="22" y="2"/>
                  </a:lnTo>
                  <a:lnTo>
                    <a:pt x="4" y="0"/>
                  </a:lnTo>
                  <a:lnTo>
                    <a:pt x="0" y="56"/>
                  </a:lnTo>
                  <a:lnTo>
                    <a:pt x="2" y="49"/>
                  </a:lnTo>
                  <a:lnTo>
                    <a:pt x="15" y="65"/>
                  </a:lnTo>
                  <a:lnTo>
                    <a:pt x="19" y="61"/>
                  </a:lnTo>
                  <a:lnTo>
                    <a:pt x="19" y="58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08"/>
            <p:cNvSpPr>
              <a:spLocks/>
            </p:cNvSpPr>
            <p:nvPr/>
          </p:nvSpPr>
          <p:spPr bwMode="auto">
            <a:xfrm>
              <a:off x="481013" y="2449513"/>
              <a:ext cx="68262" cy="60325"/>
            </a:xfrm>
            <a:custGeom>
              <a:avLst/>
              <a:gdLst>
                <a:gd name="T0" fmla="*/ 2147483646 w 43"/>
                <a:gd name="T1" fmla="*/ 2147483646 h 38"/>
                <a:gd name="T2" fmla="*/ 2147483646 w 43"/>
                <a:gd name="T3" fmla="*/ 2147483646 h 38"/>
                <a:gd name="T4" fmla="*/ 2147483646 w 43"/>
                <a:gd name="T5" fmla="*/ 2147483646 h 38"/>
                <a:gd name="T6" fmla="*/ 2147483646 w 43"/>
                <a:gd name="T7" fmla="*/ 0 h 38"/>
                <a:gd name="T8" fmla="*/ 2147483646 w 43"/>
                <a:gd name="T9" fmla="*/ 2147483646 h 38"/>
                <a:gd name="T10" fmla="*/ 2147483646 w 43"/>
                <a:gd name="T11" fmla="*/ 2147483646 h 38"/>
                <a:gd name="T12" fmla="*/ 2147483646 w 43"/>
                <a:gd name="T13" fmla="*/ 2147483646 h 38"/>
                <a:gd name="T14" fmla="*/ 0 w 43"/>
                <a:gd name="T15" fmla="*/ 2147483646 h 38"/>
                <a:gd name="T16" fmla="*/ 2147483646 w 43"/>
                <a:gd name="T17" fmla="*/ 2147483646 h 38"/>
                <a:gd name="T18" fmla="*/ 2147483646 w 43"/>
                <a:gd name="T19" fmla="*/ 214748364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8"/>
                <a:gd name="T32" fmla="*/ 43 w 43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8">
                  <a:moveTo>
                    <a:pt x="19" y="29"/>
                  </a:moveTo>
                  <a:lnTo>
                    <a:pt x="16" y="38"/>
                  </a:lnTo>
                  <a:lnTo>
                    <a:pt x="43" y="16"/>
                  </a:lnTo>
                  <a:lnTo>
                    <a:pt x="30" y="0"/>
                  </a:lnTo>
                  <a:lnTo>
                    <a:pt x="5" y="23"/>
                  </a:lnTo>
                  <a:lnTo>
                    <a:pt x="1" y="32"/>
                  </a:lnTo>
                  <a:lnTo>
                    <a:pt x="5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09"/>
            <p:cNvSpPr>
              <a:spLocks/>
            </p:cNvSpPr>
            <p:nvPr/>
          </p:nvSpPr>
          <p:spPr bwMode="auto">
            <a:xfrm>
              <a:off x="482600" y="2495550"/>
              <a:ext cx="41275" cy="71438"/>
            </a:xfrm>
            <a:custGeom>
              <a:avLst/>
              <a:gdLst>
                <a:gd name="T0" fmla="*/ 2147483646 w 26"/>
                <a:gd name="T1" fmla="*/ 2147483646 h 45"/>
                <a:gd name="T2" fmla="*/ 2147483646 w 26"/>
                <a:gd name="T3" fmla="*/ 2147483646 h 45"/>
                <a:gd name="T4" fmla="*/ 2147483646 w 26"/>
                <a:gd name="T5" fmla="*/ 0 h 45"/>
                <a:gd name="T6" fmla="*/ 0 w 26"/>
                <a:gd name="T7" fmla="*/ 2147483646 h 45"/>
                <a:gd name="T8" fmla="*/ 2147483646 w 26"/>
                <a:gd name="T9" fmla="*/ 2147483646 h 45"/>
                <a:gd name="T10" fmla="*/ 2147483646 w 26"/>
                <a:gd name="T11" fmla="*/ 2147483646 h 45"/>
                <a:gd name="T12" fmla="*/ 2147483646 w 26"/>
                <a:gd name="T13" fmla="*/ 2147483646 h 45"/>
                <a:gd name="T14" fmla="*/ 2147483646 w 26"/>
                <a:gd name="T15" fmla="*/ 2147483646 h 45"/>
                <a:gd name="T16" fmla="*/ 2147483646 w 26"/>
                <a:gd name="T17" fmla="*/ 2147483646 h 45"/>
                <a:gd name="T18" fmla="*/ 2147483646 w 26"/>
                <a:gd name="T19" fmla="*/ 2147483646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5"/>
                <a:gd name="T32" fmla="*/ 26 w 2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5">
                  <a:moveTo>
                    <a:pt x="18" y="45"/>
                  </a:moveTo>
                  <a:lnTo>
                    <a:pt x="24" y="36"/>
                  </a:lnTo>
                  <a:lnTo>
                    <a:pt x="18" y="0"/>
                  </a:lnTo>
                  <a:lnTo>
                    <a:pt x="0" y="3"/>
                  </a:lnTo>
                  <a:lnTo>
                    <a:pt x="6" y="38"/>
                  </a:lnTo>
                  <a:lnTo>
                    <a:pt x="9" y="29"/>
                  </a:lnTo>
                  <a:lnTo>
                    <a:pt x="18" y="45"/>
                  </a:lnTo>
                  <a:lnTo>
                    <a:pt x="26" y="41"/>
                  </a:lnTo>
                  <a:lnTo>
                    <a:pt x="24" y="36"/>
                  </a:lnTo>
                  <a:lnTo>
                    <a:pt x="18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10"/>
            <p:cNvSpPr>
              <a:spLocks/>
            </p:cNvSpPr>
            <p:nvPr/>
          </p:nvSpPr>
          <p:spPr bwMode="auto">
            <a:xfrm>
              <a:off x="434975" y="2541588"/>
              <a:ext cx="76200" cy="61912"/>
            </a:xfrm>
            <a:custGeom>
              <a:avLst/>
              <a:gdLst>
                <a:gd name="T0" fmla="*/ 2147483646 w 48"/>
                <a:gd name="T1" fmla="*/ 2147483646 h 39"/>
                <a:gd name="T2" fmla="*/ 2147483646 w 48"/>
                <a:gd name="T3" fmla="*/ 2147483646 h 39"/>
                <a:gd name="T4" fmla="*/ 2147483646 w 48"/>
                <a:gd name="T5" fmla="*/ 2147483646 h 39"/>
                <a:gd name="T6" fmla="*/ 2147483646 w 48"/>
                <a:gd name="T7" fmla="*/ 0 h 39"/>
                <a:gd name="T8" fmla="*/ 0 w 48"/>
                <a:gd name="T9" fmla="*/ 2147483646 h 39"/>
                <a:gd name="T10" fmla="*/ 2147483646 w 48"/>
                <a:gd name="T11" fmla="*/ 2147483646 h 39"/>
                <a:gd name="T12" fmla="*/ 2147483646 w 48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9"/>
                <a:gd name="T23" fmla="*/ 48 w 48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9">
                  <a:moveTo>
                    <a:pt x="9" y="39"/>
                  </a:moveTo>
                  <a:lnTo>
                    <a:pt x="9" y="37"/>
                  </a:lnTo>
                  <a:lnTo>
                    <a:pt x="48" y="16"/>
                  </a:lnTo>
                  <a:lnTo>
                    <a:pt x="39" y="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778250" y="4059238"/>
              <a:ext cx="814388" cy="534987"/>
            </a:xfrm>
            <a:custGeom>
              <a:avLst/>
              <a:gdLst>
                <a:gd name="T0" fmla="*/ 2147483646 w 513"/>
                <a:gd name="T1" fmla="*/ 2147483646 h 337"/>
                <a:gd name="T2" fmla="*/ 2147483646 w 513"/>
                <a:gd name="T3" fmla="*/ 2147483646 h 337"/>
                <a:gd name="T4" fmla="*/ 0 w 513"/>
                <a:gd name="T5" fmla="*/ 2147483646 h 337"/>
                <a:gd name="T6" fmla="*/ 2147483646 w 513"/>
                <a:gd name="T7" fmla="*/ 2147483646 h 337"/>
                <a:gd name="T8" fmla="*/ 2147483646 w 513"/>
                <a:gd name="T9" fmla="*/ 2147483646 h 337"/>
                <a:gd name="T10" fmla="*/ 2147483646 w 513"/>
                <a:gd name="T11" fmla="*/ 2147483646 h 337"/>
                <a:gd name="T12" fmla="*/ 2147483646 w 513"/>
                <a:gd name="T13" fmla="*/ 2147483646 h 337"/>
                <a:gd name="T14" fmla="*/ 2147483646 w 513"/>
                <a:gd name="T15" fmla="*/ 2147483646 h 337"/>
                <a:gd name="T16" fmla="*/ 2147483646 w 513"/>
                <a:gd name="T17" fmla="*/ 2147483646 h 337"/>
                <a:gd name="T18" fmla="*/ 2147483646 w 513"/>
                <a:gd name="T19" fmla="*/ 2147483646 h 337"/>
                <a:gd name="T20" fmla="*/ 2147483646 w 513"/>
                <a:gd name="T21" fmla="*/ 2147483646 h 337"/>
                <a:gd name="T22" fmla="*/ 2147483646 w 513"/>
                <a:gd name="T23" fmla="*/ 2147483646 h 337"/>
                <a:gd name="T24" fmla="*/ 2147483646 w 513"/>
                <a:gd name="T25" fmla="*/ 2147483646 h 337"/>
                <a:gd name="T26" fmla="*/ 2147483646 w 513"/>
                <a:gd name="T27" fmla="*/ 2147483646 h 337"/>
                <a:gd name="T28" fmla="*/ 2147483646 w 513"/>
                <a:gd name="T29" fmla="*/ 2147483646 h 337"/>
                <a:gd name="T30" fmla="*/ 2147483646 w 513"/>
                <a:gd name="T31" fmla="*/ 2147483646 h 337"/>
                <a:gd name="T32" fmla="*/ 2147483646 w 513"/>
                <a:gd name="T33" fmla="*/ 2147483646 h 337"/>
                <a:gd name="T34" fmla="*/ 2147483646 w 513"/>
                <a:gd name="T35" fmla="*/ 2147483646 h 337"/>
                <a:gd name="T36" fmla="*/ 2147483646 w 513"/>
                <a:gd name="T37" fmla="*/ 2147483646 h 337"/>
                <a:gd name="T38" fmla="*/ 2147483646 w 513"/>
                <a:gd name="T39" fmla="*/ 2147483646 h 337"/>
                <a:gd name="T40" fmla="*/ 2147483646 w 513"/>
                <a:gd name="T41" fmla="*/ 2147483646 h 337"/>
                <a:gd name="T42" fmla="*/ 2147483646 w 513"/>
                <a:gd name="T43" fmla="*/ 2147483646 h 337"/>
                <a:gd name="T44" fmla="*/ 2147483646 w 513"/>
                <a:gd name="T45" fmla="*/ 2147483646 h 337"/>
                <a:gd name="T46" fmla="*/ 2147483646 w 513"/>
                <a:gd name="T47" fmla="*/ 2147483646 h 337"/>
                <a:gd name="T48" fmla="*/ 2147483646 w 513"/>
                <a:gd name="T49" fmla="*/ 2147483646 h 337"/>
                <a:gd name="T50" fmla="*/ 2147483646 w 513"/>
                <a:gd name="T51" fmla="*/ 0 h 337"/>
                <a:gd name="T52" fmla="*/ 2147483646 w 513"/>
                <a:gd name="T53" fmla="*/ 2147483646 h 337"/>
                <a:gd name="T54" fmla="*/ 2147483646 w 513"/>
                <a:gd name="T55" fmla="*/ 2147483646 h 337"/>
                <a:gd name="T56" fmla="*/ 2147483646 w 513"/>
                <a:gd name="T57" fmla="*/ 2147483646 h 337"/>
                <a:gd name="T58" fmla="*/ 2147483646 w 513"/>
                <a:gd name="T59" fmla="*/ 2147483646 h 337"/>
                <a:gd name="T60" fmla="*/ 2147483646 w 513"/>
                <a:gd name="T61" fmla="*/ 2147483646 h 337"/>
                <a:gd name="T62" fmla="*/ 2147483646 w 513"/>
                <a:gd name="T63" fmla="*/ 2147483646 h 337"/>
                <a:gd name="T64" fmla="*/ 2147483646 w 513"/>
                <a:gd name="T65" fmla="*/ 2147483646 h 3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3"/>
                <a:gd name="T100" fmla="*/ 0 h 337"/>
                <a:gd name="T101" fmla="*/ 513 w 513"/>
                <a:gd name="T102" fmla="*/ 337 h 3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3" h="337">
                  <a:moveTo>
                    <a:pt x="47" y="121"/>
                  </a:moveTo>
                  <a:lnTo>
                    <a:pt x="18" y="151"/>
                  </a:lnTo>
                  <a:lnTo>
                    <a:pt x="0" y="220"/>
                  </a:lnTo>
                  <a:lnTo>
                    <a:pt x="13" y="258"/>
                  </a:lnTo>
                  <a:lnTo>
                    <a:pt x="63" y="261"/>
                  </a:lnTo>
                  <a:lnTo>
                    <a:pt x="124" y="294"/>
                  </a:lnTo>
                  <a:lnTo>
                    <a:pt x="189" y="337"/>
                  </a:lnTo>
                  <a:lnTo>
                    <a:pt x="209" y="335"/>
                  </a:lnTo>
                  <a:lnTo>
                    <a:pt x="211" y="315"/>
                  </a:lnTo>
                  <a:lnTo>
                    <a:pt x="196" y="299"/>
                  </a:lnTo>
                  <a:lnTo>
                    <a:pt x="198" y="283"/>
                  </a:lnTo>
                  <a:lnTo>
                    <a:pt x="220" y="279"/>
                  </a:lnTo>
                  <a:lnTo>
                    <a:pt x="227" y="247"/>
                  </a:lnTo>
                  <a:lnTo>
                    <a:pt x="241" y="223"/>
                  </a:lnTo>
                  <a:lnTo>
                    <a:pt x="297" y="218"/>
                  </a:lnTo>
                  <a:lnTo>
                    <a:pt x="328" y="207"/>
                  </a:lnTo>
                  <a:lnTo>
                    <a:pt x="369" y="168"/>
                  </a:lnTo>
                  <a:lnTo>
                    <a:pt x="403" y="139"/>
                  </a:lnTo>
                  <a:lnTo>
                    <a:pt x="452" y="119"/>
                  </a:lnTo>
                  <a:lnTo>
                    <a:pt x="512" y="105"/>
                  </a:lnTo>
                  <a:lnTo>
                    <a:pt x="513" y="63"/>
                  </a:lnTo>
                  <a:lnTo>
                    <a:pt x="463" y="61"/>
                  </a:lnTo>
                  <a:lnTo>
                    <a:pt x="445" y="29"/>
                  </a:lnTo>
                  <a:lnTo>
                    <a:pt x="411" y="16"/>
                  </a:lnTo>
                  <a:lnTo>
                    <a:pt x="340" y="11"/>
                  </a:lnTo>
                  <a:lnTo>
                    <a:pt x="304" y="0"/>
                  </a:lnTo>
                  <a:lnTo>
                    <a:pt x="274" y="7"/>
                  </a:lnTo>
                  <a:lnTo>
                    <a:pt x="268" y="29"/>
                  </a:lnTo>
                  <a:lnTo>
                    <a:pt x="252" y="61"/>
                  </a:lnTo>
                  <a:lnTo>
                    <a:pt x="225" y="81"/>
                  </a:lnTo>
                  <a:lnTo>
                    <a:pt x="124" y="88"/>
                  </a:lnTo>
                  <a:lnTo>
                    <a:pt x="90" y="119"/>
                  </a:lnTo>
                  <a:lnTo>
                    <a:pt x="47" y="12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778250" y="4059238"/>
              <a:ext cx="814388" cy="534987"/>
            </a:xfrm>
            <a:custGeom>
              <a:avLst/>
              <a:gdLst>
                <a:gd name="T0" fmla="*/ 74613 w 513"/>
                <a:gd name="T1" fmla="*/ 192087 h 337"/>
                <a:gd name="T2" fmla="*/ 28575 w 513"/>
                <a:gd name="T3" fmla="*/ 239712 h 337"/>
                <a:gd name="T4" fmla="*/ 0 w 513"/>
                <a:gd name="T5" fmla="*/ 349250 h 337"/>
                <a:gd name="T6" fmla="*/ 20638 w 513"/>
                <a:gd name="T7" fmla="*/ 409575 h 337"/>
                <a:gd name="T8" fmla="*/ 100013 w 513"/>
                <a:gd name="T9" fmla="*/ 414337 h 337"/>
                <a:gd name="T10" fmla="*/ 196850 w 513"/>
                <a:gd name="T11" fmla="*/ 466725 h 337"/>
                <a:gd name="T12" fmla="*/ 300038 w 513"/>
                <a:gd name="T13" fmla="*/ 534987 h 337"/>
                <a:gd name="T14" fmla="*/ 331788 w 513"/>
                <a:gd name="T15" fmla="*/ 531812 h 337"/>
                <a:gd name="T16" fmla="*/ 334963 w 513"/>
                <a:gd name="T17" fmla="*/ 500062 h 337"/>
                <a:gd name="T18" fmla="*/ 311150 w 513"/>
                <a:gd name="T19" fmla="*/ 474662 h 337"/>
                <a:gd name="T20" fmla="*/ 314325 w 513"/>
                <a:gd name="T21" fmla="*/ 449262 h 337"/>
                <a:gd name="T22" fmla="*/ 349250 w 513"/>
                <a:gd name="T23" fmla="*/ 442912 h 337"/>
                <a:gd name="T24" fmla="*/ 360363 w 513"/>
                <a:gd name="T25" fmla="*/ 392112 h 337"/>
                <a:gd name="T26" fmla="*/ 382588 w 513"/>
                <a:gd name="T27" fmla="*/ 354012 h 337"/>
                <a:gd name="T28" fmla="*/ 471488 w 513"/>
                <a:gd name="T29" fmla="*/ 346075 h 337"/>
                <a:gd name="T30" fmla="*/ 520700 w 513"/>
                <a:gd name="T31" fmla="*/ 328612 h 337"/>
                <a:gd name="T32" fmla="*/ 585788 w 513"/>
                <a:gd name="T33" fmla="*/ 266700 h 337"/>
                <a:gd name="T34" fmla="*/ 639763 w 513"/>
                <a:gd name="T35" fmla="*/ 220662 h 337"/>
                <a:gd name="T36" fmla="*/ 717550 w 513"/>
                <a:gd name="T37" fmla="*/ 188912 h 337"/>
                <a:gd name="T38" fmla="*/ 812800 w 513"/>
                <a:gd name="T39" fmla="*/ 166687 h 337"/>
                <a:gd name="T40" fmla="*/ 814388 w 513"/>
                <a:gd name="T41" fmla="*/ 100012 h 337"/>
                <a:gd name="T42" fmla="*/ 735013 w 513"/>
                <a:gd name="T43" fmla="*/ 96837 h 337"/>
                <a:gd name="T44" fmla="*/ 706438 w 513"/>
                <a:gd name="T45" fmla="*/ 46037 h 337"/>
                <a:gd name="T46" fmla="*/ 652463 w 513"/>
                <a:gd name="T47" fmla="*/ 25400 h 337"/>
                <a:gd name="T48" fmla="*/ 539750 w 513"/>
                <a:gd name="T49" fmla="*/ 17462 h 337"/>
                <a:gd name="T50" fmla="*/ 482600 w 513"/>
                <a:gd name="T51" fmla="*/ 0 h 337"/>
                <a:gd name="T52" fmla="*/ 434975 w 513"/>
                <a:gd name="T53" fmla="*/ 11112 h 337"/>
                <a:gd name="T54" fmla="*/ 425450 w 513"/>
                <a:gd name="T55" fmla="*/ 46037 h 337"/>
                <a:gd name="T56" fmla="*/ 400050 w 513"/>
                <a:gd name="T57" fmla="*/ 96837 h 337"/>
                <a:gd name="T58" fmla="*/ 357188 w 513"/>
                <a:gd name="T59" fmla="*/ 128587 h 337"/>
                <a:gd name="T60" fmla="*/ 196850 w 513"/>
                <a:gd name="T61" fmla="*/ 139700 h 337"/>
                <a:gd name="T62" fmla="*/ 142875 w 513"/>
                <a:gd name="T63" fmla="*/ 188912 h 337"/>
                <a:gd name="T64" fmla="*/ 74613 w 513"/>
                <a:gd name="T65" fmla="*/ 192087 h 3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3"/>
                <a:gd name="T100" fmla="*/ 0 h 337"/>
                <a:gd name="T101" fmla="*/ 513 w 513"/>
                <a:gd name="T102" fmla="*/ 337 h 3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3" h="337">
                  <a:moveTo>
                    <a:pt x="47" y="121"/>
                  </a:moveTo>
                  <a:lnTo>
                    <a:pt x="18" y="151"/>
                  </a:lnTo>
                  <a:lnTo>
                    <a:pt x="0" y="220"/>
                  </a:lnTo>
                  <a:lnTo>
                    <a:pt x="13" y="258"/>
                  </a:lnTo>
                  <a:lnTo>
                    <a:pt x="63" y="261"/>
                  </a:lnTo>
                  <a:lnTo>
                    <a:pt x="124" y="294"/>
                  </a:lnTo>
                  <a:lnTo>
                    <a:pt x="189" y="337"/>
                  </a:lnTo>
                  <a:lnTo>
                    <a:pt x="209" y="335"/>
                  </a:lnTo>
                  <a:lnTo>
                    <a:pt x="211" y="315"/>
                  </a:lnTo>
                  <a:lnTo>
                    <a:pt x="196" y="299"/>
                  </a:lnTo>
                  <a:lnTo>
                    <a:pt x="198" y="283"/>
                  </a:lnTo>
                  <a:lnTo>
                    <a:pt x="220" y="279"/>
                  </a:lnTo>
                  <a:lnTo>
                    <a:pt x="227" y="247"/>
                  </a:lnTo>
                  <a:lnTo>
                    <a:pt x="241" y="223"/>
                  </a:lnTo>
                  <a:lnTo>
                    <a:pt x="297" y="218"/>
                  </a:lnTo>
                  <a:lnTo>
                    <a:pt x="328" y="207"/>
                  </a:lnTo>
                  <a:lnTo>
                    <a:pt x="369" y="168"/>
                  </a:lnTo>
                  <a:lnTo>
                    <a:pt x="403" y="139"/>
                  </a:lnTo>
                  <a:lnTo>
                    <a:pt x="452" y="119"/>
                  </a:lnTo>
                  <a:lnTo>
                    <a:pt x="512" y="105"/>
                  </a:lnTo>
                  <a:lnTo>
                    <a:pt x="513" y="63"/>
                  </a:lnTo>
                  <a:lnTo>
                    <a:pt x="463" y="61"/>
                  </a:lnTo>
                  <a:lnTo>
                    <a:pt x="445" y="29"/>
                  </a:lnTo>
                  <a:lnTo>
                    <a:pt x="411" y="16"/>
                  </a:lnTo>
                  <a:lnTo>
                    <a:pt x="340" y="11"/>
                  </a:lnTo>
                  <a:lnTo>
                    <a:pt x="304" y="0"/>
                  </a:lnTo>
                  <a:lnTo>
                    <a:pt x="274" y="7"/>
                  </a:lnTo>
                  <a:lnTo>
                    <a:pt x="268" y="29"/>
                  </a:lnTo>
                  <a:lnTo>
                    <a:pt x="252" y="61"/>
                  </a:lnTo>
                  <a:lnTo>
                    <a:pt x="225" y="81"/>
                  </a:lnTo>
                  <a:lnTo>
                    <a:pt x="124" y="88"/>
                  </a:lnTo>
                  <a:lnTo>
                    <a:pt x="90" y="119"/>
                  </a:lnTo>
                  <a:lnTo>
                    <a:pt x="47" y="12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127500" y="4044950"/>
              <a:ext cx="823913" cy="566738"/>
            </a:xfrm>
            <a:custGeom>
              <a:avLst/>
              <a:gdLst>
                <a:gd name="T0" fmla="*/ 2147483646 w 519"/>
                <a:gd name="T1" fmla="*/ 2147483646 h 357"/>
                <a:gd name="T2" fmla="*/ 2147483646 w 519"/>
                <a:gd name="T3" fmla="*/ 2147483646 h 357"/>
                <a:gd name="T4" fmla="*/ 2147483646 w 519"/>
                <a:gd name="T5" fmla="*/ 2147483646 h 357"/>
                <a:gd name="T6" fmla="*/ 2147483646 w 519"/>
                <a:gd name="T7" fmla="*/ 2147483646 h 357"/>
                <a:gd name="T8" fmla="*/ 2147483646 w 519"/>
                <a:gd name="T9" fmla="*/ 2147483646 h 357"/>
                <a:gd name="T10" fmla="*/ 2147483646 w 519"/>
                <a:gd name="T11" fmla="*/ 2147483646 h 357"/>
                <a:gd name="T12" fmla="*/ 2147483646 w 519"/>
                <a:gd name="T13" fmla="*/ 2147483646 h 357"/>
                <a:gd name="T14" fmla="*/ 2147483646 w 519"/>
                <a:gd name="T15" fmla="*/ 2147483646 h 357"/>
                <a:gd name="T16" fmla="*/ 2147483646 w 519"/>
                <a:gd name="T17" fmla="*/ 2147483646 h 357"/>
                <a:gd name="T18" fmla="*/ 2147483646 w 519"/>
                <a:gd name="T19" fmla="*/ 2147483646 h 357"/>
                <a:gd name="T20" fmla="*/ 2147483646 w 519"/>
                <a:gd name="T21" fmla="*/ 2147483646 h 357"/>
                <a:gd name="T22" fmla="*/ 2147483646 w 519"/>
                <a:gd name="T23" fmla="*/ 2147483646 h 357"/>
                <a:gd name="T24" fmla="*/ 2147483646 w 519"/>
                <a:gd name="T25" fmla="*/ 0 h 357"/>
                <a:gd name="T26" fmla="*/ 2147483646 w 519"/>
                <a:gd name="T27" fmla="*/ 2147483646 h 357"/>
                <a:gd name="T28" fmla="*/ 2147483646 w 519"/>
                <a:gd name="T29" fmla="*/ 2147483646 h 357"/>
                <a:gd name="T30" fmla="*/ 2147483646 w 519"/>
                <a:gd name="T31" fmla="*/ 2147483646 h 357"/>
                <a:gd name="T32" fmla="*/ 2147483646 w 519"/>
                <a:gd name="T33" fmla="*/ 2147483646 h 357"/>
                <a:gd name="T34" fmla="*/ 2147483646 w 519"/>
                <a:gd name="T35" fmla="*/ 2147483646 h 357"/>
                <a:gd name="T36" fmla="*/ 2147483646 w 519"/>
                <a:gd name="T37" fmla="*/ 2147483646 h 357"/>
                <a:gd name="T38" fmla="*/ 2147483646 w 519"/>
                <a:gd name="T39" fmla="*/ 2147483646 h 357"/>
                <a:gd name="T40" fmla="*/ 2147483646 w 519"/>
                <a:gd name="T41" fmla="*/ 2147483646 h 357"/>
                <a:gd name="T42" fmla="*/ 2147483646 w 519"/>
                <a:gd name="T43" fmla="*/ 2147483646 h 357"/>
                <a:gd name="T44" fmla="*/ 2147483646 w 519"/>
                <a:gd name="T45" fmla="*/ 2147483646 h 357"/>
                <a:gd name="T46" fmla="*/ 2147483646 w 519"/>
                <a:gd name="T47" fmla="*/ 2147483646 h 357"/>
                <a:gd name="T48" fmla="*/ 2147483646 w 519"/>
                <a:gd name="T49" fmla="*/ 2147483646 h 357"/>
                <a:gd name="T50" fmla="*/ 0 w 519"/>
                <a:gd name="T51" fmla="*/ 2147483646 h 357"/>
                <a:gd name="T52" fmla="*/ 2147483646 w 519"/>
                <a:gd name="T53" fmla="*/ 2147483646 h 357"/>
                <a:gd name="T54" fmla="*/ 2147483646 w 519"/>
                <a:gd name="T55" fmla="*/ 2147483646 h 357"/>
                <a:gd name="T56" fmla="*/ 2147483646 w 519"/>
                <a:gd name="T57" fmla="*/ 2147483646 h 357"/>
                <a:gd name="T58" fmla="*/ 2147483646 w 519"/>
                <a:gd name="T59" fmla="*/ 2147483646 h 357"/>
                <a:gd name="T60" fmla="*/ 2147483646 w 519"/>
                <a:gd name="T61" fmla="*/ 2147483646 h 357"/>
                <a:gd name="T62" fmla="*/ 2147483646 w 519"/>
                <a:gd name="T63" fmla="*/ 2147483646 h 357"/>
                <a:gd name="T64" fmla="*/ 2147483646 w 519"/>
                <a:gd name="T65" fmla="*/ 2147483646 h 357"/>
                <a:gd name="T66" fmla="*/ 2147483646 w 519"/>
                <a:gd name="T67" fmla="*/ 2147483646 h 357"/>
                <a:gd name="T68" fmla="*/ 2147483646 w 519"/>
                <a:gd name="T69" fmla="*/ 2147483646 h 3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"/>
                <a:gd name="T106" fmla="*/ 0 h 357"/>
                <a:gd name="T107" fmla="*/ 519 w 519"/>
                <a:gd name="T108" fmla="*/ 357 h 3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" h="357">
                  <a:moveTo>
                    <a:pt x="421" y="357"/>
                  </a:moveTo>
                  <a:lnTo>
                    <a:pt x="445" y="319"/>
                  </a:lnTo>
                  <a:lnTo>
                    <a:pt x="466" y="308"/>
                  </a:lnTo>
                  <a:lnTo>
                    <a:pt x="466" y="225"/>
                  </a:lnTo>
                  <a:lnTo>
                    <a:pt x="484" y="209"/>
                  </a:lnTo>
                  <a:lnTo>
                    <a:pt x="479" y="182"/>
                  </a:lnTo>
                  <a:lnTo>
                    <a:pt x="483" y="160"/>
                  </a:lnTo>
                  <a:lnTo>
                    <a:pt x="519" y="144"/>
                  </a:lnTo>
                  <a:lnTo>
                    <a:pt x="506" y="105"/>
                  </a:lnTo>
                  <a:lnTo>
                    <a:pt x="434" y="90"/>
                  </a:lnTo>
                  <a:lnTo>
                    <a:pt x="443" y="45"/>
                  </a:lnTo>
                  <a:lnTo>
                    <a:pt x="423" y="4"/>
                  </a:lnTo>
                  <a:lnTo>
                    <a:pt x="401" y="0"/>
                  </a:lnTo>
                  <a:lnTo>
                    <a:pt x="376" y="7"/>
                  </a:lnTo>
                  <a:lnTo>
                    <a:pt x="371" y="27"/>
                  </a:lnTo>
                  <a:lnTo>
                    <a:pt x="320" y="38"/>
                  </a:lnTo>
                  <a:lnTo>
                    <a:pt x="293" y="72"/>
                  </a:lnTo>
                  <a:lnTo>
                    <a:pt x="292" y="114"/>
                  </a:lnTo>
                  <a:lnTo>
                    <a:pt x="232" y="128"/>
                  </a:lnTo>
                  <a:lnTo>
                    <a:pt x="183" y="148"/>
                  </a:lnTo>
                  <a:lnTo>
                    <a:pt x="149" y="177"/>
                  </a:lnTo>
                  <a:lnTo>
                    <a:pt x="108" y="216"/>
                  </a:lnTo>
                  <a:lnTo>
                    <a:pt x="77" y="227"/>
                  </a:lnTo>
                  <a:lnTo>
                    <a:pt x="21" y="232"/>
                  </a:lnTo>
                  <a:lnTo>
                    <a:pt x="7" y="256"/>
                  </a:lnTo>
                  <a:lnTo>
                    <a:pt x="0" y="286"/>
                  </a:lnTo>
                  <a:lnTo>
                    <a:pt x="38" y="283"/>
                  </a:lnTo>
                  <a:lnTo>
                    <a:pt x="74" y="288"/>
                  </a:lnTo>
                  <a:lnTo>
                    <a:pt x="108" y="277"/>
                  </a:lnTo>
                  <a:lnTo>
                    <a:pt x="133" y="245"/>
                  </a:lnTo>
                  <a:lnTo>
                    <a:pt x="167" y="243"/>
                  </a:lnTo>
                  <a:lnTo>
                    <a:pt x="209" y="285"/>
                  </a:lnTo>
                  <a:lnTo>
                    <a:pt x="266" y="326"/>
                  </a:lnTo>
                  <a:lnTo>
                    <a:pt x="342" y="340"/>
                  </a:lnTo>
                  <a:lnTo>
                    <a:pt x="421" y="35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127500" y="4044950"/>
              <a:ext cx="823913" cy="566738"/>
            </a:xfrm>
            <a:custGeom>
              <a:avLst/>
              <a:gdLst>
                <a:gd name="T0" fmla="*/ 668338 w 519"/>
                <a:gd name="T1" fmla="*/ 566738 h 357"/>
                <a:gd name="T2" fmla="*/ 706438 w 519"/>
                <a:gd name="T3" fmla="*/ 506413 h 357"/>
                <a:gd name="T4" fmla="*/ 739775 w 519"/>
                <a:gd name="T5" fmla="*/ 488950 h 357"/>
                <a:gd name="T6" fmla="*/ 739775 w 519"/>
                <a:gd name="T7" fmla="*/ 357188 h 357"/>
                <a:gd name="T8" fmla="*/ 768350 w 519"/>
                <a:gd name="T9" fmla="*/ 331788 h 357"/>
                <a:gd name="T10" fmla="*/ 760413 w 519"/>
                <a:gd name="T11" fmla="*/ 288925 h 357"/>
                <a:gd name="T12" fmla="*/ 766763 w 519"/>
                <a:gd name="T13" fmla="*/ 254000 h 357"/>
                <a:gd name="T14" fmla="*/ 823913 w 519"/>
                <a:gd name="T15" fmla="*/ 228600 h 357"/>
                <a:gd name="T16" fmla="*/ 803275 w 519"/>
                <a:gd name="T17" fmla="*/ 166688 h 357"/>
                <a:gd name="T18" fmla="*/ 688975 w 519"/>
                <a:gd name="T19" fmla="*/ 142875 h 357"/>
                <a:gd name="T20" fmla="*/ 703263 w 519"/>
                <a:gd name="T21" fmla="*/ 71438 h 357"/>
                <a:gd name="T22" fmla="*/ 671513 w 519"/>
                <a:gd name="T23" fmla="*/ 6350 h 357"/>
                <a:gd name="T24" fmla="*/ 636588 w 519"/>
                <a:gd name="T25" fmla="*/ 0 h 357"/>
                <a:gd name="T26" fmla="*/ 596900 w 519"/>
                <a:gd name="T27" fmla="*/ 11113 h 357"/>
                <a:gd name="T28" fmla="*/ 588963 w 519"/>
                <a:gd name="T29" fmla="*/ 42863 h 357"/>
                <a:gd name="T30" fmla="*/ 508000 w 519"/>
                <a:gd name="T31" fmla="*/ 60325 h 357"/>
                <a:gd name="T32" fmla="*/ 465138 w 519"/>
                <a:gd name="T33" fmla="*/ 114300 h 357"/>
                <a:gd name="T34" fmla="*/ 463550 w 519"/>
                <a:gd name="T35" fmla="*/ 180975 h 357"/>
                <a:gd name="T36" fmla="*/ 368300 w 519"/>
                <a:gd name="T37" fmla="*/ 203200 h 357"/>
                <a:gd name="T38" fmla="*/ 290513 w 519"/>
                <a:gd name="T39" fmla="*/ 234950 h 357"/>
                <a:gd name="T40" fmla="*/ 236538 w 519"/>
                <a:gd name="T41" fmla="*/ 280988 h 357"/>
                <a:gd name="T42" fmla="*/ 171450 w 519"/>
                <a:gd name="T43" fmla="*/ 342900 h 357"/>
                <a:gd name="T44" fmla="*/ 122238 w 519"/>
                <a:gd name="T45" fmla="*/ 360363 h 357"/>
                <a:gd name="T46" fmla="*/ 33338 w 519"/>
                <a:gd name="T47" fmla="*/ 368300 h 357"/>
                <a:gd name="T48" fmla="*/ 11113 w 519"/>
                <a:gd name="T49" fmla="*/ 406400 h 357"/>
                <a:gd name="T50" fmla="*/ 0 w 519"/>
                <a:gd name="T51" fmla="*/ 454025 h 357"/>
                <a:gd name="T52" fmla="*/ 60325 w 519"/>
                <a:gd name="T53" fmla="*/ 449263 h 357"/>
                <a:gd name="T54" fmla="*/ 117475 w 519"/>
                <a:gd name="T55" fmla="*/ 457200 h 357"/>
                <a:gd name="T56" fmla="*/ 171450 w 519"/>
                <a:gd name="T57" fmla="*/ 439738 h 357"/>
                <a:gd name="T58" fmla="*/ 211138 w 519"/>
                <a:gd name="T59" fmla="*/ 388938 h 357"/>
                <a:gd name="T60" fmla="*/ 265113 w 519"/>
                <a:gd name="T61" fmla="*/ 385763 h 357"/>
                <a:gd name="T62" fmla="*/ 331788 w 519"/>
                <a:gd name="T63" fmla="*/ 452438 h 357"/>
                <a:gd name="T64" fmla="*/ 422275 w 519"/>
                <a:gd name="T65" fmla="*/ 517525 h 357"/>
                <a:gd name="T66" fmla="*/ 542925 w 519"/>
                <a:gd name="T67" fmla="*/ 539750 h 357"/>
                <a:gd name="T68" fmla="*/ 668338 w 519"/>
                <a:gd name="T69" fmla="*/ 566738 h 3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"/>
                <a:gd name="T106" fmla="*/ 0 h 357"/>
                <a:gd name="T107" fmla="*/ 519 w 519"/>
                <a:gd name="T108" fmla="*/ 357 h 3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" h="357">
                  <a:moveTo>
                    <a:pt x="421" y="357"/>
                  </a:moveTo>
                  <a:lnTo>
                    <a:pt x="445" y="319"/>
                  </a:lnTo>
                  <a:lnTo>
                    <a:pt x="466" y="308"/>
                  </a:lnTo>
                  <a:lnTo>
                    <a:pt x="466" y="225"/>
                  </a:lnTo>
                  <a:lnTo>
                    <a:pt x="484" y="209"/>
                  </a:lnTo>
                  <a:lnTo>
                    <a:pt x="479" y="182"/>
                  </a:lnTo>
                  <a:lnTo>
                    <a:pt x="483" y="160"/>
                  </a:lnTo>
                  <a:lnTo>
                    <a:pt x="519" y="144"/>
                  </a:lnTo>
                  <a:lnTo>
                    <a:pt x="506" y="105"/>
                  </a:lnTo>
                  <a:lnTo>
                    <a:pt x="434" y="90"/>
                  </a:lnTo>
                  <a:lnTo>
                    <a:pt x="443" y="45"/>
                  </a:lnTo>
                  <a:lnTo>
                    <a:pt x="423" y="4"/>
                  </a:lnTo>
                  <a:lnTo>
                    <a:pt x="401" y="0"/>
                  </a:lnTo>
                  <a:lnTo>
                    <a:pt x="376" y="7"/>
                  </a:lnTo>
                  <a:lnTo>
                    <a:pt x="371" y="27"/>
                  </a:lnTo>
                  <a:lnTo>
                    <a:pt x="320" y="38"/>
                  </a:lnTo>
                  <a:lnTo>
                    <a:pt x="293" y="72"/>
                  </a:lnTo>
                  <a:lnTo>
                    <a:pt x="292" y="114"/>
                  </a:lnTo>
                  <a:lnTo>
                    <a:pt x="232" y="128"/>
                  </a:lnTo>
                  <a:lnTo>
                    <a:pt x="183" y="148"/>
                  </a:lnTo>
                  <a:lnTo>
                    <a:pt x="149" y="177"/>
                  </a:lnTo>
                  <a:lnTo>
                    <a:pt x="108" y="216"/>
                  </a:lnTo>
                  <a:lnTo>
                    <a:pt x="77" y="227"/>
                  </a:lnTo>
                  <a:lnTo>
                    <a:pt x="21" y="232"/>
                  </a:lnTo>
                  <a:lnTo>
                    <a:pt x="7" y="256"/>
                  </a:lnTo>
                  <a:lnTo>
                    <a:pt x="0" y="286"/>
                  </a:lnTo>
                  <a:lnTo>
                    <a:pt x="38" y="283"/>
                  </a:lnTo>
                  <a:lnTo>
                    <a:pt x="74" y="288"/>
                  </a:lnTo>
                  <a:lnTo>
                    <a:pt x="108" y="277"/>
                  </a:lnTo>
                  <a:lnTo>
                    <a:pt x="133" y="245"/>
                  </a:lnTo>
                  <a:lnTo>
                    <a:pt x="167" y="243"/>
                  </a:lnTo>
                  <a:lnTo>
                    <a:pt x="209" y="285"/>
                  </a:lnTo>
                  <a:lnTo>
                    <a:pt x="266" y="326"/>
                  </a:lnTo>
                  <a:lnTo>
                    <a:pt x="342" y="340"/>
                  </a:lnTo>
                  <a:lnTo>
                    <a:pt x="421" y="357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373563" y="3376613"/>
              <a:ext cx="463550" cy="428625"/>
            </a:xfrm>
            <a:custGeom>
              <a:avLst/>
              <a:gdLst>
                <a:gd name="T0" fmla="*/ 2147483646 w 292"/>
                <a:gd name="T1" fmla="*/ 2147483646 h 270"/>
                <a:gd name="T2" fmla="*/ 2147483646 w 292"/>
                <a:gd name="T3" fmla="*/ 2147483646 h 270"/>
                <a:gd name="T4" fmla="*/ 2147483646 w 292"/>
                <a:gd name="T5" fmla="*/ 2147483646 h 270"/>
                <a:gd name="T6" fmla="*/ 2147483646 w 292"/>
                <a:gd name="T7" fmla="*/ 2147483646 h 270"/>
                <a:gd name="T8" fmla="*/ 2147483646 w 292"/>
                <a:gd name="T9" fmla="*/ 2147483646 h 270"/>
                <a:gd name="T10" fmla="*/ 2147483646 w 292"/>
                <a:gd name="T11" fmla="*/ 2147483646 h 270"/>
                <a:gd name="T12" fmla="*/ 2147483646 w 292"/>
                <a:gd name="T13" fmla="*/ 2147483646 h 270"/>
                <a:gd name="T14" fmla="*/ 2147483646 w 292"/>
                <a:gd name="T15" fmla="*/ 2147483646 h 270"/>
                <a:gd name="T16" fmla="*/ 2147483646 w 292"/>
                <a:gd name="T17" fmla="*/ 2147483646 h 270"/>
                <a:gd name="T18" fmla="*/ 2147483646 w 292"/>
                <a:gd name="T19" fmla="*/ 2147483646 h 270"/>
                <a:gd name="T20" fmla="*/ 2147483646 w 292"/>
                <a:gd name="T21" fmla="*/ 2147483646 h 270"/>
                <a:gd name="T22" fmla="*/ 2147483646 w 292"/>
                <a:gd name="T23" fmla="*/ 2147483646 h 270"/>
                <a:gd name="T24" fmla="*/ 2147483646 w 292"/>
                <a:gd name="T25" fmla="*/ 2147483646 h 270"/>
                <a:gd name="T26" fmla="*/ 2147483646 w 292"/>
                <a:gd name="T27" fmla="*/ 2147483646 h 270"/>
                <a:gd name="T28" fmla="*/ 2147483646 w 292"/>
                <a:gd name="T29" fmla="*/ 2147483646 h 270"/>
                <a:gd name="T30" fmla="*/ 2147483646 w 292"/>
                <a:gd name="T31" fmla="*/ 0 h 270"/>
                <a:gd name="T32" fmla="*/ 2147483646 w 292"/>
                <a:gd name="T33" fmla="*/ 2147483646 h 270"/>
                <a:gd name="T34" fmla="*/ 2147483646 w 292"/>
                <a:gd name="T35" fmla="*/ 2147483646 h 270"/>
                <a:gd name="T36" fmla="*/ 2147483646 w 292"/>
                <a:gd name="T37" fmla="*/ 2147483646 h 270"/>
                <a:gd name="T38" fmla="*/ 2147483646 w 292"/>
                <a:gd name="T39" fmla="*/ 2147483646 h 270"/>
                <a:gd name="T40" fmla="*/ 0 w 292"/>
                <a:gd name="T41" fmla="*/ 2147483646 h 270"/>
                <a:gd name="T42" fmla="*/ 2147483646 w 292"/>
                <a:gd name="T43" fmla="*/ 2147483646 h 2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2"/>
                <a:gd name="T67" fmla="*/ 0 h 270"/>
                <a:gd name="T68" fmla="*/ 292 w 292"/>
                <a:gd name="T69" fmla="*/ 270 h 2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2" h="270">
                  <a:moveTo>
                    <a:pt x="18" y="252"/>
                  </a:moveTo>
                  <a:lnTo>
                    <a:pt x="106" y="245"/>
                  </a:lnTo>
                  <a:lnTo>
                    <a:pt x="140" y="255"/>
                  </a:lnTo>
                  <a:lnTo>
                    <a:pt x="165" y="270"/>
                  </a:lnTo>
                  <a:lnTo>
                    <a:pt x="196" y="266"/>
                  </a:lnTo>
                  <a:lnTo>
                    <a:pt x="245" y="234"/>
                  </a:lnTo>
                  <a:lnTo>
                    <a:pt x="266" y="199"/>
                  </a:lnTo>
                  <a:lnTo>
                    <a:pt x="281" y="117"/>
                  </a:lnTo>
                  <a:lnTo>
                    <a:pt x="292" y="90"/>
                  </a:lnTo>
                  <a:lnTo>
                    <a:pt x="272" y="46"/>
                  </a:lnTo>
                  <a:lnTo>
                    <a:pt x="266" y="32"/>
                  </a:lnTo>
                  <a:lnTo>
                    <a:pt x="239" y="5"/>
                  </a:lnTo>
                  <a:lnTo>
                    <a:pt x="183" y="10"/>
                  </a:lnTo>
                  <a:lnTo>
                    <a:pt x="144" y="3"/>
                  </a:lnTo>
                  <a:lnTo>
                    <a:pt x="93" y="12"/>
                  </a:lnTo>
                  <a:lnTo>
                    <a:pt x="45" y="0"/>
                  </a:lnTo>
                  <a:lnTo>
                    <a:pt x="41" y="16"/>
                  </a:lnTo>
                  <a:lnTo>
                    <a:pt x="25" y="34"/>
                  </a:lnTo>
                  <a:lnTo>
                    <a:pt x="7" y="68"/>
                  </a:lnTo>
                  <a:lnTo>
                    <a:pt x="16" y="135"/>
                  </a:lnTo>
                  <a:lnTo>
                    <a:pt x="0" y="205"/>
                  </a:lnTo>
                  <a:lnTo>
                    <a:pt x="18" y="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73563" y="3376613"/>
              <a:ext cx="463550" cy="428625"/>
            </a:xfrm>
            <a:custGeom>
              <a:avLst/>
              <a:gdLst>
                <a:gd name="T0" fmla="*/ 2147483646 w 292"/>
                <a:gd name="T1" fmla="*/ 2147483646 h 270"/>
                <a:gd name="T2" fmla="*/ 2147483646 w 292"/>
                <a:gd name="T3" fmla="*/ 2147483646 h 270"/>
                <a:gd name="T4" fmla="*/ 2147483646 w 292"/>
                <a:gd name="T5" fmla="*/ 2147483646 h 270"/>
                <a:gd name="T6" fmla="*/ 2147483646 w 292"/>
                <a:gd name="T7" fmla="*/ 2147483646 h 270"/>
                <a:gd name="T8" fmla="*/ 2147483646 w 292"/>
                <a:gd name="T9" fmla="*/ 2147483646 h 270"/>
                <a:gd name="T10" fmla="*/ 2147483646 w 292"/>
                <a:gd name="T11" fmla="*/ 2147483646 h 270"/>
                <a:gd name="T12" fmla="*/ 2147483646 w 292"/>
                <a:gd name="T13" fmla="*/ 2147483646 h 270"/>
                <a:gd name="T14" fmla="*/ 2147483646 w 292"/>
                <a:gd name="T15" fmla="*/ 2147483646 h 270"/>
                <a:gd name="T16" fmla="*/ 2147483646 w 292"/>
                <a:gd name="T17" fmla="*/ 2147483646 h 270"/>
                <a:gd name="T18" fmla="*/ 2147483646 w 292"/>
                <a:gd name="T19" fmla="*/ 2147483646 h 270"/>
                <a:gd name="T20" fmla="*/ 2147483646 w 292"/>
                <a:gd name="T21" fmla="*/ 2147483646 h 270"/>
                <a:gd name="T22" fmla="*/ 2147483646 w 292"/>
                <a:gd name="T23" fmla="*/ 2147483646 h 270"/>
                <a:gd name="T24" fmla="*/ 2147483646 w 292"/>
                <a:gd name="T25" fmla="*/ 2147483646 h 270"/>
                <a:gd name="T26" fmla="*/ 2147483646 w 292"/>
                <a:gd name="T27" fmla="*/ 2147483646 h 270"/>
                <a:gd name="T28" fmla="*/ 2147483646 w 292"/>
                <a:gd name="T29" fmla="*/ 2147483646 h 270"/>
                <a:gd name="T30" fmla="*/ 2147483646 w 292"/>
                <a:gd name="T31" fmla="*/ 0 h 270"/>
                <a:gd name="T32" fmla="*/ 2147483646 w 292"/>
                <a:gd name="T33" fmla="*/ 2147483646 h 270"/>
                <a:gd name="T34" fmla="*/ 2147483646 w 292"/>
                <a:gd name="T35" fmla="*/ 2147483646 h 270"/>
                <a:gd name="T36" fmla="*/ 2147483646 w 292"/>
                <a:gd name="T37" fmla="*/ 2147483646 h 270"/>
                <a:gd name="T38" fmla="*/ 2147483646 w 292"/>
                <a:gd name="T39" fmla="*/ 2147483646 h 270"/>
                <a:gd name="T40" fmla="*/ 0 w 292"/>
                <a:gd name="T41" fmla="*/ 2147483646 h 270"/>
                <a:gd name="T42" fmla="*/ 2147483646 w 292"/>
                <a:gd name="T43" fmla="*/ 2147483646 h 2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2"/>
                <a:gd name="T67" fmla="*/ 0 h 270"/>
                <a:gd name="T68" fmla="*/ 292 w 292"/>
                <a:gd name="T69" fmla="*/ 270 h 2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2" h="270">
                  <a:moveTo>
                    <a:pt x="18" y="252"/>
                  </a:moveTo>
                  <a:lnTo>
                    <a:pt x="106" y="245"/>
                  </a:lnTo>
                  <a:lnTo>
                    <a:pt x="140" y="255"/>
                  </a:lnTo>
                  <a:lnTo>
                    <a:pt x="165" y="270"/>
                  </a:lnTo>
                  <a:lnTo>
                    <a:pt x="196" y="266"/>
                  </a:lnTo>
                  <a:lnTo>
                    <a:pt x="245" y="234"/>
                  </a:lnTo>
                  <a:lnTo>
                    <a:pt x="266" y="199"/>
                  </a:lnTo>
                  <a:lnTo>
                    <a:pt x="281" y="117"/>
                  </a:lnTo>
                  <a:lnTo>
                    <a:pt x="292" y="90"/>
                  </a:lnTo>
                  <a:lnTo>
                    <a:pt x="272" y="46"/>
                  </a:lnTo>
                  <a:lnTo>
                    <a:pt x="266" y="32"/>
                  </a:lnTo>
                  <a:lnTo>
                    <a:pt x="239" y="5"/>
                  </a:lnTo>
                  <a:lnTo>
                    <a:pt x="183" y="10"/>
                  </a:lnTo>
                  <a:lnTo>
                    <a:pt x="144" y="3"/>
                  </a:lnTo>
                  <a:lnTo>
                    <a:pt x="93" y="12"/>
                  </a:lnTo>
                  <a:lnTo>
                    <a:pt x="45" y="0"/>
                  </a:lnTo>
                  <a:lnTo>
                    <a:pt x="41" y="16"/>
                  </a:lnTo>
                  <a:lnTo>
                    <a:pt x="25" y="34"/>
                  </a:lnTo>
                  <a:lnTo>
                    <a:pt x="7" y="68"/>
                  </a:lnTo>
                  <a:lnTo>
                    <a:pt x="16" y="135"/>
                  </a:lnTo>
                  <a:lnTo>
                    <a:pt x="0" y="205"/>
                  </a:lnTo>
                  <a:lnTo>
                    <a:pt x="18" y="252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000500" y="2838450"/>
              <a:ext cx="749300" cy="557213"/>
            </a:xfrm>
            <a:custGeom>
              <a:avLst/>
              <a:gdLst>
                <a:gd name="T0" fmla="*/ 2147483646 w 472"/>
                <a:gd name="T1" fmla="*/ 2147483646 h 351"/>
                <a:gd name="T2" fmla="*/ 2147483646 w 472"/>
                <a:gd name="T3" fmla="*/ 2147483646 h 351"/>
                <a:gd name="T4" fmla="*/ 2147483646 w 472"/>
                <a:gd name="T5" fmla="*/ 2147483646 h 351"/>
                <a:gd name="T6" fmla="*/ 2147483646 w 472"/>
                <a:gd name="T7" fmla="*/ 2147483646 h 351"/>
                <a:gd name="T8" fmla="*/ 2147483646 w 472"/>
                <a:gd name="T9" fmla="*/ 2147483646 h 351"/>
                <a:gd name="T10" fmla="*/ 2147483646 w 472"/>
                <a:gd name="T11" fmla="*/ 2147483646 h 351"/>
                <a:gd name="T12" fmla="*/ 2147483646 w 472"/>
                <a:gd name="T13" fmla="*/ 0 h 351"/>
                <a:gd name="T14" fmla="*/ 2147483646 w 472"/>
                <a:gd name="T15" fmla="*/ 2147483646 h 351"/>
                <a:gd name="T16" fmla="*/ 2147483646 w 472"/>
                <a:gd name="T17" fmla="*/ 2147483646 h 351"/>
                <a:gd name="T18" fmla="*/ 2147483646 w 472"/>
                <a:gd name="T19" fmla="*/ 2147483646 h 351"/>
                <a:gd name="T20" fmla="*/ 2147483646 w 472"/>
                <a:gd name="T21" fmla="*/ 2147483646 h 351"/>
                <a:gd name="T22" fmla="*/ 2147483646 w 472"/>
                <a:gd name="T23" fmla="*/ 2147483646 h 351"/>
                <a:gd name="T24" fmla="*/ 2147483646 w 472"/>
                <a:gd name="T25" fmla="*/ 2147483646 h 351"/>
                <a:gd name="T26" fmla="*/ 2147483646 w 472"/>
                <a:gd name="T27" fmla="*/ 2147483646 h 351"/>
                <a:gd name="T28" fmla="*/ 2147483646 w 472"/>
                <a:gd name="T29" fmla="*/ 2147483646 h 351"/>
                <a:gd name="T30" fmla="*/ 0 w 472"/>
                <a:gd name="T31" fmla="*/ 2147483646 h 351"/>
                <a:gd name="T32" fmla="*/ 2147483646 w 472"/>
                <a:gd name="T33" fmla="*/ 2147483646 h 351"/>
                <a:gd name="T34" fmla="*/ 2147483646 w 472"/>
                <a:gd name="T35" fmla="*/ 2147483646 h 351"/>
                <a:gd name="T36" fmla="*/ 2147483646 w 472"/>
                <a:gd name="T37" fmla="*/ 2147483646 h 351"/>
                <a:gd name="T38" fmla="*/ 2147483646 w 472"/>
                <a:gd name="T39" fmla="*/ 2147483646 h 351"/>
                <a:gd name="T40" fmla="*/ 2147483646 w 472"/>
                <a:gd name="T41" fmla="*/ 2147483646 h 351"/>
                <a:gd name="T42" fmla="*/ 2147483646 w 472"/>
                <a:gd name="T43" fmla="*/ 2147483646 h 351"/>
                <a:gd name="T44" fmla="*/ 2147483646 w 472"/>
                <a:gd name="T45" fmla="*/ 2147483646 h 351"/>
                <a:gd name="T46" fmla="*/ 2147483646 w 472"/>
                <a:gd name="T47" fmla="*/ 2147483646 h 351"/>
                <a:gd name="T48" fmla="*/ 2147483646 w 472"/>
                <a:gd name="T49" fmla="*/ 2147483646 h 351"/>
                <a:gd name="T50" fmla="*/ 2147483646 w 472"/>
                <a:gd name="T51" fmla="*/ 2147483646 h 351"/>
                <a:gd name="T52" fmla="*/ 2147483646 w 472"/>
                <a:gd name="T53" fmla="*/ 2147483646 h 351"/>
                <a:gd name="T54" fmla="*/ 2147483646 w 472"/>
                <a:gd name="T55" fmla="*/ 2147483646 h 351"/>
                <a:gd name="T56" fmla="*/ 2147483646 w 472"/>
                <a:gd name="T57" fmla="*/ 2147483646 h 351"/>
                <a:gd name="T58" fmla="*/ 2147483646 w 472"/>
                <a:gd name="T59" fmla="*/ 2147483646 h 351"/>
                <a:gd name="T60" fmla="*/ 2147483646 w 472"/>
                <a:gd name="T61" fmla="*/ 2147483646 h 351"/>
                <a:gd name="T62" fmla="*/ 2147483646 w 472"/>
                <a:gd name="T63" fmla="*/ 2147483646 h 351"/>
                <a:gd name="T64" fmla="*/ 2147483646 w 472"/>
                <a:gd name="T65" fmla="*/ 2147483646 h 351"/>
                <a:gd name="T66" fmla="*/ 2147483646 w 472"/>
                <a:gd name="T67" fmla="*/ 2147483646 h 351"/>
                <a:gd name="T68" fmla="*/ 2147483646 w 472"/>
                <a:gd name="T69" fmla="*/ 2147483646 h 351"/>
                <a:gd name="T70" fmla="*/ 2147483646 w 472"/>
                <a:gd name="T71" fmla="*/ 2147483646 h 3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2"/>
                <a:gd name="T109" fmla="*/ 0 h 351"/>
                <a:gd name="T110" fmla="*/ 472 w 472"/>
                <a:gd name="T111" fmla="*/ 351 h 3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2" h="351">
                  <a:moveTo>
                    <a:pt x="413" y="121"/>
                  </a:moveTo>
                  <a:lnTo>
                    <a:pt x="422" y="58"/>
                  </a:lnTo>
                  <a:lnTo>
                    <a:pt x="399" y="36"/>
                  </a:lnTo>
                  <a:lnTo>
                    <a:pt x="370" y="30"/>
                  </a:lnTo>
                  <a:lnTo>
                    <a:pt x="352" y="21"/>
                  </a:lnTo>
                  <a:lnTo>
                    <a:pt x="330" y="14"/>
                  </a:lnTo>
                  <a:lnTo>
                    <a:pt x="319" y="0"/>
                  </a:lnTo>
                  <a:lnTo>
                    <a:pt x="278" y="2"/>
                  </a:lnTo>
                  <a:lnTo>
                    <a:pt x="249" y="11"/>
                  </a:lnTo>
                  <a:lnTo>
                    <a:pt x="247" y="23"/>
                  </a:lnTo>
                  <a:lnTo>
                    <a:pt x="220" y="41"/>
                  </a:lnTo>
                  <a:lnTo>
                    <a:pt x="164" y="54"/>
                  </a:lnTo>
                  <a:lnTo>
                    <a:pt x="114" y="83"/>
                  </a:lnTo>
                  <a:lnTo>
                    <a:pt x="85" y="92"/>
                  </a:lnTo>
                  <a:lnTo>
                    <a:pt x="71" y="112"/>
                  </a:lnTo>
                  <a:lnTo>
                    <a:pt x="0" y="184"/>
                  </a:lnTo>
                  <a:lnTo>
                    <a:pt x="4" y="193"/>
                  </a:lnTo>
                  <a:lnTo>
                    <a:pt x="17" y="214"/>
                  </a:lnTo>
                  <a:lnTo>
                    <a:pt x="20" y="241"/>
                  </a:lnTo>
                  <a:lnTo>
                    <a:pt x="60" y="250"/>
                  </a:lnTo>
                  <a:lnTo>
                    <a:pt x="128" y="263"/>
                  </a:lnTo>
                  <a:lnTo>
                    <a:pt x="152" y="293"/>
                  </a:lnTo>
                  <a:lnTo>
                    <a:pt x="200" y="308"/>
                  </a:lnTo>
                  <a:lnTo>
                    <a:pt x="217" y="326"/>
                  </a:lnTo>
                  <a:lnTo>
                    <a:pt x="231" y="335"/>
                  </a:lnTo>
                  <a:lnTo>
                    <a:pt x="280" y="339"/>
                  </a:lnTo>
                  <a:lnTo>
                    <a:pt x="328" y="351"/>
                  </a:lnTo>
                  <a:lnTo>
                    <a:pt x="379" y="342"/>
                  </a:lnTo>
                  <a:lnTo>
                    <a:pt x="418" y="349"/>
                  </a:lnTo>
                  <a:lnTo>
                    <a:pt x="472" y="344"/>
                  </a:lnTo>
                  <a:lnTo>
                    <a:pt x="449" y="306"/>
                  </a:lnTo>
                  <a:lnTo>
                    <a:pt x="444" y="259"/>
                  </a:lnTo>
                  <a:lnTo>
                    <a:pt x="451" y="225"/>
                  </a:lnTo>
                  <a:lnTo>
                    <a:pt x="420" y="212"/>
                  </a:lnTo>
                  <a:lnTo>
                    <a:pt x="415" y="184"/>
                  </a:lnTo>
                  <a:lnTo>
                    <a:pt x="413" y="12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000500" y="2838450"/>
              <a:ext cx="749300" cy="557213"/>
            </a:xfrm>
            <a:custGeom>
              <a:avLst/>
              <a:gdLst>
                <a:gd name="T0" fmla="*/ 2147483646 w 472"/>
                <a:gd name="T1" fmla="*/ 2147483646 h 351"/>
                <a:gd name="T2" fmla="*/ 2147483646 w 472"/>
                <a:gd name="T3" fmla="*/ 2147483646 h 351"/>
                <a:gd name="T4" fmla="*/ 2147483646 w 472"/>
                <a:gd name="T5" fmla="*/ 2147483646 h 351"/>
                <a:gd name="T6" fmla="*/ 2147483646 w 472"/>
                <a:gd name="T7" fmla="*/ 2147483646 h 351"/>
                <a:gd name="T8" fmla="*/ 2147483646 w 472"/>
                <a:gd name="T9" fmla="*/ 2147483646 h 351"/>
                <a:gd name="T10" fmla="*/ 2147483646 w 472"/>
                <a:gd name="T11" fmla="*/ 2147483646 h 351"/>
                <a:gd name="T12" fmla="*/ 2147483646 w 472"/>
                <a:gd name="T13" fmla="*/ 0 h 351"/>
                <a:gd name="T14" fmla="*/ 2147483646 w 472"/>
                <a:gd name="T15" fmla="*/ 2147483646 h 351"/>
                <a:gd name="T16" fmla="*/ 2147483646 w 472"/>
                <a:gd name="T17" fmla="*/ 2147483646 h 351"/>
                <a:gd name="T18" fmla="*/ 2147483646 w 472"/>
                <a:gd name="T19" fmla="*/ 2147483646 h 351"/>
                <a:gd name="T20" fmla="*/ 2147483646 w 472"/>
                <a:gd name="T21" fmla="*/ 2147483646 h 351"/>
                <a:gd name="T22" fmla="*/ 2147483646 w 472"/>
                <a:gd name="T23" fmla="*/ 2147483646 h 351"/>
                <a:gd name="T24" fmla="*/ 2147483646 w 472"/>
                <a:gd name="T25" fmla="*/ 2147483646 h 351"/>
                <a:gd name="T26" fmla="*/ 2147483646 w 472"/>
                <a:gd name="T27" fmla="*/ 2147483646 h 351"/>
                <a:gd name="T28" fmla="*/ 2147483646 w 472"/>
                <a:gd name="T29" fmla="*/ 2147483646 h 351"/>
                <a:gd name="T30" fmla="*/ 0 w 472"/>
                <a:gd name="T31" fmla="*/ 2147483646 h 351"/>
                <a:gd name="T32" fmla="*/ 2147483646 w 472"/>
                <a:gd name="T33" fmla="*/ 2147483646 h 351"/>
                <a:gd name="T34" fmla="*/ 2147483646 w 472"/>
                <a:gd name="T35" fmla="*/ 2147483646 h 351"/>
                <a:gd name="T36" fmla="*/ 2147483646 w 472"/>
                <a:gd name="T37" fmla="*/ 2147483646 h 351"/>
                <a:gd name="T38" fmla="*/ 2147483646 w 472"/>
                <a:gd name="T39" fmla="*/ 2147483646 h 351"/>
                <a:gd name="T40" fmla="*/ 2147483646 w 472"/>
                <a:gd name="T41" fmla="*/ 2147483646 h 351"/>
                <a:gd name="T42" fmla="*/ 2147483646 w 472"/>
                <a:gd name="T43" fmla="*/ 2147483646 h 351"/>
                <a:gd name="T44" fmla="*/ 2147483646 w 472"/>
                <a:gd name="T45" fmla="*/ 2147483646 h 351"/>
                <a:gd name="T46" fmla="*/ 2147483646 w 472"/>
                <a:gd name="T47" fmla="*/ 2147483646 h 351"/>
                <a:gd name="T48" fmla="*/ 2147483646 w 472"/>
                <a:gd name="T49" fmla="*/ 2147483646 h 351"/>
                <a:gd name="T50" fmla="*/ 2147483646 w 472"/>
                <a:gd name="T51" fmla="*/ 2147483646 h 351"/>
                <a:gd name="T52" fmla="*/ 2147483646 w 472"/>
                <a:gd name="T53" fmla="*/ 2147483646 h 351"/>
                <a:gd name="T54" fmla="*/ 2147483646 w 472"/>
                <a:gd name="T55" fmla="*/ 2147483646 h 351"/>
                <a:gd name="T56" fmla="*/ 2147483646 w 472"/>
                <a:gd name="T57" fmla="*/ 2147483646 h 351"/>
                <a:gd name="T58" fmla="*/ 2147483646 w 472"/>
                <a:gd name="T59" fmla="*/ 2147483646 h 351"/>
                <a:gd name="T60" fmla="*/ 2147483646 w 472"/>
                <a:gd name="T61" fmla="*/ 2147483646 h 351"/>
                <a:gd name="T62" fmla="*/ 2147483646 w 472"/>
                <a:gd name="T63" fmla="*/ 2147483646 h 351"/>
                <a:gd name="T64" fmla="*/ 2147483646 w 472"/>
                <a:gd name="T65" fmla="*/ 2147483646 h 351"/>
                <a:gd name="T66" fmla="*/ 2147483646 w 472"/>
                <a:gd name="T67" fmla="*/ 2147483646 h 351"/>
                <a:gd name="T68" fmla="*/ 2147483646 w 472"/>
                <a:gd name="T69" fmla="*/ 2147483646 h 351"/>
                <a:gd name="T70" fmla="*/ 2147483646 w 472"/>
                <a:gd name="T71" fmla="*/ 2147483646 h 3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2"/>
                <a:gd name="T109" fmla="*/ 0 h 351"/>
                <a:gd name="T110" fmla="*/ 472 w 472"/>
                <a:gd name="T111" fmla="*/ 351 h 3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2" h="351">
                  <a:moveTo>
                    <a:pt x="413" y="121"/>
                  </a:moveTo>
                  <a:lnTo>
                    <a:pt x="422" y="58"/>
                  </a:lnTo>
                  <a:lnTo>
                    <a:pt x="399" y="36"/>
                  </a:lnTo>
                  <a:lnTo>
                    <a:pt x="370" y="30"/>
                  </a:lnTo>
                  <a:lnTo>
                    <a:pt x="352" y="21"/>
                  </a:lnTo>
                  <a:lnTo>
                    <a:pt x="330" y="14"/>
                  </a:lnTo>
                  <a:lnTo>
                    <a:pt x="319" y="0"/>
                  </a:lnTo>
                  <a:lnTo>
                    <a:pt x="278" y="2"/>
                  </a:lnTo>
                  <a:lnTo>
                    <a:pt x="249" y="11"/>
                  </a:lnTo>
                  <a:lnTo>
                    <a:pt x="247" y="23"/>
                  </a:lnTo>
                  <a:lnTo>
                    <a:pt x="220" y="41"/>
                  </a:lnTo>
                  <a:lnTo>
                    <a:pt x="164" y="54"/>
                  </a:lnTo>
                  <a:lnTo>
                    <a:pt x="114" y="83"/>
                  </a:lnTo>
                  <a:lnTo>
                    <a:pt x="85" y="92"/>
                  </a:lnTo>
                  <a:lnTo>
                    <a:pt x="71" y="112"/>
                  </a:lnTo>
                  <a:lnTo>
                    <a:pt x="0" y="184"/>
                  </a:lnTo>
                  <a:lnTo>
                    <a:pt x="4" y="193"/>
                  </a:lnTo>
                  <a:lnTo>
                    <a:pt x="17" y="214"/>
                  </a:lnTo>
                  <a:lnTo>
                    <a:pt x="20" y="241"/>
                  </a:lnTo>
                  <a:lnTo>
                    <a:pt x="60" y="250"/>
                  </a:lnTo>
                  <a:lnTo>
                    <a:pt x="128" y="263"/>
                  </a:lnTo>
                  <a:lnTo>
                    <a:pt x="152" y="293"/>
                  </a:lnTo>
                  <a:lnTo>
                    <a:pt x="200" y="308"/>
                  </a:lnTo>
                  <a:lnTo>
                    <a:pt x="217" y="326"/>
                  </a:lnTo>
                  <a:lnTo>
                    <a:pt x="231" y="335"/>
                  </a:lnTo>
                  <a:lnTo>
                    <a:pt x="280" y="339"/>
                  </a:lnTo>
                  <a:lnTo>
                    <a:pt x="328" y="351"/>
                  </a:lnTo>
                  <a:lnTo>
                    <a:pt x="379" y="342"/>
                  </a:lnTo>
                  <a:lnTo>
                    <a:pt x="418" y="349"/>
                  </a:lnTo>
                  <a:lnTo>
                    <a:pt x="472" y="344"/>
                  </a:lnTo>
                  <a:lnTo>
                    <a:pt x="449" y="306"/>
                  </a:lnTo>
                  <a:lnTo>
                    <a:pt x="444" y="259"/>
                  </a:lnTo>
                  <a:lnTo>
                    <a:pt x="451" y="225"/>
                  </a:lnTo>
                  <a:lnTo>
                    <a:pt x="420" y="212"/>
                  </a:lnTo>
                  <a:lnTo>
                    <a:pt x="415" y="184"/>
                  </a:lnTo>
                  <a:lnTo>
                    <a:pt x="413" y="121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132263" y="3765550"/>
              <a:ext cx="592137" cy="393700"/>
            </a:xfrm>
            <a:custGeom>
              <a:avLst/>
              <a:gdLst>
                <a:gd name="T0" fmla="*/ 2147483646 w 373"/>
                <a:gd name="T1" fmla="*/ 2147483646 h 248"/>
                <a:gd name="T2" fmla="*/ 2147483646 w 373"/>
                <a:gd name="T3" fmla="*/ 2147483646 h 248"/>
                <a:gd name="T4" fmla="*/ 2147483646 w 373"/>
                <a:gd name="T5" fmla="*/ 2147483646 h 248"/>
                <a:gd name="T6" fmla="*/ 2147483646 w 373"/>
                <a:gd name="T7" fmla="*/ 2147483646 h 248"/>
                <a:gd name="T8" fmla="*/ 2147483646 w 373"/>
                <a:gd name="T9" fmla="*/ 2147483646 h 248"/>
                <a:gd name="T10" fmla="*/ 2147483646 w 373"/>
                <a:gd name="T11" fmla="*/ 2147483646 h 248"/>
                <a:gd name="T12" fmla="*/ 2147483646 w 373"/>
                <a:gd name="T13" fmla="*/ 2147483646 h 248"/>
                <a:gd name="T14" fmla="*/ 2147483646 w 373"/>
                <a:gd name="T15" fmla="*/ 2147483646 h 248"/>
                <a:gd name="T16" fmla="*/ 2147483646 w 373"/>
                <a:gd name="T17" fmla="*/ 2147483646 h 248"/>
                <a:gd name="T18" fmla="*/ 2147483646 w 373"/>
                <a:gd name="T19" fmla="*/ 2147483646 h 248"/>
                <a:gd name="T20" fmla="*/ 2147483646 w 373"/>
                <a:gd name="T21" fmla="*/ 2147483646 h 248"/>
                <a:gd name="T22" fmla="*/ 2147483646 w 373"/>
                <a:gd name="T23" fmla="*/ 2147483646 h 248"/>
                <a:gd name="T24" fmla="*/ 2147483646 w 373"/>
                <a:gd name="T25" fmla="*/ 2147483646 h 248"/>
                <a:gd name="T26" fmla="*/ 2147483646 w 373"/>
                <a:gd name="T27" fmla="*/ 2147483646 h 248"/>
                <a:gd name="T28" fmla="*/ 2147483646 w 373"/>
                <a:gd name="T29" fmla="*/ 2147483646 h 248"/>
                <a:gd name="T30" fmla="*/ 2147483646 w 373"/>
                <a:gd name="T31" fmla="*/ 2147483646 h 248"/>
                <a:gd name="T32" fmla="*/ 2147483646 w 373"/>
                <a:gd name="T33" fmla="*/ 0 h 248"/>
                <a:gd name="T34" fmla="*/ 2147483646 w 373"/>
                <a:gd name="T35" fmla="*/ 2147483646 h 248"/>
                <a:gd name="T36" fmla="*/ 2147483646 w 373"/>
                <a:gd name="T37" fmla="*/ 2147483646 h 248"/>
                <a:gd name="T38" fmla="*/ 2147483646 w 373"/>
                <a:gd name="T39" fmla="*/ 2147483646 h 248"/>
                <a:gd name="T40" fmla="*/ 2147483646 w 373"/>
                <a:gd name="T41" fmla="*/ 2147483646 h 248"/>
                <a:gd name="T42" fmla="*/ 2147483646 w 373"/>
                <a:gd name="T43" fmla="*/ 2147483646 h 248"/>
                <a:gd name="T44" fmla="*/ 2147483646 w 373"/>
                <a:gd name="T45" fmla="*/ 2147483646 h 248"/>
                <a:gd name="T46" fmla="*/ 2147483646 w 373"/>
                <a:gd name="T47" fmla="*/ 2147483646 h 248"/>
                <a:gd name="T48" fmla="*/ 2147483646 w 373"/>
                <a:gd name="T49" fmla="*/ 2147483646 h 248"/>
                <a:gd name="T50" fmla="*/ 2147483646 w 373"/>
                <a:gd name="T51" fmla="*/ 2147483646 h 248"/>
                <a:gd name="T52" fmla="*/ 0 w 373"/>
                <a:gd name="T53" fmla="*/ 2147483646 h 248"/>
                <a:gd name="T54" fmla="*/ 2147483646 w 373"/>
                <a:gd name="T55" fmla="*/ 2147483646 h 2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3"/>
                <a:gd name="T85" fmla="*/ 0 h 248"/>
                <a:gd name="T86" fmla="*/ 373 w 373"/>
                <a:gd name="T87" fmla="*/ 248 h 2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3" h="248">
                  <a:moveTo>
                    <a:pt x="53" y="192"/>
                  </a:moveTo>
                  <a:lnTo>
                    <a:pt x="81" y="185"/>
                  </a:lnTo>
                  <a:lnTo>
                    <a:pt x="117" y="196"/>
                  </a:lnTo>
                  <a:lnTo>
                    <a:pt x="188" y="201"/>
                  </a:lnTo>
                  <a:lnTo>
                    <a:pt x="222" y="214"/>
                  </a:lnTo>
                  <a:lnTo>
                    <a:pt x="240" y="246"/>
                  </a:lnTo>
                  <a:lnTo>
                    <a:pt x="290" y="248"/>
                  </a:lnTo>
                  <a:lnTo>
                    <a:pt x="317" y="214"/>
                  </a:lnTo>
                  <a:lnTo>
                    <a:pt x="368" y="203"/>
                  </a:lnTo>
                  <a:lnTo>
                    <a:pt x="373" y="183"/>
                  </a:lnTo>
                  <a:lnTo>
                    <a:pt x="362" y="149"/>
                  </a:lnTo>
                  <a:lnTo>
                    <a:pt x="334" y="138"/>
                  </a:lnTo>
                  <a:lnTo>
                    <a:pt x="301" y="122"/>
                  </a:lnTo>
                  <a:lnTo>
                    <a:pt x="314" y="81"/>
                  </a:lnTo>
                  <a:lnTo>
                    <a:pt x="317" y="25"/>
                  </a:lnTo>
                  <a:lnTo>
                    <a:pt x="292" y="10"/>
                  </a:lnTo>
                  <a:lnTo>
                    <a:pt x="258" y="0"/>
                  </a:lnTo>
                  <a:lnTo>
                    <a:pt x="168" y="7"/>
                  </a:lnTo>
                  <a:lnTo>
                    <a:pt x="94" y="25"/>
                  </a:lnTo>
                  <a:lnTo>
                    <a:pt x="56" y="30"/>
                  </a:lnTo>
                  <a:lnTo>
                    <a:pt x="22" y="28"/>
                  </a:lnTo>
                  <a:lnTo>
                    <a:pt x="22" y="52"/>
                  </a:lnTo>
                  <a:lnTo>
                    <a:pt x="33" y="64"/>
                  </a:lnTo>
                  <a:lnTo>
                    <a:pt x="35" y="86"/>
                  </a:lnTo>
                  <a:lnTo>
                    <a:pt x="26" y="102"/>
                  </a:lnTo>
                  <a:lnTo>
                    <a:pt x="27" y="140"/>
                  </a:lnTo>
                  <a:lnTo>
                    <a:pt x="0" y="183"/>
                  </a:lnTo>
                  <a:lnTo>
                    <a:pt x="53" y="1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132263" y="3765550"/>
              <a:ext cx="592137" cy="393700"/>
            </a:xfrm>
            <a:custGeom>
              <a:avLst/>
              <a:gdLst>
                <a:gd name="T0" fmla="*/ 84137 w 373"/>
                <a:gd name="T1" fmla="*/ 304800 h 248"/>
                <a:gd name="T2" fmla="*/ 128587 w 373"/>
                <a:gd name="T3" fmla="*/ 293688 h 248"/>
                <a:gd name="T4" fmla="*/ 185737 w 373"/>
                <a:gd name="T5" fmla="*/ 311150 h 248"/>
                <a:gd name="T6" fmla="*/ 298450 w 373"/>
                <a:gd name="T7" fmla="*/ 319088 h 248"/>
                <a:gd name="T8" fmla="*/ 352425 w 373"/>
                <a:gd name="T9" fmla="*/ 339725 h 248"/>
                <a:gd name="T10" fmla="*/ 381000 w 373"/>
                <a:gd name="T11" fmla="*/ 390525 h 248"/>
                <a:gd name="T12" fmla="*/ 460375 w 373"/>
                <a:gd name="T13" fmla="*/ 393700 h 248"/>
                <a:gd name="T14" fmla="*/ 503237 w 373"/>
                <a:gd name="T15" fmla="*/ 339725 h 248"/>
                <a:gd name="T16" fmla="*/ 584200 w 373"/>
                <a:gd name="T17" fmla="*/ 322263 h 248"/>
                <a:gd name="T18" fmla="*/ 592137 w 373"/>
                <a:gd name="T19" fmla="*/ 290513 h 248"/>
                <a:gd name="T20" fmla="*/ 574675 w 373"/>
                <a:gd name="T21" fmla="*/ 236538 h 248"/>
                <a:gd name="T22" fmla="*/ 530225 w 373"/>
                <a:gd name="T23" fmla="*/ 219075 h 248"/>
                <a:gd name="T24" fmla="*/ 477837 w 373"/>
                <a:gd name="T25" fmla="*/ 193675 h 248"/>
                <a:gd name="T26" fmla="*/ 498475 w 373"/>
                <a:gd name="T27" fmla="*/ 128588 h 248"/>
                <a:gd name="T28" fmla="*/ 503237 w 373"/>
                <a:gd name="T29" fmla="*/ 39688 h 248"/>
                <a:gd name="T30" fmla="*/ 463550 w 373"/>
                <a:gd name="T31" fmla="*/ 15875 h 248"/>
                <a:gd name="T32" fmla="*/ 409575 w 373"/>
                <a:gd name="T33" fmla="*/ 0 h 248"/>
                <a:gd name="T34" fmla="*/ 266700 w 373"/>
                <a:gd name="T35" fmla="*/ 11113 h 248"/>
                <a:gd name="T36" fmla="*/ 149225 w 373"/>
                <a:gd name="T37" fmla="*/ 39688 h 248"/>
                <a:gd name="T38" fmla="*/ 88900 w 373"/>
                <a:gd name="T39" fmla="*/ 47625 h 248"/>
                <a:gd name="T40" fmla="*/ 34925 w 373"/>
                <a:gd name="T41" fmla="*/ 44450 h 248"/>
                <a:gd name="T42" fmla="*/ 34925 w 373"/>
                <a:gd name="T43" fmla="*/ 82550 h 248"/>
                <a:gd name="T44" fmla="*/ 52387 w 373"/>
                <a:gd name="T45" fmla="*/ 101600 h 248"/>
                <a:gd name="T46" fmla="*/ 55562 w 373"/>
                <a:gd name="T47" fmla="*/ 136525 h 248"/>
                <a:gd name="T48" fmla="*/ 41275 w 373"/>
                <a:gd name="T49" fmla="*/ 161925 h 248"/>
                <a:gd name="T50" fmla="*/ 42862 w 373"/>
                <a:gd name="T51" fmla="*/ 222250 h 248"/>
                <a:gd name="T52" fmla="*/ 0 w 373"/>
                <a:gd name="T53" fmla="*/ 290513 h 248"/>
                <a:gd name="T54" fmla="*/ 84137 w 373"/>
                <a:gd name="T55" fmla="*/ 304800 h 2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3"/>
                <a:gd name="T85" fmla="*/ 0 h 248"/>
                <a:gd name="T86" fmla="*/ 373 w 373"/>
                <a:gd name="T87" fmla="*/ 248 h 2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3" h="248">
                  <a:moveTo>
                    <a:pt x="53" y="192"/>
                  </a:moveTo>
                  <a:lnTo>
                    <a:pt x="81" y="185"/>
                  </a:lnTo>
                  <a:lnTo>
                    <a:pt x="117" y="196"/>
                  </a:lnTo>
                  <a:lnTo>
                    <a:pt x="188" y="201"/>
                  </a:lnTo>
                  <a:lnTo>
                    <a:pt x="222" y="214"/>
                  </a:lnTo>
                  <a:lnTo>
                    <a:pt x="240" y="246"/>
                  </a:lnTo>
                  <a:lnTo>
                    <a:pt x="290" y="248"/>
                  </a:lnTo>
                  <a:lnTo>
                    <a:pt x="317" y="214"/>
                  </a:lnTo>
                  <a:lnTo>
                    <a:pt x="368" y="203"/>
                  </a:lnTo>
                  <a:lnTo>
                    <a:pt x="373" y="183"/>
                  </a:lnTo>
                  <a:lnTo>
                    <a:pt x="362" y="149"/>
                  </a:lnTo>
                  <a:lnTo>
                    <a:pt x="334" y="138"/>
                  </a:lnTo>
                  <a:lnTo>
                    <a:pt x="301" y="122"/>
                  </a:lnTo>
                  <a:lnTo>
                    <a:pt x="314" y="81"/>
                  </a:lnTo>
                  <a:lnTo>
                    <a:pt x="317" y="25"/>
                  </a:lnTo>
                  <a:lnTo>
                    <a:pt x="292" y="10"/>
                  </a:lnTo>
                  <a:lnTo>
                    <a:pt x="258" y="0"/>
                  </a:lnTo>
                  <a:lnTo>
                    <a:pt x="168" y="7"/>
                  </a:lnTo>
                  <a:lnTo>
                    <a:pt x="94" y="25"/>
                  </a:lnTo>
                  <a:lnTo>
                    <a:pt x="56" y="30"/>
                  </a:lnTo>
                  <a:lnTo>
                    <a:pt x="22" y="28"/>
                  </a:lnTo>
                  <a:lnTo>
                    <a:pt x="22" y="52"/>
                  </a:lnTo>
                  <a:lnTo>
                    <a:pt x="33" y="64"/>
                  </a:lnTo>
                  <a:lnTo>
                    <a:pt x="35" y="86"/>
                  </a:lnTo>
                  <a:lnTo>
                    <a:pt x="26" y="102"/>
                  </a:lnTo>
                  <a:lnTo>
                    <a:pt x="27" y="140"/>
                  </a:lnTo>
                  <a:lnTo>
                    <a:pt x="0" y="183"/>
                  </a:lnTo>
                  <a:lnTo>
                    <a:pt x="53" y="19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867275" y="4248150"/>
              <a:ext cx="792163" cy="611188"/>
            </a:xfrm>
            <a:custGeom>
              <a:avLst/>
              <a:gdLst>
                <a:gd name="T0" fmla="*/ 2147483646 w 499"/>
                <a:gd name="T1" fmla="*/ 2147483646 h 385"/>
                <a:gd name="T2" fmla="*/ 2147483646 w 499"/>
                <a:gd name="T3" fmla="*/ 2147483646 h 385"/>
                <a:gd name="T4" fmla="*/ 2147483646 w 499"/>
                <a:gd name="T5" fmla="*/ 2147483646 h 385"/>
                <a:gd name="T6" fmla="*/ 2147483646 w 499"/>
                <a:gd name="T7" fmla="*/ 2147483646 h 385"/>
                <a:gd name="T8" fmla="*/ 2147483646 w 499"/>
                <a:gd name="T9" fmla="*/ 2147483646 h 385"/>
                <a:gd name="T10" fmla="*/ 2147483646 w 499"/>
                <a:gd name="T11" fmla="*/ 2147483646 h 385"/>
                <a:gd name="T12" fmla="*/ 2147483646 w 499"/>
                <a:gd name="T13" fmla="*/ 2147483646 h 385"/>
                <a:gd name="T14" fmla="*/ 2147483646 w 499"/>
                <a:gd name="T15" fmla="*/ 2147483646 h 385"/>
                <a:gd name="T16" fmla="*/ 2147483646 w 499"/>
                <a:gd name="T17" fmla="*/ 2147483646 h 385"/>
                <a:gd name="T18" fmla="*/ 2147483646 w 499"/>
                <a:gd name="T19" fmla="*/ 2147483646 h 385"/>
                <a:gd name="T20" fmla="*/ 2147483646 w 499"/>
                <a:gd name="T21" fmla="*/ 2147483646 h 385"/>
                <a:gd name="T22" fmla="*/ 2147483646 w 499"/>
                <a:gd name="T23" fmla="*/ 2147483646 h 385"/>
                <a:gd name="T24" fmla="*/ 2147483646 w 499"/>
                <a:gd name="T25" fmla="*/ 2147483646 h 385"/>
                <a:gd name="T26" fmla="*/ 2147483646 w 499"/>
                <a:gd name="T27" fmla="*/ 2147483646 h 385"/>
                <a:gd name="T28" fmla="*/ 2147483646 w 499"/>
                <a:gd name="T29" fmla="*/ 2147483646 h 385"/>
                <a:gd name="T30" fmla="*/ 2147483646 w 499"/>
                <a:gd name="T31" fmla="*/ 2147483646 h 385"/>
                <a:gd name="T32" fmla="*/ 2147483646 w 499"/>
                <a:gd name="T33" fmla="*/ 2147483646 h 385"/>
                <a:gd name="T34" fmla="*/ 2147483646 w 499"/>
                <a:gd name="T35" fmla="*/ 2147483646 h 385"/>
                <a:gd name="T36" fmla="*/ 2147483646 w 499"/>
                <a:gd name="T37" fmla="*/ 2147483646 h 385"/>
                <a:gd name="T38" fmla="*/ 2147483646 w 499"/>
                <a:gd name="T39" fmla="*/ 2147483646 h 385"/>
                <a:gd name="T40" fmla="*/ 0 w 499"/>
                <a:gd name="T41" fmla="*/ 2147483646 h 385"/>
                <a:gd name="T42" fmla="*/ 0 w 499"/>
                <a:gd name="T43" fmla="*/ 2147483646 h 385"/>
                <a:gd name="T44" fmla="*/ 2147483646 w 499"/>
                <a:gd name="T45" fmla="*/ 2147483646 h 385"/>
                <a:gd name="T46" fmla="*/ 2147483646 w 499"/>
                <a:gd name="T47" fmla="*/ 2147483646 h 385"/>
                <a:gd name="T48" fmla="*/ 2147483646 w 499"/>
                <a:gd name="T49" fmla="*/ 2147483646 h 385"/>
                <a:gd name="T50" fmla="*/ 2147483646 w 499"/>
                <a:gd name="T51" fmla="*/ 2147483646 h 385"/>
                <a:gd name="T52" fmla="*/ 2147483646 w 499"/>
                <a:gd name="T53" fmla="*/ 2147483646 h 385"/>
                <a:gd name="T54" fmla="*/ 2147483646 w 499"/>
                <a:gd name="T55" fmla="*/ 0 h 385"/>
                <a:gd name="T56" fmla="*/ 2147483646 w 499"/>
                <a:gd name="T57" fmla="*/ 2147483646 h 385"/>
                <a:gd name="T58" fmla="*/ 2147483646 w 499"/>
                <a:gd name="T59" fmla="*/ 2147483646 h 385"/>
                <a:gd name="T60" fmla="*/ 2147483646 w 499"/>
                <a:gd name="T61" fmla="*/ 2147483646 h 385"/>
                <a:gd name="T62" fmla="*/ 2147483646 w 499"/>
                <a:gd name="T63" fmla="*/ 2147483646 h 385"/>
                <a:gd name="T64" fmla="*/ 2147483646 w 499"/>
                <a:gd name="T65" fmla="*/ 2147483646 h 385"/>
                <a:gd name="T66" fmla="*/ 2147483646 w 499"/>
                <a:gd name="T67" fmla="*/ 2147483646 h 385"/>
                <a:gd name="T68" fmla="*/ 2147483646 w 499"/>
                <a:gd name="T69" fmla="*/ 2147483646 h 385"/>
                <a:gd name="T70" fmla="*/ 2147483646 w 499"/>
                <a:gd name="T71" fmla="*/ 2147483646 h 385"/>
                <a:gd name="T72" fmla="*/ 2147483646 w 499"/>
                <a:gd name="T73" fmla="*/ 2147483646 h 3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385"/>
                <a:gd name="T113" fmla="*/ 499 w 499"/>
                <a:gd name="T114" fmla="*/ 385 h 3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385">
                  <a:moveTo>
                    <a:pt x="476" y="232"/>
                  </a:moveTo>
                  <a:lnTo>
                    <a:pt x="454" y="258"/>
                  </a:lnTo>
                  <a:lnTo>
                    <a:pt x="456" y="281"/>
                  </a:lnTo>
                  <a:lnTo>
                    <a:pt x="467" y="292"/>
                  </a:lnTo>
                  <a:lnTo>
                    <a:pt x="490" y="310"/>
                  </a:lnTo>
                  <a:lnTo>
                    <a:pt x="499" y="346"/>
                  </a:lnTo>
                  <a:lnTo>
                    <a:pt x="485" y="385"/>
                  </a:lnTo>
                  <a:lnTo>
                    <a:pt x="467" y="364"/>
                  </a:lnTo>
                  <a:lnTo>
                    <a:pt x="442" y="349"/>
                  </a:lnTo>
                  <a:lnTo>
                    <a:pt x="406" y="335"/>
                  </a:lnTo>
                  <a:lnTo>
                    <a:pt x="343" y="317"/>
                  </a:lnTo>
                  <a:lnTo>
                    <a:pt x="296" y="317"/>
                  </a:lnTo>
                  <a:lnTo>
                    <a:pt x="251" y="288"/>
                  </a:lnTo>
                  <a:lnTo>
                    <a:pt x="175" y="279"/>
                  </a:lnTo>
                  <a:lnTo>
                    <a:pt x="162" y="240"/>
                  </a:lnTo>
                  <a:lnTo>
                    <a:pt x="139" y="218"/>
                  </a:lnTo>
                  <a:lnTo>
                    <a:pt x="123" y="211"/>
                  </a:lnTo>
                  <a:lnTo>
                    <a:pt x="105" y="194"/>
                  </a:lnTo>
                  <a:lnTo>
                    <a:pt x="72" y="180"/>
                  </a:lnTo>
                  <a:lnTo>
                    <a:pt x="45" y="171"/>
                  </a:lnTo>
                  <a:lnTo>
                    <a:pt x="0" y="180"/>
                  </a:lnTo>
                  <a:lnTo>
                    <a:pt x="0" y="97"/>
                  </a:lnTo>
                  <a:lnTo>
                    <a:pt x="18" y="81"/>
                  </a:lnTo>
                  <a:lnTo>
                    <a:pt x="13" y="54"/>
                  </a:lnTo>
                  <a:lnTo>
                    <a:pt x="17" y="32"/>
                  </a:lnTo>
                  <a:lnTo>
                    <a:pt x="53" y="16"/>
                  </a:lnTo>
                  <a:lnTo>
                    <a:pt x="85" y="5"/>
                  </a:lnTo>
                  <a:lnTo>
                    <a:pt x="180" y="0"/>
                  </a:lnTo>
                  <a:lnTo>
                    <a:pt x="231" y="4"/>
                  </a:lnTo>
                  <a:lnTo>
                    <a:pt x="308" y="14"/>
                  </a:lnTo>
                  <a:lnTo>
                    <a:pt x="316" y="29"/>
                  </a:lnTo>
                  <a:lnTo>
                    <a:pt x="323" y="50"/>
                  </a:lnTo>
                  <a:lnTo>
                    <a:pt x="334" y="97"/>
                  </a:lnTo>
                  <a:lnTo>
                    <a:pt x="341" y="149"/>
                  </a:lnTo>
                  <a:lnTo>
                    <a:pt x="362" y="167"/>
                  </a:lnTo>
                  <a:lnTo>
                    <a:pt x="429" y="193"/>
                  </a:lnTo>
                  <a:lnTo>
                    <a:pt x="476" y="2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894263" y="4238625"/>
              <a:ext cx="701675" cy="1017588"/>
            </a:xfrm>
            <a:custGeom>
              <a:avLst/>
              <a:gdLst>
                <a:gd name="T0" fmla="*/ 669333 w 499"/>
                <a:gd name="T1" fmla="*/ 613196 h 385"/>
                <a:gd name="T2" fmla="*/ 638398 w 499"/>
                <a:gd name="T3" fmla="*/ 681917 h 385"/>
                <a:gd name="T4" fmla="*/ 641210 w 499"/>
                <a:gd name="T5" fmla="*/ 742708 h 385"/>
                <a:gd name="T6" fmla="*/ 656678 w 499"/>
                <a:gd name="T7" fmla="*/ 771782 h 385"/>
                <a:gd name="T8" fmla="*/ 689020 w 499"/>
                <a:gd name="T9" fmla="*/ 819357 h 385"/>
                <a:gd name="T10" fmla="*/ 701675 w 499"/>
                <a:gd name="T11" fmla="*/ 914509 h 385"/>
                <a:gd name="T12" fmla="*/ 681989 w 499"/>
                <a:gd name="T13" fmla="*/ 1017589 h 385"/>
                <a:gd name="T14" fmla="*/ 656678 w 499"/>
                <a:gd name="T15" fmla="*/ 962084 h 385"/>
                <a:gd name="T16" fmla="*/ 621524 w 499"/>
                <a:gd name="T17" fmla="*/ 922438 h 385"/>
                <a:gd name="T18" fmla="*/ 570902 w 499"/>
                <a:gd name="T19" fmla="*/ 885435 h 385"/>
                <a:gd name="T20" fmla="*/ 482314 w 499"/>
                <a:gd name="T21" fmla="*/ 837859 h 385"/>
                <a:gd name="T22" fmla="*/ 416224 w 499"/>
                <a:gd name="T23" fmla="*/ 837859 h 385"/>
                <a:gd name="T24" fmla="*/ 352947 w 499"/>
                <a:gd name="T25" fmla="*/ 761209 h 385"/>
                <a:gd name="T26" fmla="*/ 246078 w 499"/>
                <a:gd name="T27" fmla="*/ 737422 h 385"/>
                <a:gd name="T28" fmla="*/ 227798 w 499"/>
                <a:gd name="T29" fmla="*/ 634341 h 385"/>
                <a:gd name="T30" fmla="*/ 195457 w 499"/>
                <a:gd name="T31" fmla="*/ 576193 h 385"/>
                <a:gd name="T32" fmla="*/ 172958 w 499"/>
                <a:gd name="T33" fmla="*/ 557692 h 385"/>
                <a:gd name="T34" fmla="*/ 147647 w 499"/>
                <a:gd name="T35" fmla="*/ 512759 h 385"/>
                <a:gd name="T36" fmla="*/ 101244 w 499"/>
                <a:gd name="T37" fmla="*/ 475756 h 385"/>
                <a:gd name="T38" fmla="*/ 63277 w 499"/>
                <a:gd name="T39" fmla="*/ 451968 h 385"/>
                <a:gd name="T40" fmla="*/ 0 w 499"/>
                <a:gd name="T41" fmla="*/ 475756 h 385"/>
                <a:gd name="T42" fmla="*/ 0 w 499"/>
                <a:gd name="T43" fmla="*/ 256380 h 385"/>
                <a:gd name="T44" fmla="*/ 25311 w 499"/>
                <a:gd name="T45" fmla="*/ 214090 h 385"/>
                <a:gd name="T46" fmla="*/ 18280 w 499"/>
                <a:gd name="T47" fmla="*/ 142727 h 385"/>
                <a:gd name="T48" fmla="*/ 23905 w 499"/>
                <a:gd name="T49" fmla="*/ 84579 h 385"/>
                <a:gd name="T50" fmla="*/ 74527 w 499"/>
                <a:gd name="T51" fmla="*/ 42289 h 385"/>
                <a:gd name="T52" fmla="*/ 119524 w 499"/>
                <a:gd name="T53" fmla="*/ 13215 h 385"/>
                <a:gd name="T54" fmla="*/ 253109 w 499"/>
                <a:gd name="T55" fmla="*/ 0 h 385"/>
                <a:gd name="T56" fmla="*/ 324823 w 499"/>
                <a:gd name="T57" fmla="*/ 10572 h 385"/>
                <a:gd name="T58" fmla="*/ 433098 w 499"/>
                <a:gd name="T59" fmla="*/ 37003 h 385"/>
                <a:gd name="T60" fmla="*/ 444347 w 499"/>
                <a:gd name="T61" fmla="*/ 76650 h 385"/>
                <a:gd name="T62" fmla="*/ 454190 w 499"/>
                <a:gd name="T63" fmla="*/ 132154 h 385"/>
                <a:gd name="T64" fmla="*/ 469658 w 499"/>
                <a:gd name="T65" fmla="*/ 256380 h 385"/>
                <a:gd name="T66" fmla="*/ 479501 w 499"/>
                <a:gd name="T67" fmla="*/ 393820 h 385"/>
                <a:gd name="T68" fmla="*/ 509031 w 499"/>
                <a:gd name="T69" fmla="*/ 441396 h 385"/>
                <a:gd name="T70" fmla="*/ 603244 w 499"/>
                <a:gd name="T71" fmla="*/ 510116 h 385"/>
                <a:gd name="T72" fmla="*/ 669333 w 499"/>
                <a:gd name="T73" fmla="*/ 613196 h 3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9"/>
                <a:gd name="T112" fmla="*/ 0 h 385"/>
                <a:gd name="T113" fmla="*/ 499 w 499"/>
                <a:gd name="T114" fmla="*/ 385 h 3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9" h="385">
                  <a:moveTo>
                    <a:pt x="476" y="232"/>
                  </a:moveTo>
                  <a:lnTo>
                    <a:pt x="454" y="258"/>
                  </a:lnTo>
                  <a:lnTo>
                    <a:pt x="456" y="281"/>
                  </a:lnTo>
                  <a:lnTo>
                    <a:pt x="467" y="292"/>
                  </a:lnTo>
                  <a:lnTo>
                    <a:pt x="490" y="310"/>
                  </a:lnTo>
                  <a:lnTo>
                    <a:pt x="499" y="346"/>
                  </a:lnTo>
                  <a:lnTo>
                    <a:pt x="485" y="385"/>
                  </a:lnTo>
                  <a:lnTo>
                    <a:pt x="467" y="364"/>
                  </a:lnTo>
                  <a:lnTo>
                    <a:pt x="442" y="349"/>
                  </a:lnTo>
                  <a:lnTo>
                    <a:pt x="406" y="335"/>
                  </a:lnTo>
                  <a:lnTo>
                    <a:pt x="343" y="317"/>
                  </a:lnTo>
                  <a:lnTo>
                    <a:pt x="296" y="317"/>
                  </a:lnTo>
                  <a:lnTo>
                    <a:pt x="251" y="288"/>
                  </a:lnTo>
                  <a:lnTo>
                    <a:pt x="175" y="279"/>
                  </a:lnTo>
                  <a:lnTo>
                    <a:pt x="162" y="240"/>
                  </a:lnTo>
                  <a:lnTo>
                    <a:pt x="139" y="218"/>
                  </a:lnTo>
                  <a:lnTo>
                    <a:pt x="123" y="211"/>
                  </a:lnTo>
                  <a:lnTo>
                    <a:pt x="105" y="194"/>
                  </a:lnTo>
                  <a:lnTo>
                    <a:pt x="72" y="180"/>
                  </a:lnTo>
                  <a:lnTo>
                    <a:pt x="45" y="171"/>
                  </a:lnTo>
                  <a:lnTo>
                    <a:pt x="0" y="180"/>
                  </a:lnTo>
                  <a:lnTo>
                    <a:pt x="0" y="97"/>
                  </a:lnTo>
                  <a:lnTo>
                    <a:pt x="18" y="81"/>
                  </a:lnTo>
                  <a:lnTo>
                    <a:pt x="13" y="54"/>
                  </a:lnTo>
                  <a:lnTo>
                    <a:pt x="17" y="32"/>
                  </a:lnTo>
                  <a:lnTo>
                    <a:pt x="53" y="16"/>
                  </a:lnTo>
                  <a:lnTo>
                    <a:pt x="85" y="5"/>
                  </a:lnTo>
                  <a:lnTo>
                    <a:pt x="180" y="0"/>
                  </a:lnTo>
                  <a:lnTo>
                    <a:pt x="231" y="4"/>
                  </a:lnTo>
                  <a:lnTo>
                    <a:pt x="308" y="14"/>
                  </a:lnTo>
                  <a:lnTo>
                    <a:pt x="316" y="29"/>
                  </a:lnTo>
                  <a:lnTo>
                    <a:pt x="323" y="50"/>
                  </a:lnTo>
                  <a:lnTo>
                    <a:pt x="334" y="97"/>
                  </a:lnTo>
                  <a:lnTo>
                    <a:pt x="341" y="149"/>
                  </a:lnTo>
                  <a:lnTo>
                    <a:pt x="362" y="167"/>
                  </a:lnTo>
                  <a:lnTo>
                    <a:pt x="429" y="193"/>
                  </a:lnTo>
                  <a:lnTo>
                    <a:pt x="476" y="23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5070475" y="4691063"/>
              <a:ext cx="300038" cy="463550"/>
            </a:xfrm>
            <a:custGeom>
              <a:avLst/>
              <a:gdLst>
                <a:gd name="T0" fmla="*/ 2147483646 w 189"/>
                <a:gd name="T1" fmla="*/ 2147483646 h 292"/>
                <a:gd name="T2" fmla="*/ 2147483646 w 189"/>
                <a:gd name="T3" fmla="*/ 2147483646 h 292"/>
                <a:gd name="T4" fmla="*/ 2147483646 w 189"/>
                <a:gd name="T5" fmla="*/ 2147483646 h 292"/>
                <a:gd name="T6" fmla="*/ 2147483646 w 189"/>
                <a:gd name="T7" fmla="*/ 2147483646 h 292"/>
                <a:gd name="T8" fmla="*/ 2147483646 w 189"/>
                <a:gd name="T9" fmla="*/ 2147483646 h 292"/>
                <a:gd name="T10" fmla="*/ 2147483646 w 189"/>
                <a:gd name="T11" fmla="*/ 2147483646 h 292"/>
                <a:gd name="T12" fmla="*/ 2147483646 w 189"/>
                <a:gd name="T13" fmla="*/ 2147483646 h 292"/>
                <a:gd name="T14" fmla="*/ 2147483646 w 189"/>
                <a:gd name="T15" fmla="*/ 0 h 292"/>
                <a:gd name="T16" fmla="*/ 2147483646 w 189"/>
                <a:gd name="T17" fmla="*/ 2147483646 h 292"/>
                <a:gd name="T18" fmla="*/ 2147483646 w 189"/>
                <a:gd name="T19" fmla="*/ 2147483646 h 292"/>
                <a:gd name="T20" fmla="*/ 2147483646 w 189"/>
                <a:gd name="T21" fmla="*/ 2147483646 h 292"/>
                <a:gd name="T22" fmla="*/ 2147483646 w 189"/>
                <a:gd name="T23" fmla="*/ 2147483646 h 292"/>
                <a:gd name="T24" fmla="*/ 2147483646 w 189"/>
                <a:gd name="T25" fmla="*/ 2147483646 h 292"/>
                <a:gd name="T26" fmla="*/ 0 w 189"/>
                <a:gd name="T27" fmla="*/ 2147483646 h 292"/>
                <a:gd name="T28" fmla="*/ 2147483646 w 189"/>
                <a:gd name="T29" fmla="*/ 2147483646 h 292"/>
                <a:gd name="T30" fmla="*/ 2147483646 w 189"/>
                <a:gd name="T31" fmla="*/ 2147483646 h 292"/>
                <a:gd name="T32" fmla="*/ 2147483646 w 189"/>
                <a:gd name="T33" fmla="*/ 2147483646 h 292"/>
                <a:gd name="T34" fmla="*/ 2147483646 w 189"/>
                <a:gd name="T35" fmla="*/ 2147483646 h 292"/>
                <a:gd name="T36" fmla="*/ 2147483646 w 189"/>
                <a:gd name="T37" fmla="*/ 2147483646 h 292"/>
                <a:gd name="T38" fmla="*/ 2147483646 w 189"/>
                <a:gd name="T39" fmla="*/ 2147483646 h 292"/>
                <a:gd name="T40" fmla="*/ 2147483646 w 189"/>
                <a:gd name="T41" fmla="*/ 2147483646 h 292"/>
                <a:gd name="T42" fmla="*/ 2147483646 w 189"/>
                <a:gd name="T43" fmla="*/ 2147483646 h 2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9"/>
                <a:gd name="T67" fmla="*/ 0 h 292"/>
                <a:gd name="T68" fmla="*/ 189 w 189"/>
                <a:gd name="T69" fmla="*/ 292 h 2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9" h="292">
                  <a:moveTo>
                    <a:pt x="171" y="279"/>
                  </a:moveTo>
                  <a:lnTo>
                    <a:pt x="173" y="202"/>
                  </a:lnTo>
                  <a:lnTo>
                    <a:pt x="188" y="157"/>
                  </a:lnTo>
                  <a:lnTo>
                    <a:pt x="189" y="133"/>
                  </a:lnTo>
                  <a:lnTo>
                    <a:pt x="173" y="96"/>
                  </a:lnTo>
                  <a:lnTo>
                    <a:pt x="168" y="38"/>
                  </a:lnTo>
                  <a:lnTo>
                    <a:pt x="123" y="9"/>
                  </a:lnTo>
                  <a:lnTo>
                    <a:pt x="47" y="0"/>
                  </a:lnTo>
                  <a:lnTo>
                    <a:pt x="49" y="20"/>
                  </a:lnTo>
                  <a:lnTo>
                    <a:pt x="38" y="63"/>
                  </a:lnTo>
                  <a:lnTo>
                    <a:pt x="34" y="101"/>
                  </a:lnTo>
                  <a:lnTo>
                    <a:pt x="38" y="124"/>
                  </a:lnTo>
                  <a:lnTo>
                    <a:pt x="22" y="142"/>
                  </a:lnTo>
                  <a:lnTo>
                    <a:pt x="0" y="189"/>
                  </a:lnTo>
                  <a:lnTo>
                    <a:pt x="29" y="213"/>
                  </a:lnTo>
                  <a:lnTo>
                    <a:pt x="60" y="218"/>
                  </a:lnTo>
                  <a:lnTo>
                    <a:pt x="83" y="231"/>
                  </a:lnTo>
                  <a:lnTo>
                    <a:pt x="98" y="254"/>
                  </a:lnTo>
                  <a:lnTo>
                    <a:pt x="123" y="267"/>
                  </a:lnTo>
                  <a:lnTo>
                    <a:pt x="134" y="292"/>
                  </a:lnTo>
                  <a:lnTo>
                    <a:pt x="157" y="288"/>
                  </a:lnTo>
                  <a:lnTo>
                    <a:pt x="171" y="27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5078413" y="4691063"/>
              <a:ext cx="292100" cy="509587"/>
            </a:xfrm>
            <a:custGeom>
              <a:avLst/>
              <a:gdLst>
                <a:gd name="T0" fmla="*/ 2147483646 w 189"/>
                <a:gd name="T1" fmla="*/ 2147483646 h 292"/>
                <a:gd name="T2" fmla="*/ 2147483646 w 189"/>
                <a:gd name="T3" fmla="*/ 2147483646 h 292"/>
                <a:gd name="T4" fmla="*/ 2147483646 w 189"/>
                <a:gd name="T5" fmla="*/ 2147483646 h 292"/>
                <a:gd name="T6" fmla="*/ 2147483646 w 189"/>
                <a:gd name="T7" fmla="*/ 2147483646 h 292"/>
                <a:gd name="T8" fmla="*/ 2147483646 w 189"/>
                <a:gd name="T9" fmla="*/ 2147483646 h 292"/>
                <a:gd name="T10" fmla="*/ 2147483646 w 189"/>
                <a:gd name="T11" fmla="*/ 2147483646 h 292"/>
                <a:gd name="T12" fmla="*/ 2147483646 w 189"/>
                <a:gd name="T13" fmla="*/ 2147483646 h 292"/>
                <a:gd name="T14" fmla="*/ 2147483646 w 189"/>
                <a:gd name="T15" fmla="*/ 0 h 292"/>
                <a:gd name="T16" fmla="*/ 2147483646 w 189"/>
                <a:gd name="T17" fmla="*/ 2147483646 h 292"/>
                <a:gd name="T18" fmla="*/ 2147483646 w 189"/>
                <a:gd name="T19" fmla="*/ 2147483646 h 292"/>
                <a:gd name="T20" fmla="*/ 2147483646 w 189"/>
                <a:gd name="T21" fmla="*/ 2147483646 h 292"/>
                <a:gd name="T22" fmla="*/ 2147483646 w 189"/>
                <a:gd name="T23" fmla="*/ 2147483646 h 292"/>
                <a:gd name="T24" fmla="*/ 2147483646 w 189"/>
                <a:gd name="T25" fmla="*/ 2147483646 h 292"/>
                <a:gd name="T26" fmla="*/ 0 w 189"/>
                <a:gd name="T27" fmla="*/ 2147483646 h 292"/>
                <a:gd name="T28" fmla="*/ 2147483646 w 189"/>
                <a:gd name="T29" fmla="*/ 2147483646 h 292"/>
                <a:gd name="T30" fmla="*/ 2147483646 w 189"/>
                <a:gd name="T31" fmla="*/ 2147483646 h 292"/>
                <a:gd name="T32" fmla="*/ 2147483646 w 189"/>
                <a:gd name="T33" fmla="*/ 2147483646 h 292"/>
                <a:gd name="T34" fmla="*/ 2147483646 w 189"/>
                <a:gd name="T35" fmla="*/ 2147483646 h 292"/>
                <a:gd name="T36" fmla="*/ 2147483646 w 189"/>
                <a:gd name="T37" fmla="*/ 2147483646 h 292"/>
                <a:gd name="T38" fmla="*/ 2147483646 w 189"/>
                <a:gd name="T39" fmla="*/ 2147483646 h 292"/>
                <a:gd name="T40" fmla="*/ 2147483646 w 189"/>
                <a:gd name="T41" fmla="*/ 2147483646 h 292"/>
                <a:gd name="T42" fmla="*/ 2147483646 w 189"/>
                <a:gd name="T43" fmla="*/ 2147483646 h 2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9"/>
                <a:gd name="T67" fmla="*/ 0 h 292"/>
                <a:gd name="T68" fmla="*/ 189 w 189"/>
                <a:gd name="T69" fmla="*/ 292 h 2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9" h="292">
                  <a:moveTo>
                    <a:pt x="171" y="279"/>
                  </a:moveTo>
                  <a:lnTo>
                    <a:pt x="173" y="202"/>
                  </a:lnTo>
                  <a:lnTo>
                    <a:pt x="188" y="157"/>
                  </a:lnTo>
                  <a:lnTo>
                    <a:pt x="189" y="133"/>
                  </a:lnTo>
                  <a:lnTo>
                    <a:pt x="173" y="96"/>
                  </a:lnTo>
                  <a:lnTo>
                    <a:pt x="168" y="38"/>
                  </a:lnTo>
                  <a:lnTo>
                    <a:pt x="123" y="9"/>
                  </a:lnTo>
                  <a:lnTo>
                    <a:pt x="47" y="0"/>
                  </a:lnTo>
                  <a:lnTo>
                    <a:pt x="49" y="20"/>
                  </a:lnTo>
                  <a:lnTo>
                    <a:pt x="38" y="63"/>
                  </a:lnTo>
                  <a:lnTo>
                    <a:pt x="34" y="101"/>
                  </a:lnTo>
                  <a:lnTo>
                    <a:pt x="38" y="124"/>
                  </a:lnTo>
                  <a:lnTo>
                    <a:pt x="22" y="142"/>
                  </a:lnTo>
                  <a:lnTo>
                    <a:pt x="0" y="189"/>
                  </a:lnTo>
                  <a:lnTo>
                    <a:pt x="29" y="213"/>
                  </a:lnTo>
                  <a:lnTo>
                    <a:pt x="60" y="218"/>
                  </a:lnTo>
                  <a:lnTo>
                    <a:pt x="83" y="231"/>
                  </a:lnTo>
                  <a:lnTo>
                    <a:pt x="98" y="254"/>
                  </a:lnTo>
                  <a:lnTo>
                    <a:pt x="123" y="267"/>
                  </a:lnTo>
                  <a:lnTo>
                    <a:pt x="134" y="292"/>
                  </a:lnTo>
                  <a:lnTo>
                    <a:pt x="157" y="288"/>
                  </a:lnTo>
                  <a:lnTo>
                    <a:pt x="171" y="279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799013" y="4519613"/>
              <a:ext cx="349250" cy="471487"/>
            </a:xfrm>
            <a:custGeom>
              <a:avLst/>
              <a:gdLst>
                <a:gd name="T0" fmla="*/ 430947513 w 220"/>
                <a:gd name="T1" fmla="*/ 748484819 h 297"/>
                <a:gd name="T2" fmla="*/ 486390950 w 220"/>
                <a:gd name="T3" fmla="*/ 630038394 h 297"/>
                <a:gd name="T4" fmla="*/ 526713450 w 220"/>
                <a:gd name="T5" fmla="*/ 584675630 h 297"/>
                <a:gd name="T6" fmla="*/ 516632825 w 220"/>
                <a:gd name="T7" fmla="*/ 526711304 h 297"/>
                <a:gd name="T8" fmla="*/ 526713450 w 220"/>
                <a:gd name="T9" fmla="*/ 430945468 h 297"/>
                <a:gd name="T10" fmla="*/ 554434375 w 220"/>
                <a:gd name="T11" fmla="*/ 322579658 h 297"/>
                <a:gd name="T12" fmla="*/ 549394063 w 220"/>
                <a:gd name="T13" fmla="*/ 272176586 h 297"/>
                <a:gd name="T14" fmla="*/ 516632825 w 220"/>
                <a:gd name="T15" fmla="*/ 173889803 h 297"/>
                <a:gd name="T16" fmla="*/ 458668438 w 220"/>
                <a:gd name="T17" fmla="*/ 118446424 h 297"/>
                <a:gd name="T18" fmla="*/ 418345938 w 220"/>
                <a:gd name="T19" fmla="*/ 100806143 h 297"/>
                <a:gd name="T20" fmla="*/ 372983125 w 220"/>
                <a:gd name="T21" fmla="*/ 57962739 h 297"/>
                <a:gd name="T22" fmla="*/ 289818763 w 220"/>
                <a:gd name="T23" fmla="*/ 22680588 h 297"/>
                <a:gd name="T24" fmla="*/ 221773750 w 220"/>
                <a:gd name="T25" fmla="*/ 0 h 297"/>
                <a:gd name="T26" fmla="*/ 113407825 w 220"/>
                <a:gd name="T27" fmla="*/ 22680588 h 297"/>
                <a:gd name="T28" fmla="*/ 45362813 w 220"/>
                <a:gd name="T29" fmla="*/ 40322457 h 297"/>
                <a:gd name="T30" fmla="*/ 0 w 220"/>
                <a:gd name="T31" fmla="*/ 146168907 h 297"/>
                <a:gd name="T32" fmla="*/ 100806250 w 220"/>
                <a:gd name="T33" fmla="*/ 158768882 h 297"/>
                <a:gd name="T34" fmla="*/ 191531875 w 220"/>
                <a:gd name="T35" fmla="*/ 322579658 h 297"/>
                <a:gd name="T36" fmla="*/ 214214075 w 220"/>
                <a:gd name="T37" fmla="*/ 362902115 h 297"/>
                <a:gd name="T38" fmla="*/ 176410938 w 220"/>
                <a:gd name="T39" fmla="*/ 536791918 h 297"/>
                <a:gd name="T40" fmla="*/ 158770638 w 220"/>
                <a:gd name="T41" fmla="*/ 612396526 h 297"/>
                <a:gd name="T42" fmla="*/ 151209375 w 220"/>
                <a:gd name="T43" fmla="*/ 675401159 h 297"/>
                <a:gd name="T44" fmla="*/ 259576888 w 220"/>
                <a:gd name="T45" fmla="*/ 725804230 h 297"/>
                <a:gd name="T46" fmla="*/ 430947513 w 220"/>
                <a:gd name="T47" fmla="*/ 748484819 h 2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"/>
                <a:gd name="T73" fmla="*/ 0 h 297"/>
                <a:gd name="T74" fmla="*/ 220 w 220"/>
                <a:gd name="T75" fmla="*/ 297 h 2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" h="297">
                  <a:moveTo>
                    <a:pt x="171" y="297"/>
                  </a:moveTo>
                  <a:lnTo>
                    <a:pt x="193" y="250"/>
                  </a:lnTo>
                  <a:lnTo>
                    <a:pt x="209" y="232"/>
                  </a:lnTo>
                  <a:lnTo>
                    <a:pt x="205" y="209"/>
                  </a:lnTo>
                  <a:lnTo>
                    <a:pt x="209" y="171"/>
                  </a:lnTo>
                  <a:lnTo>
                    <a:pt x="220" y="128"/>
                  </a:lnTo>
                  <a:lnTo>
                    <a:pt x="218" y="108"/>
                  </a:lnTo>
                  <a:lnTo>
                    <a:pt x="205" y="69"/>
                  </a:lnTo>
                  <a:lnTo>
                    <a:pt x="182" y="47"/>
                  </a:lnTo>
                  <a:lnTo>
                    <a:pt x="166" y="40"/>
                  </a:lnTo>
                  <a:lnTo>
                    <a:pt x="148" y="23"/>
                  </a:lnTo>
                  <a:lnTo>
                    <a:pt x="115" y="9"/>
                  </a:lnTo>
                  <a:lnTo>
                    <a:pt x="88" y="0"/>
                  </a:lnTo>
                  <a:lnTo>
                    <a:pt x="45" y="9"/>
                  </a:lnTo>
                  <a:lnTo>
                    <a:pt x="18" y="16"/>
                  </a:lnTo>
                  <a:lnTo>
                    <a:pt x="0" y="58"/>
                  </a:lnTo>
                  <a:lnTo>
                    <a:pt x="40" y="63"/>
                  </a:lnTo>
                  <a:lnTo>
                    <a:pt x="76" y="128"/>
                  </a:lnTo>
                  <a:lnTo>
                    <a:pt x="85" y="144"/>
                  </a:lnTo>
                  <a:lnTo>
                    <a:pt x="70" y="213"/>
                  </a:lnTo>
                  <a:lnTo>
                    <a:pt x="63" y="243"/>
                  </a:lnTo>
                  <a:lnTo>
                    <a:pt x="60" y="268"/>
                  </a:lnTo>
                  <a:lnTo>
                    <a:pt x="103" y="288"/>
                  </a:lnTo>
                  <a:lnTo>
                    <a:pt x="171" y="29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99013" y="4519613"/>
              <a:ext cx="349250" cy="471487"/>
            </a:xfrm>
            <a:custGeom>
              <a:avLst/>
              <a:gdLst>
                <a:gd name="T0" fmla="*/ 2147483646 w 220"/>
                <a:gd name="T1" fmla="*/ 2147483646 h 297"/>
                <a:gd name="T2" fmla="*/ 2147483646 w 220"/>
                <a:gd name="T3" fmla="*/ 2147483646 h 297"/>
                <a:gd name="T4" fmla="*/ 2147483646 w 220"/>
                <a:gd name="T5" fmla="*/ 2147483646 h 297"/>
                <a:gd name="T6" fmla="*/ 2147483646 w 220"/>
                <a:gd name="T7" fmla="*/ 2147483646 h 297"/>
                <a:gd name="T8" fmla="*/ 2147483646 w 220"/>
                <a:gd name="T9" fmla="*/ 2147483646 h 297"/>
                <a:gd name="T10" fmla="*/ 2147483646 w 220"/>
                <a:gd name="T11" fmla="*/ 2147483646 h 297"/>
                <a:gd name="T12" fmla="*/ 2147483646 w 220"/>
                <a:gd name="T13" fmla="*/ 2147483646 h 297"/>
                <a:gd name="T14" fmla="*/ 2147483646 w 220"/>
                <a:gd name="T15" fmla="*/ 2147483646 h 297"/>
                <a:gd name="T16" fmla="*/ 2147483646 w 220"/>
                <a:gd name="T17" fmla="*/ 2147483646 h 297"/>
                <a:gd name="T18" fmla="*/ 2147483646 w 220"/>
                <a:gd name="T19" fmla="*/ 2147483646 h 297"/>
                <a:gd name="T20" fmla="*/ 2147483646 w 220"/>
                <a:gd name="T21" fmla="*/ 2147483646 h 297"/>
                <a:gd name="T22" fmla="*/ 2147483646 w 220"/>
                <a:gd name="T23" fmla="*/ 2147483646 h 297"/>
                <a:gd name="T24" fmla="*/ 2147483646 w 220"/>
                <a:gd name="T25" fmla="*/ 0 h 297"/>
                <a:gd name="T26" fmla="*/ 2147483646 w 220"/>
                <a:gd name="T27" fmla="*/ 2147483646 h 297"/>
                <a:gd name="T28" fmla="*/ 2147483646 w 220"/>
                <a:gd name="T29" fmla="*/ 2147483646 h 297"/>
                <a:gd name="T30" fmla="*/ 0 w 220"/>
                <a:gd name="T31" fmla="*/ 2147483646 h 297"/>
                <a:gd name="T32" fmla="*/ 2147483646 w 220"/>
                <a:gd name="T33" fmla="*/ 2147483646 h 297"/>
                <a:gd name="T34" fmla="*/ 2147483646 w 220"/>
                <a:gd name="T35" fmla="*/ 2147483646 h 297"/>
                <a:gd name="T36" fmla="*/ 2147483646 w 220"/>
                <a:gd name="T37" fmla="*/ 2147483646 h 297"/>
                <a:gd name="T38" fmla="*/ 2147483646 w 220"/>
                <a:gd name="T39" fmla="*/ 2147483646 h 297"/>
                <a:gd name="T40" fmla="*/ 2147483646 w 220"/>
                <a:gd name="T41" fmla="*/ 2147483646 h 297"/>
                <a:gd name="T42" fmla="*/ 2147483646 w 220"/>
                <a:gd name="T43" fmla="*/ 2147483646 h 297"/>
                <a:gd name="T44" fmla="*/ 2147483646 w 220"/>
                <a:gd name="T45" fmla="*/ 2147483646 h 297"/>
                <a:gd name="T46" fmla="*/ 2147483646 w 220"/>
                <a:gd name="T47" fmla="*/ 2147483646 h 2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"/>
                <a:gd name="T73" fmla="*/ 0 h 297"/>
                <a:gd name="T74" fmla="*/ 220 w 220"/>
                <a:gd name="T75" fmla="*/ 297 h 2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" h="297">
                  <a:moveTo>
                    <a:pt x="171" y="297"/>
                  </a:moveTo>
                  <a:lnTo>
                    <a:pt x="193" y="250"/>
                  </a:lnTo>
                  <a:lnTo>
                    <a:pt x="209" y="232"/>
                  </a:lnTo>
                  <a:lnTo>
                    <a:pt x="205" y="209"/>
                  </a:lnTo>
                  <a:lnTo>
                    <a:pt x="209" y="171"/>
                  </a:lnTo>
                  <a:lnTo>
                    <a:pt x="220" y="128"/>
                  </a:lnTo>
                  <a:lnTo>
                    <a:pt x="218" y="108"/>
                  </a:lnTo>
                  <a:lnTo>
                    <a:pt x="205" y="69"/>
                  </a:lnTo>
                  <a:lnTo>
                    <a:pt x="182" y="47"/>
                  </a:lnTo>
                  <a:lnTo>
                    <a:pt x="166" y="40"/>
                  </a:lnTo>
                  <a:lnTo>
                    <a:pt x="148" y="23"/>
                  </a:lnTo>
                  <a:lnTo>
                    <a:pt x="115" y="9"/>
                  </a:lnTo>
                  <a:lnTo>
                    <a:pt x="88" y="0"/>
                  </a:lnTo>
                  <a:lnTo>
                    <a:pt x="45" y="9"/>
                  </a:lnTo>
                  <a:lnTo>
                    <a:pt x="18" y="16"/>
                  </a:lnTo>
                  <a:lnTo>
                    <a:pt x="0" y="58"/>
                  </a:lnTo>
                  <a:lnTo>
                    <a:pt x="40" y="63"/>
                  </a:lnTo>
                  <a:lnTo>
                    <a:pt x="76" y="128"/>
                  </a:lnTo>
                  <a:lnTo>
                    <a:pt x="85" y="144"/>
                  </a:lnTo>
                  <a:lnTo>
                    <a:pt x="70" y="213"/>
                  </a:lnTo>
                  <a:lnTo>
                    <a:pt x="63" y="243"/>
                  </a:lnTo>
                  <a:lnTo>
                    <a:pt x="60" y="268"/>
                  </a:lnTo>
                  <a:lnTo>
                    <a:pt x="103" y="288"/>
                  </a:lnTo>
                  <a:lnTo>
                    <a:pt x="171" y="297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99013" y="4519613"/>
              <a:ext cx="349250" cy="471487"/>
            </a:xfrm>
            <a:custGeom>
              <a:avLst/>
              <a:gdLst>
                <a:gd name="T0" fmla="*/ 2147483646 w 220"/>
                <a:gd name="T1" fmla="*/ 2147483646 h 297"/>
                <a:gd name="T2" fmla="*/ 2147483646 w 220"/>
                <a:gd name="T3" fmla="*/ 2147483646 h 297"/>
                <a:gd name="T4" fmla="*/ 2147483646 w 220"/>
                <a:gd name="T5" fmla="*/ 2147483646 h 297"/>
                <a:gd name="T6" fmla="*/ 2147483646 w 220"/>
                <a:gd name="T7" fmla="*/ 2147483646 h 297"/>
                <a:gd name="T8" fmla="*/ 2147483646 w 220"/>
                <a:gd name="T9" fmla="*/ 2147483646 h 297"/>
                <a:gd name="T10" fmla="*/ 2147483646 w 220"/>
                <a:gd name="T11" fmla="*/ 2147483646 h 297"/>
                <a:gd name="T12" fmla="*/ 2147483646 w 220"/>
                <a:gd name="T13" fmla="*/ 2147483646 h 297"/>
                <a:gd name="T14" fmla="*/ 2147483646 w 220"/>
                <a:gd name="T15" fmla="*/ 2147483646 h 297"/>
                <a:gd name="T16" fmla="*/ 2147483646 w 220"/>
                <a:gd name="T17" fmla="*/ 2147483646 h 297"/>
                <a:gd name="T18" fmla="*/ 2147483646 w 220"/>
                <a:gd name="T19" fmla="*/ 2147483646 h 297"/>
                <a:gd name="T20" fmla="*/ 2147483646 w 220"/>
                <a:gd name="T21" fmla="*/ 2147483646 h 297"/>
                <a:gd name="T22" fmla="*/ 2147483646 w 220"/>
                <a:gd name="T23" fmla="*/ 2147483646 h 297"/>
                <a:gd name="T24" fmla="*/ 2147483646 w 220"/>
                <a:gd name="T25" fmla="*/ 0 h 297"/>
                <a:gd name="T26" fmla="*/ 2147483646 w 220"/>
                <a:gd name="T27" fmla="*/ 2147483646 h 297"/>
                <a:gd name="T28" fmla="*/ 2147483646 w 220"/>
                <a:gd name="T29" fmla="*/ 2147483646 h 297"/>
                <a:gd name="T30" fmla="*/ 0 w 220"/>
                <a:gd name="T31" fmla="*/ 2147483646 h 297"/>
                <a:gd name="T32" fmla="*/ 2147483646 w 220"/>
                <a:gd name="T33" fmla="*/ 2147483646 h 297"/>
                <a:gd name="T34" fmla="*/ 2147483646 w 220"/>
                <a:gd name="T35" fmla="*/ 2147483646 h 297"/>
                <a:gd name="T36" fmla="*/ 2147483646 w 220"/>
                <a:gd name="T37" fmla="*/ 2147483646 h 297"/>
                <a:gd name="T38" fmla="*/ 2147483646 w 220"/>
                <a:gd name="T39" fmla="*/ 2147483646 h 297"/>
                <a:gd name="T40" fmla="*/ 2147483646 w 220"/>
                <a:gd name="T41" fmla="*/ 2147483646 h 297"/>
                <a:gd name="T42" fmla="*/ 2147483646 w 220"/>
                <a:gd name="T43" fmla="*/ 2147483646 h 297"/>
                <a:gd name="T44" fmla="*/ 2147483646 w 220"/>
                <a:gd name="T45" fmla="*/ 2147483646 h 297"/>
                <a:gd name="T46" fmla="*/ 2147483646 w 220"/>
                <a:gd name="T47" fmla="*/ 2147483646 h 2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"/>
                <a:gd name="T73" fmla="*/ 0 h 297"/>
                <a:gd name="T74" fmla="*/ 220 w 220"/>
                <a:gd name="T75" fmla="*/ 297 h 2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" h="297">
                  <a:moveTo>
                    <a:pt x="171" y="297"/>
                  </a:moveTo>
                  <a:lnTo>
                    <a:pt x="193" y="250"/>
                  </a:lnTo>
                  <a:lnTo>
                    <a:pt x="209" y="232"/>
                  </a:lnTo>
                  <a:lnTo>
                    <a:pt x="205" y="209"/>
                  </a:lnTo>
                  <a:lnTo>
                    <a:pt x="209" y="171"/>
                  </a:lnTo>
                  <a:lnTo>
                    <a:pt x="220" y="128"/>
                  </a:lnTo>
                  <a:lnTo>
                    <a:pt x="218" y="108"/>
                  </a:lnTo>
                  <a:lnTo>
                    <a:pt x="205" y="69"/>
                  </a:lnTo>
                  <a:lnTo>
                    <a:pt x="182" y="47"/>
                  </a:lnTo>
                  <a:lnTo>
                    <a:pt x="166" y="40"/>
                  </a:lnTo>
                  <a:lnTo>
                    <a:pt x="148" y="23"/>
                  </a:lnTo>
                  <a:lnTo>
                    <a:pt x="115" y="9"/>
                  </a:lnTo>
                  <a:lnTo>
                    <a:pt x="88" y="0"/>
                  </a:lnTo>
                  <a:lnTo>
                    <a:pt x="45" y="9"/>
                  </a:lnTo>
                  <a:lnTo>
                    <a:pt x="18" y="16"/>
                  </a:lnTo>
                  <a:lnTo>
                    <a:pt x="0" y="58"/>
                  </a:lnTo>
                  <a:lnTo>
                    <a:pt x="40" y="63"/>
                  </a:lnTo>
                  <a:lnTo>
                    <a:pt x="76" y="128"/>
                  </a:lnTo>
                  <a:lnTo>
                    <a:pt x="85" y="144"/>
                  </a:lnTo>
                  <a:lnTo>
                    <a:pt x="70" y="213"/>
                  </a:lnTo>
                  <a:lnTo>
                    <a:pt x="63" y="243"/>
                  </a:lnTo>
                  <a:lnTo>
                    <a:pt x="60" y="268"/>
                  </a:lnTo>
                  <a:lnTo>
                    <a:pt x="103" y="288"/>
                  </a:lnTo>
                  <a:lnTo>
                    <a:pt x="171" y="29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799013" y="4519613"/>
              <a:ext cx="349250" cy="471487"/>
            </a:xfrm>
            <a:custGeom>
              <a:avLst/>
              <a:gdLst>
                <a:gd name="T0" fmla="*/ 2147483646 w 220"/>
                <a:gd name="T1" fmla="*/ 2147483646 h 297"/>
                <a:gd name="T2" fmla="*/ 2147483646 w 220"/>
                <a:gd name="T3" fmla="*/ 2147483646 h 297"/>
                <a:gd name="T4" fmla="*/ 2147483646 w 220"/>
                <a:gd name="T5" fmla="*/ 2147483646 h 297"/>
                <a:gd name="T6" fmla="*/ 2147483646 w 220"/>
                <a:gd name="T7" fmla="*/ 2147483646 h 297"/>
                <a:gd name="T8" fmla="*/ 2147483646 w 220"/>
                <a:gd name="T9" fmla="*/ 2147483646 h 297"/>
                <a:gd name="T10" fmla="*/ 2147483646 w 220"/>
                <a:gd name="T11" fmla="*/ 2147483646 h 297"/>
                <a:gd name="T12" fmla="*/ 2147483646 w 220"/>
                <a:gd name="T13" fmla="*/ 2147483646 h 297"/>
                <a:gd name="T14" fmla="*/ 2147483646 w 220"/>
                <a:gd name="T15" fmla="*/ 2147483646 h 297"/>
                <a:gd name="T16" fmla="*/ 2147483646 w 220"/>
                <a:gd name="T17" fmla="*/ 2147483646 h 297"/>
                <a:gd name="T18" fmla="*/ 2147483646 w 220"/>
                <a:gd name="T19" fmla="*/ 2147483646 h 297"/>
                <a:gd name="T20" fmla="*/ 2147483646 w 220"/>
                <a:gd name="T21" fmla="*/ 2147483646 h 297"/>
                <a:gd name="T22" fmla="*/ 2147483646 w 220"/>
                <a:gd name="T23" fmla="*/ 2147483646 h 297"/>
                <a:gd name="T24" fmla="*/ 2147483646 w 220"/>
                <a:gd name="T25" fmla="*/ 0 h 297"/>
                <a:gd name="T26" fmla="*/ 2147483646 w 220"/>
                <a:gd name="T27" fmla="*/ 2147483646 h 297"/>
                <a:gd name="T28" fmla="*/ 2147483646 w 220"/>
                <a:gd name="T29" fmla="*/ 2147483646 h 297"/>
                <a:gd name="T30" fmla="*/ 0 w 220"/>
                <a:gd name="T31" fmla="*/ 2147483646 h 297"/>
                <a:gd name="T32" fmla="*/ 2147483646 w 220"/>
                <a:gd name="T33" fmla="*/ 2147483646 h 297"/>
                <a:gd name="T34" fmla="*/ 2147483646 w 220"/>
                <a:gd name="T35" fmla="*/ 2147483646 h 297"/>
                <a:gd name="T36" fmla="*/ 2147483646 w 220"/>
                <a:gd name="T37" fmla="*/ 2147483646 h 297"/>
                <a:gd name="T38" fmla="*/ 2147483646 w 220"/>
                <a:gd name="T39" fmla="*/ 2147483646 h 297"/>
                <a:gd name="T40" fmla="*/ 2147483646 w 220"/>
                <a:gd name="T41" fmla="*/ 2147483646 h 297"/>
                <a:gd name="T42" fmla="*/ 2147483646 w 220"/>
                <a:gd name="T43" fmla="*/ 2147483646 h 297"/>
                <a:gd name="T44" fmla="*/ 2147483646 w 220"/>
                <a:gd name="T45" fmla="*/ 2147483646 h 297"/>
                <a:gd name="T46" fmla="*/ 2147483646 w 220"/>
                <a:gd name="T47" fmla="*/ 2147483646 h 2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"/>
                <a:gd name="T73" fmla="*/ 0 h 297"/>
                <a:gd name="T74" fmla="*/ 220 w 220"/>
                <a:gd name="T75" fmla="*/ 297 h 2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" h="297">
                  <a:moveTo>
                    <a:pt x="171" y="297"/>
                  </a:moveTo>
                  <a:lnTo>
                    <a:pt x="193" y="250"/>
                  </a:lnTo>
                  <a:lnTo>
                    <a:pt x="209" y="232"/>
                  </a:lnTo>
                  <a:lnTo>
                    <a:pt x="205" y="209"/>
                  </a:lnTo>
                  <a:lnTo>
                    <a:pt x="209" y="171"/>
                  </a:lnTo>
                  <a:lnTo>
                    <a:pt x="220" y="128"/>
                  </a:lnTo>
                  <a:lnTo>
                    <a:pt x="218" y="108"/>
                  </a:lnTo>
                  <a:lnTo>
                    <a:pt x="205" y="69"/>
                  </a:lnTo>
                  <a:lnTo>
                    <a:pt x="182" y="47"/>
                  </a:lnTo>
                  <a:lnTo>
                    <a:pt x="166" y="40"/>
                  </a:lnTo>
                  <a:lnTo>
                    <a:pt x="148" y="23"/>
                  </a:lnTo>
                  <a:lnTo>
                    <a:pt x="115" y="9"/>
                  </a:lnTo>
                  <a:lnTo>
                    <a:pt x="88" y="0"/>
                  </a:lnTo>
                  <a:lnTo>
                    <a:pt x="45" y="9"/>
                  </a:lnTo>
                  <a:lnTo>
                    <a:pt x="18" y="16"/>
                  </a:lnTo>
                  <a:lnTo>
                    <a:pt x="0" y="58"/>
                  </a:lnTo>
                  <a:lnTo>
                    <a:pt x="40" y="63"/>
                  </a:lnTo>
                  <a:lnTo>
                    <a:pt x="76" y="128"/>
                  </a:lnTo>
                  <a:lnTo>
                    <a:pt x="85" y="144"/>
                  </a:lnTo>
                  <a:lnTo>
                    <a:pt x="70" y="213"/>
                  </a:lnTo>
                  <a:lnTo>
                    <a:pt x="63" y="243"/>
                  </a:lnTo>
                  <a:lnTo>
                    <a:pt x="60" y="268"/>
                  </a:lnTo>
                  <a:lnTo>
                    <a:pt x="103" y="288"/>
                  </a:lnTo>
                  <a:lnTo>
                    <a:pt x="171" y="297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16475" y="3490913"/>
              <a:ext cx="568325" cy="782637"/>
            </a:xfrm>
            <a:custGeom>
              <a:avLst/>
              <a:gdLst>
                <a:gd name="T0" fmla="*/ 2147483646 w 358"/>
                <a:gd name="T1" fmla="*/ 2147483646 h 493"/>
                <a:gd name="T2" fmla="*/ 2147483646 w 358"/>
                <a:gd name="T3" fmla="*/ 2147483646 h 493"/>
                <a:gd name="T4" fmla="*/ 2147483646 w 358"/>
                <a:gd name="T5" fmla="*/ 2147483646 h 493"/>
                <a:gd name="T6" fmla="*/ 2147483646 w 358"/>
                <a:gd name="T7" fmla="*/ 2147483646 h 493"/>
                <a:gd name="T8" fmla="*/ 2147483646 w 358"/>
                <a:gd name="T9" fmla="*/ 2147483646 h 493"/>
                <a:gd name="T10" fmla="*/ 2147483646 w 358"/>
                <a:gd name="T11" fmla="*/ 2147483646 h 493"/>
                <a:gd name="T12" fmla="*/ 2147483646 w 358"/>
                <a:gd name="T13" fmla="*/ 2147483646 h 493"/>
                <a:gd name="T14" fmla="*/ 2147483646 w 358"/>
                <a:gd name="T15" fmla="*/ 2147483646 h 493"/>
                <a:gd name="T16" fmla="*/ 2147483646 w 358"/>
                <a:gd name="T17" fmla="*/ 2147483646 h 493"/>
                <a:gd name="T18" fmla="*/ 2147483646 w 358"/>
                <a:gd name="T19" fmla="*/ 2147483646 h 493"/>
                <a:gd name="T20" fmla="*/ 2147483646 w 358"/>
                <a:gd name="T21" fmla="*/ 2147483646 h 493"/>
                <a:gd name="T22" fmla="*/ 2147483646 w 358"/>
                <a:gd name="T23" fmla="*/ 2147483646 h 493"/>
                <a:gd name="T24" fmla="*/ 2147483646 w 358"/>
                <a:gd name="T25" fmla="*/ 2147483646 h 493"/>
                <a:gd name="T26" fmla="*/ 2147483646 w 358"/>
                <a:gd name="T27" fmla="*/ 2147483646 h 493"/>
                <a:gd name="T28" fmla="*/ 2147483646 w 358"/>
                <a:gd name="T29" fmla="*/ 2147483646 h 493"/>
                <a:gd name="T30" fmla="*/ 2147483646 w 358"/>
                <a:gd name="T31" fmla="*/ 2147483646 h 493"/>
                <a:gd name="T32" fmla="*/ 2147483646 w 358"/>
                <a:gd name="T33" fmla="*/ 2147483646 h 493"/>
                <a:gd name="T34" fmla="*/ 0 w 358"/>
                <a:gd name="T35" fmla="*/ 2147483646 h 493"/>
                <a:gd name="T36" fmla="*/ 2147483646 w 358"/>
                <a:gd name="T37" fmla="*/ 2147483646 h 493"/>
                <a:gd name="T38" fmla="*/ 2147483646 w 358"/>
                <a:gd name="T39" fmla="*/ 2147483646 h 493"/>
                <a:gd name="T40" fmla="*/ 2147483646 w 358"/>
                <a:gd name="T41" fmla="*/ 2147483646 h 493"/>
                <a:gd name="T42" fmla="*/ 2147483646 w 358"/>
                <a:gd name="T43" fmla="*/ 2147483646 h 493"/>
                <a:gd name="T44" fmla="*/ 2147483646 w 358"/>
                <a:gd name="T45" fmla="*/ 2147483646 h 493"/>
                <a:gd name="T46" fmla="*/ 2147483646 w 358"/>
                <a:gd name="T47" fmla="*/ 2147483646 h 493"/>
                <a:gd name="T48" fmla="*/ 2147483646 w 358"/>
                <a:gd name="T49" fmla="*/ 2147483646 h 493"/>
                <a:gd name="T50" fmla="*/ 2147483646 w 358"/>
                <a:gd name="T51" fmla="*/ 2147483646 h 493"/>
                <a:gd name="T52" fmla="*/ 2147483646 w 358"/>
                <a:gd name="T53" fmla="*/ 2147483646 h 493"/>
                <a:gd name="T54" fmla="*/ 2147483646 w 358"/>
                <a:gd name="T55" fmla="*/ 2147483646 h 493"/>
                <a:gd name="T56" fmla="*/ 2147483646 w 358"/>
                <a:gd name="T57" fmla="*/ 2147483646 h 493"/>
                <a:gd name="T58" fmla="*/ 2147483646 w 358"/>
                <a:gd name="T59" fmla="*/ 2147483646 h 493"/>
                <a:gd name="T60" fmla="*/ 2147483646 w 358"/>
                <a:gd name="T61" fmla="*/ 2147483646 h 493"/>
                <a:gd name="T62" fmla="*/ 2147483646 w 358"/>
                <a:gd name="T63" fmla="*/ 0 h 493"/>
                <a:gd name="T64" fmla="*/ 2147483646 w 358"/>
                <a:gd name="T65" fmla="*/ 2147483646 h 493"/>
                <a:gd name="T66" fmla="*/ 2147483646 w 358"/>
                <a:gd name="T67" fmla="*/ 2147483646 h 493"/>
                <a:gd name="T68" fmla="*/ 2147483646 w 358"/>
                <a:gd name="T69" fmla="*/ 2147483646 h 493"/>
                <a:gd name="T70" fmla="*/ 2147483646 w 358"/>
                <a:gd name="T71" fmla="*/ 2147483646 h 493"/>
                <a:gd name="T72" fmla="*/ 2147483646 w 358"/>
                <a:gd name="T73" fmla="*/ 2147483646 h 493"/>
                <a:gd name="T74" fmla="*/ 2147483646 w 358"/>
                <a:gd name="T75" fmla="*/ 2147483646 h 493"/>
                <a:gd name="T76" fmla="*/ 2147483646 w 358"/>
                <a:gd name="T77" fmla="*/ 2147483646 h 4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8"/>
                <a:gd name="T118" fmla="*/ 0 h 493"/>
                <a:gd name="T119" fmla="*/ 358 w 358"/>
                <a:gd name="T120" fmla="*/ 493 h 4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8" h="493">
                  <a:moveTo>
                    <a:pt x="290" y="201"/>
                  </a:moveTo>
                  <a:lnTo>
                    <a:pt x="261" y="216"/>
                  </a:lnTo>
                  <a:lnTo>
                    <a:pt x="207" y="257"/>
                  </a:lnTo>
                  <a:lnTo>
                    <a:pt x="214" y="275"/>
                  </a:lnTo>
                  <a:lnTo>
                    <a:pt x="216" y="315"/>
                  </a:lnTo>
                  <a:lnTo>
                    <a:pt x="240" y="351"/>
                  </a:lnTo>
                  <a:lnTo>
                    <a:pt x="230" y="387"/>
                  </a:lnTo>
                  <a:lnTo>
                    <a:pt x="256" y="407"/>
                  </a:lnTo>
                  <a:lnTo>
                    <a:pt x="277" y="417"/>
                  </a:lnTo>
                  <a:lnTo>
                    <a:pt x="358" y="419"/>
                  </a:lnTo>
                  <a:lnTo>
                    <a:pt x="348" y="452"/>
                  </a:lnTo>
                  <a:lnTo>
                    <a:pt x="340" y="491"/>
                  </a:lnTo>
                  <a:lnTo>
                    <a:pt x="263" y="481"/>
                  </a:lnTo>
                  <a:lnTo>
                    <a:pt x="212" y="477"/>
                  </a:lnTo>
                  <a:lnTo>
                    <a:pt x="117" y="482"/>
                  </a:lnTo>
                  <a:lnTo>
                    <a:pt x="85" y="493"/>
                  </a:lnTo>
                  <a:lnTo>
                    <a:pt x="72" y="454"/>
                  </a:lnTo>
                  <a:lnTo>
                    <a:pt x="0" y="439"/>
                  </a:lnTo>
                  <a:lnTo>
                    <a:pt x="7" y="394"/>
                  </a:lnTo>
                  <a:lnTo>
                    <a:pt x="72" y="394"/>
                  </a:lnTo>
                  <a:lnTo>
                    <a:pt x="67" y="358"/>
                  </a:lnTo>
                  <a:lnTo>
                    <a:pt x="52" y="338"/>
                  </a:lnTo>
                  <a:lnTo>
                    <a:pt x="54" y="304"/>
                  </a:lnTo>
                  <a:lnTo>
                    <a:pt x="101" y="248"/>
                  </a:lnTo>
                  <a:lnTo>
                    <a:pt x="112" y="200"/>
                  </a:lnTo>
                  <a:lnTo>
                    <a:pt x="128" y="189"/>
                  </a:lnTo>
                  <a:lnTo>
                    <a:pt x="178" y="173"/>
                  </a:lnTo>
                  <a:lnTo>
                    <a:pt x="182" y="117"/>
                  </a:lnTo>
                  <a:lnTo>
                    <a:pt x="227" y="64"/>
                  </a:lnTo>
                  <a:lnTo>
                    <a:pt x="236" y="41"/>
                  </a:lnTo>
                  <a:lnTo>
                    <a:pt x="294" y="1"/>
                  </a:lnTo>
                  <a:lnTo>
                    <a:pt x="349" y="0"/>
                  </a:lnTo>
                  <a:lnTo>
                    <a:pt x="339" y="25"/>
                  </a:lnTo>
                  <a:lnTo>
                    <a:pt x="317" y="48"/>
                  </a:lnTo>
                  <a:lnTo>
                    <a:pt x="315" y="90"/>
                  </a:lnTo>
                  <a:lnTo>
                    <a:pt x="337" y="102"/>
                  </a:lnTo>
                  <a:lnTo>
                    <a:pt x="339" y="120"/>
                  </a:lnTo>
                  <a:lnTo>
                    <a:pt x="322" y="136"/>
                  </a:lnTo>
                  <a:lnTo>
                    <a:pt x="290" y="20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816475" y="3490913"/>
              <a:ext cx="568325" cy="782637"/>
            </a:xfrm>
            <a:custGeom>
              <a:avLst/>
              <a:gdLst>
                <a:gd name="T0" fmla="*/ 460375 w 358"/>
                <a:gd name="T1" fmla="*/ 319087 h 493"/>
                <a:gd name="T2" fmla="*/ 414338 w 358"/>
                <a:gd name="T3" fmla="*/ 342900 h 493"/>
                <a:gd name="T4" fmla="*/ 328613 w 358"/>
                <a:gd name="T5" fmla="*/ 407987 h 493"/>
                <a:gd name="T6" fmla="*/ 339725 w 358"/>
                <a:gd name="T7" fmla="*/ 436562 h 493"/>
                <a:gd name="T8" fmla="*/ 342900 w 358"/>
                <a:gd name="T9" fmla="*/ 500062 h 493"/>
                <a:gd name="T10" fmla="*/ 381000 w 358"/>
                <a:gd name="T11" fmla="*/ 557212 h 493"/>
                <a:gd name="T12" fmla="*/ 365125 w 358"/>
                <a:gd name="T13" fmla="*/ 614362 h 493"/>
                <a:gd name="T14" fmla="*/ 406400 w 358"/>
                <a:gd name="T15" fmla="*/ 646112 h 493"/>
                <a:gd name="T16" fmla="*/ 439738 w 358"/>
                <a:gd name="T17" fmla="*/ 661987 h 493"/>
                <a:gd name="T18" fmla="*/ 568325 w 358"/>
                <a:gd name="T19" fmla="*/ 665162 h 493"/>
                <a:gd name="T20" fmla="*/ 552450 w 358"/>
                <a:gd name="T21" fmla="*/ 717550 h 493"/>
                <a:gd name="T22" fmla="*/ 539750 w 358"/>
                <a:gd name="T23" fmla="*/ 779462 h 493"/>
                <a:gd name="T24" fmla="*/ 417513 w 358"/>
                <a:gd name="T25" fmla="*/ 763587 h 493"/>
                <a:gd name="T26" fmla="*/ 336550 w 358"/>
                <a:gd name="T27" fmla="*/ 757237 h 493"/>
                <a:gd name="T28" fmla="*/ 185738 w 358"/>
                <a:gd name="T29" fmla="*/ 765175 h 493"/>
                <a:gd name="T30" fmla="*/ 134938 w 358"/>
                <a:gd name="T31" fmla="*/ 782637 h 493"/>
                <a:gd name="T32" fmla="*/ 114300 w 358"/>
                <a:gd name="T33" fmla="*/ 720725 h 493"/>
                <a:gd name="T34" fmla="*/ 0 w 358"/>
                <a:gd name="T35" fmla="*/ 696912 h 493"/>
                <a:gd name="T36" fmla="*/ 11113 w 358"/>
                <a:gd name="T37" fmla="*/ 625475 h 493"/>
                <a:gd name="T38" fmla="*/ 114300 w 358"/>
                <a:gd name="T39" fmla="*/ 625475 h 493"/>
                <a:gd name="T40" fmla="*/ 106363 w 358"/>
                <a:gd name="T41" fmla="*/ 568325 h 493"/>
                <a:gd name="T42" fmla="*/ 82550 w 358"/>
                <a:gd name="T43" fmla="*/ 536575 h 493"/>
                <a:gd name="T44" fmla="*/ 85725 w 358"/>
                <a:gd name="T45" fmla="*/ 482600 h 493"/>
                <a:gd name="T46" fmla="*/ 160338 w 358"/>
                <a:gd name="T47" fmla="*/ 393700 h 493"/>
                <a:gd name="T48" fmla="*/ 177800 w 358"/>
                <a:gd name="T49" fmla="*/ 317500 h 493"/>
                <a:gd name="T50" fmla="*/ 203200 w 358"/>
                <a:gd name="T51" fmla="*/ 300037 h 493"/>
                <a:gd name="T52" fmla="*/ 282575 w 358"/>
                <a:gd name="T53" fmla="*/ 274637 h 493"/>
                <a:gd name="T54" fmla="*/ 288925 w 358"/>
                <a:gd name="T55" fmla="*/ 185737 h 493"/>
                <a:gd name="T56" fmla="*/ 360363 w 358"/>
                <a:gd name="T57" fmla="*/ 101600 h 493"/>
                <a:gd name="T58" fmla="*/ 374650 w 358"/>
                <a:gd name="T59" fmla="*/ 65087 h 493"/>
                <a:gd name="T60" fmla="*/ 466725 w 358"/>
                <a:gd name="T61" fmla="*/ 1587 h 493"/>
                <a:gd name="T62" fmla="*/ 554038 w 358"/>
                <a:gd name="T63" fmla="*/ 0 h 493"/>
                <a:gd name="T64" fmla="*/ 538163 w 358"/>
                <a:gd name="T65" fmla="*/ 39687 h 493"/>
                <a:gd name="T66" fmla="*/ 503238 w 358"/>
                <a:gd name="T67" fmla="*/ 76200 h 493"/>
                <a:gd name="T68" fmla="*/ 500063 w 358"/>
                <a:gd name="T69" fmla="*/ 142875 h 493"/>
                <a:gd name="T70" fmla="*/ 534988 w 358"/>
                <a:gd name="T71" fmla="*/ 161925 h 493"/>
                <a:gd name="T72" fmla="*/ 538163 w 358"/>
                <a:gd name="T73" fmla="*/ 190500 h 493"/>
                <a:gd name="T74" fmla="*/ 511175 w 358"/>
                <a:gd name="T75" fmla="*/ 215900 h 493"/>
                <a:gd name="T76" fmla="*/ 460375 w 358"/>
                <a:gd name="T77" fmla="*/ 319087 h 4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8"/>
                <a:gd name="T118" fmla="*/ 0 h 493"/>
                <a:gd name="T119" fmla="*/ 358 w 358"/>
                <a:gd name="T120" fmla="*/ 493 h 4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8" h="493">
                  <a:moveTo>
                    <a:pt x="290" y="201"/>
                  </a:moveTo>
                  <a:lnTo>
                    <a:pt x="261" y="216"/>
                  </a:lnTo>
                  <a:lnTo>
                    <a:pt x="207" y="257"/>
                  </a:lnTo>
                  <a:lnTo>
                    <a:pt x="214" y="275"/>
                  </a:lnTo>
                  <a:lnTo>
                    <a:pt x="216" y="315"/>
                  </a:lnTo>
                  <a:lnTo>
                    <a:pt x="240" y="351"/>
                  </a:lnTo>
                  <a:lnTo>
                    <a:pt x="230" y="387"/>
                  </a:lnTo>
                  <a:lnTo>
                    <a:pt x="256" y="407"/>
                  </a:lnTo>
                  <a:lnTo>
                    <a:pt x="277" y="417"/>
                  </a:lnTo>
                  <a:lnTo>
                    <a:pt x="358" y="419"/>
                  </a:lnTo>
                  <a:lnTo>
                    <a:pt x="348" y="452"/>
                  </a:lnTo>
                  <a:lnTo>
                    <a:pt x="340" y="491"/>
                  </a:lnTo>
                  <a:lnTo>
                    <a:pt x="263" y="481"/>
                  </a:lnTo>
                  <a:lnTo>
                    <a:pt x="212" y="477"/>
                  </a:lnTo>
                  <a:lnTo>
                    <a:pt x="117" y="482"/>
                  </a:lnTo>
                  <a:lnTo>
                    <a:pt x="85" y="493"/>
                  </a:lnTo>
                  <a:lnTo>
                    <a:pt x="72" y="454"/>
                  </a:lnTo>
                  <a:lnTo>
                    <a:pt x="0" y="439"/>
                  </a:lnTo>
                  <a:lnTo>
                    <a:pt x="7" y="394"/>
                  </a:lnTo>
                  <a:lnTo>
                    <a:pt x="72" y="394"/>
                  </a:lnTo>
                  <a:lnTo>
                    <a:pt x="67" y="358"/>
                  </a:lnTo>
                  <a:lnTo>
                    <a:pt x="52" y="338"/>
                  </a:lnTo>
                  <a:lnTo>
                    <a:pt x="54" y="304"/>
                  </a:lnTo>
                  <a:lnTo>
                    <a:pt x="101" y="248"/>
                  </a:lnTo>
                  <a:lnTo>
                    <a:pt x="112" y="200"/>
                  </a:lnTo>
                  <a:lnTo>
                    <a:pt x="128" y="189"/>
                  </a:lnTo>
                  <a:lnTo>
                    <a:pt x="178" y="173"/>
                  </a:lnTo>
                  <a:lnTo>
                    <a:pt x="182" y="117"/>
                  </a:lnTo>
                  <a:lnTo>
                    <a:pt x="227" y="64"/>
                  </a:lnTo>
                  <a:lnTo>
                    <a:pt x="236" y="41"/>
                  </a:lnTo>
                  <a:lnTo>
                    <a:pt x="294" y="1"/>
                  </a:lnTo>
                  <a:lnTo>
                    <a:pt x="349" y="0"/>
                  </a:lnTo>
                  <a:lnTo>
                    <a:pt x="339" y="25"/>
                  </a:lnTo>
                  <a:lnTo>
                    <a:pt x="317" y="48"/>
                  </a:lnTo>
                  <a:lnTo>
                    <a:pt x="315" y="90"/>
                  </a:lnTo>
                  <a:lnTo>
                    <a:pt x="337" y="102"/>
                  </a:lnTo>
                  <a:lnTo>
                    <a:pt x="339" y="120"/>
                  </a:lnTo>
                  <a:lnTo>
                    <a:pt x="322" y="136"/>
                  </a:lnTo>
                  <a:lnTo>
                    <a:pt x="290" y="20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610100" y="3030538"/>
              <a:ext cx="812800" cy="1085850"/>
            </a:xfrm>
            <a:custGeom>
              <a:avLst/>
              <a:gdLst>
                <a:gd name="T0" fmla="*/ 2147483646 w 512"/>
                <a:gd name="T1" fmla="*/ 2147483646 h 684"/>
                <a:gd name="T2" fmla="*/ 2147483646 w 512"/>
                <a:gd name="T3" fmla="*/ 2147483646 h 684"/>
                <a:gd name="T4" fmla="*/ 2147483646 w 512"/>
                <a:gd name="T5" fmla="*/ 2147483646 h 684"/>
                <a:gd name="T6" fmla="*/ 2147483646 w 512"/>
                <a:gd name="T7" fmla="*/ 2147483646 h 684"/>
                <a:gd name="T8" fmla="*/ 2147483646 w 512"/>
                <a:gd name="T9" fmla="*/ 2147483646 h 684"/>
                <a:gd name="T10" fmla="*/ 2147483646 w 512"/>
                <a:gd name="T11" fmla="*/ 2147483646 h 684"/>
                <a:gd name="T12" fmla="*/ 2147483646 w 512"/>
                <a:gd name="T13" fmla="*/ 2147483646 h 684"/>
                <a:gd name="T14" fmla="*/ 2147483646 w 512"/>
                <a:gd name="T15" fmla="*/ 2147483646 h 684"/>
                <a:gd name="T16" fmla="*/ 2147483646 w 512"/>
                <a:gd name="T17" fmla="*/ 2147483646 h 684"/>
                <a:gd name="T18" fmla="*/ 2147483646 w 512"/>
                <a:gd name="T19" fmla="*/ 2147483646 h 684"/>
                <a:gd name="T20" fmla="*/ 2147483646 w 512"/>
                <a:gd name="T21" fmla="*/ 2147483646 h 684"/>
                <a:gd name="T22" fmla="*/ 2147483646 w 512"/>
                <a:gd name="T23" fmla="*/ 2147483646 h 684"/>
                <a:gd name="T24" fmla="*/ 2147483646 w 512"/>
                <a:gd name="T25" fmla="*/ 2147483646 h 684"/>
                <a:gd name="T26" fmla="*/ 2147483646 w 512"/>
                <a:gd name="T27" fmla="*/ 2147483646 h 684"/>
                <a:gd name="T28" fmla="*/ 2147483646 w 512"/>
                <a:gd name="T29" fmla="*/ 2147483646 h 684"/>
                <a:gd name="T30" fmla="*/ 2147483646 w 512"/>
                <a:gd name="T31" fmla="*/ 0 h 684"/>
                <a:gd name="T32" fmla="*/ 2147483646 w 512"/>
                <a:gd name="T33" fmla="*/ 2147483646 h 684"/>
                <a:gd name="T34" fmla="*/ 2147483646 w 512"/>
                <a:gd name="T35" fmla="*/ 2147483646 h 684"/>
                <a:gd name="T36" fmla="*/ 2147483646 w 512"/>
                <a:gd name="T37" fmla="*/ 0 h 684"/>
                <a:gd name="T38" fmla="*/ 2147483646 w 512"/>
                <a:gd name="T39" fmla="*/ 2147483646 h 684"/>
                <a:gd name="T40" fmla="*/ 2147483646 w 512"/>
                <a:gd name="T41" fmla="*/ 2147483646 h 684"/>
                <a:gd name="T42" fmla="*/ 2147483646 w 512"/>
                <a:gd name="T43" fmla="*/ 2147483646 h 684"/>
                <a:gd name="T44" fmla="*/ 2147483646 w 512"/>
                <a:gd name="T45" fmla="*/ 2147483646 h 684"/>
                <a:gd name="T46" fmla="*/ 2147483646 w 512"/>
                <a:gd name="T47" fmla="*/ 2147483646 h 684"/>
                <a:gd name="T48" fmla="*/ 2147483646 w 512"/>
                <a:gd name="T49" fmla="*/ 2147483646 h 684"/>
                <a:gd name="T50" fmla="*/ 2147483646 w 512"/>
                <a:gd name="T51" fmla="*/ 2147483646 h 684"/>
                <a:gd name="T52" fmla="*/ 2147483646 w 512"/>
                <a:gd name="T53" fmla="*/ 2147483646 h 684"/>
                <a:gd name="T54" fmla="*/ 2147483646 w 512"/>
                <a:gd name="T55" fmla="*/ 2147483646 h 684"/>
                <a:gd name="T56" fmla="*/ 2147483646 w 512"/>
                <a:gd name="T57" fmla="*/ 2147483646 h 684"/>
                <a:gd name="T58" fmla="*/ 2147483646 w 512"/>
                <a:gd name="T59" fmla="*/ 2147483646 h 684"/>
                <a:gd name="T60" fmla="*/ 2147483646 w 512"/>
                <a:gd name="T61" fmla="*/ 2147483646 h 684"/>
                <a:gd name="T62" fmla="*/ 2147483646 w 512"/>
                <a:gd name="T63" fmla="*/ 2147483646 h 684"/>
                <a:gd name="T64" fmla="*/ 2147483646 w 512"/>
                <a:gd name="T65" fmla="*/ 2147483646 h 684"/>
                <a:gd name="T66" fmla="*/ 2147483646 w 512"/>
                <a:gd name="T67" fmla="*/ 2147483646 h 684"/>
                <a:gd name="T68" fmla="*/ 0 w 512"/>
                <a:gd name="T69" fmla="*/ 2147483646 h 684"/>
                <a:gd name="T70" fmla="*/ 2147483646 w 512"/>
                <a:gd name="T71" fmla="*/ 2147483646 h 684"/>
                <a:gd name="T72" fmla="*/ 2147483646 w 512"/>
                <a:gd name="T73" fmla="*/ 2147483646 h 684"/>
                <a:gd name="T74" fmla="*/ 2147483646 w 512"/>
                <a:gd name="T75" fmla="*/ 2147483646 h 684"/>
                <a:gd name="T76" fmla="*/ 2147483646 w 512"/>
                <a:gd name="T77" fmla="*/ 2147483646 h 684"/>
                <a:gd name="T78" fmla="*/ 2147483646 w 512"/>
                <a:gd name="T79" fmla="*/ 2147483646 h 684"/>
                <a:gd name="T80" fmla="*/ 2147483646 w 512"/>
                <a:gd name="T81" fmla="*/ 2147483646 h 684"/>
                <a:gd name="T82" fmla="*/ 2147483646 w 512"/>
                <a:gd name="T83" fmla="*/ 2147483646 h 684"/>
                <a:gd name="T84" fmla="*/ 2147483646 w 512"/>
                <a:gd name="T85" fmla="*/ 2147483646 h 684"/>
                <a:gd name="T86" fmla="*/ 2147483646 w 512"/>
                <a:gd name="T87" fmla="*/ 2147483646 h 684"/>
                <a:gd name="T88" fmla="*/ 2147483646 w 512"/>
                <a:gd name="T89" fmla="*/ 2147483646 h 684"/>
                <a:gd name="T90" fmla="*/ 2147483646 w 512"/>
                <a:gd name="T91" fmla="*/ 2147483646 h 684"/>
                <a:gd name="T92" fmla="*/ 2147483646 w 512"/>
                <a:gd name="T93" fmla="*/ 2147483646 h 684"/>
                <a:gd name="T94" fmla="*/ 2147483646 w 512"/>
                <a:gd name="T95" fmla="*/ 2147483646 h 684"/>
                <a:gd name="T96" fmla="*/ 2147483646 w 512"/>
                <a:gd name="T97" fmla="*/ 2147483646 h 684"/>
                <a:gd name="T98" fmla="*/ 2147483646 w 512"/>
                <a:gd name="T99" fmla="*/ 2147483646 h 684"/>
                <a:gd name="T100" fmla="*/ 2147483646 w 512"/>
                <a:gd name="T101" fmla="*/ 2147483646 h 684"/>
                <a:gd name="T102" fmla="*/ 2147483646 w 512"/>
                <a:gd name="T103" fmla="*/ 2147483646 h 684"/>
                <a:gd name="T104" fmla="*/ 2147483646 w 512"/>
                <a:gd name="T105" fmla="*/ 2147483646 h 684"/>
                <a:gd name="T106" fmla="*/ 2147483646 w 512"/>
                <a:gd name="T107" fmla="*/ 2147483646 h 6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2"/>
                <a:gd name="T163" fmla="*/ 0 h 684"/>
                <a:gd name="T164" fmla="*/ 512 w 512"/>
                <a:gd name="T165" fmla="*/ 684 h 6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2" h="684">
                  <a:moveTo>
                    <a:pt x="479" y="290"/>
                  </a:moveTo>
                  <a:lnTo>
                    <a:pt x="479" y="216"/>
                  </a:lnTo>
                  <a:lnTo>
                    <a:pt x="494" y="169"/>
                  </a:lnTo>
                  <a:lnTo>
                    <a:pt x="512" y="111"/>
                  </a:lnTo>
                  <a:lnTo>
                    <a:pt x="506" y="72"/>
                  </a:lnTo>
                  <a:lnTo>
                    <a:pt x="478" y="43"/>
                  </a:lnTo>
                  <a:lnTo>
                    <a:pt x="447" y="43"/>
                  </a:lnTo>
                  <a:lnTo>
                    <a:pt x="416" y="61"/>
                  </a:lnTo>
                  <a:lnTo>
                    <a:pt x="398" y="88"/>
                  </a:lnTo>
                  <a:lnTo>
                    <a:pt x="351" y="90"/>
                  </a:lnTo>
                  <a:lnTo>
                    <a:pt x="317" y="111"/>
                  </a:lnTo>
                  <a:lnTo>
                    <a:pt x="285" y="109"/>
                  </a:lnTo>
                  <a:lnTo>
                    <a:pt x="227" y="95"/>
                  </a:lnTo>
                  <a:lnTo>
                    <a:pt x="204" y="81"/>
                  </a:lnTo>
                  <a:lnTo>
                    <a:pt x="195" y="23"/>
                  </a:lnTo>
                  <a:lnTo>
                    <a:pt x="168" y="0"/>
                  </a:lnTo>
                  <a:lnTo>
                    <a:pt x="105" y="9"/>
                  </a:lnTo>
                  <a:lnTo>
                    <a:pt x="63" y="5"/>
                  </a:lnTo>
                  <a:lnTo>
                    <a:pt x="29" y="0"/>
                  </a:lnTo>
                  <a:lnTo>
                    <a:pt x="31" y="63"/>
                  </a:lnTo>
                  <a:lnTo>
                    <a:pt x="36" y="91"/>
                  </a:lnTo>
                  <a:lnTo>
                    <a:pt x="67" y="104"/>
                  </a:lnTo>
                  <a:lnTo>
                    <a:pt x="60" y="138"/>
                  </a:lnTo>
                  <a:lnTo>
                    <a:pt x="65" y="185"/>
                  </a:lnTo>
                  <a:lnTo>
                    <a:pt x="90" y="223"/>
                  </a:lnTo>
                  <a:lnTo>
                    <a:pt x="117" y="250"/>
                  </a:lnTo>
                  <a:lnTo>
                    <a:pt x="123" y="264"/>
                  </a:lnTo>
                  <a:lnTo>
                    <a:pt x="143" y="308"/>
                  </a:lnTo>
                  <a:lnTo>
                    <a:pt x="132" y="335"/>
                  </a:lnTo>
                  <a:lnTo>
                    <a:pt x="117" y="417"/>
                  </a:lnTo>
                  <a:lnTo>
                    <a:pt x="96" y="452"/>
                  </a:lnTo>
                  <a:lnTo>
                    <a:pt x="47" y="484"/>
                  </a:lnTo>
                  <a:lnTo>
                    <a:pt x="16" y="488"/>
                  </a:lnTo>
                  <a:lnTo>
                    <a:pt x="13" y="544"/>
                  </a:lnTo>
                  <a:lnTo>
                    <a:pt x="0" y="585"/>
                  </a:lnTo>
                  <a:lnTo>
                    <a:pt x="33" y="601"/>
                  </a:lnTo>
                  <a:lnTo>
                    <a:pt x="61" y="612"/>
                  </a:lnTo>
                  <a:lnTo>
                    <a:pt x="72" y="646"/>
                  </a:lnTo>
                  <a:lnTo>
                    <a:pt x="97" y="639"/>
                  </a:lnTo>
                  <a:lnTo>
                    <a:pt x="119" y="643"/>
                  </a:lnTo>
                  <a:lnTo>
                    <a:pt x="139" y="684"/>
                  </a:lnTo>
                  <a:lnTo>
                    <a:pt x="202" y="684"/>
                  </a:lnTo>
                  <a:lnTo>
                    <a:pt x="197" y="648"/>
                  </a:lnTo>
                  <a:lnTo>
                    <a:pt x="182" y="628"/>
                  </a:lnTo>
                  <a:lnTo>
                    <a:pt x="184" y="594"/>
                  </a:lnTo>
                  <a:lnTo>
                    <a:pt x="231" y="538"/>
                  </a:lnTo>
                  <a:lnTo>
                    <a:pt x="242" y="490"/>
                  </a:lnTo>
                  <a:lnTo>
                    <a:pt x="258" y="479"/>
                  </a:lnTo>
                  <a:lnTo>
                    <a:pt x="308" y="463"/>
                  </a:lnTo>
                  <a:lnTo>
                    <a:pt x="312" y="407"/>
                  </a:lnTo>
                  <a:lnTo>
                    <a:pt x="357" y="354"/>
                  </a:lnTo>
                  <a:lnTo>
                    <a:pt x="366" y="331"/>
                  </a:lnTo>
                  <a:lnTo>
                    <a:pt x="424" y="291"/>
                  </a:lnTo>
                  <a:lnTo>
                    <a:pt x="479" y="290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610100" y="3030538"/>
              <a:ext cx="812800" cy="1085850"/>
            </a:xfrm>
            <a:custGeom>
              <a:avLst/>
              <a:gdLst>
                <a:gd name="T0" fmla="*/ 1207155638 w 512"/>
                <a:gd name="T1" fmla="*/ 730845313 h 684"/>
                <a:gd name="T2" fmla="*/ 1207155638 w 512"/>
                <a:gd name="T3" fmla="*/ 544353750 h 684"/>
                <a:gd name="T4" fmla="*/ 1244957188 w 512"/>
                <a:gd name="T5" fmla="*/ 425907200 h 684"/>
                <a:gd name="T6" fmla="*/ 1290320000 w 512"/>
                <a:gd name="T7" fmla="*/ 279738138 h 684"/>
                <a:gd name="T8" fmla="*/ 1275199063 w 512"/>
                <a:gd name="T9" fmla="*/ 181451250 h 684"/>
                <a:gd name="T10" fmla="*/ 1204634688 w 512"/>
                <a:gd name="T11" fmla="*/ 108367513 h 684"/>
                <a:gd name="T12" fmla="*/ 1126510638 w 512"/>
                <a:gd name="T13" fmla="*/ 108367513 h 684"/>
                <a:gd name="T14" fmla="*/ 1048385000 w 512"/>
                <a:gd name="T15" fmla="*/ 153730325 h 684"/>
                <a:gd name="T16" fmla="*/ 1003022188 w 512"/>
                <a:gd name="T17" fmla="*/ 221773750 h 684"/>
                <a:gd name="T18" fmla="*/ 884575638 w 512"/>
                <a:gd name="T19" fmla="*/ 226814063 h 684"/>
                <a:gd name="T20" fmla="*/ 798890325 w 512"/>
                <a:gd name="T21" fmla="*/ 279738138 h 684"/>
                <a:gd name="T22" fmla="*/ 718245325 w 512"/>
                <a:gd name="T23" fmla="*/ 274697825 h 684"/>
                <a:gd name="T24" fmla="*/ 572076263 w 512"/>
                <a:gd name="T25" fmla="*/ 239415638 h 684"/>
                <a:gd name="T26" fmla="*/ 514111875 w 512"/>
                <a:gd name="T27" fmla="*/ 204133450 h 684"/>
                <a:gd name="T28" fmla="*/ 491431263 w 512"/>
                <a:gd name="T29" fmla="*/ 57964388 h 684"/>
                <a:gd name="T30" fmla="*/ 423386250 w 512"/>
                <a:gd name="T31" fmla="*/ 0 h 684"/>
                <a:gd name="T32" fmla="*/ 264617200 w 512"/>
                <a:gd name="T33" fmla="*/ 22682200 h 684"/>
                <a:gd name="T34" fmla="*/ 158770638 w 512"/>
                <a:gd name="T35" fmla="*/ 12601575 h 684"/>
                <a:gd name="T36" fmla="*/ 73085325 w 512"/>
                <a:gd name="T37" fmla="*/ 0 h 684"/>
                <a:gd name="T38" fmla="*/ 78125638 w 512"/>
                <a:gd name="T39" fmla="*/ 158770638 h 684"/>
                <a:gd name="T40" fmla="*/ 90725625 w 512"/>
                <a:gd name="T41" fmla="*/ 229335013 h 684"/>
                <a:gd name="T42" fmla="*/ 168851263 w 512"/>
                <a:gd name="T43" fmla="*/ 262096250 h 684"/>
                <a:gd name="T44" fmla="*/ 151209375 w 512"/>
                <a:gd name="T45" fmla="*/ 347781563 h 684"/>
                <a:gd name="T46" fmla="*/ 163810950 w 512"/>
                <a:gd name="T47" fmla="*/ 466229700 h 684"/>
                <a:gd name="T48" fmla="*/ 226814063 w 512"/>
                <a:gd name="T49" fmla="*/ 561995638 h 684"/>
                <a:gd name="T50" fmla="*/ 294859075 w 512"/>
                <a:gd name="T51" fmla="*/ 630039063 h 684"/>
                <a:gd name="T52" fmla="*/ 309980013 w 512"/>
                <a:gd name="T53" fmla="*/ 665321250 h 684"/>
                <a:gd name="T54" fmla="*/ 360383138 w 512"/>
                <a:gd name="T55" fmla="*/ 776208125 h 684"/>
                <a:gd name="T56" fmla="*/ 332660625 w 512"/>
                <a:gd name="T57" fmla="*/ 844253138 h 684"/>
                <a:gd name="T58" fmla="*/ 294859075 w 512"/>
                <a:gd name="T59" fmla="*/ 1050905950 h 684"/>
                <a:gd name="T60" fmla="*/ 241935000 w 512"/>
                <a:gd name="T61" fmla="*/ 1139110625 h 684"/>
                <a:gd name="T62" fmla="*/ 118448138 w 512"/>
                <a:gd name="T63" fmla="*/ 1219755625 h 684"/>
                <a:gd name="T64" fmla="*/ 40322500 w 512"/>
                <a:gd name="T65" fmla="*/ 1229836250 h 684"/>
                <a:gd name="T66" fmla="*/ 32762825 w 512"/>
                <a:gd name="T67" fmla="*/ 1370965000 h 684"/>
                <a:gd name="T68" fmla="*/ 0 w 512"/>
                <a:gd name="T69" fmla="*/ 1474292200 h 684"/>
                <a:gd name="T70" fmla="*/ 83165950 w 512"/>
                <a:gd name="T71" fmla="*/ 1514614700 h 684"/>
                <a:gd name="T72" fmla="*/ 153730325 w 512"/>
                <a:gd name="T73" fmla="*/ 1542335625 h 684"/>
                <a:gd name="T74" fmla="*/ 181451250 w 512"/>
                <a:gd name="T75" fmla="*/ 1628020938 h 684"/>
                <a:gd name="T76" fmla="*/ 244455950 w 512"/>
                <a:gd name="T77" fmla="*/ 1610380638 h 684"/>
                <a:gd name="T78" fmla="*/ 299899388 w 512"/>
                <a:gd name="T79" fmla="*/ 1620461263 h 684"/>
                <a:gd name="T80" fmla="*/ 350302513 w 512"/>
                <a:gd name="T81" fmla="*/ 1723786875 h 684"/>
                <a:gd name="T82" fmla="*/ 509071563 w 512"/>
                <a:gd name="T83" fmla="*/ 1723786875 h 684"/>
                <a:gd name="T84" fmla="*/ 496471575 w 512"/>
                <a:gd name="T85" fmla="*/ 1633061250 h 684"/>
                <a:gd name="T86" fmla="*/ 458668438 w 512"/>
                <a:gd name="T87" fmla="*/ 1582658125 h 684"/>
                <a:gd name="T88" fmla="*/ 463708750 w 512"/>
                <a:gd name="T89" fmla="*/ 1496972813 h 684"/>
                <a:gd name="T90" fmla="*/ 582156888 w 512"/>
                <a:gd name="T91" fmla="*/ 1355844063 h 684"/>
                <a:gd name="T92" fmla="*/ 609877813 w 512"/>
                <a:gd name="T93" fmla="*/ 1234876563 h 684"/>
                <a:gd name="T94" fmla="*/ 650200313 w 512"/>
                <a:gd name="T95" fmla="*/ 1207155638 h 684"/>
                <a:gd name="T96" fmla="*/ 776208125 w 512"/>
                <a:gd name="T97" fmla="*/ 1166833138 h 684"/>
                <a:gd name="T98" fmla="*/ 786288750 w 512"/>
                <a:gd name="T99" fmla="*/ 1025704388 h 684"/>
                <a:gd name="T100" fmla="*/ 899696575 w 512"/>
                <a:gd name="T101" fmla="*/ 892135313 h 684"/>
                <a:gd name="T102" fmla="*/ 922377188 w 512"/>
                <a:gd name="T103" fmla="*/ 834172513 h 684"/>
                <a:gd name="T104" fmla="*/ 1068546250 w 512"/>
                <a:gd name="T105" fmla="*/ 733366263 h 684"/>
                <a:gd name="T106" fmla="*/ 1207155638 w 512"/>
                <a:gd name="T107" fmla="*/ 730845313 h 6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2"/>
                <a:gd name="T163" fmla="*/ 0 h 684"/>
                <a:gd name="T164" fmla="*/ 512 w 512"/>
                <a:gd name="T165" fmla="*/ 684 h 6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2" h="684">
                  <a:moveTo>
                    <a:pt x="479" y="290"/>
                  </a:moveTo>
                  <a:lnTo>
                    <a:pt x="479" y="216"/>
                  </a:lnTo>
                  <a:lnTo>
                    <a:pt x="494" y="169"/>
                  </a:lnTo>
                  <a:lnTo>
                    <a:pt x="512" y="111"/>
                  </a:lnTo>
                  <a:lnTo>
                    <a:pt x="506" y="72"/>
                  </a:lnTo>
                  <a:lnTo>
                    <a:pt x="478" y="43"/>
                  </a:lnTo>
                  <a:lnTo>
                    <a:pt x="447" y="43"/>
                  </a:lnTo>
                  <a:lnTo>
                    <a:pt x="416" y="61"/>
                  </a:lnTo>
                  <a:lnTo>
                    <a:pt x="398" y="88"/>
                  </a:lnTo>
                  <a:lnTo>
                    <a:pt x="351" y="90"/>
                  </a:lnTo>
                  <a:lnTo>
                    <a:pt x="317" y="111"/>
                  </a:lnTo>
                  <a:lnTo>
                    <a:pt x="285" y="109"/>
                  </a:lnTo>
                  <a:lnTo>
                    <a:pt x="227" y="95"/>
                  </a:lnTo>
                  <a:lnTo>
                    <a:pt x="204" y="81"/>
                  </a:lnTo>
                  <a:lnTo>
                    <a:pt x="195" y="23"/>
                  </a:lnTo>
                  <a:lnTo>
                    <a:pt x="168" y="0"/>
                  </a:lnTo>
                  <a:lnTo>
                    <a:pt x="105" y="9"/>
                  </a:lnTo>
                  <a:lnTo>
                    <a:pt x="63" y="5"/>
                  </a:lnTo>
                  <a:lnTo>
                    <a:pt x="29" y="0"/>
                  </a:lnTo>
                  <a:lnTo>
                    <a:pt x="31" y="63"/>
                  </a:lnTo>
                  <a:lnTo>
                    <a:pt x="36" y="91"/>
                  </a:lnTo>
                  <a:lnTo>
                    <a:pt x="67" y="104"/>
                  </a:lnTo>
                  <a:lnTo>
                    <a:pt x="60" y="138"/>
                  </a:lnTo>
                  <a:lnTo>
                    <a:pt x="65" y="185"/>
                  </a:lnTo>
                  <a:lnTo>
                    <a:pt x="90" y="223"/>
                  </a:lnTo>
                  <a:lnTo>
                    <a:pt x="117" y="250"/>
                  </a:lnTo>
                  <a:lnTo>
                    <a:pt x="123" y="264"/>
                  </a:lnTo>
                  <a:lnTo>
                    <a:pt x="143" y="308"/>
                  </a:lnTo>
                  <a:lnTo>
                    <a:pt x="132" y="335"/>
                  </a:lnTo>
                  <a:lnTo>
                    <a:pt x="117" y="417"/>
                  </a:lnTo>
                  <a:lnTo>
                    <a:pt x="96" y="452"/>
                  </a:lnTo>
                  <a:lnTo>
                    <a:pt x="47" y="484"/>
                  </a:lnTo>
                  <a:lnTo>
                    <a:pt x="16" y="488"/>
                  </a:lnTo>
                  <a:lnTo>
                    <a:pt x="13" y="544"/>
                  </a:lnTo>
                  <a:lnTo>
                    <a:pt x="0" y="585"/>
                  </a:lnTo>
                  <a:lnTo>
                    <a:pt x="33" y="601"/>
                  </a:lnTo>
                  <a:lnTo>
                    <a:pt x="61" y="612"/>
                  </a:lnTo>
                  <a:lnTo>
                    <a:pt x="72" y="646"/>
                  </a:lnTo>
                  <a:lnTo>
                    <a:pt x="97" y="639"/>
                  </a:lnTo>
                  <a:lnTo>
                    <a:pt x="119" y="643"/>
                  </a:lnTo>
                  <a:lnTo>
                    <a:pt x="139" y="684"/>
                  </a:lnTo>
                  <a:lnTo>
                    <a:pt x="202" y="684"/>
                  </a:lnTo>
                  <a:lnTo>
                    <a:pt x="197" y="648"/>
                  </a:lnTo>
                  <a:lnTo>
                    <a:pt x="182" y="628"/>
                  </a:lnTo>
                  <a:lnTo>
                    <a:pt x="184" y="594"/>
                  </a:lnTo>
                  <a:lnTo>
                    <a:pt x="231" y="538"/>
                  </a:lnTo>
                  <a:lnTo>
                    <a:pt x="242" y="490"/>
                  </a:lnTo>
                  <a:lnTo>
                    <a:pt x="258" y="479"/>
                  </a:lnTo>
                  <a:lnTo>
                    <a:pt x="308" y="463"/>
                  </a:lnTo>
                  <a:lnTo>
                    <a:pt x="312" y="407"/>
                  </a:lnTo>
                  <a:lnTo>
                    <a:pt x="357" y="354"/>
                  </a:lnTo>
                  <a:lnTo>
                    <a:pt x="366" y="331"/>
                  </a:lnTo>
                  <a:lnTo>
                    <a:pt x="424" y="291"/>
                  </a:lnTo>
                  <a:lnTo>
                    <a:pt x="479" y="29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434" descr="Light horizontal"/>
            <p:cNvSpPr>
              <a:spLocks/>
            </p:cNvSpPr>
            <p:nvPr/>
          </p:nvSpPr>
          <p:spPr bwMode="auto">
            <a:xfrm>
              <a:off x="5145088" y="3810000"/>
              <a:ext cx="477837" cy="346075"/>
            </a:xfrm>
            <a:custGeom>
              <a:avLst/>
              <a:gdLst>
                <a:gd name="T0" fmla="*/ 2147483646 w 301"/>
                <a:gd name="T1" fmla="*/ 2147483646 h 218"/>
                <a:gd name="T2" fmla="*/ 2147483646 w 301"/>
                <a:gd name="T3" fmla="*/ 2147483646 h 218"/>
                <a:gd name="T4" fmla="*/ 2147483646 w 301"/>
                <a:gd name="T5" fmla="*/ 2147483646 h 218"/>
                <a:gd name="T6" fmla="*/ 2147483646 w 301"/>
                <a:gd name="T7" fmla="*/ 2147483646 h 218"/>
                <a:gd name="T8" fmla="*/ 2147483646 w 301"/>
                <a:gd name="T9" fmla="*/ 2147483646 h 218"/>
                <a:gd name="T10" fmla="*/ 2147483646 w 301"/>
                <a:gd name="T11" fmla="*/ 2147483646 h 218"/>
                <a:gd name="T12" fmla="*/ 2147483646 w 301"/>
                <a:gd name="T13" fmla="*/ 2147483646 h 218"/>
                <a:gd name="T14" fmla="*/ 2147483646 w 301"/>
                <a:gd name="T15" fmla="*/ 2147483646 h 218"/>
                <a:gd name="T16" fmla="*/ 2147483646 w 301"/>
                <a:gd name="T17" fmla="*/ 2147483646 h 218"/>
                <a:gd name="T18" fmla="*/ 2147483646 w 301"/>
                <a:gd name="T19" fmla="*/ 0 h 218"/>
                <a:gd name="T20" fmla="*/ 2147483646 w 301"/>
                <a:gd name="T21" fmla="*/ 2147483646 h 218"/>
                <a:gd name="T22" fmla="*/ 0 w 301"/>
                <a:gd name="T23" fmla="*/ 2147483646 h 218"/>
                <a:gd name="T24" fmla="*/ 2147483646 w 301"/>
                <a:gd name="T25" fmla="*/ 2147483646 h 218"/>
                <a:gd name="T26" fmla="*/ 2147483646 w 301"/>
                <a:gd name="T27" fmla="*/ 2147483646 h 218"/>
                <a:gd name="T28" fmla="*/ 2147483646 w 301"/>
                <a:gd name="T29" fmla="*/ 2147483646 h 218"/>
                <a:gd name="T30" fmla="*/ 2147483646 w 301"/>
                <a:gd name="T31" fmla="*/ 2147483646 h 218"/>
                <a:gd name="T32" fmla="*/ 2147483646 w 301"/>
                <a:gd name="T33" fmla="*/ 2147483646 h 218"/>
                <a:gd name="T34" fmla="*/ 2147483646 w 301"/>
                <a:gd name="T35" fmla="*/ 2147483646 h 218"/>
                <a:gd name="T36" fmla="*/ 2147483646 w 301"/>
                <a:gd name="T37" fmla="*/ 2147483646 h 218"/>
                <a:gd name="T38" fmla="*/ 2147483646 w 301"/>
                <a:gd name="T39" fmla="*/ 2147483646 h 218"/>
                <a:gd name="T40" fmla="*/ 2147483646 w 301"/>
                <a:gd name="T41" fmla="*/ 2147483646 h 2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1"/>
                <a:gd name="T64" fmla="*/ 0 h 218"/>
                <a:gd name="T65" fmla="*/ 301 w 301"/>
                <a:gd name="T66" fmla="*/ 218 h 2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1" h="218">
                  <a:moveTo>
                    <a:pt x="292" y="193"/>
                  </a:moveTo>
                  <a:lnTo>
                    <a:pt x="301" y="35"/>
                  </a:lnTo>
                  <a:lnTo>
                    <a:pt x="294" y="15"/>
                  </a:lnTo>
                  <a:lnTo>
                    <a:pt x="261" y="18"/>
                  </a:lnTo>
                  <a:lnTo>
                    <a:pt x="240" y="53"/>
                  </a:lnTo>
                  <a:lnTo>
                    <a:pt x="211" y="60"/>
                  </a:lnTo>
                  <a:lnTo>
                    <a:pt x="175" y="85"/>
                  </a:lnTo>
                  <a:lnTo>
                    <a:pt x="117" y="81"/>
                  </a:lnTo>
                  <a:lnTo>
                    <a:pt x="97" y="47"/>
                  </a:lnTo>
                  <a:lnTo>
                    <a:pt x="81" y="0"/>
                  </a:lnTo>
                  <a:lnTo>
                    <a:pt x="54" y="15"/>
                  </a:lnTo>
                  <a:lnTo>
                    <a:pt x="0" y="56"/>
                  </a:lnTo>
                  <a:lnTo>
                    <a:pt x="7" y="74"/>
                  </a:lnTo>
                  <a:lnTo>
                    <a:pt x="9" y="114"/>
                  </a:lnTo>
                  <a:lnTo>
                    <a:pt x="33" y="150"/>
                  </a:lnTo>
                  <a:lnTo>
                    <a:pt x="23" y="186"/>
                  </a:lnTo>
                  <a:lnTo>
                    <a:pt x="49" y="206"/>
                  </a:lnTo>
                  <a:lnTo>
                    <a:pt x="70" y="216"/>
                  </a:lnTo>
                  <a:lnTo>
                    <a:pt x="151" y="218"/>
                  </a:lnTo>
                  <a:lnTo>
                    <a:pt x="195" y="197"/>
                  </a:lnTo>
                  <a:lnTo>
                    <a:pt x="292" y="19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145088" y="3810000"/>
              <a:ext cx="477837" cy="346075"/>
            </a:xfrm>
            <a:custGeom>
              <a:avLst/>
              <a:gdLst>
                <a:gd name="T0" fmla="*/ 463550 w 301"/>
                <a:gd name="T1" fmla="*/ 306388 h 218"/>
                <a:gd name="T2" fmla="*/ 477837 w 301"/>
                <a:gd name="T3" fmla="*/ 55563 h 218"/>
                <a:gd name="T4" fmla="*/ 466725 w 301"/>
                <a:gd name="T5" fmla="*/ 23813 h 218"/>
                <a:gd name="T6" fmla="*/ 414337 w 301"/>
                <a:gd name="T7" fmla="*/ 28575 h 218"/>
                <a:gd name="T8" fmla="*/ 381000 w 301"/>
                <a:gd name="T9" fmla="*/ 84138 h 218"/>
                <a:gd name="T10" fmla="*/ 334962 w 301"/>
                <a:gd name="T11" fmla="*/ 95250 h 218"/>
                <a:gd name="T12" fmla="*/ 277812 w 301"/>
                <a:gd name="T13" fmla="*/ 134938 h 218"/>
                <a:gd name="T14" fmla="*/ 185737 w 301"/>
                <a:gd name="T15" fmla="*/ 128588 h 218"/>
                <a:gd name="T16" fmla="*/ 153987 w 301"/>
                <a:gd name="T17" fmla="*/ 74613 h 218"/>
                <a:gd name="T18" fmla="*/ 128587 w 301"/>
                <a:gd name="T19" fmla="*/ 0 h 218"/>
                <a:gd name="T20" fmla="*/ 85725 w 301"/>
                <a:gd name="T21" fmla="*/ 23813 h 218"/>
                <a:gd name="T22" fmla="*/ 0 w 301"/>
                <a:gd name="T23" fmla="*/ 88900 h 218"/>
                <a:gd name="T24" fmla="*/ 11112 w 301"/>
                <a:gd name="T25" fmla="*/ 117475 h 218"/>
                <a:gd name="T26" fmla="*/ 14287 w 301"/>
                <a:gd name="T27" fmla="*/ 180975 h 218"/>
                <a:gd name="T28" fmla="*/ 52387 w 301"/>
                <a:gd name="T29" fmla="*/ 238125 h 218"/>
                <a:gd name="T30" fmla="*/ 36512 w 301"/>
                <a:gd name="T31" fmla="*/ 295275 h 218"/>
                <a:gd name="T32" fmla="*/ 77787 w 301"/>
                <a:gd name="T33" fmla="*/ 327025 h 218"/>
                <a:gd name="T34" fmla="*/ 111125 w 301"/>
                <a:gd name="T35" fmla="*/ 342900 h 218"/>
                <a:gd name="T36" fmla="*/ 239712 w 301"/>
                <a:gd name="T37" fmla="*/ 346075 h 218"/>
                <a:gd name="T38" fmla="*/ 309562 w 301"/>
                <a:gd name="T39" fmla="*/ 312738 h 218"/>
                <a:gd name="T40" fmla="*/ 463550 w 301"/>
                <a:gd name="T41" fmla="*/ 306388 h 2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1"/>
                <a:gd name="T64" fmla="*/ 0 h 218"/>
                <a:gd name="T65" fmla="*/ 301 w 301"/>
                <a:gd name="T66" fmla="*/ 218 h 2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1" h="218">
                  <a:moveTo>
                    <a:pt x="292" y="193"/>
                  </a:moveTo>
                  <a:lnTo>
                    <a:pt x="301" y="35"/>
                  </a:lnTo>
                  <a:lnTo>
                    <a:pt x="294" y="15"/>
                  </a:lnTo>
                  <a:lnTo>
                    <a:pt x="261" y="18"/>
                  </a:lnTo>
                  <a:lnTo>
                    <a:pt x="240" y="53"/>
                  </a:lnTo>
                  <a:lnTo>
                    <a:pt x="211" y="60"/>
                  </a:lnTo>
                  <a:lnTo>
                    <a:pt x="175" y="85"/>
                  </a:lnTo>
                  <a:lnTo>
                    <a:pt x="117" y="81"/>
                  </a:lnTo>
                  <a:lnTo>
                    <a:pt x="97" y="47"/>
                  </a:lnTo>
                  <a:lnTo>
                    <a:pt x="81" y="0"/>
                  </a:lnTo>
                  <a:lnTo>
                    <a:pt x="54" y="15"/>
                  </a:lnTo>
                  <a:lnTo>
                    <a:pt x="0" y="56"/>
                  </a:lnTo>
                  <a:lnTo>
                    <a:pt x="7" y="74"/>
                  </a:lnTo>
                  <a:lnTo>
                    <a:pt x="9" y="114"/>
                  </a:lnTo>
                  <a:lnTo>
                    <a:pt x="33" y="150"/>
                  </a:lnTo>
                  <a:lnTo>
                    <a:pt x="23" y="186"/>
                  </a:lnTo>
                  <a:lnTo>
                    <a:pt x="49" y="206"/>
                  </a:lnTo>
                  <a:lnTo>
                    <a:pt x="70" y="216"/>
                  </a:lnTo>
                  <a:lnTo>
                    <a:pt x="151" y="218"/>
                  </a:lnTo>
                  <a:lnTo>
                    <a:pt x="195" y="197"/>
                  </a:lnTo>
                  <a:lnTo>
                    <a:pt x="292" y="19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608638" y="3652838"/>
              <a:ext cx="585787" cy="684212"/>
            </a:xfrm>
            <a:custGeom>
              <a:avLst/>
              <a:gdLst>
                <a:gd name="T0" fmla="*/ 2147483646 w 369"/>
                <a:gd name="T1" fmla="*/ 2147483646 h 431"/>
                <a:gd name="T2" fmla="*/ 2147483646 w 369"/>
                <a:gd name="T3" fmla="*/ 2147483646 h 431"/>
                <a:gd name="T4" fmla="*/ 2147483646 w 369"/>
                <a:gd name="T5" fmla="*/ 2147483646 h 431"/>
                <a:gd name="T6" fmla="*/ 2147483646 w 369"/>
                <a:gd name="T7" fmla="*/ 2147483646 h 431"/>
                <a:gd name="T8" fmla="*/ 2147483646 w 369"/>
                <a:gd name="T9" fmla="*/ 2147483646 h 431"/>
                <a:gd name="T10" fmla="*/ 2147483646 w 369"/>
                <a:gd name="T11" fmla="*/ 0 h 431"/>
                <a:gd name="T12" fmla="*/ 2147483646 w 369"/>
                <a:gd name="T13" fmla="*/ 2147483646 h 431"/>
                <a:gd name="T14" fmla="*/ 2147483646 w 369"/>
                <a:gd name="T15" fmla="*/ 2147483646 h 431"/>
                <a:gd name="T16" fmla="*/ 2147483646 w 369"/>
                <a:gd name="T17" fmla="*/ 2147483646 h 431"/>
                <a:gd name="T18" fmla="*/ 2147483646 w 369"/>
                <a:gd name="T19" fmla="*/ 2147483646 h 431"/>
                <a:gd name="T20" fmla="*/ 2147483646 w 369"/>
                <a:gd name="T21" fmla="*/ 2147483646 h 431"/>
                <a:gd name="T22" fmla="*/ 2147483646 w 369"/>
                <a:gd name="T23" fmla="*/ 2147483646 h 431"/>
                <a:gd name="T24" fmla="*/ 2147483646 w 369"/>
                <a:gd name="T25" fmla="*/ 2147483646 h 431"/>
                <a:gd name="T26" fmla="*/ 2147483646 w 369"/>
                <a:gd name="T27" fmla="*/ 2147483646 h 431"/>
                <a:gd name="T28" fmla="*/ 2147483646 w 369"/>
                <a:gd name="T29" fmla="*/ 2147483646 h 431"/>
                <a:gd name="T30" fmla="*/ 2147483646 w 369"/>
                <a:gd name="T31" fmla="*/ 2147483646 h 431"/>
                <a:gd name="T32" fmla="*/ 0 w 369"/>
                <a:gd name="T33" fmla="*/ 2147483646 h 431"/>
                <a:gd name="T34" fmla="*/ 2147483646 w 369"/>
                <a:gd name="T35" fmla="*/ 2147483646 h 431"/>
                <a:gd name="T36" fmla="*/ 2147483646 w 369"/>
                <a:gd name="T37" fmla="*/ 2147483646 h 431"/>
                <a:gd name="T38" fmla="*/ 2147483646 w 369"/>
                <a:gd name="T39" fmla="*/ 2147483646 h 431"/>
                <a:gd name="T40" fmla="*/ 2147483646 w 369"/>
                <a:gd name="T41" fmla="*/ 2147483646 h 431"/>
                <a:gd name="T42" fmla="*/ 2147483646 w 369"/>
                <a:gd name="T43" fmla="*/ 2147483646 h 431"/>
                <a:gd name="T44" fmla="*/ 2147483646 w 369"/>
                <a:gd name="T45" fmla="*/ 2147483646 h 431"/>
                <a:gd name="T46" fmla="*/ 2147483646 w 369"/>
                <a:gd name="T47" fmla="*/ 2147483646 h 431"/>
                <a:gd name="T48" fmla="*/ 2147483646 w 369"/>
                <a:gd name="T49" fmla="*/ 2147483646 h 431"/>
                <a:gd name="T50" fmla="*/ 2147483646 w 369"/>
                <a:gd name="T51" fmla="*/ 2147483646 h 431"/>
                <a:gd name="T52" fmla="*/ 2147483646 w 369"/>
                <a:gd name="T53" fmla="*/ 2147483646 h 431"/>
                <a:gd name="T54" fmla="*/ 2147483646 w 369"/>
                <a:gd name="T55" fmla="*/ 2147483646 h 431"/>
                <a:gd name="T56" fmla="*/ 2147483646 w 369"/>
                <a:gd name="T57" fmla="*/ 2147483646 h 431"/>
                <a:gd name="T58" fmla="*/ 2147483646 w 369"/>
                <a:gd name="T59" fmla="*/ 2147483646 h 431"/>
                <a:gd name="T60" fmla="*/ 2147483646 w 369"/>
                <a:gd name="T61" fmla="*/ 2147483646 h 431"/>
                <a:gd name="T62" fmla="*/ 2147483646 w 369"/>
                <a:gd name="T63" fmla="*/ 2147483646 h 4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9"/>
                <a:gd name="T97" fmla="*/ 0 h 431"/>
                <a:gd name="T98" fmla="*/ 369 w 369"/>
                <a:gd name="T99" fmla="*/ 431 h 4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9" h="431">
                  <a:moveTo>
                    <a:pt x="369" y="173"/>
                  </a:moveTo>
                  <a:lnTo>
                    <a:pt x="337" y="78"/>
                  </a:lnTo>
                  <a:lnTo>
                    <a:pt x="324" y="52"/>
                  </a:lnTo>
                  <a:lnTo>
                    <a:pt x="303" y="33"/>
                  </a:lnTo>
                  <a:lnTo>
                    <a:pt x="283" y="20"/>
                  </a:lnTo>
                  <a:lnTo>
                    <a:pt x="258" y="0"/>
                  </a:lnTo>
                  <a:lnTo>
                    <a:pt x="241" y="22"/>
                  </a:lnTo>
                  <a:lnTo>
                    <a:pt x="227" y="24"/>
                  </a:lnTo>
                  <a:lnTo>
                    <a:pt x="211" y="40"/>
                  </a:lnTo>
                  <a:lnTo>
                    <a:pt x="137" y="43"/>
                  </a:lnTo>
                  <a:lnTo>
                    <a:pt x="94" y="72"/>
                  </a:lnTo>
                  <a:lnTo>
                    <a:pt x="65" y="60"/>
                  </a:lnTo>
                  <a:lnTo>
                    <a:pt x="29" y="60"/>
                  </a:lnTo>
                  <a:lnTo>
                    <a:pt x="5" y="76"/>
                  </a:lnTo>
                  <a:lnTo>
                    <a:pt x="2" y="114"/>
                  </a:lnTo>
                  <a:lnTo>
                    <a:pt x="9" y="134"/>
                  </a:lnTo>
                  <a:lnTo>
                    <a:pt x="0" y="290"/>
                  </a:lnTo>
                  <a:lnTo>
                    <a:pt x="18" y="299"/>
                  </a:lnTo>
                  <a:lnTo>
                    <a:pt x="27" y="312"/>
                  </a:lnTo>
                  <a:lnTo>
                    <a:pt x="67" y="326"/>
                  </a:lnTo>
                  <a:lnTo>
                    <a:pt x="108" y="368"/>
                  </a:lnTo>
                  <a:lnTo>
                    <a:pt x="149" y="411"/>
                  </a:lnTo>
                  <a:lnTo>
                    <a:pt x="175" y="391"/>
                  </a:lnTo>
                  <a:lnTo>
                    <a:pt x="204" y="393"/>
                  </a:lnTo>
                  <a:lnTo>
                    <a:pt x="223" y="398"/>
                  </a:lnTo>
                  <a:lnTo>
                    <a:pt x="258" y="431"/>
                  </a:lnTo>
                  <a:lnTo>
                    <a:pt x="277" y="391"/>
                  </a:lnTo>
                  <a:lnTo>
                    <a:pt x="301" y="352"/>
                  </a:lnTo>
                  <a:lnTo>
                    <a:pt x="333" y="332"/>
                  </a:lnTo>
                  <a:lnTo>
                    <a:pt x="337" y="270"/>
                  </a:lnTo>
                  <a:lnTo>
                    <a:pt x="353" y="213"/>
                  </a:lnTo>
                  <a:lnTo>
                    <a:pt x="369" y="17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608638" y="3652838"/>
              <a:ext cx="585787" cy="684212"/>
            </a:xfrm>
            <a:custGeom>
              <a:avLst/>
              <a:gdLst>
                <a:gd name="T0" fmla="*/ 929936069 w 369"/>
                <a:gd name="T1" fmla="*/ 435985919 h 431"/>
                <a:gd name="T2" fmla="*/ 849291138 w 369"/>
                <a:gd name="T3" fmla="*/ 196572044 h 431"/>
                <a:gd name="T4" fmla="*/ 816529928 w 369"/>
                <a:gd name="T5" fmla="*/ 131048029 h 431"/>
                <a:gd name="T6" fmla="*/ 763605898 w 369"/>
                <a:gd name="T7" fmla="*/ 83164302 h 431"/>
                <a:gd name="T8" fmla="*/ 713202816 w 369"/>
                <a:gd name="T9" fmla="*/ 50403088 h 431"/>
                <a:gd name="T10" fmla="*/ 650199758 w 369"/>
                <a:gd name="T11" fmla="*/ 0 h 431"/>
                <a:gd name="T12" fmla="*/ 607356344 w 369"/>
                <a:gd name="T13" fmla="*/ 55443397 h 431"/>
                <a:gd name="T14" fmla="*/ 572074187 w 369"/>
                <a:gd name="T15" fmla="*/ 60483706 h 431"/>
                <a:gd name="T16" fmla="*/ 531751721 w 369"/>
                <a:gd name="T17" fmla="*/ 100806176 h 431"/>
                <a:gd name="T18" fmla="*/ 345260318 w 369"/>
                <a:gd name="T19" fmla="*/ 108365846 h 431"/>
                <a:gd name="T20" fmla="*/ 236894485 w 369"/>
                <a:gd name="T21" fmla="*/ 181451117 h 431"/>
                <a:gd name="T22" fmla="*/ 163809223 w 369"/>
                <a:gd name="T23" fmla="*/ 151209265 h 431"/>
                <a:gd name="T24" fmla="*/ 73083675 w 369"/>
                <a:gd name="T25" fmla="*/ 151209265 h 431"/>
                <a:gd name="T26" fmla="*/ 12599977 w 369"/>
                <a:gd name="T27" fmla="*/ 191531735 h 431"/>
                <a:gd name="T28" fmla="*/ 5040308 w 369"/>
                <a:gd name="T29" fmla="*/ 287297603 h 431"/>
                <a:gd name="T30" fmla="*/ 22680593 w 369"/>
                <a:gd name="T31" fmla="*/ 337700691 h 431"/>
                <a:gd name="T32" fmla="*/ 0 w 369"/>
                <a:gd name="T33" fmla="*/ 730844778 h 431"/>
                <a:gd name="T34" fmla="*/ 45362774 w 369"/>
                <a:gd name="T35" fmla="*/ 753525374 h 431"/>
                <a:gd name="T36" fmla="*/ 68043367 w 369"/>
                <a:gd name="T37" fmla="*/ 786288175 h 431"/>
                <a:gd name="T38" fmla="*/ 168849531 w 369"/>
                <a:gd name="T39" fmla="*/ 821570337 h 431"/>
                <a:gd name="T40" fmla="*/ 272176643 w 369"/>
                <a:gd name="T41" fmla="*/ 927416822 h 431"/>
                <a:gd name="T42" fmla="*/ 375502167 w 369"/>
                <a:gd name="T43" fmla="*/ 1035782668 h 431"/>
                <a:gd name="T44" fmla="*/ 441026174 w 369"/>
                <a:gd name="T45" fmla="*/ 985379580 h 431"/>
                <a:gd name="T46" fmla="*/ 514111436 w 369"/>
                <a:gd name="T47" fmla="*/ 990419889 h 431"/>
                <a:gd name="T48" fmla="*/ 561993570 w 369"/>
                <a:gd name="T49" fmla="*/ 1003021455 h 431"/>
                <a:gd name="T50" fmla="*/ 650199758 w 369"/>
                <a:gd name="T51" fmla="*/ 1086185756 h 431"/>
                <a:gd name="T52" fmla="*/ 698081892 w 369"/>
                <a:gd name="T53" fmla="*/ 985379580 h 431"/>
                <a:gd name="T54" fmla="*/ 758565590 w 369"/>
                <a:gd name="T55" fmla="*/ 887094352 h 431"/>
                <a:gd name="T56" fmla="*/ 839210521 w 369"/>
                <a:gd name="T57" fmla="*/ 836691264 h 431"/>
                <a:gd name="T58" fmla="*/ 849291138 w 369"/>
                <a:gd name="T59" fmla="*/ 680441690 h 431"/>
                <a:gd name="T60" fmla="*/ 889613603 w 369"/>
                <a:gd name="T61" fmla="*/ 536792095 h 431"/>
                <a:gd name="T62" fmla="*/ 929936069 w 369"/>
                <a:gd name="T63" fmla="*/ 435985919 h 4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9"/>
                <a:gd name="T97" fmla="*/ 0 h 431"/>
                <a:gd name="T98" fmla="*/ 369 w 369"/>
                <a:gd name="T99" fmla="*/ 431 h 4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9" h="431">
                  <a:moveTo>
                    <a:pt x="369" y="173"/>
                  </a:moveTo>
                  <a:lnTo>
                    <a:pt x="337" y="78"/>
                  </a:lnTo>
                  <a:lnTo>
                    <a:pt x="324" y="52"/>
                  </a:lnTo>
                  <a:lnTo>
                    <a:pt x="303" y="33"/>
                  </a:lnTo>
                  <a:lnTo>
                    <a:pt x="283" y="20"/>
                  </a:lnTo>
                  <a:lnTo>
                    <a:pt x="258" y="0"/>
                  </a:lnTo>
                  <a:lnTo>
                    <a:pt x="241" y="22"/>
                  </a:lnTo>
                  <a:lnTo>
                    <a:pt x="227" y="24"/>
                  </a:lnTo>
                  <a:lnTo>
                    <a:pt x="211" y="40"/>
                  </a:lnTo>
                  <a:lnTo>
                    <a:pt x="137" y="43"/>
                  </a:lnTo>
                  <a:lnTo>
                    <a:pt x="94" y="72"/>
                  </a:lnTo>
                  <a:lnTo>
                    <a:pt x="65" y="60"/>
                  </a:lnTo>
                  <a:lnTo>
                    <a:pt x="29" y="60"/>
                  </a:lnTo>
                  <a:lnTo>
                    <a:pt x="5" y="76"/>
                  </a:lnTo>
                  <a:lnTo>
                    <a:pt x="2" y="114"/>
                  </a:lnTo>
                  <a:lnTo>
                    <a:pt x="9" y="134"/>
                  </a:lnTo>
                  <a:lnTo>
                    <a:pt x="0" y="290"/>
                  </a:lnTo>
                  <a:lnTo>
                    <a:pt x="18" y="299"/>
                  </a:lnTo>
                  <a:lnTo>
                    <a:pt x="27" y="312"/>
                  </a:lnTo>
                  <a:lnTo>
                    <a:pt x="67" y="326"/>
                  </a:lnTo>
                  <a:lnTo>
                    <a:pt x="108" y="368"/>
                  </a:lnTo>
                  <a:lnTo>
                    <a:pt x="149" y="411"/>
                  </a:lnTo>
                  <a:lnTo>
                    <a:pt x="175" y="391"/>
                  </a:lnTo>
                  <a:lnTo>
                    <a:pt x="204" y="393"/>
                  </a:lnTo>
                  <a:lnTo>
                    <a:pt x="223" y="398"/>
                  </a:lnTo>
                  <a:lnTo>
                    <a:pt x="258" y="431"/>
                  </a:lnTo>
                  <a:lnTo>
                    <a:pt x="277" y="391"/>
                  </a:lnTo>
                  <a:lnTo>
                    <a:pt x="301" y="352"/>
                  </a:lnTo>
                  <a:lnTo>
                    <a:pt x="333" y="332"/>
                  </a:lnTo>
                  <a:lnTo>
                    <a:pt x="337" y="270"/>
                  </a:lnTo>
                  <a:lnTo>
                    <a:pt x="353" y="213"/>
                  </a:lnTo>
                  <a:lnTo>
                    <a:pt x="369" y="17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280025" y="3490913"/>
              <a:ext cx="738188" cy="454025"/>
            </a:xfrm>
            <a:custGeom>
              <a:avLst/>
              <a:gdLst>
                <a:gd name="T0" fmla="*/ 2147483646 w 465"/>
                <a:gd name="T1" fmla="*/ 2147483646 h 286"/>
                <a:gd name="T2" fmla="*/ 2147483646 w 465"/>
                <a:gd name="T3" fmla="*/ 2147483646 h 286"/>
                <a:gd name="T4" fmla="*/ 0 w 465"/>
                <a:gd name="T5" fmla="*/ 2147483646 h 286"/>
                <a:gd name="T6" fmla="*/ 2147483646 w 465"/>
                <a:gd name="T7" fmla="*/ 2147483646 h 286"/>
                <a:gd name="T8" fmla="*/ 2147483646 w 465"/>
                <a:gd name="T9" fmla="*/ 2147483646 h 286"/>
                <a:gd name="T10" fmla="*/ 2147483646 w 465"/>
                <a:gd name="T11" fmla="*/ 2147483646 h 286"/>
                <a:gd name="T12" fmla="*/ 2147483646 w 465"/>
                <a:gd name="T13" fmla="*/ 2147483646 h 286"/>
                <a:gd name="T14" fmla="*/ 2147483646 w 465"/>
                <a:gd name="T15" fmla="*/ 2147483646 h 286"/>
                <a:gd name="T16" fmla="*/ 2147483646 w 465"/>
                <a:gd name="T17" fmla="*/ 2147483646 h 286"/>
                <a:gd name="T18" fmla="*/ 2147483646 w 465"/>
                <a:gd name="T19" fmla="*/ 0 h 286"/>
                <a:gd name="T20" fmla="*/ 2147483646 w 465"/>
                <a:gd name="T21" fmla="*/ 0 h 286"/>
                <a:gd name="T22" fmla="*/ 2147483646 w 465"/>
                <a:gd name="T23" fmla="*/ 2147483646 h 286"/>
                <a:gd name="T24" fmla="*/ 2147483646 w 465"/>
                <a:gd name="T25" fmla="*/ 2147483646 h 286"/>
                <a:gd name="T26" fmla="*/ 2147483646 w 465"/>
                <a:gd name="T27" fmla="*/ 2147483646 h 286"/>
                <a:gd name="T28" fmla="*/ 2147483646 w 465"/>
                <a:gd name="T29" fmla="*/ 0 h 286"/>
                <a:gd name="T30" fmla="*/ 2147483646 w 465"/>
                <a:gd name="T31" fmla="*/ 2147483646 h 286"/>
                <a:gd name="T32" fmla="*/ 2147483646 w 465"/>
                <a:gd name="T33" fmla="*/ 2147483646 h 286"/>
                <a:gd name="T34" fmla="*/ 2147483646 w 465"/>
                <a:gd name="T35" fmla="*/ 2147483646 h 286"/>
                <a:gd name="T36" fmla="*/ 2147483646 w 465"/>
                <a:gd name="T37" fmla="*/ 2147483646 h 286"/>
                <a:gd name="T38" fmla="*/ 2147483646 w 465"/>
                <a:gd name="T39" fmla="*/ 2147483646 h 286"/>
                <a:gd name="T40" fmla="*/ 2147483646 w 465"/>
                <a:gd name="T41" fmla="*/ 2147483646 h 286"/>
                <a:gd name="T42" fmla="*/ 2147483646 w 465"/>
                <a:gd name="T43" fmla="*/ 2147483646 h 286"/>
                <a:gd name="T44" fmla="*/ 2147483646 w 465"/>
                <a:gd name="T45" fmla="*/ 2147483646 h 286"/>
                <a:gd name="T46" fmla="*/ 2147483646 w 465"/>
                <a:gd name="T47" fmla="*/ 2147483646 h 286"/>
                <a:gd name="T48" fmla="*/ 2147483646 w 465"/>
                <a:gd name="T49" fmla="*/ 2147483646 h 286"/>
                <a:gd name="T50" fmla="*/ 2147483646 w 465"/>
                <a:gd name="T51" fmla="*/ 2147483646 h 286"/>
                <a:gd name="T52" fmla="*/ 2147483646 w 465"/>
                <a:gd name="T53" fmla="*/ 2147483646 h 286"/>
                <a:gd name="T54" fmla="*/ 2147483646 w 465"/>
                <a:gd name="T55" fmla="*/ 2147483646 h 286"/>
                <a:gd name="T56" fmla="*/ 2147483646 w 465"/>
                <a:gd name="T57" fmla="*/ 2147483646 h 286"/>
                <a:gd name="T58" fmla="*/ 2147483646 w 465"/>
                <a:gd name="T59" fmla="*/ 2147483646 h 286"/>
                <a:gd name="T60" fmla="*/ 2147483646 w 465"/>
                <a:gd name="T61" fmla="*/ 2147483646 h 286"/>
                <a:gd name="T62" fmla="*/ 2147483646 w 465"/>
                <a:gd name="T63" fmla="*/ 2147483646 h 286"/>
                <a:gd name="T64" fmla="*/ 2147483646 w 465"/>
                <a:gd name="T65" fmla="*/ 2147483646 h 286"/>
                <a:gd name="T66" fmla="*/ 2147483646 w 465"/>
                <a:gd name="T67" fmla="*/ 2147483646 h 286"/>
                <a:gd name="T68" fmla="*/ 2147483646 w 465"/>
                <a:gd name="T69" fmla="*/ 2147483646 h 2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5"/>
                <a:gd name="T106" fmla="*/ 0 h 286"/>
                <a:gd name="T107" fmla="*/ 465 w 465"/>
                <a:gd name="T108" fmla="*/ 286 h 2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5" h="286">
                  <a:moveTo>
                    <a:pt x="32" y="282"/>
                  </a:moveTo>
                  <a:lnTo>
                    <a:pt x="12" y="248"/>
                  </a:lnTo>
                  <a:lnTo>
                    <a:pt x="0" y="201"/>
                  </a:lnTo>
                  <a:lnTo>
                    <a:pt x="30" y="136"/>
                  </a:lnTo>
                  <a:lnTo>
                    <a:pt x="47" y="120"/>
                  </a:lnTo>
                  <a:lnTo>
                    <a:pt x="45" y="102"/>
                  </a:lnTo>
                  <a:lnTo>
                    <a:pt x="23" y="90"/>
                  </a:lnTo>
                  <a:lnTo>
                    <a:pt x="25" y="48"/>
                  </a:lnTo>
                  <a:lnTo>
                    <a:pt x="47" y="25"/>
                  </a:lnTo>
                  <a:lnTo>
                    <a:pt x="57" y="0"/>
                  </a:lnTo>
                  <a:lnTo>
                    <a:pt x="99" y="0"/>
                  </a:lnTo>
                  <a:lnTo>
                    <a:pt x="113" y="14"/>
                  </a:lnTo>
                  <a:lnTo>
                    <a:pt x="131" y="27"/>
                  </a:lnTo>
                  <a:lnTo>
                    <a:pt x="221" y="27"/>
                  </a:lnTo>
                  <a:lnTo>
                    <a:pt x="254" y="0"/>
                  </a:lnTo>
                  <a:lnTo>
                    <a:pt x="313" y="1"/>
                  </a:lnTo>
                  <a:lnTo>
                    <a:pt x="333" y="10"/>
                  </a:lnTo>
                  <a:lnTo>
                    <a:pt x="356" y="43"/>
                  </a:lnTo>
                  <a:lnTo>
                    <a:pt x="380" y="52"/>
                  </a:lnTo>
                  <a:lnTo>
                    <a:pt x="429" y="93"/>
                  </a:lnTo>
                  <a:lnTo>
                    <a:pt x="465" y="102"/>
                  </a:lnTo>
                  <a:lnTo>
                    <a:pt x="448" y="124"/>
                  </a:lnTo>
                  <a:lnTo>
                    <a:pt x="434" y="126"/>
                  </a:lnTo>
                  <a:lnTo>
                    <a:pt x="418" y="142"/>
                  </a:lnTo>
                  <a:lnTo>
                    <a:pt x="344" y="145"/>
                  </a:lnTo>
                  <a:lnTo>
                    <a:pt x="301" y="174"/>
                  </a:lnTo>
                  <a:lnTo>
                    <a:pt x="272" y="162"/>
                  </a:lnTo>
                  <a:lnTo>
                    <a:pt x="236" y="162"/>
                  </a:lnTo>
                  <a:lnTo>
                    <a:pt x="212" y="178"/>
                  </a:lnTo>
                  <a:lnTo>
                    <a:pt x="209" y="214"/>
                  </a:lnTo>
                  <a:lnTo>
                    <a:pt x="176" y="219"/>
                  </a:lnTo>
                  <a:lnTo>
                    <a:pt x="155" y="254"/>
                  </a:lnTo>
                  <a:lnTo>
                    <a:pt x="126" y="261"/>
                  </a:lnTo>
                  <a:lnTo>
                    <a:pt x="90" y="286"/>
                  </a:lnTo>
                  <a:lnTo>
                    <a:pt x="32" y="2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280025" y="3490913"/>
              <a:ext cx="738188" cy="454025"/>
            </a:xfrm>
            <a:custGeom>
              <a:avLst/>
              <a:gdLst>
                <a:gd name="T0" fmla="*/ 2147483646 w 465"/>
                <a:gd name="T1" fmla="*/ 2147483646 h 286"/>
                <a:gd name="T2" fmla="*/ 2147483646 w 465"/>
                <a:gd name="T3" fmla="*/ 2147483646 h 286"/>
                <a:gd name="T4" fmla="*/ 0 w 465"/>
                <a:gd name="T5" fmla="*/ 2147483646 h 286"/>
                <a:gd name="T6" fmla="*/ 2147483646 w 465"/>
                <a:gd name="T7" fmla="*/ 2147483646 h 286"/>
                <a:gd name="T8" fmla="*/ 2147483646 w 465"/>
                <a:gd name="T9" fmla="*/ 2147483646 h 286"/>
                <a:gd name="T10" fmla="*/ 2147483646 w 465"/>
                <a:gd name="T11" fmla="*/ 2147483646 h 286"/>
                <a:gd name="T12" fmla="*/ 2147483646 w 465"/>
                <a:gd name="T13" fmla="*/ 2147483646 h 286"/>
                <a:gd name="T14" fmla="*/ 2147483646 w 465"/>
                <a:gd name="T15" fmla="*/ 2147483646 h 286"/>
                <a:gd name="T16" fmla="*/ 2147483646 w 465"/>
                <a:gd name="T17" fmla="*/ 2147483646 h 286"/>
                <a:gd name="T18" fmla="*/ 2147483646 w 465"/>
                <a:gd name="T19" fmla="*/ 0 h 286"/>
                <a:gd name="T20" fmla="*/ 2147483646 w 465"/>
                <a:gd name="T21" fmla="*/ 0 h 286"/>
                <a:gd name="T22" fmla="*/ 2147483646 w 465"/>
                <a:gd name="T23" fmla="*/ 2147483646 h 286"/>
                <a:gd name="T24" fmla="*/ 2147483646 w 465"/>
                <a:gd name="T25" fmla="*/ 2147483646 h 286"/>
                <a:gd name="T26" fmla="*/ 2147483646 w 465"/>
                <a:gd name="T27" fmla="*/ 2147483646 h 286"/>
                <a:gd name="T28" fmla="*/ 2147483646 w 465"/>
                <a:gd name="T29" fmla="*/ 0 h 286"/>
                <a:gd name="T30" fmla="*/ 2147483646 w 465"/>
                <a:gd name="T31" fmla="*/ 2147483646 h 286"/>
                <a:gd name="T32" fmla="*/ 2147483646 w 465"/>
                <a:gd name="T33" fmla="*/ 2147483646 h 286"/>
                <a:gd name="T34" fmla="*/ 2147483646 w 465"/>
                <a:gd name="T35" fmla="*/ 2147483646 h 286"/>
                <a:gd name="T36" fmla="*/ 2147483646 w 465"/>
                <a:gd name="T37" fmla="*/ 2147483646 h 286"/>
                <a:gd name="T38" fmla="*/ 2147483646 w 465"/>
                <a:gd name="T39" fmla="*/ 2147483646 h 286"/>
                <a:gd name="T40" fmla="*/ 2147483646 w 465"/>
                <a:gd name="T41" fmla="*/ 2147483646 h 286"/>
                <a:gd name="T42" fmla="*/ 2147483646 w 465"/>
                <a:gd name="T43" fmla="*/ 2147483646 h 286"/>
                <a:gd name="T44" fmla="*/ 2147483646 w 465"/>
                <a:gd name="T45" fmla="*/ 2147483646 h 286"/>
                <a:gd name="T46" fmla="*/ 2147483646 w 465"/>
                <a:gd name="T47" fmla="*/ 2147483646 h 286"/>
                <a:gd name="T48" fmla="*/ 2147483646 w 465"/>
                <a:gd name="T49" fmla="*/ 2147483646 h 286"/>
                <a:gd name="T50" fmla="*/ 2147483646 w 465"/>
                <a:gd name="T51" fmla="*/ 2147483646 h 286"/>
                <a:gd name="T52" fmla="*/ 2147483646 w 465"/>
                <a:gd name="T53" fmla="*/ 2147483646 h 286"/>
                <a:gd name="T54" fmla="*/ 2147483646 w 465"/>
                <a:gd name="T55" fmla="*/ 2147483646 h 286"/>
                <a:gd name="T56" fmla="*/ 2147483646 w 465"/>
                <a:gd name="T57" fmla="*/ 2147483646 h 286"/>
                <a:gd name="T58" fmla="*/ 2147483646 w 465"/>
                <a:gd name="T59" fmla="*/ 2147483646 h 286"/>
                <a:gd name="T60" fmla="*/ 2147483646 w 465"/>
                <a:gd name="T61" fmla="*/ 2147483646 h 286"/>
                <a:gd name="T62" fmla="*/ 2147483646 w 465"/>
                <a:gd name="T63" fmla="*/ 2147483646 h 286"/>
                <a:gd name="T64" fmla="*/ 2147483646 w 465"/>
                <a:gd name="T65" fmla="*/ 2147483646 h 286"/>
                <a:gd name="T66" fmla="*/ 2147483646 w 465"/>
                <a:gd name="T67" fmla="*/ 2147483646 h 286"/>
                <a:gd name="T68" fmla="*/ 2147483646 w 465"/>
                <a:gd name="T69" fmla="*/ 2147483646 h 2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5"/>
                <a:gd name="T106" fmla="*/ 0 h 286"/>
                <a:gd name="T107" fmla="*/ 465 w 465"/>
                <a:gd name="T108" fmla="*/ 286 h 2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5" h="286">
                  <a:moveTo>
                    <a:pt x="32" y="282"/>
                  </a:moveTo>
                  <a:lnTo>
                    <a:pt x="12" y="248"/>
                  </a:lnTo>
                  <a:lnTo>
                    <a:pt x="0" y="201"/>
                  </a:lnTo>
                  <a:lnTo>
                    <a:pt x="30" y="136"/>
                  </a:lnTo>
                  <a:lnTo>
                    <a:pt x="47" y="120"/>
                  </a:lnTo>
                  <a:lnTo>
                    <a:pt x="45" y="102"/>
                  </a:lnTo>
                  <a:lnTo>
                    <a:pt x="23" y="90"/>
                  </a:lnTo>
                  <a:lnTo>
                    <a:pt x="25" y="48"/>
                  </a:lnTo>
                  <a:lnTo>
                    <a:pt x="47" y="25"/>
                  </a:lnTo>
                  <a:lnTo>
                    <a:pt x="57" y="0"/>
                  </a:lnTo>
                  <a:lnTo>
                    <a:pt x="99" y="0"/>
                  </a:lnTo>
                  <a:lnTo>
                    <a:pt x="113" y="14"/>
                  </a:lnTo>
                  <a:lnTo>
                    <a:pt x="131" y="27"/>
                  </a:lnTo>
                  <a:lnTo>
                    <a:pt x="221" y="27"/>
                  </a:lnTo>
                  <a:lnTo>
                    <a:pt x="254" y="0"/>
                  </a:lnTo>
                  <a:lnTo>
                    <a:pt x="313" y="1"/>
                  </a:lnTo>
                  <a:lnTo>
                    <a:pt x="333" y="10"/>
                  </a:lnTo>
                  <a:lnTo>
                    <a:pt x="356" y="43"/>
                  </a:lnTo>
                  <a:lnTo>
                    <a:pt x="380" y="52"/>
                  </a:lnTo>
                  <a:lnTo>
                    <a:pt x="429" y="93"/>
                  </a:lnTo>
                  <a:lnTo>
                    <a:pt x="465" y="102"/>
                  </a:lnTo>
                  <a:lnTo>
                    <a:pt x="448" y="124"/>
                  </a:lnTo>
                  <a:lnTo>
                    <a:pt x="434" y="126"/>
                  </a:lnTo>
                  <a:lnTo>
                    <a:pt x="418" y="142"/>
                  </a:lnTo>
                  <a:lnTo>
                    <a:pt x="344" y="145"/>
                  </a:lnTo>
                  <a:lnTo>
                    <a:pt x="301" y="174"/>
                  </a:lnTo>
                  <a:lnTo>
                    <a:pt x="272" y="162"/>
                  </a:lnTo>
                  <a:lnTo>
                    <a:pt x="236" y="162"/>
                  </a:lnTo>
                  <a:lnTo>
                    <a:pt x="212" y="178"/>
                  </a:lnTo>
                  <a:lnTo>
                    <a:pt x="209" y="214"/>
                  </a:lnTo>
                  <a:lnTo>
                    <a:pt x="176" y="219"/>
                  </a:lnTo>
                  <a:lnTo>
                    <a:pt x="155" y="254"/>
                  </a:lnTo>
                  <a:lnTo>
                    <a:pt x="126" y="261"/>
                  </a:lnTo>
                  <a:lnTo>
                    <a:pt x="90" y="286"/>
                  </a:lnTo>
                  <a:lnTo>
                    <a:pt x="32" y="282"/>
                  </a:lnTo>
                </a:path>
              </a:pathLst>
            </a:custGeom>
            <a:noFill/>
            <a:ln w="111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588000" y="4519613"/>
              <a:ext cx="927100" cy="581025"/>
            </a:xfrm>
            <a:custGeom>
              <a:avLst/>
              <a:gdLst>
                <a:gd name="T0" fmla="*/ 2147483646 w 584"/>
                <a:gd name="T1" fmla="*/ 2147483646 h 366"/>
                <a:gd name="T2" fmla="*/ 2147483646 w 584"/>
                <a:gd name="T3" fmla="*/ 2147483646 h 366"/>
                <a:gd name="T4" fmla="*/ 2147483646 w 584"/>
                <a:gd name="T5" fmla="*/ 2147483646 h 366"/>
                <a:gd name="T6" fmla="*/ 2147483646 w 584"/>
                <a:gd name="T7" fmla="*/ 2147483646 h 366"/>
                <a:gd name="T8" fmla="*/ 2147483646 w 584"/>
                <a:gd name="T9" fmla="*/ 2147483646 h 366"/>
                <a:gd name="T10" fmla="*/ 2147483646 w 584"/>
                <a:gd name="T11" fmla="*/ 2147483646 h 366"/>
                <a:gd name="T12" fmla="*/ 2147483646 w 584"/>
                <a:gd name="T13" fmla="*/ 2147483646 h 366"/>
                <a:gd name="T14" fmla="*/ 2147483646 w 584"/>
                <a:gd name="T15" fmla="*/ 2147483646 h 366"/>
                <a:gd name="T16" fmla="*/ 2147483646 w 584"/>
                <a:gd name="T17" fmla="*/ 2147483646 h 366"/>
                <a:gd name="T18" fmla="*/ 0 w 584"/>
                <a:gd name="T19" fmla="*/ 2147483646 h 366"/>
                <a:gd name="T20" fmla="*/ 2147483646 w 584"/>
                <a:gd name="T21" fmla="*/ 2147483646 h 366"/>
                <a:gd name="T22" fmla="*/ 2147483646 w 584"/>
                <a:gd name="T23" fmla="*/ 2147483646 h 366"/>
                <a:gd name="T24" fmla="*/ 2147483646 w 584"/>
                <a:gd name="T25" fmla="*/ 2147483646 h 366"/>
                <a:gd name="T26" fmla="*/ 2147483646 w 584"/>
                <a:gd name="T27" fmla="*/ 2147483646 h 366"/>
                <a:gd name="T28" fmla="*/ 2147483646 w 584"/>
                <a:gd name="T29" fmla="*/ 2147483646 h 366"/>
                <a:gd name="T30" fmla="*/ 2147483646 w 584"/>
                <a:gd name="T31" fmla="*/ 2147483646 h 366"/>
                <a:gd name="T32" fmla="*/ 2147483646 w 584"/>
                <a:gd name="T33" fmla="*/ 0 h 366"/>
                <a:gd name="T34" fmla="*/ 2147483646 w 584"/>
                <a:gd name="T35" fmla="*/ 2147483646 h 366"/>
                <a:gd name="T36" fmla="*/ 2147483646 w 584"/>
                <a:gd name="T37" fmla="*/ 2147483646 h 366"/>
                <a:gd name="T38" fmla="*/ 2147483646 w 584"/>
                <a:gd name="T39" fmla="*/ 2147483646 h 366"/>
                <a:gd name="T40" fmla="*/ 2147483646 w 584"/>
                <a:gd name="T41" fmla="*/ 2147483646 h 366"/>
                <a:gd name="T42" fmla="*/ 2147483646 w 584"/>
                <a:gd name="T43" fmla="*/ 2147483646 h 366"/>
                <a:gd name="T44" fmla="*/ 2147483646 w 584"/>
                <a:gd name="T45" fmla="*/ 2147483646 h 366"/>
                <a:gd name="T46" fmla="*/ 2147483646 w 584"/>
                <a:gd name="T47" fmla="*/ 2147483646 h 366"/>
                <a:gd name="T48" fmla="*/ 2147483646 w 584"/>
                <a:gd name="T49" fmla="*/ 2147483646 h 366"/>
                <a:gd name="T50" fmla="*/ 2147483646 w 584"/>
                <a:gd name="T51" fmla="*/ 2147483646 h 366"/>
                <a:gd name="T52" fmla="*/ 2147483646 w 584"/>
                <a:gd name="T53" fmla="*/ 2147483646 h 366"/>
                <a:gd name="T54" fmla="*/ 2147483646 w 584"/>
                <a:gd name="T55" fmla="*/ 2147483646 h 366"/>
                <a:gd name="T56" fmla="*/ 2147483646 w 584"/>
                <a:gd name="T57" fmla="*/ 2147483646 h 366"/>
                <a:gd name="T58" fmla="*/ 2147483646 w 584"/>
                <a:gd name="T59" fmla="*/ 2147483646 h 366"/>
                <a:gd name="T60" fmla="*/ 2147483646 w 584"/>
                <a:gd name="T61" fmla="*/ 2147483646 h 366"/>
                <a:gd name="T62" fmla="*/ 2147483646 w 584"/>
                <a:gd name="T63" fmla="*/ 2147483646 h 366"/>
                <a:gd name="T64" fmla="*/ 2147483646 w 584"/>
                <a:gd name="T65" fmla="*/ 2147483646 h 366"/>
                <a:gd name="T66" fmla="*/ 2147483646 w 584"/>
                <a:gd name="T67" fmla="*/ 2147483646 h 366"/>
                <a:gd name="T68" fmla="*/ 2147483646 w 584"/>
                <a:gd name="T69" fmla="*/ 2147483646 h 366"/>
                <a:gd name="T70" fmla="*/ 2147483646 w 584"/>
                <a:gd name="T71" fmla="*/ 2147483646 h 366"/>
                <a:gd name="T72" fmla="*/ 2147483646 w 584"/>
                <a:gd name="T73" fmla="*/ 2147483646 h 366"/>
                <a:gd name="T74" fmla="*/ 2147483646 w 584"/>
                <a:gd name="T75" fmla="*/ 2147483646 h 366"/>
                <a:gd name="T76" fmla="*/ 2147483646 w 584"/>
                <a:gd name="T77" fmla="*/ 2147483646 h 366"/>
                <a:gd name="T78" fmla="*/ 2147483646 w 584"/>
                <a:gd name="T79" fmla="*/ 2147483646 h 366"/>
                <a:gd name="T80" fmla="*/ 2147483646 w 584"/>
                <a:gd name="T81" fmla="*/ 2147483646 h 3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4"/>
                <a:gd name="T124" fmla="*/ 0 h 366"/>
                <a:gd name="T125" fmla="*/ 584 w 584"/>
                <a:gd name="T126" fmla="*/ 366 h 3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4" h="366">
                  <a:moveTo>
                    <a:pt x="229" y="213"/>
                  </a:moveTo>
                  <a:lnTo>
                    <a:pt x="202" y="189"/>
                  </a:lnTo>
                  <a:lnTo>
                    <a:pt x="171" y="182"/>
                  </a:lnTo>
                  <a:lnTo>
                    <a:pt x="130" y="214"/>
                  </a:lnTo>
                  <a:lnTo>
                    <a:pt x="31" y="214"/>
                  </a:lnTo>
                  <a:lnTo>
                    <a:pt x="45" y="175"/>
                  </a:lnTo>
                  <a:lnTo>
                    <a:pt x="36" y="139"/>
                  </a:lnTo>
                  <a:lnTo>
                    <a:pt x="13" y="121"/>
                  </a:lnTo>
                  <a:lnTo>
                    <a:pt x="2" y="110"/>
                  </a:lnTo>
                  <a:lnTo>
                    <a:pt x="0" y="87"/>
                  </a:lnTo>
                  <a:lnTo>
                    <a:pt x="20" y="61"/>
                  </a:lnTo>
                  <a:lnTo>
                    <a:pt x="80" y="72"/>
                  </a:lnTo>
                  <a:lnTo>
                    <a:pt x="153" y="76"/>
                  </a:lnTo>
                  <a:lnTo>
                    <a:pt x="164" y="40"/>
                  </a:lnTo>
                  <a:lnTo>
                    <a:pt x="202" y="31"/>
                  </a:lnTo>
                  <a:lnTo>
                    <a:pt x="218" y="9"/>
                  </a:lnTo>
                  <a:lnTo>
                    <a:pt x="236" y="0"/>
                  </a:lnTo>
                  <a:lnTo>
                    <a:pt x="242" y="14"/>
                  </a:lnTo>
                  <a:lnTo>
                    <a:pt x="263" y="23"/>
                  </a:lnTo>
                  <a:lnTo>
                    <a:pt x="307" y="38"/>
                  </a:lnTo>
                  <a:lnTo>
                    <a:pt x="328" y="65"/>
                  </a:lnTo>
                  <a:lnTo>
                    <a:pt x="346" y="90"/>
                  </a:lnTo>
                  <a:lnTo>
                    <a:pt x="393" y="124"/>
                  </a:lnTo>
                  <a:lnTo>
                    <a:pt x="456" y="139"/>
                  </a:lnTo>
                  <a:lnTo>
                    <a:pt x="487" y="139"/>
                  </a:lnTo>
                  <a:lnTo>
                    <a:pt x="541" y="148"/>
                  </a:lnTo>
                  <a:lnTo>
                    <a:pt x="584" y="195"/>
                  </a:lnTo>
                  <a:lnTo>
                    <a:pt x="575" y="214"/>
                  </a:lnTo>
                  <a:lnTo>
                    <a:pt x="557" y="222"/>
                  </a:lnTo>
                  <a:lnTo>
                    <a:pt x="561" y="240"/>
                  </a:lnTo>
                  <a:lnTo>
                    <a:pt x="571" y="268"/>
                  </a:lnTo>
                  <a:lnTo>
                    <a:pt x="575" y="295"/>
                  </a:lnTo>
                  <a:lnTo>
                    <a:pt x="570" y="341"/>
                  </a:lnTo>
                  <a:lnTo>
                    <a:pt x="516" y="366"/>
                  </a:lnTo>
                  <a:lnTo>
                    <a:pt x="472" y="341"/>
                  </a:lnTo>
                  <a:lnTo>
                    <a:pt x="444" y="317"/>
                  </a:lnTo>
                  <a:lnTo>
                    <a:pt x="350" y="290"/>
                  </a:lnTo>
                  <a:lnTo>
                    <a:pt x="321" y="268"/>
                  </a:lnTo>
                  <a:lnTo>
                    <a:pt x="310" y="240"/>
                  </a:lnTo>
                  <a:lnTo>
                    <a:pt x="289" y="218"/>
                  </a:lnTo>
                  <a:lnTo>
                    <a:pt x="229" y="21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588000" y="4519613"/>
              <a:ext cx="927100" cy="581025"/>
            </a:xfrm>
            <a:custGeom>
              <a:avLst/>
              <a:gdLst>
                <a:gd name="T0" fmla="*/ 363538 w 584"/>
                <a:gd name="T1" fmla="*/ 338138 h 366"/>
                <a:gd name="T2" fmla="*/ 320675 w 584"/>
                <a:gd name="T3" fmla="*/ 300038 h 366"/>
                <a:gd name="T4" fmla="*/ 271463 w 584"/>
                <a:gd name="T5" fmla="*/ 288925 h 366"/>
                <a:gd name="T6" fmla="*/ 206375 w 584"/>
                <a:gd name="T7" fmla="*/ 339725 h 366"/>
                <a:gd name="T8" fmla="*/ 49213 w 584"/>
                <a:gd name="T9" fmla="*/ 339725 h 366"/>
                <a:gd name="T10" fmla="*/ 71438 w 584"/>
                <a:gd name="T11" fmla="*/ 277813 h 366"/>
                <a:gd name="T12" fmla="*/ 57150 w 584"/>
                <a:gd name="T13" fmla="*/ 220663 h 366"/>
                <a:gd name="T14" fmla="*/ 20638 w 584"/>
                <a:gd name="T15" fmla="*/ 192088 h 366"/>
                <a:gd name="T16" fmla="*/ 3175 w 584"/>
                <a:gd name="T17" fmla="*/ 174625 h 366"/>
                <a:gd name="T18" fmla="*/ 0 w 584"/>
                <a:gd name="T19" fmla="*/ 138113 h 366"/>
                <a:gd name="T20" fmla="*/ 31750 w 584"/>
                <a:gd name="T21" fmla="*/ 96838 h 366"/>
                <a:gd name="T22" fmla="*/ 127000 w 584"/>
                <a:gd name="T23" fmla="*/ 114300 h 366"/>
                <a:gd name="T24" fmla="*/ 242888 w 584"/>
                <a:gd name="T25" fmla="*/ 120650 h 366"/>
                <a:gd name="T26" fmla="*/ 260350 w 584"/>
                <a:gd name="T27" fmla="*/ 63500 h 366"/>
                <a:gd name="T28" fmla="*/ 320675 w 584"/>
                <a:gd name="T29" fmla="*/ 49213 h 366"/>
                <a:gd name="T30" fmla="*/ 346075 w 584"/>
                <a:gd name="T31" fmla="*/ 14288 h 366"/>
                <a:gd name="T32" fmla="*/ 374650 w 584"/>
                <a:gd name="T33" fmla="*/ 0 h 366"/>
                <a:gd name="T34" fmla="*/ 384175 w 584"/>
                <a:gd name="T35" fmla="*/ 22225 h 366"/>
                <a:gd name="T36" fmla="*/ 417513 w 584"/>
                <a:gd name="T37" fmla="*/ 36513 h 366"/>
                <a:gd name="T38" fmla="*/ 487363 w 584"/>
                <a:gd name="T39" fmla="*/ 60325 h 366"/>
                <a:gd name="T40" fmla="*/ 520700 w 584"/>
                <a:gd name="T41" fmla="*/ 103188 h 366"/>
                <a:gd name="T42" fmla="*/ 549275 w 584"/>
                <a:gd name="T43" fmla="*/ 142875 h 366"/>
                <a:gd name="T44" fmla="*/ 623888 w 584"/>
                <a:gd name="T45" fmla="*/ 196850 h 366"/>
                <a:gd name="T46" fmla="*/ 723900 w 584"/>
                <a:gd name="T47" fmla="*/ 220663 h 366"/>
                <a:gd name="T48" fmla="*/ 773113 w 584"/>
                <a:gd name="T49" fmla="*/ 220663 h 366"/>
                <a:gd name="T50" fmla="*/ 858838 w 584"/>
                <a:gd name="T51" fmla="*/ 234950 h 366"/>
                <a:gd name="T52" fmla="*/ 927100 w 584"/>
                <a:gd name="T53" fmla="*/ 309563 h 366"/>
                <a:gd name="T54" fmla="*/ 912813 w 584"/>
                <a:gd name="T55" fmla="*/ 339725 h 366"/>
                <a:gd name="T56" fmla="*/ 884238 w 584"/>
                <a:gd name="T57" fmla="*/ 352425 h 366"/>
                <a:gd name="T58" fmla="*/ 890588 w 584"/>
                <a:gd name="T59" fmla="*/ 381000 h 366"/>
                <a:gd name="T60" fmla="*/ 906463 w 584"/>
                <a:gd name="T61" fmla="*/ 425450 h 366"/>
                <a:gd name="T62" fmla="*/ 912813 w 584"/>
                <a:gd name="T63" fmla="*/ 468313 h 366"/>
                <a:gd name="T64" fmla="*/ 904875 w 584"/>
                <a:gd name="T65" fmla="*/ 541338 h 366"/>
                <a:gd name="T66" fmla="*/ 819150 w 584"/>
                <a:gd name="T67" fmla="*/ 581025 h 366"/>
                <a:gd name="T68" fmla="*/ 749300 w 584"/>
                <a:gd name="T69" fmla="*/ 541338 h 366"/>
                <a:gd name="T70" fmla="*/ 704850 w 584"/>
                <a:gd name="T71" fmla="*/ 503238 h 366"/>
                <a:gd name="T72" fmla="*/ 555625 w 584"/>
                <a:gd name="T73" fmla="*/ 460375 h 366"/>
                <a:gd name="T74" fmla="*/ 509588 w 584"/>
                <a:gd name="T75" fmla="*/ 425450 h 366"/>
                <a:gd name="T76" fmla="*/ 492125 w 584"/>
                <a:gd name="T77" fmla="*/ 381000 h 366"/>
                <a:gd name="T78" fmla="*/ 458788 w 584"/>
                <a:gd name="T79" fmla="*/ 346075 h 366"/>
                <a:gd name="T80" fmla="*/ 363538 w 584"/>
                <a:gd name="T81" fmla="*/ 338138 h 3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4"/>
                <a:gd name="T124" fmla="*/ 0 h 366"/>
                <a:gd name="T125" fmla="*/ 584 w 584"/>
                <a:gd name="T126" fmla="*/ 366 h 3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4" h="366">
                  <a:moveTo>
                    <a:pt x="229" y="213"/>
                  </a:moveTo>
                  <a:lnTo>
                    <a:pt x="202" y="189"/>
                  </a:lnTo>
                  <a:lnTo>
                    <a:pt x="171" y="182"/>
                  </a:lnTo>
                  <a:lnTo>
                    <a:pt x="130" y="214"/>
                  </a:lnTo>
                  <a:lnTo>
                    <a:pt x="31" y="214"/>
                  </a:lnTo>
                  <a:lnTo>
                    <a:pt x="45" y="175"/>
                  </a:lnTo>
                  <a:lnTo>
                    <a:pt x="36" y="139"/>
                  </a:lnTo>
                  <a:lnTo>
                    <a:pt x="13" y="121"/>
                  </a:lnTo>
                  <a:lnTo>
                    <a:pt x="2" y="110"/>
                  </a:lnTo>
                  <a:lnTo>
                    <a:pt x="0" y="87"/>
                  </a:lnTo>
                  <a:lnTo>
                    <a:pt x="20" y="61"/>
                  </a:lnTo>
                  <a:lnTo>
                    <a:pt x="80" y="72"/>
                  </a:lnTo>
                  <a:lnTo>
                    <a:pt x="153" y="76"/>
                  </a:lnTo>
                  <a:lnTo>
                    <a:pt x="164" y="40"/>
                  </a:lnTo>
                  <a:lnTo>
                    <a:pt x="202" y="31"/>
                  </a:lnTo>
                  <a:lnTo>
                    <a:pt x="218" y="9"/>
                  </a:lnTo>
                  <a:lnTo>
                    <a:pt x="236" y="0"/>
                  </a:lnTo>
                  <a:lnTo>
                    <a:pt x="242" y="14"/>
                  </a:lnTo>
                  <a:lnTo>
                    <a:pt x="263" y="23"/>
                  </a:lnTo>
                  <a:lnTo>
                    <a:pt x="307" y="38"/>
                  </a:lnTo>
                  <a:lnTo>
                    <a:pt x="328" y="65"/>
                  </a:lnTo>
                  <a:lnTo>
                    <a:pt x="346" y="90"/>
                  </a:lnTo>
                  <a:lnTo>
                    <a:pt x="393" y="124"/>
                  </a:lnTo>
                  <a:lnTo>
                    <a:pt x="456" y="139"/>
                  </a:lnTo>
                  <a:lnTo>
                    <a:pt x="487" y="139"/>
                  </a:lnTo>
                  <a:lnTo>
                    <a:pt x="541" y="148"/>
                  </a:lnTo>
                  <a:lnTo>
                    <a:pt x="584" y="195"/>
                  </a:lnTo>
                  <a:lnTo>
                    <a:pt x="575" y="214"/>
                  </a:lnTo>
                  <a:lnTo>
                    <a:pt x="557" y="222"/>
                  </a:lnTo>
                  <a:lnTo>
                    <a:pt x="561" y="240"/>
                  </a:lnTo>
                  <a:lnTo>
                    <a:pt x="571" y="268"/>
                  </a:lnTo>
                  <a:lnTo>
                    <a:pt x="575" y="295"/>
                  </a:lnTo>
                  <a:lnTo>
                    <a:pt x="570" y="341"/>
                  </a:lnTo>
                  <a:lnTo>
                    <a:pt x="516" y="366"/>
                  </a:lnTo>
                  <a:lnTo>
                    <a:pt x="472" y="341"/>
                  </a:lnTo>
                  <a:lnTo>
                    <a:pt x="444" y="317"/>
                  </a:lnTo>
                  <a:lnTo>
                    <a:pt x="350" y="290"/>
                  </a:lnTo>
                  <a:lnTo>
                    <a:pt x="321" y="268"/>
                  </a:lnTo>
                  <a:lnTo>
                    <a:pt x="310" y="240"/>
                  </a:lnTo>
                  <a:lnTo>
                    <a:pt x="289" y="218"/>
                  </a:lnTo>
                  <a:lnTo>
                    <a:pt x="229" y="21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3675063" y="2382838"/>
              <a:ext cx="749300" cy="873125"/>
            </a:xfrm>
            <a:custGeom>
              <a:avLst/>
              <a:gdLst>
                <a:gd name="T0" fmla="*/ 2147483646 w 472"/>
                <a:gd name="T1" fmla="*/ 2147483646 h 550"/>
                <a:gd name="T2" fmla="*/ 2147483646 w 472"/>
                <a:gd name="T3" fmla="*/ 2147483646 h 550"/>
                <a:gd name="T4" fmla="*/ 2147483646 w 472"/>
                <a:gd name="T5" fmla="*/ 2147483646 h 550"/>
                <a:gd name="T6" fmla="*/ 2147483646 w 472"/>
                <a:gd name="T7" fmla="*/ 2147483646 h 550"/>
                <a:gd name="T8" fmla="*/ 2147483646 w 472"/>
                <a:gd name="T9" fmla="*/ 2147483646 h 550"/>
                <a:gd name="T10" fmla="*/ 2147483646 w 472"/>
                <a:gd name="T11" fmla="*/ 2147483646 h 550"/>
                <a:gd name="T12" fmla="*/ 2147483646 w 472"/>
                <a:gd name="T13" fmla="*/ 2147483646 h 550"/>
                <a:gd name="T14" fmla="*/ 2147483646 w 472"/>
                <a:gd name="T15" fmla="*/ 2147483646 h 550"/>
                <a:gd name="T16" fmla="*/ 2147483646 w 472"/>
                <a:gd name="T17" fmla="*/ 2147483646 h 550"/>
                <a:gd name="T18" fmla="*/ 2147483646 w 472"/>
                <a:gd name="T19" fmla="*/ 2147483646 h 550"/>
                <a:gd name="T20" fmla="*/ 2147483646 w 472"/>
                <a:gd name="T21" fmla="*/ 2147483646 h 550"/>
                <a:gd name="T22" fmla="*/ 2147483646 w 472"/>
                <a:gd name="T23" fmla="*/ 2147483646 h 550"/>
                <a:gd name="T24" fmla="*/ 2147483646 w 472"/>
                <a:gd name="T25" fmla="*/ 2147483646 h 550"/>
                <a:gd name="T26" fmla="*/ 2147483646 w 472"/>
                <a:gd name="T27" fmla="*/ 2147483646 h 550"/>
                <a:gd name="T28" fmla="*/ 2147483646 w 472"/>
                <a:gd name="T29" fmla="*/ 2147483646 h 550"/>
                <a:gd name="T30" fmla="*/ 2147483646 w 472"/>
                <a:gd name="T31" fmla="*/ 2147483646 h 550"/>
                <a:gd name="T32" fmla="*/ 2147483646 w 472"/>
                <a:gd name="T33" fmla="*/ 2147483646 h 550"/>
                <a:gd name="T34" fmla="*/ 2147483646 w 472"/>
                <a:gd name="T35" fmla="*/ 2147483646 h 550"/>
                <a:gd name="T36" fmla="*/ 2147483646 w 472"/>
                <a:gd name="T37" fmla="*/ 0 h 550"/>
                <a:gd name="T38" fmla="*/ 2147483646 w 472"/>
                <a:gd name="T39" fmla="*/ 0 h 550"/>
                <a:gd name="T40" fmla="*/ 2147483646 w 472"/>
                <a:gd name="T41" fmla="*/ 2147483646 h 550"/>
                <a:gd name="T42" fmla="*/ 2147483646 w 472"/>
                <a:gd name="T43" fmla="*/ 2147483646 h 550"/>
                <a:gd name="T44" fmla="*/ 2147483646 w 472"/>
                <a:gd name="T45" fmla="*/ 2147483646 h 550"/>
                <a:gd name="T46" fmla="*/ 2147483646 w 472"/>
                <a:gd name="T47" fmla="*/ 2147483646 h 550"/>
                <a:gd name="T48" fmla="*/ 2147483646 w 472"/>
                <a:gd name="T49" fmla="*/ 2147483646 h 550"/>
                <a:gd name="T50" fmla="*/ 2147483646 w 472"/>
                <a:gd name="T51" fmla="*/ 2147483646 h 550"/>
                <a:gd name="T52" fmla="*/ 2147483646 w 472"/>
                <a:gd name="T53" fmla="*/ 2147483646 h 550"/>
                <a:gd name="T54" fmla="*/ 2147483646 w 472"/>
                <a:gd name="T55" fmla="*/ 2147483646 h 550"/>
                <a:gd name="T56" fmla="*/ 0 w 472"/>
                <a:gd name="T57" fmla="*/ 2147483646 h 550"/>
                <a:gd name="T58" fmla="*/ 2147483646 w 472"/>
                <a:gd name="T59" fmla="*/ 2147483646 h 550"/>
                <a:gd name="T60" fmla="*/ 2147483646 w 472"/>
                <a:gd name="T61" fmla="*/ 2147483646 h 550"/>
                <a:gd name="T62" fmla="*/ 2147483646 w 472"/>
                <a:gd name="T63" fmla="*/ 2147483646 h 550"/>
                <a:gd name="T64" fmla="*/ 2147483646 w 472"/>
                <a:gd name="T65" fmla="*/ 2147483646 h 550"/>
                <a:gd name="T66" fmla="*/ 2147483646 w 472"/>
                <a:gd name="T67" fmla="*/ 2147483646 h 550"/>
                <a:gd name="T68" fmla="*/ 2147483646 w 472"/>
                <a:gd name="T69" fmla="*/ 2147483646 h 550"/>
                <a:gd name="T70" fmla="*/ 2147483646 w 472"/>
                <a:gd name="T71" fmla="*/ 2147483646 h 550"/>
                <a:gd name="T72" fmla="*/ 2147483646 w 472"/>
                <a:gd name="T73" fmla="*/ 2147483646 h 550"/>
                <a:gd name="T74" fmla="*/ 2147483646 w 472"/>
                <a:gd name="T75" fmla="*/ 2147483646 h 5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2"/>
                <a:gd name="T115" fmla="*/ 0 h 550"/>
                <a:gd name="T116" fmla="*/ 472 w 472"/>
                <a:gd name="T117" fmla="*/ 550 h 5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2" h="550">
                  <a:moveTo>
                    <a:pt x="205" y="471"/>
                  </a:moveTo>
                  <a:lnTo>
                    <a:pt x="276" y="399"/>
                  </a:lnTo>
                  <a:lnTo>
                    <a:pt x="290" y="379"/>
                  </a:lnTo>
                  <a:lnTo>
                    <a:pt x="319" y="370"/>
                  </a:lnTo>
                  <a:lnTo>
                    <a:pt x="369" y="341"/>
                  </a:lnTo>
                  <a:lnTo>
                    <a:pt x="425" y="328"/>
                  </a:lnTo>
                  <a:lnTo>
                    <a:pt x="452" y="310"/>
                  </a:lnTo>
                  <a:lnTo>
                    <a:pt x="454" y="296"/>
                  </a:lnTo>
                  <a:lnTo>
                    <a:pt x="459" y="254"/>
                  </a:lnTo>
                  <a:lnTo>
                    <a:pt x="461" y="229"/>
                  </a:lnTo>
                  <a:lnTo>
                    <a:pt x="436" y="197"/>
                  </a:lnTo>
                  <a:lnTo>
                    <a:pt x="452" y="157"/>
                  </a:lnTo>
                  <a:lnTo>
                    <a:pt x="459" y="112"/>
                  </a:lnTo>
                  <a:lnTo>
                    <a:pt x="472" y="82"/>
                  </a:lnTo>
                  <a:lnTo>
                    <a:pt x="472" y="60"/>
                  </a:lnTo>
                  <a:lnTo>
                    <a:pt x="440" y="58"/>
                  </a:lnTo>
                  <a:lnTo>
                    <a:pt x="416" y="26"/>
                  </a:lnTo>
                  <a:lnTo>
                    <a:pt x="357" y="18"/>
                  </a:lnTo>
                  <a:lnTo>
                    <a:pt x="348" y="0"/>
                  </a:lnTo>
                  <a:lnTo>
                    <a:pt x="276" y="0"/>
                  </a:lnTo>
                  <a:lnTo>
                    <a:pt x="236" y="45"/>
                  </a:lnTo>
                  <a:lnTo>
                    <a:pt x="175" y="51"/>
                  </a:lnTo>
                  <a:lnTo>
                    <a:pt x="103" y="101"/>
                  </a:lnTo>
                  <a:lnTo>
                    <a:pt x="103" y="121"/>
                  </a:lnTo>
                  <a:lnTo>
                    <a:pt x="47" y="173"/>
                  </a:lnTo>
                  <a:lnTo>
                    <a:pt x="31" y="245"/>
                  </a:lnTo>
                  <a:lnTo>
                    <a:pt x="56" y="281"/>
                  </a:lnTo>
                  <a:lnTo>
                    <a:pt x="38" y="308"/>
                  </a:lnTo>
                  <a:lnTo>
                    <a:pt x="0" y="359"/>
                  </a:lnTo>
                  <a:lnTo>
                    <a:pt x="4" y="393"/>
                  </a:lnTo>
                  <a:lnTo>
                    <a:pt x="14" y="417"/>
                  </a:lnTo>
                  <a:lnTo>
                    <a:pt x="38" y="422"/>
                  </a:lnTo>
                  <a:lnTo>
                    <a:pt x="38" y="485"/>
                  </a:lnTo>
                  <a:lnTo>
                    <a:pt x="58" y="550"/>
                  </a:lnTo>
                  <a:lnTo>
                    <a:pt x="124" y="550"/>
                  </a:lnTo>
                  <a:lnTo>
                    <a:pt x="135" y="512"/>
                  </a:lnTo>
                  <a:lnTo>
                    <a:pt x="164" y="483"/>
                  </a:lnTo>
                  <a:lnTo>
                    <a:pt x="205" y="47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3675063" y="2382838"/>
              <a:ext cx="749300" cy="873125"/>
            </a:xfrm>
            <a:custGeom>
              <a:avLst/>
              <a:gdLst>
                <a:gd name="T0" fmla="*/ 2147483646 w 472"/>
                <a:gd name="T1" fmla="*/ 2147483646 h 550"/>
                <a:gd name="T2" fmla="*/ 2147483646 w 472"/>
                <a:gd name="T3" fmla="*/ 2147483646 h 550"/>
                <a:gd name="T4" fmla="*/ 2147483646 w 472"/>
                <a:gd name="T5" fmla="*/ 2147483646 h 550"/>
                <a:gd name="T6" fmla="*/ 2147483646 w 472"/>
                <a:gd name="T7" fmla="*/ 2147483646 h 550"/>
                <a:gd name="T8" fmla="*/ 2147483646 w 472"/>
                <a:gd name="T9" fmla="*/ 2147483646 h 550"/>
                <a:gd name="T10" fmla="*/ 2147483646 w 472"/>
                <a:gd name="T11" fmla="*/ 2147483646 h 550"/>
                <a:gd name="T12" fmla="*/ 2147483646 w 472"/>
                <a:gd name="T13" fmla="*/ 2147483646 h 550"/>
                <a:gd name="T14" fmla="*/ 2147483646 w 472"/>
                <a:gd name="T15" fmla="*/ 2147483646 h 550"/>
                <a:gd name="T16" fmla="*/ 2147483646 w 472"/>
                <a:gd name="T17" fmla="*/ 2147483646 h 550"/>
                <a:gd name="T18" fmla="*/ 2147483646 w 472"/>
                <a:gd name="T19" fmla="*/ 2147483646 h 550"/>
                <a:gd name="T20" fmla="*/ 2147483646 w 472"/>
                <a:gd name="T21" fmla="*/ 2147483646 h 550"/>
                <a:gd name="T22" fmla="*/ 2147483646 w 472"/>
                <a:gd name="T23" fmla="*/ 2147483646 h 550"/>
                <a:gd name="T24" fmla="*/ 2147483646 w 472"/>
                <a:gd name="T25" fmla="*/ 2147483646 h 550"/>
                <a:gd name="T26" fmla="*/ 2147483646 w 472"/>
                <a:gd name="T27" fmla="*/ 2147483646 h 550"/>
                <a:gd name="T28" fmla="*/ 2147483646 w 472"/>
                <a:gd name="T29" fmla="*/ 2147483646 h 550"/>
                <a:gd name="T30" fmla="*/ 2147483646 w 472"/>
                <a:gd name="T31" fmla="*/ 2147483646 h 550"/>
                <a:gd name="T32" fmla="*/ 2147483646 w 472"/>
                <a:gd name="T33" fmla="*/ 2147483646 h 550"/>
                <a:gd name="T34" fmla="*/ 2147483646 w 472"/>
                <a:gd name="T35" fmla="*/ 2147483646 h 550"/>
                <a:gd name="T36" fmla="*/ 2147483646 w 472"/>
                <a:gd name="T37" fmla="*/ 0 h 550"/>
                <a:gd name="T38" fmla="*/ 2147483646 w 472"/>
                <a:gd name="T39" fmla="*/ 0 h 550"/>
                <a:gd name="T40" fmla="*/ 2147483646 w 472"/>
                <a:gd name="T41" fmla="*/ 2147483646 h 550"/>
                <a:gd name="T42" fmla="*/ 2147483646 w 472"/>
                <a:gd name="T43" fmla="*/ 2147483646 h 550"/>
                <a:gd name="T44" fmla="*/ 2147483646 w 472"/>
                <a:gd name="T45" fmla="*/ 2147483646 h 550"/>
                <a:gd name="T46" fmla="*/ 2147483646 w 472"/>
                <a:gd name="T47" fmla="*/ 2147483646 h 550"/>
                <a:gd name="T48" fmla="*/ 2147483646 w 472"/>
                <a:gd name="T49" fmla="*/ 2147483646 h 550"/>
                <a:gd name="T50" fmla="*/ 2147483646 w 472"/>
                <a:gd name="T51" fmla="*/ 2147483646 h 550"/>
                <a:gd name="T52" fmla="*/ 2147483646 w 472"/>
                <a:gd name="T53" fmla="*/ 2147483646 h 550"/>
                <a:gd name="T54" fmla="*/ 2147483646 w 472"/>
                <a:gd name="T55" fmla="*/ 2147483646 h 550"/>
                <a:gd name="T56" fmla="*/ 0 w 472"/>
                <a:gd name="T57" fmla="*/ 2147483646 h 550"/>
                <a:gd name="T58" fmla="*/ 2147483646 w 472"/>
                <a:gd name="T59" fmla="*/ 2147483646 h 550"/>
                <a:gd name="T60" fmla="*/ 2147483646 w 472"/>
                <a:gd name="T61" fmla="*/ 2147483646 h 550"/>
                <a:gd name="T62" fmla="*/ 2147483646 w 472"/>
                <a:gd name="T63" fmla="*/ 2147483646 h 550"/>
                <a:gd name="T64" fmla="*/ 2147483646 w 472"/>
                <a:gd name="T65" fmla="*/ 2147483646 h 550"/>
                <a:gd name="T66" fmla="*/ 2147483646 w 472"/>
                <a:gd name="T67" fmla="*/ 2147483646 h 550"/>
                <a:gd name="T68" fmla="*/ 2147483646 w 472"/>
                <a:gd name="T69" fmla="*/ 2147483646 h 550"/>
                <a:gd name="T70" fmla="*/ 2147483646 w 472"/>
                <a:gd name="T71" fmla="*/ 2147483646 h 550"/>
                <a:gd name="T72" fmla="*/ 2147483646 w 472"/>
                <a:gd name="T73" fmla="*/ 2147483646 h 550"/>
                <a:gd name="T74" fmla="*/ 2147483646 w 472"/>
                <a:gd name="T75" fmla="*/ 2147483646 h 5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2"/>
                <a:gd name="T115" fmla="*/ 0 h 550"/>
                <a:gd name="T116" fmla="*/ 472 w 472"/>
                <a:gd name="T117" fmla="*/ 550 h 5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2" h="550">
                  <a:moveTo>
                    <a:pt x="205" y="471"/>
                  </a:moveTo>
                  <a:lnTo>
                    <a:pt x="276" y="399"/>
                  </a:lnTo>
                  <a:lnTo>
                    <a:pt x="290" y="379"/>
                  </a:lnTo>
                  <a:lnTo>
                    <a:pt x="319" y="370"/>
                  </a:lnTo>
                  <a:lnTo>
                    <a:pt x="369" y="341"/>
                  </a:lnTo>
                  <a:lnTo>
                    <a:pt x="425" y="328"/>
                  </a:lnTo>
                  <a:lnTo>
                    <a:pt x="452" y="310"/>
                  </a:lnTo>
                  <a:lnTo>
                    <a:pt x="454" y="296"/>
                  </a:lnTo>
                  <a:lnTo>
                    <a:pt x="459" y="254"/>
                  </a:lnTo>
                  <a:lnTo>
                    <a:pt x="461" y="229"/>
                  </a:lnTo>
                  <a:lnTo>
                    <a:pt x="436" y="197"/>
                  </a:lnTo>
                  <a:lnTo>
                    <a:pt x="452" y="157"/>
                  </a:lnTo>
                  <a:lnTo>
                    <a:pt x="459" y="112"/>
                  </a:lnTo>
                  <a:lnTo>
                    <a:pt x="472" y="82"/>
                  </a:lnTo>
                  <a:lnTo>
                    <a:pt x="472" y="60"/>
                  </a:lnTo>
                  <a:lnTo>
                    <a:pt x="440" y="58"/>
                  </a:lnTo>
                  <a:lnTo>
                    <a:pt x="416" y="26"/>
                  </a:lnTo>
                  <a:lnTo>
                    <a:pt x="357" y="18"/>
                  </a:lnTo>
                  <a:lnTo>
                    <a:pt x="348" y="0"/>
                  </a:lnTo>
                  <a:lnTo>
                    <a:pt x="276" y="0"/>
                  </a:lnTo>
                  <a:lnTo>
                    <a:pt x="236" y="45"/>
                  </a:lnTo>
                  <a:lnTo>
                    <a:pt x="175" y="51"/>
                  </a:lnTo>
                  <a:lnTo>
                    <a:pt x="103" y="101"/>
                  </a:lnTo>
                  <a:lnTo>
                    <a:pt x="103" y="121"/>
                  </a:lnTo>
                  <a:lnTo>
                    <a:pt x="47" y="173"/>
                  </a:lnTo>
                  <a:lnTo>
                    <a:pt x="31" y="245"/>
                  </a:lnTo>
                  <a:lnTo>
                    <a:pt x="56" y="281"/>
                  </a:lnTo>
                  <a:lnTo>
                    <a:pt x="38" y="308"/>
                  </a:lnTo>
                  <a:lnTo>
                    <a:pt x="0" y="359"/>
                  </a:lnTo>
                  <a:lnTo>
                    <a:pt x="4" y="393"/>
                  </a:lnTo>
                  <a:lnTo>
                    <a:pt x="14" y="417"/>
                  </a:lnTo>
                  <a:lnTo>
                    <a:pt x="38" y="422"/>
                  </a:lnTo>
                  <a:lnTo>
                    <a:pt x="38" y="485"/>
                  </a:lnTo>
                  <a:lnTo>
                    <a:pt x="58" y="550"/>
                  </a:lnTo>
                  <a:lnTo>
                    <a:pt x="124" y="550"/>
                  </a:lnTo>
                  <a:lnTo>
                    <a:pt x="135" y="512"/>
                  </a:lnTo>
                  <a:lnTo>
                    <a:pt x="164" y="483"/>
                  </a:lnTo>
                  <a:lnTo>
                    <a:pt x="205" y="471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2636838" y="1925638"/>
              <a:ext cx="1201737" cy="1173162"/>
            </a:xfrm>
            <a:custGeom>
              <a:avLst/>
              <a:gdLst>
                <a:gd name="T0" fmla="*/ 0 w 757"/>
                <a:gd name="T1" fmla="*/ 2147483646 h 739"/>
                <a:gd name="T2" fmla="*/ 2147483646 w 757"/>
                <a:gd name="T3" fmla="*/ 2147483646 h 739"/>
                <a:gd name="T4" fmla="*/ 2147483646 w 757"/>
                <a:gd name="T5" fmla="*/ 2147483646 h 739"/>
                <a:gd name="T6" fmla="*/ 2147483646 w 757"/>
                <a:gd name="T7" fmla="*/ 2147483646 h 739"/>
                <a:gd name="T8" fmla="*/ 2147483646 w 757"/>
                <a:gd name="T9" fmla="*/ 2147483646 h 739"/>
                <a:gd name="T10" fmla="*/ 2147483646 w 757"/>
                <a:gd name="T11" fmla="*/ 2147483646 h 739"/>
                <a:gd name="T12" fmla="*/ 2147483646 w 757"/>
                <a:gd name="T13" fmla="*/ 2147483646 h 739"/>
                <a:gd name="T14" fmla="*/ 2147483646 w 757"/>
                <a:gd name="T15" fmla="*/ 2147483646 h 739"/>
                <a:gd name="T16" fmla="*/ 2147483646 w 757"/>
                <a:gd name="T17" fmla="*/ 2147483646 h 739"/>
                <a:gd name="T18" fmla="*/ 2147483646 w 757"/>
                <a:gd name="T19" fmla="*/ 2147483646 h 739"/>
                <a:gd name="T20" fmla="*/ 2147483646 w 757"/>
                <a:gd name="T21" fmla="*/ 2147483646 h 739"/>
                <a:gd name="T22" fmla="*/ 2147483646 w 757"/>
                <a:gd name="T23" fmla="*/ 2147483646 h 739"/>
                <a:gd name="T24" fmla="*/ 2147483646 w 757"/>
                <a:gd name="T25" fmla="*/ 2147483646 h 739"/>
                <a:gd name="T26" fmla="*/ 2147483646 w 757"/>
                <a:gd name="T27" fmla="*/ 2147483646 h 739"/>
                <a:gd name="T28" fmla="*/ 2147483646 w 757"/>
                <a:gd name="T29" fmla="*/ 2147483646 h 739"/>
                <a:gd name="T30" fmla="*/ 2147483646 w 757"/>
                <a:gd name="T31" fmla="*/ 2147483646 h 739"/>
                <a:gd name="T32" fmla="*/ 2147483646 w 757"/>
                <a:gd name="T33" fmla="*/ 2147483646 h 739"/>
                <a:gd name="T34" fmla="*/ 2147483646 w 757"/>
                <a:gd name="T35" fmla="*/ 2147483646 h 739"/>
                <a:gd name="T36" fmla="*/ 2147483646 w 757"/>
                <a:gd name="T37" fmla="*/ 2147483646 h 739"/>
                <a:gd name="T38" fmla="*/ 2147483646 w 757"/>
                <a:gd name="T39" fmla="*/ 2147483646 h 739"/>
                <a:gd name="T40" fmla="*/ 2147483646 w 757"/>
                <a:gd name="T41" fmla="*/ 0 h 739"/>
                <a:gd name="T42" fmla="*/ 2147483646 w 757"/>
                <a:gd name="T43" fmla="*/ 2147483646 h 739"/>
                <a:gd name="T44" fmla="*/ 2147483646 w 757"/>
                <a:gd name="T45" fmla="*/ 2147483646 h 739"/>
                <a:gd name="T46" fmla="*/ 2147483646 w 757"/>
                <a:gd name="T47" fmla="*/ 2147483646 h 739"/>
                <a:gd name="T48" fmla="*/ 2147483646 w 757"/>
                <a:gd name="T49" fmla="*/ 2147483646 h 739"/>
                <a:gd name="T50" fmla="*/ 2147483646 w 757"/>
                <a:gd name="T51" fmla="*/ 2147483646 h 739"/>
                <a:gd name="T52" fmla="*/ 2147483646 w 757"/>
                <a:gd name="T53" fmla="*/ 2147483646 h 739"/>
                <a:gd name="T54" fmla="*/ 2147483646 w 757"/>
                <a:gd name="T55" fmla="*/ 2147483646 h 739"/>
                <a:gd name="T56" fmla="*/ 2147483646 w 757"/>
                <a:gd name="T57" fmla="*/ 2147483646 h 739"/>
                <a:gd name="T58" fmla="*/ 2147483646 w 757"/>
                <a:gd name="T59" fmla="*/ 2147483646 h 739"/>
                <a:gd name="T60" fmla="*/ 2147483646 w 757"/>
                <a:gd name="T61" fmla="*/ 2147483646 h 739"/>
                <a:gd name="T62" fmla="*/ 2147483646 w 757"/>
                <a:gd name="T63" fmla="*/ 2147483646 h 739"/>
                <a:gd name="T64" fmla="*/ 2147483646 w 757"/>
                <a:gd name="T65" fmla="*/ 2147483646 h 739"/>
                <a:gd name="T66" fmla="*/ 2147483646 w 757"/>
                <a:gd name="T67" fmla="*/ 2147483646 h 739"/>
                <a:gd name="T68" fmla="*/ 2147483646 w 757"/>
                <a:gd name="T69" fmla="*/ 2147483646 h 739"/>
                <a:gd name="T70" fmla="*/ 2147483646 w 757"/>
                <a:gd name="T71" fmla="*/ 2147483646 h 739"/>
                <a:gd name="T72" fmla="*/ 2147483646 w 757"/>
                <a:gd name="T73" fmla="*/ 2147483646 h 739"/>
                <a:gd name="T74" fmla="*/ 2147483646 w 757"/>
                <a:gd name="T75" fmla="*/ 2147483646 h 739"/>
                <a:gd name="T76" fmla="*/ 2147483646 w 757"/>
                <a:gd name="T77" fmla="*/ 2147483646 h 739"/>
                <a:gd name="T78" fmla="*/ 2147483646 w 757"/>
                <a:gd name="T79" fmla="*/ 2147483646 h 739"/>
                <a:gd name="T80" fmla="*/ 2147483646 w 757"/>
                <a:gd name="T81" fmla="*/ 2147483646 h 739"/>
                <a:gd name="T82" fmla="*/ 2147483646 w 757"/>
                <a:gd name="T83" fmla="*/ 2147483646 h 739"/>
                <a:gd name="T84" fmla="*/ 2147483646 w 757"/>
                <a:gd name="T85" fmla="*/ 2147483646 h 739"/>
                <a:gd name="T86" fmla="*/ 2147483646 w 757"/>
                <a:gd name="T87" fmla="*/ 2147483646 h 739"/>
                <a:gd name="T88" fmla="*/ 2147483646 w 757"/>
                <a:gd name="T89" fmla="*/ 2147483646 h 739"/>
                <a:gd name="T90" fmla="*/ 2147483646 w 757"/>
                <a:gd name="T91" fmla="*/ 2147483646 h 739"/>
                <a:gd name="T92" fmla="*/ 2147483646 w 757"/>
                <a:gd name="T93" fmla="*/ 2147483646 h 739"/>
                <a:gd name="T94" fmla="*/ 2147483646 w 757"/>
                <a:gd name="T95" fmla="*/ 2147483646 h 739"/>
                <a:gd name="T96" fmla="*/ 2147483646 w 757"/>
                <a:gd name="T97" fmla="*/ 2147483646 h 739"/>
                <a:gd name="T98" fmla="*/ 2147483646 w 757"/>
                <a:gd name="T99" fmla="*/ 2147483646 h 739"/>
                <a:gd name="T100" fmla="*/ 2147483646 w 757"/>
                <a:gd name="T101" fmla="*/ 2147483646 h 739"/>
                <a:gd name="T102" fmla="*/ 2147483646 w 757"/>
                <a:gd name="T103" fmla="*/ 2147483646 h 739"/>
                <a:gd name="T104" fmla="*/ 2147483646 w 757"/>
                <a:gd name="T105" fmla="*/ 2147483646 h 739"/>
                <a:gd name="T106" fmla="*/ 2147483646 w 757"/>
                <a:gd name="T107" fmla="*/ 2147483646 h 739"/>
                <a:gd name="T108" fmla="*/ 2147483646 w 757"/>
                <a:gd name="T109" fmla="*/ 2147483646 h 739"/>
                <a:gd name="T110" fmla="*/ 2147483646 w 757"/>
                <a:gd name="T111" fmla="*/ 2147483646 h 739"/>
                <a:gd name="T112" fmla="*/ 2147483646 w 757"/>
                <a:gd name="T113" fmla="*/ 2147483646 h 739"/>
                <a:gd name="T114" fmla="*/ 2147483646 w 757"/>
                <a:gd name="T115" fmla="*/ 2147483646 h 739"/>
                <a:gd name="T116" fmla="*/ 2147483646 w 757"/>
                <a:gd name="T117" fmla="*/ 2147483646 h 739"/>
                <a:gd name="T118" fmla="*/ 2147483646 w 757"/>
                <a:gd name="T119" fmla="*/ 2147483646 h 739"/>
                <a:gd name="T120" fmla="*/ 2147483646 w 757"/>
                <a:gd name="T121" fmla="*/ 2147483646 h 739"/>
                <a:gd name="T122" fmla="*/ 0 w 757"/>
                <a:gd name="T123" fmla="*/ 2147483646 h 739"/>
                <a:gd name="T124" fmla="*/ 0 w 757"/>
                <a:gd name="T125" fmla="*/ 2147483646 h 7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7"/>
                <a:gd name="T190" fmla="*/ 0 h 739"/>
                <a:gd name="T191" fmla="*/ 757 w 757"/>
                <a:gd name="T192" fmla="*/ 739 h 7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7" h="739">
                  <a:moveTo>
                    <a:pt x="0" y="461"/>
                  </a:moveTo>
                  <a:lnTo>
                    <a:pt x="43" y="420"/>
                  </a:lnTo>
                  <a:lnTo>
                    <a:pt x="97" y="415"/>
                  </a:lnTo>
                  <a:lnTo>
                    <a:pt x="105" y="400"/>
                  </a:lnTo>
                  <a:lnTo>
                    <a:pt x="83" y="371"/>
                  </a:lnTo>
                  <a:lnTo>
                    <a:pt x="106" y="323"/>
                  </a:lnTo>
                  <a:lnTo>
                    <a:pt x="108" y="297"/>
                  </a:lnTo>
                  <a:lnTo>
                    <a:pt x="96" y="276"/>
                  </a:lnTo>
                  <a:lnTo>
                    <a:pt x="92" y="240"/>
                  </a:lnTo>
                  <a:lnTo>
                    <a:pt x="126" y="238"/>
                  </a:lnTo>
                  <a:lnTo>
                    <a:pt x="139" y="251"/>
                  </a:lnTo>
                  <a:lnTo>
                    <a:pt x="184" y="242"/>
                  </a:lnTo>
                  <a:lnTo>
                    <a:pt x="213" y="207"/>
                  </a:lnTo>
                  <a:lnTo>
                    <a:pt x="216" y="180"/>
                  </a:lnTo>
                  <a:lnTo>
                    <a:pt x="247" y="170"/>
                  </a:lnTo>
                  <a:lnTo>
                    <a:pt x="274" y="137"/>
                  </a:lnTo>
                  <a:lnTo>
                    <a:pt x="278" y="110"/>
                  </a:lnTo>
                  <a:lnTo>
                    <a:pt x="270" y="76"/>
                  </a:lnTo>
                  <a:lnTo>
                    <a:pt x="281" y="33"/>
                  </a:lnTo>
                  <a:lnTo>
                    <a:pt x="290" y="16"/>
                  </a:lnTo>
                  <a:lnTo>
                    <a:pt x="288" y="0"/>
                  </a:lnTo>
                  <a:lnTo>
                    <a:pt x="355" y="18"/>
                  </a:lnTo>
                  <a:lnTo>
                    <a:pt x="395" y="34"/>
                  </a:lnTo>
                  <a:lnTo>
                    <a:pt x="422" y="56"/>
                  </a:lnTo>
                  <a:lnTo>
                    <a:pt x="472" y="63"/>
                  </a:lnTo>
                  <a:lnTo>
                    <a:pt x="530" y="96"/>
                  </a:lnTo>
                  <a:lnTo>
                    <a:pt x="541" y="137"/>
                  </a:lnTo>
                  <a:lnTo>
                    <a:pt x="580" y="157"/>
                  </a:lnTo>
                  <a:lnTo>
                    <a:pt x="587" y="180"/>
                  </a:lnTo>
                  <a:lnTo>
                    <a:pt x="629" y="227"/>
                  </a:lnTo>
                  <a:lnTo>
                    <a:pt x="634" y="252"/>
                  </a:lnTo>
                  <a:lnTo>
                    <a:pt x="658" y="299"/>
                  </a:lnTo>
                  <a:lnTo>
                    <a:pt x="674" y="310"/>
                  </a:lnTo>
                  <a:lnTo>
                    <a:pt x="694" y="332"/>
                  </a:lnTo>
                  <a:lnTo>
                    <a:pt x="701" y="348"/>
                  </a:lnTo>
                  <a:lnTo>
                    <a:pt x="712" y="368"/>
                  </a:lnTo>
                  <a:lnTo>
                    <a:pt x="733" y="370"/>
                  </a:lnTo>
                  <a:lnTo>
                    <a:pt x="757" y="388"/>
                  </a:lnTo>
                  <a:lnTo>
                    <a:pt x="757" y="409"/>
                  </a:lnTo>
                  <a:lnTo>
                    <a:pt x="701" y="461"/>
                  </a:lnTo>
                  <a:lnTo>
                    <a:pt x="685" y="533"/>
                  </a:lnTo>
                  <a:lnTo>
                    <a:pt x="710" y="569"/>
                  </a:lnTo>
                  <a:lnTo>
                    <a:pt x="692" y="596"/>
                  </a:lnTo>
                  <a:lnTo>
                    <a:pt x="654" y="647"/>
                  </a:lnTo>
                  <a:lnTo>
                    <a:pt x="658" y="681"/>
                  </a:lnTo>
                  <a:lnTo>
                    <a:pt x="613" y="705"/>
                  </a:lnTo>
                  <a:lnTo>
                    <a:pt x="586" y="728"/>
                  </a:lnTo>
                  <a:lnTo>
                    <a:pt x="501" y="732"/>
                  </a:lnTo>
                  <a:lnTo>
                    <a:pt x="463" y="739"/>
                  </a:lnTo>
                  <a:lnTo>
                    <a:pt x="443" y="728"/>
                  </a:lnTo>
                  <a:lnTo>
                    <a:pt x="420" y="705"/>
                  </a:lnTo>
                  <a:lnTo>
                    <a:pt x="384" y="688"/>
                  </a:lnTo>
                  <a:lnTo>
                    <a:pt x="335" y="663"/>
                  </a:lnTo>
                  <a:lnTo>
                    <a:pt x="317" y="658"/>
                  </a:lnTo>
                  <a:lnTo>
                    <a:pt x="223" y="658"/>
                  </a:lnTo>
                  <a:lnTo>
                    <a:pt x="187" y="636"/>
                  </a:lnTo>
                  <a:lnTo>
                    <a:pt x="169" y="577"/>
                  </a:lnTo>
                  <a:lnTo>
                    <a:pt x="160" y="557"/>
                  </a:lnTo>
                  <a:lnTo>
                    <a:pt x="117" y="555"/>
                  </a:lnTo>
                  <a:lnTo>
                    <a:pt x="108" y="533"/>
                  </a:lnTo>
                  <a:lnTo>
                    <a:pt x="90" y="524"/>
                  </a:lnTo>
                  <a:lnTo>
                    <a:pt x="0" y="530"/>
                  </a:lnTo>
                  <a:lnTo>
                    <a:pt x="0" y="46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2636838" y="1925638"/>
              <a:ext cx="1201737" cy="1173162"/>
            </a:xfrm>
            <a:custGeom>
              <a:avLst/>
              <a:gdLst>
                <a:gd name="T0" fmla="*/ 0 w 757"/>
                <a:gd name="T1" fmla="*/ 1161790742 h 739"/>
                <a:gd name="T2" fmla="*/ 108365880 w 757"/>
                <a:gd name="T3" fmla="*/ 1058465174 h 739"/>
                <a:gd name="T4" fmla="*/ 244454261 w 757"/>
                <a:gd name="T5" fmla="*/ 1045863604 h 739"/>
                <a:gd name="T6" fmla="*/ 264615502 w 757"/>
                <a:gd name="T7" fmla="*/ 1008062070 h 739"/>
                <a:gd name="T8" fmla="*/ 209172088 w 757"/>
                <a:gd name="T9" fmla="*/ 934976777 h 739"/>
                <a:gd name="T10" fmla="*/ 267136451 w 757"/>
                <a:gd name="T11" fmla="*/ 814009328 h 739"/>
                <a:gd name="T12" fmla="*/ 272176762 w 757"/>
                <a:gd name="T13" fmla="*/ 748485293 h 739"/>
                <a:gd name="T14" fmla="*/ 241934899 w 757"/>
                <a:gd name="T15" fmla="*/ 695562829 h 739"/>
                <a:gd name="T16" fmla="*/ 231854279 w 757"/>
                <a:gd name="T17" fmla="*/ 604837242 h 739"/>
                <a:gd name="T18" fmla="*/ 317539555 w 757"/>
                <a:gd name="T19" fmla="*/ 599796932 h 739"/>
                <a:gd name="T20" fmla="*/ 350300779 w 757"/>
                <a:gd name="T21" fmla="*/ 632558155 h 739"/>
                <a:gd name="T22" fmla="*/ 463708557 w 757"/>
                <a:gd name="T23" fmla="*/ 609877553 h 739"/>
                <a:gd name="T24" fmla="*/ 536792264 w 757"/>
                <a:gd name="T25" fmla="*/ 521671328 h 739"/>
                <a:gd name="T26" fmla="*/ 544353524 w 757"/>
                <a:gd name="T27" fmla="*/ 453627932 h 739"/>
                <a:gd name="T28" fmla="*/ 622477541 w 757"/>
                <a:gd name="T29" fmla="*/ 428426380 h 739"/>
                <a:gd name="T30" fmla="*/ 690522525 w 757"/>
                <a:gd name="T31" fmla="*/ 345260465 h 739"/>
                <a:gd name="T32" fmla="*/ 700603146 w 757"/>
                <a:gd name="T33" fmla="*/ 277217069 h 739"/>
                <a:gd name="T34" fmla="*/ 680441904 w 757"/>
                <a:gd name="T35" fmla="*/ 191531793 h 739"/>
                <a:gd name="T36" fmla="*/ 708162818 w 757"/>
                <a:gd name="T37" fmla="*/ 83164327 h 739"/>
                <a:gd name="T38" fmla="*/ 730845008 w 757"/>
                <a:gd name="T39" fmla="*/ 40322483 h 739"/>
                <a:gd name="T40" fmla="*/ 725804698 w 757"/>
                <a:gd name="T41" fmla="*/ 0 h 739"/>
                <a:gd name="T42" fmla="*/ 894654303 w 757"/>
                <a:gd name="T43" fmla="*/ 45362793 h 739"/>
                <a:gd name="T44" fmla="*/ 995460511 w 757"/>
                <a:gd name="T45" fmla="*/ 85685276 h 739"/>
                <a:gd name="T46" fmla="*/ 1063505495 w 757"/>
                <a:gd name="T47" fmla="*/ 141128690 h 739"/>
                <a:gd name="T48" fmla="*/ 1189513255 w 757"/>
                <a:gd name="T49" fmla="*/ 158768982 h 739"/>
                <a:gd name="T50" fmla="*/ 1335682257 w 757"/>
                <a:gd name="T51" fmla="*/ 241934897 h 739"/>
                <a:gd name="T52" fmla="*/ 1363403170 w 757"/>
                <a:gd name="T53" fmla="*/ 345260465 h 739"/>
                <a:gd name="T54" fmla="*/ 1461690017 w 757"/>
                <a:gd name="T55" fmla="*/ 395663569 h 739"/>
                <a:gd name="T56" fmla="*/ 1479330310 w 757"/>
                <a:gd name="T57" fmla="*/ 453627932 h 739"/>
                <a:gd name="T58" fmla="*/ 1585176828 w 757"/>
                <a:gd name="T59" fmla="*/ 572074431 h 739"/>
                <a:gd name="T60" fmla="*/ 1597778398 w 757"/>
                <a:gd name="T61" fmla="*/ 635079104 h 739"/>
                <a:gd name="T62" fmla="*/ 1658262123 w 757"/>
                <a:gd name="T63" fmla="*/ 753525604 h 739"/>
                <a:gd name="T64" fmla="*/ 1698584606 w 757"/>
                <a:gd name="T65" fmla="*/ 781248105 h 739"/>
                <a:gd name="T66" fmla="*/ 1748987710 w 757"/>
                <a:gd name="T67" fmla="*/ 836691518 h 739"/>
                <a:gd name="T68" fmla="*/ 1766628002 w 757"/>
                <a:gd name="T69" fmla="*/ 877014001 h 739"/>
                <a:gd name="T70" fmla="*/ 1794350503 w 757"/>
                <a:gd name="T71" fmla="*/ 927417105 h 739"/>
                <a:gd name="T72" fmla="*/ 1847272969 w 757"/>
                <a:gd name="T73" fmla="*/ 932457415 h 739"/>
                <a:gd name="T74" fmla="*/ 1907756694 w 757"/>
                <a:gd name="T75" fmla="*/ 977820208 h 739"/>
                <a:gd name="T76" fmla="*/ 1907756694 w 757"/>
                <a:gd name="T77" fmla="*/ 1030742673 h 739"/>
                <a:gd name="T78" fmla="*/ 1766628002 w 757"/>
                <a:gd name="T79" fmla="*/ 1161790742 h 739"/>
                <a:gd name="T80" fmla="*/ 1726305519 w 757"/>
                <a:gd name="T81" fmla="*/ 1343241915 h 739"/>
                <a:gd name="T82" fmla="*/ 1789310193 w 757"/>
                <a:gd name="T83" fmla="*/ 1433967501 h 739"/>
                <a:gd name="T84" fmla="*/ 1743947399 w 757"/>
                <a:gd name="T85" fmla="*/ 1502012485 h 739"/>
                <a:gd name="T86" fmla="*/ 1648181502 w 757"/>
                <a:gd name="T87" fmla="*/ 1630539605 h 739"/>
                <a:gd name="T88" fmla="*/ 1658262123 w 757"/>
                <a:gd name="T89" fmla="*/ 1716224881 h 739"/>
                <a:gd name="T90" fmla="*/ 1544854345 w 757"/>
                <a:gd name="T91" fmla="*/ 1776708605 h 739"/>
                <a:gd name="T92" fmla="*/ 1476810948 w 757"/>
                <a:gd name="T93" fmla="*/ 1834672968 h 739"/>
                <a:gd name="T94" fmla="*/ 1262596962 w 757"/>
                <a:gd name="T95" fmla="*/ 1844753589 h 739"/>
                <a:gd name="T96" fmla="*/ 1166831065 w 757"/>
                <a:gd name="T97" fmla="*/ 1862393881 h 739"/>
                <a:gd name="T98" fmla="*/ 1116427960 w 757"/>
                <a:gd name="T99" fmla="*/ 1834672968 h 739"/>
                <a:gd name="T100" fmla="*/ 1058465185 w 757"/>
                <a:gd name="T101" fmla="*/ 1776708605 h 739"/>
                <a:gd name="T102" fmla="*/ 967739597 w 757"/>
                <a:gd name="T103" fmla="*/ 1733866761 h 739"/>
                <a:gd name="T104" fmla="*/ 844251199 w 757"/>
                <a:gd name="T105" fmla="*/ 1670862088 h 739"/>
                <a:gd name="T106" fmla="*/ 798888405 w 757"/>
                <a:gd name="T107" fmla="*/ 1658262106 h 739"/>
                <a:gd name="T108" fmla="*/ 561993816 w 757"/>
                <a:gd name="T109" fmla="*/ 1658262106 h 739"/>
                <a:gd name="T110" fmla="*/ 471268229 w 757"/>
                <a:gd name="T111" fmla="*/ 1602818692 h 739"/>
                <a:gd name="T112" fmla="*/ 425905435 w 757"/>
                <a:gd name="T113" fmla="*/ 1454128743 h 739"/>
                <a:gd name="T114" fmla="*/ 403224832 w 757"/>
                <a:gd name="T115" fmla="*/ 1403725639 h 739"/>
                <a:gd name="T116" fmla="*/ 294857365 w 757"/>
                <a:gd name="T117" fmla="*/ 1398685329 h 739"/>
                <a:gd name="T118" fmla="*/ 272176762 w 757"/>
                <a:gd name="T119" fmla="*/ 1343241915 h 739"/>
                <a:gd name="T120" fmla="*/ 226813968 w 757"/>
                <a:gd name="T121" fmla="*/ 1320561312 h 739"/>
                <a:gd name="T122" fmla="*/ 0 w 757"/>
                <a:gd name="T123" fmla="*/ 1335682243 h 739"/>
                <a:gd name="T124" fmla="*/ 0 w 757"/>
                <a:gd name="T125" fmla="*/ 1161790742 h 7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7"/>
                <a:gd name="T190" fmla="*/ 0 h 739"/>
                <a:gd name="T191" fmla="*/ 757 w 757"/>
                <a:gd name="T192" fmla="*/ 739 h 7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7" h="739">
                  <a:moveTo>
                    <a:pt x="0" y="461"/>
                  </a:moveTo>
                  <a:lnTo>
                    <a:pt x="43" y="420"/>
                  </a:lnTo>
                  <a:lnTo>
                    <a:pt x="97" y="415"/>
                  </a:lnTo>
                  <a:lnTo>
                    <a:pt x="105" y="400"/>
                  </a:lnTo>
                  <a:lnTo>
                    <a:pt x="83" y="371"/>
                  </a:lnTo>
                  <a:lnTo>
                    <a:pt x="106" y="323"/>
                  </a:lnTo>
                  <a:lnTo>
                    <a:pt x="108" y="297"/>
                  </a:lnTo>
                  <a:lnTo>
                    <a:pt x="96" y="276"/>
                  </a:lnTo>
                  <a:lnTo>
                    <a:pt x="92" y="240"/>
                  </a:lnTo>
                  <a:lnTo>
                    <a:pt x="126" y="238"/>
                  </a:lnTo>
                  <a:lnTo>
                    <a:pt x="139" y="251"/>
                  </a:lnTo>
                  <a:lnTo>
                    <a:pt x="184" y="242"/>
                  </a:lnTo>
                  <a:lnTo>
                    <a:pt x="213" y="207"/>
                  </a:lnTo>
                  <a:lnTo>
                    <a:pt x="216" y="180"/>
                  </a:lnTo>
                  <a:lnTo>
                    <a:pt x="247" y="170"/>
                  </a:lnTo>
                  <a:lnTo>
                    <a:pt x="274" y="137"/>
                  </a:lnTo>
                  <a:lnTo>
                    <a:pt x="278" y="110"/>
                  </a:lnTo>
                  <a:lnTo>
                    <a:pt x="270" y="76"/>
                  </a:lnTo>
                  <a:lnTo>
                    <a:pt x="281" y="33"/>
                  </a:lnTo>
                  <a:lnTo>
                    <a:pt x="290" y="16"/>
                  </a:lnTo>
                  <a:lnTo>
                    <a:pt x="288" y="0"/>
                  </a:lnTo>
                  <a:lnTo>
                    <a:pt x="355" y="18"/>
                  </a:lnTo>
                  <a:lnTo>
                    <a:pt x="395" y="34"/>
                  </a:lnTo>
                  <a:lnTo>
                    <a:pt x="422" y="56"/>
                  </a:lnTo>
                  <a:lnTo>
                    <a:pt x="472" y="63"/>
                  </a:lnTo>
                  <a:lnTo>
                    <a:pt x="530" y="96"/>
                  </a:lnTo>
                  <a:lnTo>
                    <a:pt x="541" y="137"/>
                  </a:lnTo>
                  <a:lnTo>
                    <a:pt x="580" y="157"/>
                  </a:lnTo>
                  <a:lnTo>
                    <a:pt x="587" y="180"/>
                  </a:lnTo>
                  <a:lnTo>
                    <a:pt x="629" y="227"/>
                  </a:lnTo>
                  <a:lnTo>
                    <a:pt x="634" y="252"/>
                  </a:lnTo>
                  <a:lnTo>
                    <a:pt x="658" y="299"/>
                  </a:lnTo>
                  <a:lnTo>
                    <a:pt x="674" y="310"/>
                  </a:lnTo>
                  <a:lnTo>
                    <a:pt x="694" y="332"/>
                  </a:lnTo>
                  <a:lnTo>
                    <a:pt x="701" y="348"/>
                  </a:lnTo>
                  <a:lnTo>
                    <a:pt x="712" y="368"/>
                  </a:lnTo>
                  <a:lnTo>
                    <a:pt x="733" y="370"/>
                  </a:lnTo>
                  <a:lnTo>
                    <a:pt x="757" y="388"/>
                  </a:lnTo>
                  <a:lnTo>
                    <a:pt x="757" y="409"/>
                  </a:lnTo>
                  <a:lnTo>
                    <a:pt x="701" y="461"/>
                  </a:lnTo>
                  <a:lnTo>
                    <a:pt x="685" y="533"/>
                  </a:lnTo>
                  <a:lnTo>
                    <a:pt x="710" y="569"/>
                  </a:lnTo>
                  <a:lnTo>
                    <a:pt x="692" y="596"/>
                  </a:lnTo>
                  <a:lnTo>
                    <a:pt x="654" y="647"/>
                  </a:lnTo>
                  <a:lnTo>
                    <a:pt x="658" y="681"/>
                  </a:lnTo>
                  <a:lnTo>
                    <a:pt x="613" y="705"/>
                  </a:lnTo>
                  <a:lnTo>
                    <a:pt x="586" y="728"/>
                  </a:lnTo>
                  <a:lnTo>
                    <a:pt x="501" y="732"/>
                  </a:lnTo>
                  <a:lnTo>
                    <a:pt x="463" y="739"/>
                  </a:lnTo>
                  <a:lnTo>
                    <a:pt x="443" y="728"/>
                  </a:lnTo>
                  <a:lnTo>
                    <a:pt x="420" y="705"/>
                  </a:lnTo>
                  <a:lnTo>
                    <a:pt x="384" y="688"/>
                  </a:lnTo>
                  <a:lnTo>
                    <a:pt x="335" y="663"/>
                  </a:lnTo>
                  <a:lnTo>
                    <a:pt x="317" y="658"/>
                  </a:lnTo>
                  <a:lnTo>
                    <a:pt x="223" y="658"/>
                  </a:lnTo>
                  <a:lnTo>
                    <a:pt x="187" y="636"/>
                  </a:lnTo>
                  <a:lnTo>
                    <a:pt x="169" y="577"/>
                  </a:lnTo>
                  <a:lnTo>
                    <a:pt x="160" y="557"/>
                  </a:lnTo>
                  <a:lnTo>
                    <a:pt x="117" y="555"/>
                  </a:lnTo>
                  <a:lnTo>
                    <a:pt x="108" y="533"/>
                  </a:lnTo>
                  <a:lnTo>
                    <a:pt x="90" y="524"/>
                  </a:lnTo>
                  <a:lnTo>
                    <a:pt x="0" y="530"/>
                  </a:lnTo>
                  <a:lnTo>
                    <a:pt x="0" y="46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2022475" y="1617663"/>
              <a:ext cx="1074738" cy="706437"/>
            </a:xfrm>
            <a:custGeom>
              <a:avLst/>
              <a:gdLst>
                <a:gd name="T0" fmla="*/ 2147483646 w 677"/>
                <a:gd name="T1" fmla="*/ 0 h 445"/>
                <a:gd name="T2" fmla="*/ 2147483646 w 677"/>
                <a:gd name="T3" fmla="*/ 2147483646 h 445"/>
                <a:gd name="T4" fmla="*/ 2147483646 w 677"/>
                <a:gd name="T5" fmla="*/ 2147483646 h 445"/>
                <a:gd name="T6" fmla="*/ 2147483646 w 677"/>
                <a:gd name="T7" fmla="*/ 2147483646 h 445"/>
                <a:gd name="T8" fmla="*/ 2147483646 w 677"/>
                <a:gd name="T9" fmla="*/ 2147483646 h 445"/>
                <a:gd name="T10" fmla="*/ 2147483646 w 677"/>
                <a:gd name="T11" fmla="*/ 2147483646 h 445"/>
                <a:gd name="T12" fmla="*/ 2147483646 w 677"/>
                <a:gd name="T13" fmla="*/ 2147483646 h 445"/>
                <a:gd name="T14" fmla="*/ 2147483646 w 677"/>
                <a:gd name="T15" fmla="*/ 2147483646 h 445"/>
                <a:gd name="T16" fmla="*/ 2147483646 w 677"/>
                <a:gd name="T17" fmla="*/ 2147483646 h 445"/>
                <a:gd name="T18" fmla="*/ 2147483646 w 677"/>
                <a:gd name="T19" fmla="*/ 2147483646 h 445"/>
                <a:gd name="T20" fmla="*/ 2147483646 w 677"/>
                <a:gd name="T21" fmla="*/ 2147483646 h 445"/>
                <a:gd name="T22" fmla="*/ 2147483646 w 677"/>
                <a:gd name="T23" fmla="*/ 2147483646 h 445"/>
                <a:gd name="T24" fmla="*/ 2147483646 w 677"/>
                <a:gd name="T25" fmla="*/ 2147483646 h 445"/>
                <a:gd name="T26" fmla="*/ 2147483646 w 677"/>
                <a:gd name="T27" fmla="*/ 2147483646 h 445"/>
                <a:gd name="T28" fmla="*/ 2147483646 w 677"/>
                <a:gd name="T29" fmla="*/ 2147483646 h 445"/>
                <a:gd name="T30" fmla="*/ 2147483646 w 677"/>
                <a:gd name="T31" fmla="*/ 2147483646 h 445"/>
                <a:gd name="T32" fmla="*/ 2147483646 w 677"/>
                <a:gd name="T33" fmla="*/ 2147483646 h 445"/>
                <a:gd name="T34" fmla="*/ 2147483646 w 677"/>
                <a:gd name="T35" fmla="*/ 2147483646 h 445"/>
                <a:gd name="T36" fmla="*/ 2147483646 w 677"/>
                <a:gd name="T37" fmla="*/ 2147483646 h 445"/>
                <a:gd name="T38" fmla="*/ 2147483646 w 677"/>
                <a:gd name="T39" fmla="*/ 2147483646 h 445"/>
                <a:gd name="T40" fmla="*/ 2147483646 w 677"/>
                <a:gd name="T41" fmla="*/ 2147483646 h 445"/>
                <a:gd name="T42" fmla="*/ 2147483646 w 677"/>
                <a:gd name="T43" fmla="*/ 2147483646 h 445"/>
                <a:gd name="T44" fmla="*/ 2147483646 w 677"/>
                <a:gd name="T45" fmla="*/ 2147483646 h 445"/>
                <a:gd name="T46" fmla="*/ 2147483646 w 677"/>
                <a:gd name="T47" fmla="*/ 2147483646 h 445"/>
                <a:gd name="T48" fmla="*/ 2147483646 w 677"/>
                <a:gd name="T49" fmla="*/ 2147483646 h 445"/>
                <a:gd name="T50" fmla="*/ 2147483646 w 677"/>
                <a:gd name="T51" fmla="*/ 2147483646 h 445"/>
                <a:gd name="T52" fmla="*/ 2147483646 w 677"/>
                <a:gd name="T53" fmla="*/ 2147483646 h 445"/>
                <a:gd name="T54" fmla="*/ 2147483646 w 677"/>
                <a:gd name="T55" fmla="*/ 2147483646 h 445"/>
                <a:gd name="T56" fmla="*/ 2147483646 w 677"/>
                <a:gd name="T57" fmla="*/ 2147483646 h 445"/>
                <a:gd name="T58" fmla="*/ 2147483646 w 677"/>
                <a:gd name="T59" fmla="*/ 2147483646 h 445"/>
                <a:gd name="T60" fmla="*/ 2147483646 w 677"/>
                <a:gd name="T61" fmla="*/ 2147483646 h 445"/>
                <a:gd name="T62" fmla="*/ 2147483646 w 677"/>
                <a:gd name="T63" fmla="*/ 2147483646 h 445"/>
                <a:gd name="T64" fmla="*/ 2147483646 w 677"/>
                <a:gd name="T65" fmla="*/ 2147483646 h 445"/>
                <a:gd name="T66" fmla="*/ 2147483646 w 677"/>
                <a:gd name="T67" fmla="*/ 2147483646 h 445"/>
                <a:gd name="T68" fmla="*/ 2147483646 w 677"/>
                <a:gd name="T69" fmla="*/ 2147483646 h 445"/>
                <a:gd name="T70" fmla="*/ 2147483646 w 677"/>
                <a:gd name="T71" fmla="*/ 2147483646 h 445"/>
                <a:gd name="T72" fmla="*/ 2147483646 w 677"/>
                <a:gd name="T73" fmla="*/ 2147483646 h 445"/>
                <a:gd name="T74" fmla="*/ 2147483646 w 677"/>
                <a:gd name="T75" fmla="*/ 2147483646 h 445"/>
                <a:gd name="T76" fmla="*/ 2147483646 w 677"/>
                <a:gd name="T77" fmla="*/ 2147483646 h 445"/>
                <a:gd name="T78" fmla="*/ 2147483646 w 677"/>
                <a:gd name="T79" fmla="*/ 2147483646 h 445"/>
                <a:gd name="T80" fmla="*/ 2147483646 w 677"/>
                <a:gd name="T81" fmla="*/ 2147483646 h 445"/>
                <a:gd name="T82" fmla="*/ 2147483646 w 677"/>
                <a:gd name="T83" fmla="*/ 2147483646 h 445"/>
                <a:gd name="T84" fmla="*/ 0 w 677"/>
                <a:gd name="T85" fmla="*/ 2147483646 h 445"/>
                <a:gd name="T86" fmla="*/ 2147483646 w 677"/>
                <a:gd name="T87" fmla="*/ 2147483646 h 445"/>
                <a:gd name="T88" fmla="*/ 2147483646 w 677"/>
                <a:gd name="T89" fmla="*/ 2147483646 h 445"/>
                <a:gd name="T90" fmla="*/ 2147483646 w 677"/>
                <a:gd name="T91" fmla="*/ 2147483646 h 445"/>
                <a:gd name="T92" fmla="*/ 2147483646 w 677"/>
                <a:gd name="T93" fmla="*/ 2147483646 h 445"/>
                <a:gd name="T94" fmla="*/ 2147483646 w 677"/>
                <a:gd name="T95" fmla="*/ 2147483646 h 445"/>
                <a:gd name="T96" fmla="*/ 2147483646 w 677"/>
                <a:gd name="T97" fmla="*/ 2147483646 h 445"/>
                <a:gd name="T98" fmla="*/ 2147483646 w 677"/>
                <a:gd name="T99" fmla="*/ 2147483646 h 445"/>
                <a:gd name="T100" fmla="*/ 2147483646 w 677"/>
                <a:gd name="T101" fmla="*/ 2147483646 h 445"/>
                <a:gd name="T102" fmla="*/ 2147483646 w 677"/>
                <a:gd name="T103" fmla="*/ 2147483646 h 445"/>
                <a:gd name="T104" fmla="*/ 2147483646 w 677"/>
                <a:gd name="T105" fmla="*/ 2147483646 h 445"/>
                <a:gd name="T106" fmla="*/ 2147483646 w 677"/>
                <a:gd name="T107" fmla="*/ 2147483646 h 445"/>
                <a:gd name="T108" fmla="*/ 2147483646 w 677"/>
                <a:gd name="T109" fmla="*/ 2147483646 h 445"/>
                <a:gd name="T110" fmla="*/ 2147483646 w 677"/>
                <a:gd name="T111" fmla="*/ 0 h 4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7"/>
                <a:gd name="T169" fmla="*/ 0 h 445"/>
                <a:gd name="T170" fmla="*/ 677 w 677"/>
                <a:gd name="T171" fmla="*/ 445 h 4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7" h="445">
                  <a:moveTo>
                    <a:pt x="461" y="0"/>
                  </a:moveTo>
                  <a:lnTo>
                    <a:pt x="492" y="18"/>
                  </a:lnTo>
                  <a:lnTo>
                    <a:pt x="508" y="25"/>
                  </a:lnTo>
                  <a:lnTo>
                    <a:pt x="508" y="47"/>
                  </a:lnTo>
                  <a:lnTo>
                    <a:pt x="587" y="115"/>
                  </a:lnTo>
                  <a:lnTo>
                    <a:pt x="592" y="138"/>
                  </a:lnTo>
                  <a:lnTo>
                    <a:pt x="621" y="169"/>
                  </a:lnTo>
                  <a:lnTo>
                    <a:pt x="674" y="192"/>
                  </a:lnTo>
                  <a:lnTo>
                    <a:pt x="677" y="210"/>
                  </a:lnTo>
                  <a:lnTo>
                    <a:pt x="668" y="227"/>
                  </a:lnTo>
                  <a:lnTo>
                    <a:pt x="657" y="270"/>
                  </a:lnTo>
                  <a:lnTo>
                    <a:pt x="665" y="304"/>
                  </a:lnTo>
                  <a:lnTo>
                    <a:pt x="661" y="331"/>
                  </a:lnTo>
                  <a:lnTo>
                    <a:pt x="634" y="364"/>
                  </a:lnTo>
                  <a:lnTo>
                    <a:pt x="603" y="374"/>
                  </a:lnTo>
                  <a:lnTo>
                    <a:pt x="600" y="401"/>
                  </a:lnTo>
                  <a:lnTo>
                    <a:pt x="571" y="436"/>
                  </a:lnTo>
                  <a:lnTo>
                    <a:pt x="526" y="445"/>
                  </a:lnTo>
                  <a:lnTo>
                    <a:pt x="513" y="432"/>
                  </a:lnTo>
                  <a:lnTo>
                    <a:pt x="479" y="434"/>
                  </a:lnTo>
                  <a:lnTo>
                    <a:pt x="452" y="425"/>
                  </a:lnTo>
                  <a:lnTo>
                    <a:pt x="447" y="387"/>
                  </a:lnTo>
                  <a:lnTo>
                    <a:pt x="423" y="398"/>
                  </a:lnTo>
                  <a:lnTo>
                    <a:pt x="382" y="409"/>
                  </a:lnTo>
                  <a:lnTo>
                    <a:pt x="382" y="387"/>
                  </a:lnTo>
                  <a:lnTo>
                    <a:pt x="367" y="376"/>
                  </a:lnTo>
                  <a:lnTo>
                    <a:pt x="329" y="373"/>
                  </a:lnTo>
                  <a:lnTo>
                    <a:pt x="319" y="387"/>
                  </a:lnTo>
                  <a:lnTo>
                    <a:pt x="311" y="414"/>
                  </a:lnTo>
                  <a:lnTo>
                    <a:pt x="293" y="419"/>
                  </a:lnTo>
                  <a:lnTo>
                    <a:pt x="274" y="432"/>
                  </a:lnTo>
                  <a:lnTo>
                    <a:pt x="243" y="430"/>
                  </a:lnTo>
                  <a:lnTo>
                    <a:pt x="229" y="403"/>
                  </a:lnTo>
                  <a:lnTo>
                    <a:pt x="194" y="391"/>
                  </a:lnTo>
                  <a:lnTo>
                    <a:pt x="158" y="387"/>
                  </a:lnTo>
                  <a:lnTo>
                    <a:pt x="128" y="401"/>
                  </a:lnTo>
                  <a:lnTo>
                    <a:pt x="108" y="418"/>
                  </a:lnTo>
                  <a:lnTo>
                    <a:pt x="30" y="398"/>
                  </a:lnTo>
                  <a:lnTo>
                    <a:pt x="29" y="391"/>
                  </a:lnTo>
                  <a:lnTo>
                    <a:pt x="21" y="373"/>
                  </a:lnTo>
                  <a:lnTo>
                    <a:pt x="25" y="351"/>
                  </a:lnTo>
                  <a:lnTo>
                    <a:pt x="23" y="317"/>
                  </a:lnTo>
                  <a:lnTo>
                    <a:pt x="0" y="295"/>
                  </a:lnTo>
                  <a:lnTo>
                    <a:pt x="65" y="283"/>
                  </a:lnTo>
                  <a:lnTo>
                    <a:pt x="101" y="254"/>
                  </a:lnTo>
                  <a:lnTo>
                    <a:pt x="133" y="241"/>
                  </a:lnTo>
                  <a:lnTo>
                    <a:pt x="171" y="201"/>
                  </a:lnTo>
                  <a:lnTo>
                    <a:pt x="193" y="234"/>
                  </a:lnTo>
                  <a:lnTo>
                    <a:pt x="211" y="266"/>
                  </a:lnTo>
                  <a:lnTo>
                    <a:pt x="281" y="264"/>
                  </a:lnTo>
                  <a:lnTo>
                    <a:pt x="290" y="243"/>
                  </a:lnTo>
                  <a:lnTo>
                    <a:pt x="389" y="225"/>
                  </a:lnTo>
                  <a:lnTo>
                    <a:pt x="387" y="183"/>
                  </a:lnTo>
                  <a:lnTo>
                    <a:pt x="416" y="120"/>
                  </a:lnTo>
                  <a:lnTo>
                    <a:pt x="447" y="9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2022475" y="1617663"/>
              <a:ext cx="1074738" cy="706437"/>
            </a:xfrm>
            <a:custGeom>
              <a:avLst/>
              <a:gdLst>
                <a:gd name="T0" fmla="*/ 2147483646 w 677"/>
                <a:gd name="T1" fmla="*/ 0 h 445"/>
                <a:gd name="T2" fmla="*/ 2147483646 w 677"/>
                <a:gd name="T3" fmla="*/ 2147483646 h 445"/>
                <a:gd name="T4" fmla="*/ 2147483646 w 677"/>
                <a:gd name="T5" fmla="*/ 2147483646 h 445"/>
                <a:gd name="T6" fmla="*/ 2147483646 w 677"/>
                <a:gd name="T7" fmla="*/ 2147483646 h 445"/>
                <a:gd name="T8" fmla="*/ 2147483646 w 677"/>
                <a:gd name="T9" fmla="*/ 2147483646 h 445"/>
                <a:gd name="T10" fmla="*/ 2147483646 w 677"/>
                <a:gd name="T11" fmla="*/ 2147483646 h 445"/>
                <a:gd name="T12" fmla="*/ 2147483646 w 677"/>
                <a:gd name="T13" fmla="*/ 2147483646 h 445"/>
                <a:gd name="T14" fmla="*/ 2147483646 w 677"/>
                <a:gd name="T15" fmla="*/ 2147483646 h 445"/>
                <a:gd name="T16" fmla="*/ 2147483646 w 677"/>
                <a:gd name="T17" fmla="*/ 2147483646 h 445"/>
                <a:gd name="T18" fmla="*/ 2147483646 w 677"/>
                <a:gd name="T19" fmla="*/ 2147483646 h 445"/>
                <a:gd name="T20" fmla="*/ 2147483646 w 677"/>
                <a:gd name="T21" fmla="*/ 2147483646 h 445"/>
                <a:gd name="T22" fmla="*/ 2147483646 w 677"/>
                <a:gd name="T23" fmla="*/ 2147483646 h 445"/>
                <a:gd name="T24" fmla="*/ 2147483646 w 677"/>
                <a:gd name="T25" fmla="*/ 2147483646 h 445"/>
                <a:gd name="T26" fmla="*/ 2147483646 w 677"/>
                <a:gd name="T27" fmla="*/ 2147483646 h 445"/>
                <a:gd name="T28" fmla="*/ 2147483646 w 677"/>
                <a:gd name="T29" fmla="*/ 2147483646 h 445"/>
                <a:gd name="T30" fmla="*/ 2147483646 w 677"/>
                <a:gd name="T31" fmla="*/ 2147483646 h 445"/>
                <a:gd name="T32" fmla="*/ 2147483646 w 677"/>
                <a:gd name="T33" fmla="*/ 2147483646 h 445"/>
                <a:gd name="T34" fmla="*/ 2147483646 w 677"/>
                <a:gd name="T35" fmla="*/ 2147483646 h 445"/>
                <a:gd name="T36" fmla="*/ 2147483646 w 677"/>
                <a:gd name="T37" fmla="*/ 2147483646 h 445"/>
                <a:gd name="T38" fmla="*/ 2147483646 w 677"/>
                <a:gd name="T39" fmla="*/ 2147483646 h 445"/>
                <a:gd name="T40" fmla="*/ 2147483646 w 677"/>
                <a:gd name="T41" fmla="*/ 2147483646 h 445"/>
                <a:gd name="T42" fmla="*/ 2147483646 w 677"/>
                <a:gd name="T43" fmla="*/ 2147483646 h 445"/>
                <a:gd name="T44" fmla="*/ 2147483646 w 677"/>
                <a:gd name="T45" fmla="*/ 2147483646 h 445"/>
                <a:gd name="T46" fmla="*/ 2147483646 w 677"/>
                <a:gd name="T47" fmla="*/ 2147483646 h 445"/>
                <a:gd name="T48" fmla="*/ 2147483646 w 677"/>
                <a:gd name="T49" fmla="*/ 2147483646 h 445"/>
                <a:gd name="T50" fmla="*/ 2147483646 w 677"/>
                <a:gd name="T51" fmla="*/ 2147483646 h 445"/>
                <a:gd name="T52" fmla="*/ 2147483646 w 677"/>
                <a:gd name="T53" fmla="*/ 2147483646 h 445"/>
                <a:gd name="T54" fmla="*/ 2147483646 w 677"/>
                <a:gd name="T55" fmla="*/ 2147483646 h 445"/>
                <a:gd name="T56" fmla="*/ 2147483646 w 677"/>
                <a:gd name="T57" fmla="*/ 2147483646 h 445"/>
                <a:gd name="T58" fmla="*/ 2147483646 w 677"/>
                <a:gd name="T59" fmla="*/ 2147483646 h 445"/>
                <a:gd name="T60" fmla="*/ 2147483646 w 677"/>
                <a:gd name="T61" fmla="*/ 2147483646 h 445"/>
                <a:gd name="T62" fmla="*/ 2147483646 w 677"/>
                <a:gd name="T63" fmla="*/ 2147483646 h 445"/>
                <a:gd name="T64" fmla="*/ 2147483646 w 677"/>
                <a:gd name="T65" fmla="*/ 2147483646 h 445"/>
                <a:gd name="T66" fmla="*/ 2147483646 w 677"/>
                <a:gd name="T67" fmla="*/ 2147483646 h 445"/>
                <a:gd name="T68" fmla="*/ 2147483646 w 677"/>
                <a:gd name="T69" fmla="*/ 2147483646 h 445"/>
                <a:gd name="T70" fmla="*/ 2147483646 w 677"/>
                <a:gd name="T71" fmla="*/ 2147483646 h 445"/>
                <a:gd name="T72" fmla="*/ 2147483646 w 677"/>
                <a:gd name="T73" fmla="*/ 2147483646 h 445"/>
                <a:gd name="T74" fmla="*/ 2147483646 w 677"/>
                <a:gd name="T75" fmla="*/ 2147483646 h 445"/>
                <a:gd name="T76" fmla="*/ 2147483646 w 677"/>
                <a:gd name="T77" fmla="*/ 2147483646 h 445"/>
                <a:gd name="T78" fmla="*/ 2147483646 w 677"/>
                <a:gd name="T79" fmla="*/ 2147483646 h 445"/>
                <a:gd name="T80" fmla="*/ 2147483646 w 677"/>
                <a:gd name="T81" fmla="*/ 2147483646 h 445"/>
                <a:gd name="T82" fmla="*/ 2147483646 w 677"/>
                <a:gd name="T83" fmla="*/ 2147483646 h 445"/>
                <a:gd name="T84" fmla="*/ 0 w 677"/>
                <a:gd name="T85" fmla="*/ 2147483646 h 445"/>
                <a:gd name="T86" fmla="*/ 2147483646 w 677"/>
                <a:gd name="T87" fmla="*/ 2147483646 h 445"/>
                <a:gd name="T88" fmla="*/ 2147483646 w 677"/>
                <a:gd name="T89" fmla="*/ 2147483646 h 445"/>
                <a:gd name="T90" fmla="*/ 2147483646 w 677"/>
                <a:gd name="T91" fmla="*/ 2147483646 h 445"/>
                <a:gd name="T92" fmla="*/ 2147483646 w 677"/>
                <a:gd name="T93" fmla="*/ 2147483646 h 445"/>
                <a:gd name="T94" fmla="*/ 2147483646 w 677"/>
                <a:gd name="T95" fmla="*/ 2147483646 h 445"/>
                <a:gd name="T96" fmla="*/ 2147483646 w 677"/>
                <a:gd name="T97" fmla="*/ 2147483646 h 445"/>
                <a:gd name="T98" fmla="*/ 2147483646 w 677"/>
                <a:gd name="T99" fmla="*/ 2147483646 h 445"/>
                <a:gd name="T100" fmla="*/ 2147483646 w 677"/>
                <a:gd name="T101" fmla="*/ 2147483646 h 445"/>
                <a:gd name="T102" fmla="*/ 2147483646 w 677"/>
                <a:gd name="T103" fmla="*/ 2147483646 h 445"/>
                <a:gd name="T104" fmla="*/ 2147483646 w 677"/>
                <a:gd name="T105" fmla="*/ 2147483646 h 445"/>
                <a:gd name="T106" fmla="*/ 2147483646 w 677"/>
                <a:gd name="T107" fmla="*/ 2147483646 h 445"/>
                <a:gd name="T108" fmla="*/ 2147483646 w 677"/>
                <a:gd name="T109" fmla="*/ 2147483646 h 445"/>
                <a:gd name="T110" fmla="*/ 2147483646 w 677"/>
                <a:gd name="T111" fmla="*/ 0 h 4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7"/>
                <a:gd name="T169" fmla="*/ 0 h 445"/>
                <a:gd name="T170" fmla="*/ 677 w 677"/>
                <a:gd name="T171" fmla="*/ 445 h 4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7" h="445">
                  <a:moveTo>
                    <a:pt x="461" y="0"/>
                  </a:moveTo>
                  <a:lnTo>
                    <a:pt x="492" y="18"/>
                  </a:lnTo>
                  <a:lnTo>
                    <a:pt x="508" y="25"/>
                  </a:lnTo>
                  <a:lnTo>
                    <a:pt x="508" y="47"/>
                  </a:lnTo>
                  <a:lnTo>
                    <a:pt x="587" y="115"/>
                  </a:lnTo>
                  <a:lnTo>
                    <a:pt x="592" y="138"/>
                  </a:lnTo>
                  <a:lnTo>
                    <a:pt x="621" y="169"/>
                  </a:lnTo>
                  <a:lnTo>
                    <a:pt x="674" y="192"/>
                  </a:lnTo>
                  <a:lnTo>
                    <a:pt x="677" y="210"/>
                  </a:lnTo>
                  <a:lnTo>
                    <a:pt x="668" y="227"/>
                  </a:lnTo>
                  <a:lnTo>
                    <a:pt x="657" y="270"/>
                  </a:lnTo>
                  <a:lnTo>
                    <a:pt x="665" y="304"/>
                  </a:lnTo>
                  <a:lnTo>
                    <a:pt x="661" y="331"/>
                  </a:lnTo>
                  <a:lnTo>
                    <a:pt x="634" y="364"/>
                  </a:lnTo>
                  <a:lnTo>
                    <a:pt x="603" y="374"/>
                  </a:lnTo>
                  <a:lnTo>
                    <a:pt x="600" y="401"/>
                  </a:lnTo>
                  <a:lnTo>
                    <a:pt x="571" y="436"/>
                  </a:lnTo>
                  <a:lnTo>
                    <a:pt x="526" y="445"/>
                  </a:lnTo>
                  <a:lnTo>
                    <a:pt x="513" y="432"/>
                  </a:lnTo>
                  <a:lnTo>
                    <a:pt x="479" y="434"/>
                  </a:lnTo>
                  <a:lnTo>
                    <a:pt x="452" y="425"/>
                  </a:lnTo>
                  <a:lnTo>
                    <a:pt x="447" y="387"/>
                  </a:lnTo>
                  <a:lnTo>
                    <a:pt x="423" y="398"/>
                  </a:lnTo>
                  <a:lnTo>
                    <a:pt x="382" y="409"/>
                  </a:lnTo>
                  <a:lnTo>
                    <a:pt x="382" y="387"/>
                  </a:lnTo>
                  <a:lnTo>
                    <a:pt x="367" y="376"/>
                  </a:lnTo>
                  <a:lnTo>
                    <a:pt x="329" y="373"/>
                  </a:lnTo>
                  <a:lnTo>
                    <a:pt x="319" y="387"/>
                  </a:lnTo>
                  <a:lnTo>
                    <a:pt x="311" y="414"/>
                  </a:lnTo>
                  <a:lnTo>
                    <a:pt x="293" y="419"/>
                  </a:lnTo>
                  <a:lnTo>
                    <a:pt x="274" y="432"/>
                  </a:lnTo>
                  <a:lnTo>
                    <a:pt x="243" y="430"/>
                  </a:lnTo>
                  <a:lnTo>
                    <a:pt x="229" y="403"/>
                  </a:lnTo>
                  <a:lnTo>
                    <a:pt x="194" y="391"/>
                  </a:lnTo>
                  <a:lnTo>
                    <a:pt x="158" y="387"/>
                  </a:lnTo>
                  <a:lnTo>
                    <a:pt x="128" y="401"/>
                  </a:lnTo>
                  <a:lnTo>
                    <a:pt x="108" y="418"/>
                  </a:lnTo>
                  <a:lnTo>
                    <a:pt x="30" y="398"/>
                  </a:lnTo>
                  <a:lnTo>
                    <a:pt x="29" y="391"/>
                  </a:lnTo>
                  <a:lnTo>
                    <a:pt x="21" y="373"/>
                  </a:lnTo>
                  <a:lnTo>
                    <a:pt x="25" y="351"/>
                  </a:lnTo>
                  <a:lnTo>
                    <a:pt x="23" y="317"/>
                  </a:lnTo>
                  <a:lnTo>
                    <a:pt x="0" y="295"/>
                  </a:lnTo>
                  <a:lnTo>
                    <a:pt x="65" y="283"/>
                  </a:lnTo>
                  <a:lnTo>
                    <a:pt x="101" y="254"/>
                  </a:lnTo>
                  <a:lnTo>
                    <a:pt x="133" y="241"/>
                  </a:lnTo>
                  <a:lnTo>
                    <a:pt x="171" y="201"/>
                  </a:lnTo>
                  <a:lnTo>
                    <a:pt x="193" y="234"/>
                  </a:lnTo>
                  <a:lnTo>
                    <a:pt x="211" y="266"/>
                  </a:lnTo>
                  <a:lnTo>
                    <a:pt x="281" y="264"/>
                  </a:lnTo>
                  <a:lnTo>
                    <a:pt x="290" y="243"/>
                  </a:lnTo>
                  <a:lnTo>
                    <a:pt x="389" y="225"/>
                  </a:lnTo>
                  <a:lnTo>
                    <a:pt x="387" y="183"/>
                  </a:lnTo>
                  <a:lnTo>
                    <a:pt x="416" y="120"/>
                  </a:lnTo>
                  <a:lnTo>
                    <a:pt x="447" y="93"/>
                  </a:lnTo>
                  <a:lnTo>
                    <a:pt x="461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1492250" y="1111250"/>
              <a:ext cx="1262063" cy="977900"/>
            </a:xfrm>
            <a:custGeom>
              <a:avLst/>
              <a:gdLst>
                <a:gd name="T0" fmla="*/ 2147483646 w 795"/>
                <a:gd name="T1" fmla="*/ 2147483646 h 616"/>
                <a:gd name="T2" fmla="*/ 2147483646 w 795"/>
                <a:gd name="T3" fmla="*/ 2147483646 h 616"/>
                <a:gd name="T4" fmla="*/ 2147483646 w 795"/>
                <a:gd name="T5" fmla="*/ 2147483646 h 616"/>
                <a:gd name="T6" fmla="*/ 2147483646 w 795"/>
                <a:gd name="T7" fmla="*/ 2147483646 h 616"/>
                <a:gd name="T8" fmla="*/ 2147483646 w 795"/>
                <a:gd name="T9" fmla="*/ 2147483646 h 616"/>
                <a:gd name="T10" fmla="*/ 2147483646 w 795"/>
                <a:gd name="T11" fmla="*/ 2147483646 h 616"/>
                <a:gd name="T12" fmla="*/ 2147483646 w 795"/>
                <a:gd name="T13" fmla="*/ 2147483646 h 616"/>
                <a:gd name="T14" fmla="*/ 2147483646 w 795"/>
                <a:gd name="T15" fmla="*/ 2147483646 h 616"/>
                <a:gd name="T16" fmla="*/ 2147483646 w 795"/>
                <a:gd name="T17" fmla="*/ 2147483646 h 616"/>
                <a:gd name="T18" fmla="*/ 2147483646 w 795"/>
                <a:gd name="T19" fmla="*/ 2147483646 h 616"/>
                <a:gd name="T20" fmla="*/ 2147483646 w 795"/>
                <a:gd name="T21" fmla="*/ 2147483646 h 616"/>
                <a:gd name="T22" fmla="*/ 2147483646 w 795"/>
                <a:gd name="T23" fmla="*/ 2147483646 h 616"/>
                <a:gd name="T24" fmla="*/ 2147483646 w 795"/>
                <a:gd name="T25" fmla="*/ 2147483646 h 616"/>
                <a:gd name="T26" fmla="*/ 2147483646 w 795"/>
                <a:gd name="T27" fmla="*/ 2147483646 h 616"/>
                <a:gd name="T28" fmla="*/ 2147483646 w 795"/>
                <a:gd name="T29" fmla="*/ 2147483646 h 616"/>
                <a:gd name="T30" fmla="*/ 2147483646 w 795"/>
                <a:gd name="T31" fmla="*/ 2147483646 h 616"/>
                <a:gd name="T32" fmla="*/ 2147483646 w 795"/>
                <a:gd name="T33" fmla="*/ 2147483646 h 616"/>
                <a:gd name="T34" fmla="*/ 2147483646 w 795"/>
                <a:gd name="T35" fmla="*/ 2147483646 h 616"/>
                <a:gd name="T36" fmla="*/ 2147483646 w 795"/>
                <a:gd name="T37" fmla="*/ 2147483646 h 616"/>
                <a:gd name="T38" fmla="*/ 2147483646 w 795"/>
                <a:gd name="T39" fmla="*/ 2147483646 h 616"/>
                <a:gd name="T40" fmla="*/ 2147483646 w 795"/>
                <a:gd name="T41" fmla="*/ 2147483646 h 616"/>
                <a:gd name="T42" fmla="*/ 2147483646 w 795"/>
                <a:gd name="T43" fmla="*/ 2147483646 h 616"/>
                <a:gd name="T44" fmla="*/ 2147483646 w 795"/>
                <a:gd name="T45" fmla="*/ 2147483646 h 616"/>
                <a:gd name="T46" fmla="*/ 2147483646 w 795"/>
                <a:gd name="T47" fmla="*/ 2147483646 h 616"/>
                <a:gd name="T48" fmla="*/ 2147483646 w 795"/>
                <a:gd name="T49" fmla="*/ 2147483646 h 616"/>
                <a:gd name="T50" fmla="*/ 2147483646 w 795"/>
                <a:gd name="T51" fmla="*/ 2147483646 h 616"/>
                <a:gd name="T52" fmla="*/ 2147483646 w 795"/>
                <a:gd name="T53" fmla="*/ 2147483646 h 616"/>
                <a:gd name="T54" fmla="*/ 2147483646 w 795"/>
                <a:gd name="T55" fmla="*/ 2147483646 h 616"/>
                <a:gd name="T56" fmla="*/ 2147483646 w 795"/>
                <a:gd name="T57" fmla="*/ 2147483646 h 616"/>
                <a:gd name="T58" fmla="*/ 2147483646 w 795"/>
                <a:gd name="T59" fmla="*/ 2147483646 h 616"/>
                <a:gd name="T60" fmla="*/ 2147483646 w 795"/>
                <a:gd name="T61" fmla="*/ 2147483646 h 616"/>
                <a:gd name="T62" fmla="*/ 2147483646 w 795"/>
                <a:gd name="T63" fmla="*/ 2147483646 h 616"/>
                <a:gd name="T64" fmla="*/ 2147483646 w 795"/>
                <a:gd name="T65" fmla="*/ 2147483646 h 616"/>
                <a:gd name="T66" fmla="*/ 2147483646 w 795"/>
                <a:gd name="T67" fmla="*/ 2147483646 h 616"/>
                <a:gd name="T68" fmla="*/ 2147483646 w 795"/>
                <a:gd name="T69" fmla="*/ 2147483646 h 616"/>
                <a:gd name="T70" fmla="*/ 2147483646 w 795"/>
                <a:gd name="T71" fmla="*/ 2147483646 h 616"/>
                <a:gd name="T72" fmla="*/ 2147483646 w 795"/>
                <a:gd name="T73" fmla="*/ 2147483646 h 616"/>
                <a:gd name="T74" fmla="*/ 2147483646 w 795"/>
                <a:gd name="T75" fmla="*/ 0 h 616"/>
                <a:gd name="T76" fmla="*/ 2147483646 w 795"/>
                <a:gd name="T77" fmla="*/ 2147483646 h 616"/>
                <a:gd name="T78" fmla="*/ 2147483646 w 795"/>
                <a:gd name="T79" fmla="*/ 2147483646 h 616"/>
                <a:gd name="T80" fmla="*/ 2147483646 w 795"/>
                <a:gd name="T81" fmla="*/ 2147483646 h 616"/>
                <a:gd name="T82" fmla="*/ 2147483646 w 795"/>
                <a:gd name="T83" fmla="*/ 2147483646 h 616"/>
                <a:gd name="T84" fmla="*/ 2147483646 w 795"/>
                <a:gd name="T85" fmla="*/ 2147483646 h 616"/>
                <a:gd name="T86" fmla="*/ 2147483646 w 795"/>
                <a:gd name="T87" fmla="*/ 2147483646 h 616"/>
                <a:gd name="T88" fmla="*/ 2147483646 w 795"/>
                <a:gd name="T89" fmla="*/ 2147483646 h 616"/>
                <a:gd name="T90" fmla="*/ 2147483646 w 795"/>
                <a:gd name="T91" fmla="*/ 2147483646 h 616"/>
                <a:gd name="T92" fmla="*/ 2147483646 w 795"/>
                <a:gd name="T93" fmla="*/ 2147483646 h 616"/>
                <a:gd name="T94" fmla="*/ 2147483646 w 795"/>
                <a:gd name="T95" fmla="*/ 2147483646 h 616"/>
                <a:gd name="T96" fmla="*/ 2147483646 w 795"/>
                <a:gd name="T97" fmla="*/ 2147483646 h 616"/>
                <a:gd name="T98" fmla="*/ 2147483646 w 795"/>
                <a:gd name="T99" fmla="*/ 2147483646 h 616"/>
                <a:gd name="T100" fmla="*/ 2147483646 w 795"/>
                <a:gd name="T101" fmla="*/ 2147483646 h 616"/>
                <a:gd name="T102" fmla="*/ 2147483646 w 795"/>
                <a:gd name="T103" fmla="*/ 2147483646 h 616"/>
                <a:gd name="T104" fmla="*/ 0 w 795"/>
                <a:gd name="T105" fmla="*/ 2147483646 h 616"/>
                <a:gd name="T106" fmla="*/ 2147483646 w 795"/>
                <a:gd name="T107" fmla="*/ 2147483646 h 616"/>
                <a:gd name="T108" fmla="*/ 2147483646 w 795"/>
                <a:gd name="T109" fmla="*/ 2147483646 h 616"/>
                <a:gd name="T110" fmla="*/ 2147483646 w 795"/>
                <a:gd name="T111" fmla="*/ 2147483646 h 616"/>
                <a:gd name="T112" fmla="*/ 2147483646 w 795"/>
                <a:gd name="T113" fmla="*/ 2147483646 h 616"/>
                <a:gd name="T114" fmla="*/ 2147483646 w 795"/>
                <a:gd name="T115" fmla="*/ 2147483646 h 616"/>
                <a:gd name="T116" fmla="*/ 2147483646 w 795"/>
                <a:gd name="T117" fmla="*/ 2147483646 h 6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5"/>
                <a:gd name="T178" fmla="*/ 0 h 616"/>
                <a:gd name="T179" fmla="*/ 795 w 795"/>
                <a:gd name="T180" fmla="*/ 616 h 6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5" h="616">
                  <a:moveTo>
                    <a:pt x="208" y="418"/>
                  </a:moveTo>
                  <a:lnTo>
                    <a:pt x="267" y="425"/>
                  </a:lnTo>
                  <a:lnTo>
                    <a:pt x="327" y="454"/>
                  </a:lnTo>
                  <a:lnTo>
                    <a:pt x="312" y="522"/>
                  </a:lnTo>
                  <a:lnTo>
                    <a:pt x="305" y="591"/>
                  </a:lnTo>
                  <a:lnTo>
                    <a:pt x="334" y="616"/>
                  </a:lnTo>
                  <a:lnTo>
                    <a:pt x="399" y="602"/>
                  </a:lnTo>
                  <a:lnTo>
                    <a:pt x="435" y="573"/>
                  </a:lnTo>
                  <a:lnTo>
                    <a:pt x="467" y="560"/>
                  </a:lnTo>
                  <a:lnTo>
                    <a:pt x="505" y="520"/>
                  </a:lnTo>
                  <a:lnTo>
                    <a:pt x="527" y="553"/>
                  </a:lnTo>
                  <a:lnTo>
                    <a:pt x="545" y="585"/>
                  </a:lnTo>
                  <a:lnTo>
                    <a:pt x="615" y="583"/>
                  </a:lnTo>
                  <a:lnTo>
                    <a:pt x="624" y="562"/>
                  </a:lnTo>
                  <a:lnTo>
                    <a:pt x="723" y="544"/>
                  </a:lnTo>
                  <a:lnTo>
                    <a:pt x="721" y="502"/>
                  </a:lnTo>
                  <a:lnTo>
                    <a:pt x="750" y="439"/>
                  </a:lnTo>
                  <a:lnTo>
                    <a:pt x="781" y="412"/>
                  </a:lnTo>
                  <a:lnTo>
                    <a:pt x="795" y="319"/>
                  </a:lnTo>
                  <a:lnTo>
                    <a:pt x="784" y="301"/>
                  </a:lnTo>
                  <a:lnTo>
                    <a:pt x="735" y="295"/>
                  </a:lnTo>
                  <a:lnTo>
                    <a:pt x="690" y="281"/>
                  </a:lnTo>
                  <a:lnTo>
                    <a:pt x="640" y="268"/>
                  </a:lnTo>
                  <a:lnTo>
                    <a:pt x="620" y="250"/>
                  </a:lnTo>
                  <a:lnTo>
                    <a:pt x="595" y="248"/>
                  </a:lnTo>
                  <a:lnTo>
                    <a:pt x="590" y="221"/>
                  </a:lnTo>
                  <a:lnTo>
                    <a:pt x="599" y="205"/>
                  </a:lnTo>
                  <a:lnTo>
                    <a:pt x="606" y="189"/>
                  </a:lnTo>
                  <a:lnTo>
                    <a:pt x="597" y="166"/>
                  </a:lnTo>
                  <a:lnTo>
                    <a:pt x="570" y="144"/>
                  </a:lnTo>
                  <a:lnTo>
                    <a:pt x="564" y="76"/>
                  </a:lnTo>
                  <a:lnTo>
                    <a:pt x="523" y="68"/>
                  </a:lnTo>
                  <a:lnTo>
                    <a:pt x="489" y="59"/>
                  </a:lnTo>
                  <a:lnTo>
                    <a:pt x="463" y="68"/>
                  </a:lnTo>
                  <a:lnTo>
                    <a:pt x="393" y="45"/>
                  </a:lnTo>
                  <a:lnTo>
                    <a:pt x="303" y="27"/>
                  </a:lnTo>
                  <a:lnTo>
                    <a:pt x="287" y="11"/>
                  </a:lnTo>
                  <a:lnTo>
                    <a:pt x="227" y="0"/>
                  </a:lnTo>
                  <a:lnTo>
                    <a:pt x="208" y="14"/>
                  </a:lnTo>
                  <a:lnTo>
                    <a:pt x="206" y="36"/>
                  </a:lnTo>
                  <a:lnTo>
                    <a:pt x="181" y="36"/>
                  </a:lnTo>
                  <a:lnTo>
                    <a:pt x="168" y="16"/>
                  </a:lnTo>
                  <a:lnTo>
                    <a:pt x="155" y="3"/>
                  </a:lnTo>
                  <a:lnTo>
                    <a:pt x="127" y="3"/>
                  </a:lnTo>
                  <a:lnTo>
                    <a:pt x="107" y="11"/>
                  </a:lnTo>
                  <a:lnTo>
                    <a:pt x="91" y="36"/>
                  </a:lnTo>
                  <a:lnTo>
                    <a:pt x="98" y="61"/>
                  </a:lnTo>
                  <a:lnTo>
                    <a:pt x="101" y="117"/>
                  </a:lnTo>
                  <a:lnTo>
                    <a:pt x="91" y="164"/>
                  </a:lnTo>
                  <a:lnTo>
                    <a:pt x="58" y="196"/>
                  </a:lnTo>
                  <a:lnTo>
                    <a:pt x="13" y="200"/>
                  </a:lnTo>
                  <a:lnTo>
                    <a:pt x="8" y="245"/>
                  </a:lnTo>
                  <a:lnTo>
                    <a:pt x="0" y="275"/>
                  </a:lnTo>
                  <a:lnTo>
                    <a:pt x="78" y="328"/>
                  </a:lnTo>
                  <a:lnTo>
                    <a:pt x="152" y="335"/>
                  </a:lnTo>
                  <a:lnTo>
                    <a:pt x="159" y="351"/>
                  </a:lnTo>
                  <a:lnTo>
                    <a:pt x="157" y="398"/>
                  </a:lnTo>
                  <a:lnTo>
                    <a:pt x="188" y="409"/>
                  </a:lnTo>
                  <a:lnTo>
                    <a:pt x="208" y="41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1492250" y="1111250"/>
              <a:ext cx="1262063" cy="977900"/>
            </a:xfrm>
            <a:custGeom>
              <a:avLst/>
              <a:gdLst>
                <a:gd name="T0" fmla="*/ 330200 w 795"/>
                <a:gd name="T1" fmla="*/ 663575 h 616"/>
                <a:gd name="T2" fmla="*/ 423863 w 795"/>
                <a:gd name="T3" fmla="*/ 674688 h 616"/>
                <a:gd name="T4" fmla="*/ 519113 w 795"/>
                <a:gd name="T5" fmla="*/ 720725 h 616"/>
                <a:gd name="T6" fmla="*/ 495300 w 795"/>
                <a:gd name="T7" fmla="*/ 828675 h 616"/>
                <a:gd name="T8" fmla="*/ 484188 w 795"/>
                <a:gd name="T9" fmla="*/ 938213 h 616"/>
                <a:gd name="T10" fmla="*/ 530225 w 795"/>
                <a:gd name="T11" fmla="*/ 977900 h 616"/>
                <a:gd name="T12" fmla="*/ 633413 w 795"/>
                <a:gd name="T13" fmla="*/ 955675 h 616"/>
                <a:gd name="T14" fmla="*/ 690563 w 795"/>
                <a:gd name="T15" fmla="*/ 909638 h 616"/>
                <a:gd name="T16" fmla="*/ 741363 w 795"/>
                <a:gd name="T17" fmla="*/ 889000 h 616"/>
                <a:gd name="T18" fmla="*/ 801688 w 795"/>
                <a:gd name="T19" fmla="*/ 825500 h 616"/>
                <a:gd name="T20" fmla="*/ 836613 w 795"/>
                <a:gd name="T21" fmla="*/ 877888 h 616"/>
                <a:gd name="T22" fmla="*/ 865188 w 795"/>
                <a:gd name="T23" fmla="*/ 928688 h 616"/>
                <a:gd name="T24" fmla="*/ 976313 w 795"/>
                <a:gd name="T25" fmla="*/ 925513 h 616"/>
                <a:gd name="T26" fmla="*/ 990600 w 795"/>
                <a:gd name="T27" fmla="*/ 892175 h 616"/>
                <a:gd name="T28" fmla="*/ 1147763 w 795"/>
                <a:gd name="T29" fmla="*/ 863600 h 616"/>
                <a:gd name="T30" fmla="*/ 1144588 w 795"/>
                <a:gd name="T31" fmla="*/ 796925 h 616"/>
                <a:gd name="T32" fmla="*/ 1190625 w 795"/>
                <a:gd name="T33" fmla="*/ 696913 h 616"/>
                <a:gd name="T34" fmla="*/ 1239838 w 795"/>
                <a:gd name="T35" fmla="*/ 654050 h 616"/>
                <a:gd name="T36" fmla="*/ 1262063 w 795"/>
                <a:gd name="T37" fmla="*/ 506413 h 616"/>
                <a:gd name="T38" fmla="*/ 1244600 w 795"/>
                <a:gd name="T39" fmla="*/ 477838 h 616"/>
                <a:gd name="T40" fmla="*/ 1166813 w 795"/>
                <a:gd name="T41" fmla="*/ 468313 h 616"/>
                <a:gd name="T42" fmla="*/ 1095375 w 795"/>
                <a:gd name="T43" fmla="*/ 446088 h 616"/>
                <a:gd name="T44" fmla="*/ 1016000 w 795"/>
                <a:gd name="T45" fmla="*/ 425450 h 616"/>
                <a:gd name="T46" fmla="*/ 984250 w 795"/>
                <a:gd name="T47" fmla="*/ 396875 h 616"/>
                <a:gd name="T48" fmla="*/ 944563 w 795"/>
                <a:gd name="T49" fmla="*/ 393700 h 616"/>
                <a:gd name="T50" fmla="*/ 936625 w 795"/>
                <a:gd name="T51" fmla="*/ 350838 h 616"/>
                <a:gd name="T52" fmla="*/ 950913 w 795"/>
                <a:gd name="T53" fmla="*/ 325438 h 616"/>
                <a:gd name="T54" fmla="*/ 962025 w 795"/>
                <a:gd name="T55" fmla="*/ 300038 h 616"/>
                <a:gd name="T56" fmla="*/ 947738 w 795"/>
                <a:gd name="T57" fmla="*/ 263525 h 616"/>
                <a:gd name="T58" fmla="*/ 904875 w 795"/>
                <a:gd name="T59" fmla="*/ 228600 h 616"/>
                <a:gd name="T60" fmla="*/ 895350 w 795"/>
                <a:gd name="T61" fmla="*/ 120650 h 616"/>
                <a:gd name="T62" fmla="*/ 830263 w 795"/>
                <a:gd name="T63" fmla="*/ 107950 h 616"/>
                <a:gd name="T64" fmla="*/ 776288 w 795"/>
                <a:gd name="T65" fmla="*/ 93663 h 616"/>
                <a:gd name="T66" fmla="*/ 735013 w 795"/>
                <a:gd name="T67" fmla="*/ 107950 h 616"/>
                <a:gd name="T68" fmla="*/ 623888 w 795"/>
                <a:gd name="T69" fmla="*/ 71438 h 616"/>
                <a:gd name="T70" fmla="*/ 481013 w 795"/>
                <a:gd name="T71" fmla="*/ 42863 h 616"/>
                <a:gd name="T72" fmla="*/ 455613 w 795"/>
                <a:gd name="T73" fmla="*/ 17463 h 616"/>
                <a:gd name="T74" fmla="*/ 360363 w 795"/>
                <a:gd name="T75" fmla="*/ 0 h 616"/>
                <a:gd name="T76" fmla="*/ 330200 w 795"/>
                <a:gd name="T77" fmla="*/ 22225 h 616"/>
                <a:gd name="T78" fmla="*/ 327025 w 795"/>
                <a:gd name="T79" fmla="*/ 57150 h 616"/>
                <a:gd name="T80" fmla="*/ 287338 w 795"/>
                <a:gd name="T81" fmla="*/ 57150 h 616"/>
                <a:gd name="T82" fmla="*/ 266700 w 795"/>
                <a:gd name="T83" fmla="*/ 25400 h 616"/>
                <a:gd name="T84" fmla="*/ 246063 w 795"/>
                <a:gd name="T85" fmla="*/ 4763 h 616"/>
                <a:gd name="T86" fmla="*/ 201613 w 795"/>
                <a:gd name="T87" fmla="*/ 4763 h 616"/>
                <a:gd name="T88" fmla="*/ 169863 w 795"/>
                <a:gd name="T89" fmla="*/ 17463 h 616"/>
                <a:gd name="T90" fmla="*/ 144463 w 795"/>
                <a:gd name="T91" fmla="*/ 57150 h 616"/>
                <a:gd name="T92" fmla="*/ 155575 w 795"/>
                <a:gd name="T93" fmla="*/ 96838 h 616"/>
                <a:gd name="T94" fmla="*/ 160338 w 795"/>
                <a:gd name="T95" fmla="*/ 185738 h 616"/>
                <a:gd name="T96" fmla="*/ 144463 w 795"/>
                <a:gd name="T97" fmla="*/ 260350 h 616"/>
                <a:gd name="T98" fmla="*/ 92075 w 795"/>
                <a:gd name="T99" fmla="*/ 311150 h 616"/>
                <a:gd name="T100" fmla="*/ 20638 w 795"/>
                <a:gd name="T101" fmla="*/ 317500 h 616"/>
                <a:gd name="T102" fmla="*/ 12700 w 795"/>
                <a:gd name="T103" fmla="*/ 388938 h 616"/>
                <a:gd name="T104" fmla="*/ 0 w 795"/>
                <a:gd name="T105" fmla="*/ 436563 h 616"/>
                <a:gd name="T106" fmla="*/ 123825 w 795"/>
                <a:gd name="T107" fmla="*/ 520700 h 616"/>
                <a:gd name="T108" fmla="*/ 241300 w 795"/>
                <a:gd name="T109" fmla="*/ 531813 h 616"/>
                <a:gd name="T110" fmla="*/ 252413 w 795"/>
                <a:gd name="T111" fmla="*/ 557213 h 616"/>
                <a:gd name="T112" fmla="*/ 249238 w 795"/>
                <a:gd name="T113" fmla="*/ 631825 h 616"/>
                <a:gd name="T114" fmla="*/ 298450 w 795"/>
                <a:gd name="T115" fmla="*/ 649288 h 616"/>
                <a:gd name="T116" fmla="*/ 330200 w 795"/>
                <a:gd name="T117" fmla="*/ 663575 h 6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5"/>
                <a:gd name="T178" fmla="*/ 0 h 616"/>
                <a:gd name="T179" fmla="*/ 795 w 795"/>
                <a:gd name="T180" fmla="*/ 616 h 6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5" h="616">
                  <a:moveTo>
                    <a:pt x="208" y="418"/>
                  </a:moveTo>
                  <a:lnTo>
                    <a:pt x="267" y="425"/>
                  </a:lnTo>
                  <a:lnTo>
                    <a:pt x="327" y="454"/>
                  </a:lnTo>
                  <a:lnTo>
                    <a:pt x="312" y="522"/>
                  </a:lnTo>
                  <a:lnTo>
                    <a:pt x="305" y="591"/>
                  </a:lnTo>
                  <a:lnTo>
                    <a:pt x="334" y="616"/>
                  </a:lnTo>
                  <a:lnTo>
                    <a:pt x="399" y="602"/>
                  </a:lnTo>
                  <a:lnTo>
                    <a:pt x="435" y="573"/>
                  </a:lnTo>
                  <a:lnTo>
                    <a:pt x="467" y="560"/>
                  </a:lnTo>
                  <a:lnTo>
                    <a:pt x="505" y="520"/>
                  </a:lnTo>
                  <a:lnTo>
                    <a:pt x="527" y="553"/>
                  </a:lnTo>
                  <a:lnTo>
                    <a:pt x="545" y="585"/>
                  </a:lnTo>
                  <a:lnTo>
                    <a:pt x="615" y="583"/>
                  </a:lnTo>
                  <a:lnTo>
                    <a:pt x="624" y="562"/>
                  </a:lnTo>
                  <a:lnTo>
                    <a:pt x="723" y="544"/>
                  </a:lnTo>
                  <a:lnTo>
                    <a:pt x="721" y="502"/>
                  </a:lnTo>
                  <a:lnTo>
                    <a:pt x="750" y="439"/>
                  </a:lnTo>
                  <a:lnTo>
                    <a:pt x="781" y="412"/>
                  </a:lnTo>
                  <a:lnTo>
                    <a:pt x="795" y="319"/>
                  </a:lnTo>
                  <a:lnTo>
                    <a:pt x="784" y="301"/>
                  </a:lnTo>
                  <a:lnTo>
                    <a:pt x="735" y="295"/>
                  </a:lnTo>
                  <a:lnTo>
                    <a:pt x="690" y="281"/>
                  </a:lnTo>
                  <a:lnTo>
                    <a:pt x="640" y="268"/>
                  </a:lnTo>
                  <a:lnTo>
                    <a:pt x="620" y="250"/>
                  </a:lnTo>
                  <a:lnTo>
                    <a:pt x="595" y="248"/>
                  </a:lnTo>
                  <a:lnTo>
                    <a:pt x="590" y="221"/>
                  </a:lnTo>
                  <a:lnTo>
                    <a:pt x="599" y="205"/>
                  </a:lnTo>
                  <a:lnTo>
                    <a:pt x="606" y="189"/>
                  </a:lnTo>
                  <a:lnTo>
                    <a:pt x="597" y="166"/>
                  </a:lnTo>
                  <a:lnTo>
                    <a:pt x="570" y="144"/>
                  </a:lnTo>
                  <a:lnTo>
                    <a:pt x="564" y="76"/>
                  </a:lnTo>
                  <a:lnTo>
                    <a:pt x="523" y="68"/>
                  </a:lnTo>
                  <a:lnTo>
                    <a:pt x="489" y="59"/>
                  </a:lnTo>
                  <a:lnTo>
                    <a:pt x="463" y="68"/>
                  </a:lnTo>
                  <a:lnTo>
                    <a:pt x="393" y="45"/>
                  </a:lnTo>
                  <a:lnTo>
                    <a:pt x="303" y="27"/>
                  </a:lnTo>
                  <a:lnTo>
                    <a:pt x="287" y="11"/>
                  </a:lnTo>
                  <a:lnTo>
                    <a:pt x="227" y="0"/>
                  </a:lnTo>
                  <a:lnTo>
                    <a:pt x="208" y="14"/>
                  </a:lnTo>
                  <a:lnTo>
                    <a:pt x="206" y="36"/>
                  </a:lnTo>
                  <a:lnTo>
                    <a:pt x="181" y="36"/>
                  </a:lnTo>
                  <a:lnTo>
                    <a:pt x="168" y="16"/>
                  </a:lnTo>
                  <a:lnTo>
                    <a:pt x="155" y="3"/>
                  </a:lnTo>
                  <a:lnTo>
                    <a:pt x="127" y="3"/>
                  </a:lnTo>
                  <a:lnTo>
                    <a:pt x="107" y="11"/>
                  </a:lnTo>
                  <a:lnTo>
                    <a:pt x="91" y="36"/>
                  </a:lnTo>
                  <a:lnTo>
                    <a:pt x="98" y="61"/>
                  </a:lnTo>
                  <a:lnTo>
                    <a:pt x="101" y="117"/>
                  </a:lnTo>
                  <a:lnTo>
                    <a:pt x="91" y="164"/>
                  </a:lnTo>
                  <a:lnTo>
                    <a:pt x="58" y="196"/>
                  </a:lnTo>
                  <a:lnTo>
                    <a:pt x="13" y="200"/>
                  </a:lnTo>
                  <a:lnTo>
                    <a:pt x="8" y="245"/>
                  </a:lnTo>
                  <a:lnTo>
                    <a:pt x="0" y="275"/>
                  </a:lnTo>
                  <a:lnTo>
                    <a:pt x="78" y="328"/>
                  </a:lnTo>
                  <a:lnTo>
                    <a:pt x="152" y="335"/>
                  </a:lnTo>
                  <a:lnTo>
                    <a:pt x="159" y="351"/>
                  </a:lnTo>
                  <a:lnTo>
                    <a:pt x="157" y="398"/>
                  </a:lnTo>
                  <a:lnTo>
                    <a:pt x="188" y="409"/>
                  </a:lnTo>
                  <a:lnTo>
                    <a:pt x="208" y="418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48313" y="4148138"/>
              <a:ext cx="466725" cy="492125"/>
            </a:xfrm>
            <a:custGeom>
              <a:avLst/>
              <a:gdLst>
                <a:gd name="T0" fmla="*/ 2147483646 w 294"/>
                <a:gd name="T1" fmla="*/ 2147483646 h 310"/>
                <a:gd name="T2" fmla="*/ 2147483646 w 294"/>
                <a:gd name="T3" fmla="*/ 2147483646 h 310"/>
                <a:gd name="T4" fmla="*/ 2147483646 w 294"/>
                <a:gd name="T5" fmla="*/ 2147483646 h 310"/>
                <a:gd name="T6" fmla="*/ 2147483646 w 294"/>
                <a:gd name="T7" fmla="*/ 2147483646 h 310"/>
                <a:gd name="T8" fmla="*/ 2147483646 w 294"/>
                <a:gd name="T9" fmla="*/ 2147483646 h 310"/>
                <a:gd name="T10" fmla="*/ 2147483646 w 294"/>
                <a:gd name="T11" fmla="*/ 2147483646 h 310"/>
                <a:gd name="T12" fmla="*/ 2147483646 w 294"/>
                <a:gd name="T13" fmla="*/ 2147483646 h 310"/>
                <a:gd name="T14" fmla="*/ 2147483646 w 294"/>
                <a:gd name="T15" fmla="*/ 2147483646 h 310"/>
                <a:gd name="T16" fmla="*/ 2147483646 w 294"/>
                <a:gd name="T17" fmla="*/ 2147483646 h 310"/>
                <a:gd name="T18" fmla="*/ 2147483646 w 294"/>
                <a:gd name="T19" fmla="*/ 2147483646 h 310"/>
                <a:gd name="T20" fmla="*/ 0 w 294"/>
                <a:gd name="T21" fmla="*/ 2147483646 h 310"/>
                <a:gd name="T22" fmla="*/ 2147483646 w 294"/>
                <a:gd name="T23" fmla="*/ 2147483646 h 310"/>
                <a:gd name="T24" fmla="*/ 2147483646 w 294"/>
                <a:gd name="T25" fmla="*/ 2147483646 h 310"/>
                <a:gd name="T26" fmla="*/ 0 w 294"/>
                <a:gd name="T27" fmla="*/ 2147483646 h 310"/>
                <a:gd name="T28" fmla="*/ 2147483646 w 294"/>
                <a:gd name="T29" fmla="*/ 2147483646 h 310"/>
                <a:gd name="T30" fmla="*/ 2147483646 w 294"/>
                <a:gd name="T31" fmla="*/ 2147483646 h 310"/>
                <a:gd name="T32" fmla="*/ 2147483646 w 294"/>
                <a:gd name="T33" fmla="*/ 2147483646 h 310"/>
                <a:gd name="T34" fmla="*/ 2147483646 w 294"/>
                <a:gd name="T35" fmla="*/ 2147483646 h 310"/>
                <a:gd name="T36" fmla="*/ 2147483646 w 294"/>
                <a:gd name="T37" fmla="*/ 0 h 310"/>
                <a:gd name="T38" fmla="*/ 2147483646 w 294"/>
                <a:gd name="T39" fmla="*/ 2147483646 h 310"/>
                <a:gd name="T40" fmla="*/ 2147483646 w 294"/>
                <a:gd name="T41" fmla="*/ 2147483646 h 310"/>
                <a:gd name="T42" fmla="*/ 2147483646 w 294"/>
                <a:gd name="T43" fmla="*/ 2147483646 h 310"/>
                <a:gd name="T44" fmla="*/ 2147483646 w 294"/>
                <a:gd name="T45" fmla="*/ 2147483646 h 310"/>
                <a:gd name="T46" fmla="*/ 2147483646 w 294"/>
                <a:gd name="T47" fmla="*/ 2147483646 h 310"/>
                <a:gd name="T48" fmla="*/ 2147483646 w 294"/>
                <a:gd name="T49" fmla="*/ 2147483646 h 310"/>
                <a:gd name="T50" fmla="*/ 2147483646 w 294"/>
                <a:gd name="T51" fmla="*/ 2147483646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4"/>
                <a:gd name="T79" fmla="*/ 0 h 310"/>
                <a:gd name="T80" fmla="*/ 294 w 294"/>
                <a:gd name="T81" fmla="*/ 310 h 3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4" h="310">
                  <a:moveTo>
                    <a:pt x="294" y="119"/>
                  </a:moveTo>
                  <a:lnTo>
                    <a:pt x="252" y="173"/>
                  </a:lnTo>
                  <a:lnTo>
                    <a:pt x="254" y="209"/>
                  </a:lnTo>
                  <a:lnTo>
                    <a:pt x="261" y="234"/>
                  </a:lnTo>
                  <a:lnTo>
                    <a:pt x="243" y="243"/>
                  </a:lnTo>
                  <a:lnTo>
                    <a:pt x="227" y="265"/>
                  </a:lnTo>
                  <a:lnTo>
                    <a:pt x="189" y="274"/>
                  </a:lnTo>
                  <a:lnTo>
                    <a:pt x="178" y="310"/>
                  </a:lnTo>
                  <a:lnTo>
                    <a:pt x="105" y="306"/>
                  </a:lnTo>
                  <a:lnTo>
                    <a:pt x="47" y="295"/>
                  </a:lnTo>
                  <a:lnTo>
                    <a:pt x="0" y="256"/>
                  </a:lnTo>
                  <a:lnTo>
                    <a:pt x="25" y="216"/>
                  </a:lnTo>
                  <a:lnTo>
                    <a:pt x="25" y="176"/>
                  </a:lnTo>
                  <a:lnTo>
                    <a:pt x="0" y="144"/>
                  </a:lnTo>
                  <a:lnTo>
                    <a:pt x="11" y="119"/>
                  </a:lnTo>
                  <a:lnTo>
                    <a:pt x="43" y="101"/>
                  </a:lnTo>
                  <a:lnTo>
                    <a:pt x="65" y="67"/>
                  </a:lnTo>
                  <a:lnTo>
                    <a:pt x="54" y="38"/>
                  </a:lnTo>
                  <a:lnTo>
                    <a:pt x="65" y="0"/>
                  </a:lnTo>
                  <a:lnTo>
                    <a:pt x="105" y="14"/>
                  </a:lnTo>
                  <a:lnTo>
                    <a:pt x="146" y="56"/>
                  </a:lnTo>
                  <a:lnTo>
                    <a:pt x="187" y="99"/>
                  </a:lnTo>
                  <a:lnTo>
                    <a:pt x="213" y="79"/>
                  </a:lnTo>
                  <a:lnTo>
                    <a:pt x="242" y="81"/>
                  </a:lnTo>
                  <a:lnTo>
                    <a:pt x="261" y="86"/>
                  </a:lnTo>
                  <a:lnTo>
                    <a:pt x="294" y="11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48313" y="4148138"/>
              <a:ext cx="466725" cy="492125"/>
            </a:xfrm>
            <a:custGeom>
              <a:avLst/>
              <a:gdLst>
                <a:gd name="T0" fmla="*/ 2147483646 w 294"/>
                <a:gd name="T1" fmla="*/ 2147483646 h 310"/>
                <a:gd name="T2" fmla="*/ 2147483646 w 294"/>
                <a:gd name="T3" fmla="*/ 2147483646 h 310"/>
                <a:gd name="T4" fmla="*/ 2147483646 w 294"/>
                <a:gd name="T5" fmla="*/ 2147483646 h 310"/>
                <a:gd name="T6" fmla="*/ 2147483646 w 294"/>
                <a:gd name="T7" fmla="*/ 2147483646 h 310"/>
                <a:gd name="T8" fmla="*/ 2147483646 w 294"/>
                <a:gd name="T9" fmla="*/ 2147483646 h 310"/>
                <a:gd name="T10" fmla="*/ 2147483646 w 294"/>
                <a:gd name="T11" fmla="*/ 2147483646 h 310"/>
                <a:gd name="T12" fmla="*/ 2147483646 w 294"/>
                <a:gd name="T13" fmla="*/ 2147483646 h 310"/>
                <a:gd name="T14" fmla="*/ 2147483646 w 294"/>
                <a:gd name="T15" fmla="*/ 2147483646 h 310"/>
                <a:gd name="T16" fmla="*/ 2147483646 w 294"/>
                <a:gd name="T17" fmla="*/ 2147483646 h 310"/>
                <a:gd name="T18" fmla="*/ 2147483646 w 294"/>
                <a:gd name="T19" fmla="*/ 2147483646 h 310"/>
                <a:gd name="T20" fmla="*/ 0 w 294"/>
                <a:gd name="T21" fmla="*/ 2147483646 h 310"/>
                <a:gd name="T22" fmla="*/ 2147483646 w 294"/>
                <a:gd name="T23" fmla="*/ 2147483646 h 310"/>
                <a:gd name="T24" fmla="*/ 2147483646 w 294"/>
                <a:gd name="T25" fmla="*/ 2147483646 h 310"/>
                <a:gd name="T26" fmla="*/ 0 w 294"/>
                <a:gd name="T27" fmla="*/ 2147483646 h 310"/>
                <a:gd name="T28" fmla="*/ 2147483646 w 294"/>
                <a:gd name="T29" fmla="*/ 2147483646 h 310"/>
                <a:gd name="T30" fmla="*/ 2147483646 w 294"/>
                <a:gd name="T31" fmla="*/ 2147483646 h 310"/>
                <a:gd name="T32" fmla="*/ 2147483646 w 294"/>
                <a:gd name="T33" fmla="*/ 2147483646 h 310"/>
                <a:gd name="T34" fmla="*/ 2147483646 w 294"/>
                <a:gd name="T35" fmla="*/ 2147483646 h 310"/>
                <a:gd name="T36" fmla="*/ 2147483646 w 294"/>
                <a:gd name="T37" fmla="*/ 0 h 310"/>
                <a:gd name="T38" fmla="*/ 2147483646 w 294"/>
                <a:gd name="T39" fmla="*/ 2147483646 h 310"/>
                <a:gd name="T40" fmla="*/ 2147483646 w 294"/>
                <a:gd name="T41" fmla="*/ 2147483646 h 310"/>
                <a:gd name="T42" fmla="*/ 2147483646 w 294"/>
                <a:gd name="T43" fmla="*/ 2147483646 h 310"/>
                <a:gd name="T44" fmla="*/ 2147483646 w 294"/>
                <a:gd name="T45" fmla="*/ 2147483646 h 310"/>
                <a:gd name="T46" fmla="*/ 2147483646 w 294"/>
                <a:gd name="T47" fmla="*/ 2147483646 h 310"/>
                <a:gd name="T48" fmla="*/ 2147483646 w 294"/>
                <a:gd name="T49" fmla="*/ 2147483646 h 310"/>
                <a:gd name="T50" fmla="*/ 2147483646 w 294"/>
                <a:gd name="T51" fmla="*/ 2147483646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4"/>
                <a:gd name="T79" fmla="*/ 0 h 310"/>
                <a:gd name="T80" fmla="*/ 294 w 294"/>
                <a:gd name="T81" fmla="*/ 310 h 3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4" h="310">
                  <a:moveTo>
                    <a:pt x="294" y="119"/>
                  </a:moveTo>
                  <a:lnTo>
                    <a:pt x="252" y="173"/>
                  </a:lnTo>
                  <a:lnTo>
                    <a:pt x="254" y="209"/>
                  </a:lnTo>
                  <a:lnTo>
                    <a:pt x="261" y="234"/>
                  </a:lnTo>
                  <a:lnTo>
                    <a:pt x="243" y="243"/>
                  </a:lnTo>
                  <a:lnTo>
                    <a:pt x="227" y="265"/>
                  </a:lnTo>
                  <a:lnTo>
                    <a:pt x="189" y="274"/>
                  </a:lnTo>
                  <a:lnTo>
                    <a:pt x="178" y="310"/>
                  </a:lnTo>
                  <a:lnTo>
                    <a:pt x="105" y="306"/>
                  </a:lnTo>
                  <a:lnTo>
                    <a:pt x="47" y="295"/>
                  </a:lnTo>
                  <a:lnTo>
                    <a:pt x="0" y="256"/>
                  </a:lnTo>
                  <a:lnTo>
                    <a:pt x="25" y="216"/>
                  </a:lnTo>
                  <a:lnTo>
                    <a:pt x="25" y="176"/>
                  </a:lnTo>
                  <a:lnTo>
                    <a:pt x="0" y="144"/>
                  </a:lnTo>
                  <a:lnTo>
                    <a:pt x="11" y="119"/>
                  </a:lnTo>
                  <a:lnTo>
                    <a:pt x="43" y="101"/>
                  </a:lnTo>
                  <a:lnTo>
                    <a:pt x="65" y="67"/>
                  </a:lnTo>
                  <a:lnTo>
                    <a:pt x="54" y="38"/>
                  </a:lnTo>
                  <a:lnTo>
                    <a:pt x="65" y="0"/>
                  </a:lnTo>
                  <a:lnTo>
                    <a:pt x="105" y="14"/>
                  </a:lnTo>
                  <a:lnTo>
                    <a:pt x="146" y="56"/>
                  </a:lnTo>
                  <a:lnTo>
                    <a:pt x="187" y="99"/>
                  </a:lnTo>
                  <a:lnTo>
                    <a:pt x="213" y="79"/>
                  </a:lnTo>
                  <a:lnTo>
                    <a:pt x="242" y="81"/>
                  </a:lnTo>
                  <a:lnTo>
                    <a:pt x="261" y="86"/>
                  </a:lnTo>
                  <a:lnTo>
                    <a:pt x="294" y="119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356225" y="4116388"/>
              <a:ext cx="292100" cy="285750"/>
            </a:xfrm>
            <a:custGeom>
              <a:avLst/>
              <a:gdLst>
                <a:gd name="T0" fmla="*/ 2147483646 w 184"/>
                <a:gd name="T1" fmla="*/ 2147483646 h 180"/>
                <a:gd name="T2" fmla="*/ 2147483646 w 184"/>
                <a:gd name="T3" fmla="*/ 2147483646 h 180"/>
                <a:gd name="T4" fmla="*/ 2147483646 w 184"/>
                <a:gd name="T5" fmla="*/ 2147483646 h 180"/>
                <a:gd name="T6" fmla="*/ 2147483646 w 184"/>
                <a:gd name="T7" fmla="*/ 2147483646 h 180"/>
                <a:gd name="T8" fmla="*/ 2147483646 w 184"/>
                <a:gd name="T9" fmla="*/ 2147483646 h 180"/>
                <a:gd name="T10" fmla="*/ 2147483646 w 184"/>
                <a:gd name="T11" fmla="*/ 2147483646 h 180"/>
                <a:gd name="T12" fmla="*/ 2147483646 w 184"/>
                <a:gd name="T13" fmla="*/ 2147483646 h 180"/>
                <a:gd name="T14" fmla="*/ 2147483646 w 184"/>
                <a:gd name="T15" fmla="*/ 2147483646 h 180"/>
                <a:gd name="T16" fmla="*/ 2147483646 w 184"/>
                <a:gd name="T17" fmla="*/ 0 h 180"/>
                <a:gd name="T18" fmla="*/ 2147483646 w 184"/>
                <a:gd name="T19" fmla="*/ 2147483646 h 180"/>
                <a:gd name="T20" fmla="*/ 2147483646 w 184"/>
                <a:gd name="T21" fmla="*/ 2147483646 h 180"/>
                <a:gd name="T22" fmla="*/ 2147483646 w 184"/>
                <a:gd name="T23" fmla="*/ 2147483646 h 180"/>
                <a:gd name="T24" fmla="*/ 0 w 184"/>
                <a:gd name="T25" fmla="*/ 2147483646 h 180"/>
                <a:gd name="T26" fmla="*/ 2147483646 w 184"/>
                <a:gd name="T27" fmla="*/ 2147483646 h 180"/>
                <a:gd name="T28" fmla="*/ 2147483646 w 184"/>
                <a:gd name="T29" fmla="*/ 2147483646 h 180"/>
                <a:gd name="T30" fmla="*/ 2147483646 w 184"/>
                <a:gd name="T31" fmla="*/ 2147483646 h 1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4"/>
                <a:gd name="T49" fmla="*/ 0 h 180"/>
                <a:gd name="T50" fmla="*/ 184 w 184"/>
                <a:gd name="T51" fmla="*/ 180 h 1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4" h="180">
                  <a:moveTo>
                    <a:pt x="26" y="180"/>
                  </a:moveTo>
                  <a:lnTo>
                    <a:pt x="54" y="166"/>
                  </a:lnTo>
                  <a:lnTo>
                    <a:pt x="60" y="106"/>
                  </a:lnTo>
                  <a:lnTo>
                    <a:pt x="83" y="88"/>
                  </a:lnTo>
                  <a:lnTo>
                    <a:pt x="130" y="69"/>
                  </a:lnTo>
                  <a:lnTo>
                    <a:pt x="175" y="60"/>
                  </a:lnTo>
                  <a:lnTo>
                    <a:pt x="184" y="20"/>
                  </a:lnTo>
                  <a:lnTo>
                    <a:pt x="177" y="7"/>
                  </a:lnTo>
                  <a:lnTo>
                    <a:pt x="159" y="0"/>
                  </a:lnTo>
                  <a:lnTo>
                    <a:pt x="62" y="4"/>
                  </a:lnTo>
                  <a:lnTo>
                    <a:pt x="18" y="27"/>
                  </a:lnTo>
                  <a:lnTo>
                    <a:pt x="8" y="58"/>
                  </a:lnTo>
                  <a:lnTo>
                    <a:pt x="0" y="97"/>
                  </a:lnTo>
                  <a:lnTo>
                    <a:pt x="8" y="112"/>
                  </a:lnTo>
                  <a:lnTo>
                    <a:pt x="15" y="133"/>
                  </a:lnTo>
                  <a:lnTo>
                    <a:pt x="26" y="18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56225" y="4116388"/>
              <a:ext cx="292100" cy="285750"/>
            </a:xfrm>
            <a:custGeom>
              <a:avLst/>
              <a:gdLst>
                <a:gd name="T0" fmla="*/ 2147483646 w 184"/>
                <a:gd name="T1" fmla="*/ 2147483646 h 180"/>
                <a:gd name="T2" fmla="*/ 2147483646 w 184"/>
                <a:gd name="T3" fmla="*/ 2147483646 h 180"/>
                <a:gd name="T4" fmla="*/ 2147483646 w 184"/>
                <a:gd name="T5" fmla="*/ 2147483646 h 180"/>
                <a:gd name="T6" fmla="*/ 2147483646 w 184"/>
                <a:gd name="T7" fmla="*/ 2147483646 h 180"/>
                <a:gd name="T8" fmla="*/ 2147483646 w 184"/>
                <a:gd name="T9" fmla="*/ 2147483646 h 180"/>
                <a:gd name="T10" fmla="*/ 2147483646 w 184"/>
                <a:gd name="T11" fmla="*/ 2147483646 h 180"/>
                <a:gd name="T12" fmla="*/ 2147483646 w 184"/>
                <a:gd name="T13" fmla="*/ 2147483646 h 180"/>
                <a:gd name="T14" fmla="*/ 2147483646 w 184"/>
                <a:gd name="T15" fmla="*/ 2147483646 h 180"/>
                <a:gd name="T16" fmla="*/ 2147483646 w 184"/>
                <a:gd name="T17" fmla="*/ 0 h 180"/>
                <a:gd name="T18" fmla="*/ 2147483646 w 184"/>
                <a:gd name="T19" fmla="*/ 2147483646 h 180"/>
                <a:gd name="T20" fmla="*/ 2147483646 w 184"/>
                <a:gd name="T21" fmla="*/ 2147483646 h 180"/>
                <a:gd name="T22" fmla="*/ 2147483646 w 184"/>
                <a:gd name="T23" fmla="*/ 2147483646 h 180"/>
                <a:gd name="T24" fmla="*/ 0 w 184"/>
                <a:gd name="T25" fmla="*/ 2147483646 h 180"/>
                <a:gd name="T26" fmla="*/ 2147483646 w 184"/>
                <a:gd name="T27" fmla="*/ 2147483646 h 180"/>
                <a:gd name="T28" fmla="*/ 2147483646 w 184"/>
                <a:gd name="T29" fmla="*/ 2147483646 h 180"/>
                <a:gd name="T30" fmla="*/ 2147483646 w 184"/>
                <a:gd name="T31" fmla="*/ 2147483646 h 1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4"/>
                <a:gd name="T49" fmla="*/ 0 h 180"/>
                <a:gd name="T50" fmla="*/ 184 w 184"/>
                <a:gd name="T51" fmla="*/ 180 h 1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4" h="180">
                  <a:moveTo>
                    <a:pt x="26" y="180"/>
                  </a:moveTo>
                  <a:lnTo>
                    <a:pt x="54" y="166"/>
                  </a:lnTo>
                  <a:lnTo>
                    <a:pt x="60" y="106"/>
                  </a:lnTo>
                  <a:lnTo>
                    <a:pt x="83" y="88"/>
                  </a:lnTo>
                  <a:lnTo>
                    <a:pt x="130" y="69"/>
                  </a:lnTo>
                  <a:lnTo>
                    <a:pt x="175" y="60"/>
                  </a:lnTo>
                  <a:lnTo>
                    <a:pt x="184" y="20"/>
                  </a:lnTo>
                  <a:lnTo>
                    <a:pt x="177" y="7"/>
                  </a:lnTo>
                  <a:lnTo>
                    <a:pt x="159" y="0"/>
                  </a:lnTo>
                  <a:lnTo>
                    <a:pt x="62" y="4"/>
                  </a:lnTo>
                  <a:lnTo>
                    <a:pt x="18" y="27"/>
                  </a:lnTo>
                  <a:lnTo>
                    <a:pt x="8" y="58"/>
                  </a:lnTo>
                  <a:lnTo>
                    <a:pt x="0" y="97"/>
                  </a:lnTo>
                  <a:lnTo>
                    <a:pt x="8" y="112"/>
                  </a:lnTo>
                  <a:lnTo>
                    <a:pt x="15" y="133"/>
                  </a:lnTo>
                  <a:lnTo>
                    <a:pt x="26" y="180"/>
                  </a:lnTo>
                </a:path>
              </a:pathLst>
            </a:custGeom>
            <a:noFill/>
            <a:ln w="11176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487988" y="4208463"/>
              <a:ext cx="163512" cy="128587"/>
            </a:xfrm>
            <a:custGeom>
              <a:avLst/>
              <a:gdLst>
                <a:gd name="T0" fmla="*/ 2147483646 w 103"/>
                <a:gd name="T1" fmla="*/ 0 h 81"/>
                <a:gd name="T2" fmla="*/ 2147483646 w 103"/>
                <a:gd name="T3" fmla="*/ 2147483646 h 81"/>
                <a:gd name="T4" fmla="*/ 0 w 103"/>
                <a:gd name="T5" fmla="*/ 2147483646 h 81"/>
                <a:gd name="T6" fmla="*/ 2147483646 w 103"/>
                <a:gd name="T7" fmla="*/ 2147483646 h 81"/>
                <a:gd name="T8" fmla="*/ 2147483646 w 103"/>
                <a:gd name="T9" fmla="*/ 2147483646 h 81"/>
                <a:gd name="T10" fmla="*/ 2147483646 w 103"/>
                <a:gd name="T11" fmla="*/ 2147483646 h 81"/>
                <a:gd name="T12" fmla="*/ 2147483646 w 103"/>
                <a:gd name="T13" fmla="*/ 2147483646 h 81"/>
                <a:gd name="T14" fmla="*/ 2147483646 w 103"/>
                <a:gd name="T15" fmla="*/ 2147483646 h 81"/>
                <a:gd name="T16" fmla="*/ 2147483646 w 103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81"/>
                <a:gd name="T29" fmla="*/ 103 w 103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81">
                  <a:moveTo>
                    <a:pt x="92" y="0"/>
                  </a:moveTo>
                  <a:lnTo>
                    <a:pt x="47" y="11"/>
                  </a:lnTo>
                  <a:lnTo>
                    <a:pt x="0" y="30"/>
                  </a:lnTo>
                  <a:lnTo>
                    <a:pt x="16" y="61"/>
                  </a:lnTo>
                  <a:lnTo>
                    <a:pt x="33" y="74"/>
                  </a:lnTo>
                  <a:lnTo>
                    <a:pt x="51" y="81"/>
                  </a:lnTo>
                  <a:lnTo>
                    <a:pt x="81" y="63"/>
                  </a:lnTo>
                  <a:lnTo>
                    <a:pt x="103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487988" y="4208463"/>
              <a:ext cx="163512" cy="128587"/>
            </a:xfrm>
            <a:custGeom>
              <a:avLst/>
              <a:gdLst>
                <a:gd name="T0" fmla="*/ 231853666 w 103"/>
                <a:gd name="T1" fmla="*/ 0 h 81"/>
                <a:gd name="T2" fmla="*/ 118446188 w 103"/>
                <a:gd name="T3" fmla="*/ 27720817 h 81"/>
                <a:gd name="T4" fmla="*/ 0 w 103"/>
                <a:gd name="T5" fmla="*/ 75604394 h 81"/>
                <a:gd name="T6" fmla="*/ 40322377 w 103"/>
                <a:gd name="T7" fmla="*/ 153728140 h 81"/>
                <a:gd name="T8" fmla="*/ 83164108 w 103"/>
                <a:gd name="T9" fmla="*/ 186490837 h 81"/>
                <a:gd name="T10" fmla="*/ 128526782 w 103"/>
                <a:gd name="T11" fmla="*/ 204131069 h 81"/>
                <a:gd name="T12" fmla="*/ 204131238 w 103"/>
                <a:gd name="T13" fmla="*/ 158768433 h 81"/>
                <a:gd name="T14" fmla="*/ 259574506 w 103"/>
                <a:gd name="T15" fmla="*/ 73083453 h 81"/>
                <a:gd name="T16" fmla="*/ 231853666 w 103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3"/>
                <a:gd name="T28" fmla="*/ 0 h 81"/>
                <a:gd name="T29" fmla="*/ 103 w 103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3" h="81">
                  <a:moveTo>
                    <a:pt x="92" y="0"/>
                  </a:moveTo>
                  <a:lnTo>
                    <a:pt x="47" y="11"/>
                  </a:lnTo>
                  <a:lnTo>
                    <a:pt x="0" y="30"/>
                  </a:lnTo>
                  <a:lnTo>
                    <a:pt x="16" y="61"/>
                  </a:lnTo>
                  <a:lnTo>
                    <a:pt x="33" y="74"/>
                  </a:lnTo>
                  <a:lnTo>
                    <a:pt x="51" y="81"/>
                  </a:lnTo>
                  <a:lnTo>
                    <a:pt x="81" y="63"/>
                  </a:lnTo>
                  <a:lnTo>
                    <a:pt x="103" y="29"/>
                  </a:lnTo>
                  <a:lnTo>
                    <a:pt x="92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456" descr="Light horizontal"/>
            <p:cNvSpPr>
              <a:spLocks/>
            </p:cNvSpPr>
            <p:nvPr/>
          </p:nvSpPr>
          <p:spPr bwMode="auto">
            <a:xfrm>
              <a:off x="5399088" y="4256088"/>
              <a:ext cx="188912" cy="298450"/>
            </a:xfrm>
            <a:custGeom>
              <a:avLst/>
              <a:gdLst>
                <a:gd name="T0" fmla="*/ 2147483646 w 119"/>
                <a:gd name="T1" fmla="*/ 2147483646 h 188"/>
                <a:gd name="T2" fmla="*/ 2147483646 w 119"/>
                <a:gd name="T3" fmla="*/ 2147483646 h 188"/>
                <a:gd name="T4" fmla="*/ 2147483646 w 119"/>
                <a:gd name="T5" fmla="*/ 2147483646 h 188"/>
                <a:gd name="T6" fmla="*/ 2147483646 w 119"/>
                <a:gd name="T7" fmla="*/ 2147483646 h 188"/>
                <a:gd name="T8" fmla="*/ 2147483646 w 119"/>
                <a:gd name="T9" fmla="*/ 2147483646 h 188"/>
                <a:gd name="T10" fmla="*/ 2147483646 w 119"/>
                <a:gd name="T11" fmla="*/ 2147483646 h 188"/>
                <a:gd name="T12" fmla="*/ 2147483646 w 119"/>
                <a:gd name="T13" fmla="*/ 2147483646 h 188"/>
                <a:gd name="T14" fmla="*/ 2147483646 w 119"/>
                <a:gd name="T15" fmla="*/ 0 h 188"/>
                <a:gd name="T16" fmla="*/ 2147483646 w 119"/>
                <a:gd name="T17" fmla="*/ 2147483646 h 188"/>
                <a:gd name="T18" fmla="*/ 2147483646 w 119"/>
                <a:gd name="T19" fmla="*/ 2147483646 h 188"/>
                <a:gd name="T20" fmla="*/ 0 w 119"/>
                <a:gd name="T21" fmla="*/ 2147483646 h 188"/>
                <a:gd name="T22" fmla="*/ 2147483646 w 119"/>
                <a:gd name="T23" fmla="*/ 2147483646 h 188"/>
                <a:gd name="T24" fmla="*/ 2147483646 w 119"/>
                <a:gd name="T25" fmla="*/ 2147483646 h 188"/>
                <a:gd name="T26" fmla="*/ 2147483646 w 119"/>
                <a:gd name="T27" fmla="*/ 2147483646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88"/>
                <a:gd name="T44" fmla="*/ 119 w 119"/>
                <a:gd name="T45" fmla="*/ 188 h 1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88">
                  <a:moveTo>
                    <a:pt x="94" y="188"/>
                  </a:moveTo>
                  <a:lnTo>
                    <a:pt x="119" y="148"/>
                  </a:lnTo>
                  <a:lnTo>
                    <a:pt x="119" y="108"/>
                  </a:lnTo>
                  <a:lnTo>
                    <a:pt x="94" y="76"/>
                  </a:lnTo>
                  <a:lnTo>
                    <a:pt x="105" y="53"/>
                  </a:lnTo>
                  <a:lnTo>
                    <a:pt x="89" y="44"/>
                  </a:lnTo>
                  <a:lnTo>
                    <a:pt x="72" y="31"/>
                  </a:lnTo>
                  <a:lnTo>
                    <a:pt x="56" y="0"/>
                  </a:lnTo>
                  <a:lnTo>
                    <a:pt x="33" y="18"/>
                  </a:lnTo>
                  <a:lnTo>
                    <a:pt x="27" y="78"/>
                  </a:lnTo>
                  <a:lnTo>
                    <a:pt x="0" y="92"/>
                  </a:lnTo>
                  <a:lnTo>
                    <a:pt x="6" y="144"/>
                  </a:lnTo>
                  <a:lnTo>
                    <a:pt x="27" y="162"/>
                  </a:lnTo>
                  <a:lnTo>
                    <a:pt x="94" y="18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399088" y="4256088"/>
              <a:ext cx="188912" cy="298450"/>
            </a:xfrm>
            <a:custGeom>
              <a:avLst/>
              <a:gdLst>
                <a:gd name="T0" fmla="*/ 2147483646 w 119"/>
                <a:gd name="T1" fmla="*/ 2147483646 h 188"/>
                <a:gd name="T2" fmla="*/ 2147483646 w 119"/>
                <a:gd name="T3" fmla="*/ 2147483646 h 188"/>
                <a:gd name="T4" fmla="*/ 2147483646 w 119"/>
                <a:gd name="T5" fmla="*/ 2147483646 h 188"/>
                <a:gd name="T6" fmla="*/ 2147483646 w 119"/>
                <a:gd name="T7" fmla="*/ 2147483646 h 188"/>
                <a:gd name="T8" fmla="*/ 2147483646 w 119"/>
                <a:gd name="T9" fmla="*/ 2147483646 h 188"/>
                <a:gd name="T10" fmla="*/ 2147483646 w 119"/>
                <a:gd name="T11" fmla="*/ 2147483646 h 188"/>
                <a:gd name="T12" fmla="*/ 2147483646 w 119"/>
                <a:gd name="T13" fmla="*/ 2147483646 h 188"/>
                <a:gd name="T14" fmla="*/ 2147483646 w 119"/>
                <a:gd name="T15" fmla="*/ 0 h 188"/>
                <a:gd name="T16" fmla="*/ 2147483646 w 119"/>
                <a:gd name="T17" fmla="*/ 2147483646 h 188"/>
                <a:gd name="T18" fmla="*/ 2147483646 w 119"/>
                <a:gd name="T19" fmla="*/ 2147483646 h 188"/>
                <a:gd name="T20" fmla="*/ 0 w 119"/>
                <a:gd name="T21" fmla="*/ 2147483646 h 188"/>
                <a:gd name="T22" fmla="*/ 2147483646 w 119"/>
                <a:gd name="T23" fmla="*/ 2147483646 h 188"/>
                <a:gd name="T24" fmla="*/ 2147483646 w 119"/>
                <a:gd name="T25" fmla="*/ 2147483646 h 188"/>
                <a:gd name="T26" fmla="*/ 2147483646 w 119"/>
                <a:gd name="T27" fmla="*/ 2147483646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88"/>
                <a:gd name="T44" fmla="*/ 119 w 119"/>
                <a:gd name="T45" fmla="*/ 188 h 1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88">
                  <a:moveTo>
                    <a:pt x="94" y="188"/>
                  </a:moveTo>
                  <a:lnTo>
                    <a:pt x="119" y="148"/>
                  </a:lnTo>
                  <a:lnTo>
                    <a:pt x="119" y="108"/>
                  </a:lnTo>
                  <a:lnTo>
                    <a:pt x="94" y="76"/>
                  </a:lnTo>
                  <a:lnTo>
                    <a:pt x="105" y="53"/>
                  </a:lnTo>
                  <a:lnTo>
                    <a:pt x="89" y="44"/>
                  </a:lnTo>
                  <a:lnTo>
                    <a:pt x="72" y="31"/>
                  </a:lnTo>
                  <a:lnTo>
                    <a:pt x="56" y="0"/>
                  </a:lnTo>
                  <a:lnTo>
                    <a:pt x="33" y="18"/>
                  </a:lnTo>
                  <a:lnTo>
                    <a:pt x="27" y="78"/>
                  </a:lnTo>
                  <a:lnTo>
                    <a:pt x="0" y="92"/>
                  </a:lnTo>
                  <a:lnTo>
                    <a:pt x="6" y="144"/>
                  </a:lnTo>
                  <a:lnTo>
                    <a:pt x="27" y="162"/>
                  </a:lnTo>
                  <a:lnTo>
                    <a:pt x="94" y="188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334000" y="4748213"/>
              <a:ext cx="303213" cy="520700"/>
            </a:xfrm>
            <a:custGeom>
              <a:avLst/>
              <a:gdLst>
                <a:gd name="T0" fmla="*/ 2147483646 w 191"/>
                <a:gd name="T1" fmla="*/ 2147483646 h 328"/>
                <a:gd name="T2" fmla="*/ 2147483646 w 191"/>
                <a:gd name="T3" fmla="*/ 2147483646 h 328"/>
                <a:gd name="T4" fmla="*/ 2147483646 w 191"/>
                <a:gd name="T5" fmla="*/ 2147483646 h 328"/>
                <a:gd name="T6" fmla="*/ 2147483646 w 191"/>
                <a:gd name="T7" fmla="*/ 2147483646 h 328"/>
                <a:gd name="T8" fmla="*/ 2147483646 w 191"/>
                <a:gd name="T9" fmla="*/ 2147483646 h 328"/>
                <a:gd name="T10" fmla="*/ 0 w 191"/>
                <a:gd name="T11" fmla="*/ 0 h 328"/>
                <a:gd name="T12" fmla="*/ 2147483646 w 191"/>
                <a:gd name="T13" fmla="*/ 2147483646 h 328"/>
                <a:gd name="T14" fmla="*/ 2147483646 w 191"/>
                <a:gd name="T15" fmla="*/ 2147483646 h 328"/>
                <a:gd name="T16" fmla="*/ 2147483646 w 191"/>
                <a:gd name="T17" fmla="*/ 2147483646 h 328"/>
                <a:gd name="T18" fmla="*/ 2147483646 w 191"/>
                <a:gd name="T19" fmla="*/ 2147483646 h 328"/>
                <a:gd name="T20" fmla="*/ 2147483646 w 191"/>
                <a:gd name="T21" fmla="*/ 2147483646 h 328"/>
                <a:gd name="T22" fmla="*/ 2147483646 w 191"/>
                <a:gd name="T23" fmla="*/ 2147483646 h 328"/>
                <a:gd name="T24" fmla="*/ 2147483646 w 191"/>
                <a:gd name="T25" fmla="*/ 2147483646 h 328"/>
                <a:gd name="T26" fmla="*/ 2147483646 w 191"/>
                <a:gd name="T27" fmla="*/ 2147483646 h 328"/>
                <a:gd name="T28" fmla="*/ 2147483646 w 191"/>
                <a:gd name="T29" fmla="*/ 2147483646 h 328"/>
                <a:gd name="T30" fmla="*/ 2147483646 w 191"/>
                <a:gd name="T31" fmla="*/ 2147483646 h 328"/>
                <a:gd name="T32" fmla="*/ 2147483646 w 191"/>
                <a:gd name="T33" fmla="*/ 2147483646 h 328"/>
                <a:gd name="T34" fmla="*/ 2147483646 w 191"/>
                <a:gd name="T35" fmla="*/ 2147483646 h 328"/>
                <a:gd name="T36" fmla="*/ 2147483646 w 191"/>
                <a:gd name="T37" fmla="*/ 2147483646 h 328"/>
                <a:gd name="T38" fmla="*/ 2147483646 w 191"/>
                <a:gd name="T39" fmla="*/ 2147483646 h 328"/>
                <a:gd name="T40" fmla="*/ 2147483646 w 191"/>
                <a:gd name="T41" fmla="*/ 2147483646 h 328"/>
                <a:gd name="T42" fmla="*/ 2147483646 w 191"/>
                <a:gd name="T43" fmla="*/ 2147483646 h 328"/>
                <a:gd name="T44" fmla="*/ 2147483646 w 191"/>
                <a:gd name="T45" fmla="*/ 2147483646 h 3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1"/>
                <a:gd name="T70" fmla="*/ 0 h 328"/>
                <a:gd name="T71" fmla="*/ 191 w 191"/>
                <a:gd name="T72" fmla="*/ 328 h 3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1" h="328">
                  <a:moveTo>
                    <a:pt x="4" y="245"/>
                  </a:moveTo>
                  <a:lnTo>
                    <a:pt x="7" y="166"/>
                  </a:lnTo>
                  <a:lnTo>
                    <a:pt x="22" y="121"/>
                  </a:lnTo>
                  <a:lnTo>
                    <a:pt x="23" y="97"/>
                  </a:lnTo>
                  <a:lnTo>
                    <a:pt x="7" y="60"/>
                  </a:lnTo>
                  <a:lnTo>
                    <a:pt x="0" y="0"/>
                  </a:lnTo>
                  <a:lnTo>
                    <a:pt x="49" y="2"/>
                  </a:lnTo>
                  <a:lnTo>
                    <a:pt x="112" y="20"/>
                  </a:lnTo>
                  <a:lnTo>
                    <a:pt x="148" y="34"/>
                  </a:lnTo>
                  <a:lnTo>
                    <a:pt x="173" y="49"/>
                  </a:lnTo>
                  <a:lnTo>
                    <a:pt x="191" y="70"/>
                  </a:lnTo>
                  <a:lnTo>
                    <a:pt x="177" y="103"/>
                  </a:lnTo>
                  <a:lnTo>
                    <a:pt x="142" y="150"/>
                  </a:lnTo>
                  <a:lnTo>
                    <a:pt x="142" y="178"/>
                  </a:lnTo>
                  <a:lnTo>
                    <a:pt x="146" y="211"/>
                  </a:lnTo>
                  <a:lnTo>
                    <a:pt x="135" y="227"/>
                  </a:lnTo>
                  <a:lnTo>
                    <a:pt x="124" y="245"/>
                  </a:lnTo>
                  <a:lnTo>
                    <a:pt x="104" y="283"/>
                  </a:lnTo>
                  <a:lnTo>
                    <a:pt x="108" y="328"/>
                  </a:lnTo>
                  <a:lnTo>
                    <a:pt x="68" y="323"/>
                  </a:lnTo>
                  <a:lnTo>
                    <a:pt x="56" y="303"/>
                  </a:lnTo>
                  <a:lnTo>
                    <a:pt x="56" y="252"/>
                  </a:lnTo>
                  <a:lnTo>
                    <a:pt x="4" y="24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334000" y="4724400"/>
              <a:ext cx="303213" cy="520700"/>
            </a:xfrm>
            <a:custGeom>
              <a:avLst/>
              <a:gdLst>
                <a:gd name="T0" fmla="*/ 2147483646 w 191"/>
                <a:gd name="T1" fmla="*/ 2147483646 h 328"/>
                <a:gd name="T2" fmla="*/ 2147483646 w 191"/>
                <a:gd name="T3" fmla="*/ 2147483646 h 328"/>
                <a:gd name="T4" fmla="*/ 2147483646 w 191"/>
                <a:gd name="T5" fmla="*/ 2147483646 h 328"/>
                <a:gd name="T6" fmla="*/ 2147483646 w 191"/>
                <a:gd name="T7" fmla="*/ 2147483646 h 328"/>
                <a:gd name="T8" fmla="*/ 2147483646 w 191"/>
                <a:gd name="T9" fmla="*/ 2147483646 h 328"/>
                <a:gd name="T10" fmla="*/ 0 w 191"/>
                <a:gd name="T11" fmla="*/ 0 h 328"/>
                <a:gd name="T12" fmla="*/ 2147483646 w 191"/>
                <a:gd name="T13" fmla="*/ 2147483646 h 328"/>
                <a:gd name="T14" fmla="*/ 2147483646 w 191"/>
                <a:gd name="T15" fmla="*/ 2147483646 h 328"/>
                <a:gd name="T16" fmla="*/ 2147483646 w 191"/>
                <a:gd name="T17" fmla="*/ 2147483646 h 328"/>
                <a:gd name="T18" fmla="*/ 2147483646 w 191"/>
                <a:gd name="T19" fmla="*/ 2147483646 h 328"/>
                <a:gd name="T20" fmla="*/ 2147483646 w 191"/>
                <a:gd name="T21" fmla="*/ 2147483646 h 328"/>
                <a:gd name="T22" fmla="*/ 2147483646 w 191"/>
                <a:gd name="T23" fmla="*/ 2147483646 h 328"/>
                <a:gd name="T24" fmla="*/ 2147483646 w 191"/>
                <a:gd name="T25" fmla="*/ 2147483646 h 328"/>
                <a:gd name="T26" fmla="*/ 2147483646 w 191"/>
                <a:gd name="T27" fmla="*/ 2147483646 h 328"/>
                <a:gd name="T28" fmla="*/ 2147483646 w 191"/>
                <a:gd name="T29" fmla="*/ 2147483646 h 328"/>
                <a:gd name="T30" fmla="*/ 2147483646 w 191"/>
                <a:gd name="T31" fmla="*/ 2147483646 h 328"/>
                <a:gd name="T32" fmla="*/ 2147483646 w 191"/>
                <a:gd name="T33" fmla="*/ 2147483646 h 328"/>
                <a:gd name="T34" fmla="*/ 2147483646 w 191"/>
                <a:gd name="T35" fmla="*/ 2147483646 h 328"/>
                <a:gd name="T36" fmla="*/ 2147483646 w 191"/>
                <a:gd name="T37" fmla="*/ 2147483646 h 328"/>
                <a:gd name="T38" fmla="*/ 2147483646 w 191"/>
                <a:gd name="T39" fmla="*/ 2147483646 h 328"/>
                <a:gd name="T40" fmla="*/ 2147483646 w 191"/>
                <a:gd name="T41" fmla="*/ 2147483646 h 328"/>
                <a:gd name="T42" fmla="*/ 2147483646 w 191"/>
                <a:gd name="T43" fmla="*/ 2147483646 h 328"/>
                <a:gd name="T44" fmla="*/ 2147483646 w 191"/>
                <a:gd name="T45" fmla="*/ 2147483646 h 3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1"/>
                <a:gd name="T70" fmla="*/ 0 h 328"/>
                <a:gd name="T71" fmla="*/ 191 w 191"/>
                <a:gd name="T72" fmla="*/ 328 h 3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1" h="328">
                  <a:moveTo>
                    <a:pt x="4" y="245"/>
                  </a:moveTo>
                  <a:lnTo>
                    <a:pt x="7" y="166"/>
                  </a:lnTo>
                  <a:lnTo>
                    <a:pt x="22" y="121"/>
                  </a:lnTo>
                  <a:lnTo>
                    <a:pt x="23" y="97"/>
                  </a:lnTo>
                  <a:lnTo>
                    <a:pt x="7" y="60"/>
                  </a:lnTo>
                  <a:lnTo>
                    <a:pt x="0" y="0"/>
                  </a:lnTo>
                  <a:lnTo>
                    <a:pt x="49" y="2"/>
                  </a:lnTo>
                  <a:lnTo>
                    <a:pt x="112" y="20"/>
                  </a:lnTo>
                  <a:lnTo>
                    <a:pt x="148" y="34"/>
                  </a:lnTo>
                  <a:lnTo>
                    <a:pt x="173" y="49"/>
                  </a:lnTo>
                  <a:lnTo>
                    <a:pt x="191" y="70"/>
                  </a:lnTo>
                  <a:lnTo>
                    <a:pt x="177" y="103"/>
                  </a:lnTo>
                  <a:lnTo>
                    <a:pt x="142" y="150"/>
                  </a:lnTo>
                  <a:lnTo>
                    <a:pt x="142" y="178"/>
                  </a:lnTo>
                  <a:lnTo>
                    <a:pt x="146" y="211"/>
                  </a:lnTo>
                  <a:lnTo>
                    <a:pt x="135" y="227"/>
                  </a:lnTo>
                  <a:lnTo>
                    <a:pt x="124" y="245"/>
                  </a:lnTo>
                  <a:lnTo>
                    <a:pt x="104" y="283"/>
                  </a:lnTo>
                  <a:lnTo>
                    <a:pt x="108" y="328"/>
                  </a:lnTo>
                  <a:lnTo>
                    <a:pt x="68" y="323"/>
                  </a:lnTo>
                  <a:lnTo>
                    <a:pt x="56" y="303"/>
                  </a:lnTo>
                  <a:lnTo>
                    <a:pt x="56" y="252"/>
                  </a:lnTo>
                  <a:lnTo>
                    <a:pt x="4" y="245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854700" y="4857750"/>
              <a:ext cx="246063" cy="574675"/>
            </a:xfrm>
            <a:custGeom>
              <a:avLst/>
              <a:gdLst>
                <a:gd name="T0" fmla="*/ 2147483646 w 155"/>
                <a:gd name="T1" fmla="*/ 2147483646 h 362"/>
                <a:gd name="T2" fmla="*/ 2147483646 w 155"/>
                <a:gd name="T3" fmla="*/ 2147483646 h 362"/>
                <a:gd name="T4" fmla="*/ 2147483646 w 155"/>
                <a:gd name="T5" fmla="*/ 2147483646 h 362"/>
                <a:gd name="T6" fmla="*/ 2147483646 w 155"/>
                <a:gd name="T7" fmla="*/ 2147483646 h 362"/>
                <a:gd name="T8" fmla="*/ 2147483646 w 155"/>
                <a:gd name="T9" fmla="*/ 2147483646 h 362"/>
                <a:gd name="T10" fmla="*/ 2147483646 w 155"/>
                <a:gd name="T11" fmla="*/ 2147483646 h 362"/>
                <a:gd name="T12" fmla="*/ 2147483646 w 155"/>
                <a:gd name="T13" fmla="*/ 2147483646 h 362"/>
                <a:gd name="T14" fmla="*/ 2147483646 w 155"/>
                <a:gd name="T15" fmla="*/ 2147483646 h 362"/>
                <a:gd name="T16" fmla="*/ 2147483646 w 155"/>
                <a:gd name="T17" fmla="*/ 2147483646 h 362"/>
                <a:gd name="T18" fmla="*/ 2147483646 w 155"/>
                <a:gd name="T19" fmla="*/ 0 h 362"/>
                <a:gd name="T20" fmla="*/ 2147483646 w 155"/>
                <a:gd name="T21" fmla="*/ 2147483646 h 362"/>
                <a:gd name="T22" fmla="*/ 2147483646 w 155"/>
                <a:gd name="T23" fmla="*/ 2147483646 h 362"/>
                <a:gd name="T24" fmla="*/ 2147483646 w 155"/>
                <a:gd name="T25" fmla="*/ 2147483646 h 362"/>
                <a:gd name="T26" fmla="*/ 0 w 155"/>
                <a:gd name="T27" fmla="*/ 2147483646 h 362"/>
                <a:gd name="T28" fmla="*/ 2147483646 w 155"/>
                <a:gd name="T29" fmla="*/ 2147483646 h 362"/>
                <a:gd name="T30" fmla="*/ 2147483646 w 155"/>
                <a:gd name="T31" fmla="*/ 2147483646 h 362"/>
                <a:gd name="T32" fmla="*/ 2147483646 w 155"/>
                <a:gd name="T33" fmla="*/ 2147483646 h 362"/>
                <a:gd name="T34" fmla="*/ 2147483646 w 155"/>
                <a:gd name="T35" fmla="*/ 2147483646 h 362"/>
                <a:gd name="T36" fmla="*/ 2147483646 w 155"/>
                <a:gd name="T37" fmla="*/ 2147483646 h 362"/>
                <a:gd name="T38" fmla="*/ 2147483646 w 155"/>
                <a:gd name="T39" fmla="*/ 2147483646 h 362"/>
                <a:gd name="T40" fmla="*/ 2147483646 w 155"/>
                <a:gd name="T41" fmla="*/ 2147483646 h 3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362"/>
                <a:gd name="T65" fmla="*/ 155 w 155"/>
                <a:gd name="T66" fmla="*/ 362 h 3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362">
                  <a:moveTo>
                    <a:pt x="130" y="362"/>
                  </a:moveTo>
                  <a:lnTo>
                    <a:pt x="133" y="230"/>
                  </a:lnTo>
                  <a:lnTo>
                    <a:pt x="140" y="214"/>
                  </a:lnTo>
                  <a:lnTo>
                    <a:pt x="148" y="191"/>
                  </a:lnTo>
                  <a:lnTo>
                    <a:pt x="131" y="171"/>
                  </a:lnTo>
                  <a:lnTo>
                    <a:pt x="133" y="84"/>
                  </a:lnTo>
                  <a:lnTo>
                    <a:pt x="155" y="55"/>
                  </a:lnTo>
                  <a:lnTo>
                    <a:pt x="142" y="27"/>
                  </a:lnTo>
                  <a:lnTo>
                    <a:pt x="121" y="5"/>
                  </a:lnTo>
                  <a:lnTo>
                    <a:pt x="61" y="0"/>
                  </a:lnTo>
                  <a:lnTo>
                    <a:pt x="52" y="54"/>
                  </a:lnTo>
                  <a:lnTo>
                    <a:pt x="27" y="77"/>
                  </a:lnTo>
                  <a:lnTo>
                    <a:pt x="11" y="131"/>
                  </a:lnTo>
                  <a:lnTo>
                    <a:pt x="0" y="178"/>
                  </a:lnTo>
                  <a:lnTo>
                    <a:pt x="16" y="198"/>
                  </a:lnTo>
                  <a:lnTo>
                    <a:pt x="41" y="203"/>
                  </a:lnTo>
                  <a:lnTo>
                    <a:pt x="63" y="221"/>
                  </a:lnTo>
                  <a:lnTo>
                    <a:pt x="63" y="295"/>
                  </a:lnTo>
                  <a:lnTo>
                    <a:pt x="65" y="338"/>
                  </a:lnTo>
                  <a:lnTo>
                    <a:pt x="95" y="353"/>
                  </a:lnTo>
                  <a:lnTo>
                    <a:pt x="130" y="36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848350" y="4857750"/>
              <a:ext cx="246063" cy="574675"/>
            </a:xfrm>
            <a:custGeom>
              <a:avLst/>
              <a:gdLst>
                <a:gd name="T0" fmla="*/ 327620978 w 155"/>
                <a:gd name="T1" fmla="*/ 912296563 h 362"/>
                <a:gd name="T2" fmla="*/ 335182256 w 155"/>
                <a:gd name="T3" fmla="*/ 579635938 h 362"/>
                <a:gd name="T4" fmla="*/ 352822592 w 155"/>
                <a:gd name="T5" fmla="*/ 539313438 h 362"/>
                <a:gd name="T6" fmla="*/ 372983883 w 155"/>
                <a:gd name="T7" fmla="*/ 481350638 h 362"/>
                <a:gd name="T8" fmla="*/ 330141933 w 155"/>
                <a:gd name="T9" fmla="*/ 430947513 h 362"/>
                <a:gd name="T10" fmla="*/ 335182256 w 155"/>
                <a:gd name="T11" fmla="*/ 211693125 h 362"/>
                <a:gd name="T12" fmla="*/ 390625806 w 155"/>
                <a:gd name="T13" fmla="*/ 138609388 h 362"/>
                <a:gd name="T14" fmla="*/ 357862915 w 155"/>
                <a:gd name="T15" fmla="*/ 68045013 h 362"/>
                <a:gd name="T16" fmla="*/ 304940320 w 155"/>
                <a:gd name="T17" fmla="*/ 12601575 h 362"/>
                <a:gd name="T18" fmla="*/ 153730637 w 155"/>
                <a:gd name="T19" fmla="*/ 0 h 362"/>
                <a:gd name="T20" fmla="*/ 131048391 w 155"/>
                <a:gd name="T21" fmla="*/ 136088438 h 362"/>
                <a:gd name="T22" fmla="*/ 68045151 w 155"/>
                <a:gd name="T23" fmla="*/ 194052825 h 362"/>
                <a:gd name="T24" fmla="*/ 27722569 w 155"/>
                <a:gd name="T25" fmla="*/ 330141263 h 362"/>
                <a:gd name="T26" fmla="*/ 0 w 155"/>
                <a:gd name="T27" fmla="*/ 448587813 h 362"/>
                <a:gd name="T28" fmla="*/ 40322582 w 155"/>
                <a:gd name="T29" fmla="*/ 498990938 h 362"/>
                <a:gd name="T30" fmla="*/ 103327410 w 155"/>
                <a:gd name="T31" fmla="*/ 511592513 h 362"/>
                <a:gd name="T32" fmla="*/ 158770960 w 155"/>
                <a:gd name="T33" fmla="*/ 556955325 h 362"/>
                <a:gd name="T34" fmla="*/ 158770960 w 155"/>
                <a:gd name="T35" fmla="*/ 743446888 h 362"/>
                <a:gd name="T36" fmla="*/ 163811283 w 155"/>
                <a:gd name="T37" fmla="*/ 851812813 h 362"/>
                <a:gd name="T38" fmla="*/ 239416124 w 155"/>
                <a:gd name="T39" fmla="*/ 889615950 h 362"/>
                <a:gd name="T40" fmla="*/ 327620978 w 155"/>
                <a:gd name="T41" fmla="*/ 912296563 h 3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362"/>
                <a:gd name="T65" fmla="*/ 155 w 155"/>
                <a:gd name="T66" fmla="*/ 362 h 3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362">
                  <a:moveTo>
                    <a:pt x="130" y="362"/>
                  </a:moveTo>
                  <a:lnTo>
                    <a:pt x="133" y="230"/>
                  </a:lnTo>
                  <a:lnTo>
                    <a:pt x="140" y="214"/>
                  </a:lnTo>
                  <a:lnTo>
                    <a:pt x="148" y="191"/>
                  </a:lnTo>
                  <a:lnTo>
                    <a:pt x="131" y="171"/>
                  </a:lnTo>
                  <a:lnTo>
                    <a:pt x="133" y="84"/>
                  </a:lnTo>
                  <a:lnTo>
                    <a:pt x="155" y="55"/>
                  </a:lnTo>
                  <a:lnTo>
                    <a:pt x="142" y="27"/>
                  </a:lnTo>
                  <a:lnTo>
                    <a:pt x="121" y="5"/>
                  </a:lnTo>
                  <a:lnTo>
                    <a:pt x="61" y="0"/>
                  </a:lnTo>
                  <a:lnTo>
                    <a:pt x="52" y="54"/>
                  </a:lnTo>
                  <a:lnTo>
                    <a:pt x="27" y="77"/>
                  </a:lnTo>
                  <a:lnTo>
                    <a:pt x="11" y="131"/>
                  </a:lnTo>
                  <a:lnTo>
                    <a:pt x="0" y="178"/>
                  </a:lnTo>
                  <a:lnTo>
                    <a:pt x="16" y="198"/>
                  </a:lnTo>
                  <a:lnTo>
                    <a:pt x="41" y="203"/>
                  </a:lnTo>
                  <a:lnTo>
                    <a:pt x="63" y="221"/>
                  </a:lnTo>
                  <a:lnTo>
                    <a:pt x="63" y="295"/>
                  </a:lnTo>
                  <a:lnTo>
                    <a:pt x="65" y="338"/>
                  </a:lnTo>
                  <a:lnTo>
                    <a:pt x="95" y="353"/>
                  </a:lnTo>
                  <a:lnTo>
                    <a:pt x="130" y="36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499100" y="4808538"/>
              <a:ext cx="452438" cy="471487"/>
            </a:xfrm>
            <a:custGeom>
              <a:avLst/>
              <a:gdLst>
                <a:gd name="T0" fmla="*/ 2147483646 w 285"/>
                <a:gd name="T1" fmla="*/ 2147483646 h 297"/>
                <a:gd name="T2" fmla="*/ 2147483646 w 285"/>
                <a:gd name="T3" fmla="*/ 2147483646 h 297"/>
                <a:gd name="T4" fmla="*/ 2147483646 w 285"/>
                <a:gd name="T5" fmla="*/ 0 h 297"/>
                <a:gd name="T6" fmla="*/ 2147483646 w 285"/>
                <a:gd name="T7" fmla="*/ 2147483646 h 297"/>
                <a:gd name="T8" fmla="*/ 2147483646 w 285"/>
                <a:gd name="T9" fmla="*/ 2147483646 h 297"/>
                <a:gd name="T10" fmla="*/ 2147483646 w 285"/>
                <a:gd name="T11" fmla="*/ 2147483646 h 297"/>
                <a:gd name="T12" fmla="*/ 2147483646 w 285"/>
                <a:gd name="T13" fmla="*/ 2147483646 h 297"/>
                <a:gd name="T14" fmla="*/ 2147483646 w 285"/>
                <a:gd name="T15" fmla="*/ 2147483646 h 297"/>
                <a:gd name="T16" fmla="*/ 2147483646 w 285"/>
                <a:gd name="T17" fmla="*/ 2147483646 h 297"/>
                <a:gd name="T18" fmla="*/ 2147483646 w 285"/>
                <a:gd name="T19" fmla="*/ 2147483646 h 297"/>
                <a:gd name="T20" fmla="*/ 2147483646 w 285"/>
                <a:gd name="T21" fmla="*/ 2147483646 h 297"/>
                <a:gd name="T22" fmla="*/ 2147483646 w 285"/>
                <a:gd name="T23" fmla="*/ 2147483646 h 297"/>
                <a:gd name="T24" fmla="*/ 2147483646 w 285"/>
                <a:gd name="T25" fmla="*/ 2147483646 h 297"/>
                <a:gd name="T26" fmla="*/ 2147483646 w 285"/>
                <a:gd name="T27" fmla="*/ 2147483646 h 297"/>
                <a:gd name="T28" fmla="*/ 0 w 285"/>
                <a:gd name="T29" fmla="*/ 2147483646 h 297"/>
                <a:gd name="T30" fmla="*/ 2147483646 w 285"/>
                <a:gd name="T31" fmla="*/ 2147483646 h 297"/>
                <a:gd name="T32" fmla="*/ 2147483646 w 285"/>
                <a:gd name="T33" fmla="*/ 2147483646 h 297"/>
                <a:gd name="T34" fmla="*/ 2147483646 w 285"/>
                <a:gd name="T35" fmla="*/ 2147483646 h 297"/>
                <a:gd name="T36" fmla="*/ 2147483646 w 285"/>
                <a:gd name="T37" fmla="*/ 2147483646 h 297"/>
                <a:gd name="T38" fmla="*/ 2147483646 w 285"/>
                <a:gd name="T39" fmla="*/ 2147483646 h 297"/>
                <a:gd name="T40" fmla="*/ 2147483646 w 285"/>
                <a:gd name="T41" fmla="*/ 2147483646 h 297"/>
                <a:gd name="T42" fmla="*/ 2147483646 w 285"/>
                <a:gd name="T43" fmla="*/ 2147483646 h 2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5"/>
                <a:gd name="T67" fmla="*/ 0 h 297"/>
                <a:gd name="T68" fmla="*/ 285 w 285"/>
                <a:gd name="T69" fmla="*/ 297 h 2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5" h="297">
                  <a:moveTo>
                    <a:pt x="87" y="32"/>
                  </a:moveTo>
                  <a:lnTo>
                    <a:pt x="186" y="32"/>
                  </a:lnTo>
                  <a:lnTo>
                    <a:pt x="227" y="0"/>
                  </a:lnTo>
                  <a:lnTo>
                    <a:pt x="258" y="7"/>
                  </a:lnTo>
                  <a:lnTo>
                    <a:pt x="285" y="31"/>
                  </a:lnTo>
                  <a:lnTo>
                    <a:pt x="276" y="85"/>
                  </a:lnTo>
                  <a:lnTo>
                    <a:pt x="251" y="108"/>
                  </a:lnTo>
                  <a:lnTo>
                    <a:pt x="235" y="162"/>
                  </a:lnTo>
                  <a:lnTo>
                    <a:pt x="224" y="209"/>
                  </a:lnTo>
                  <a:lnTo>
                    <a:pt x="121" y="268"/>
                  </a:lnTo>
                  <a:lnTo>
                    <a:pt x="94" y="268"/>
                  </a:lnTo>
                  <a:lnTo>
                    <a:pt x="74" y="283"/>
                  </a:lnTo>
                  <a:lnTo>
                    <a:pt x="40" y="297"/>
                  </a:lnTo>
                  <a:lnTo>
                    <a:pt x="4" y="292"/>
                  </a:lnTo>
                  <a:lnTo>
                    <a:pt x="0" y="245"/>
                  </a:lnTo>
                  <a:lnTo>
                    <a:pt x="20" y="207"/>
                  </a:lnTo>
                  <a:lnTo>
                    <a:pt x="31" y="189"/>
                  </a:lnTo>
                  <a:lnTo>
                    <a:pt x="42" y="173"/>
                  </a:lnTo>
                  <a:lnTo>
                    <a:pt x="38" y="140"/>
                  </a:lnTo>
                  <a:lnTo>
                    <a:pt x="38" y="112"/>
                  </a:lnTo>
                  <a:lnTo>
                    <a:pt x="73" y="65"/>
                  </a:lnTo>
                  <a:lnTo>
                    <a:pt x="87" y="3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499100" y="4808538"/>
              <a:ext cx="452438" cy="471487"/>
            </a:xfrm>
            <a:custGeom>
              <a:avLst/>
              <a:gdLst>
                <a:gd name="T0" fmla="*/ 138113 w 285"/>
                <a:gd name="T1" fmla="*/ 50800 h 297"/>
                <a:gd name="T2" fmla="*/ 295275 w 285"/>
                <a:gd name="T3" fmla="*/ 50800 h 297"/>
                <a:gd name="T4" fmla="*/ 360363 w 285"/>
                <a:gd name="T5" fmla="*/ 0 h 297"/>
                <a:gd name="T6" fmla="*/ 409575 w 285"/>
                <a:gd name="T7" fmla="*/ 11112 h 297"/>
                <a:gd name="T8" fmla="*/ 452438 w 285"/>
                <a:gd name="T9" fmla="*/ 49212 h 297"/>
                <a:gd name="T10" fmla="*/ 438150 w 285"/>
                <a:gd name="T11" fmla="*/ 134937 h 297"/>
                <a:gd name="T12" fmla="*/ 398463 w 285"/>
                <a:gd name="T13" fmla="*/ 171450 h 297"/>
                <a:gd name="T14" fmla="*/ 373063 w 285"/>
                <a:gd name="T15" fmla="*/ 257175 h 297"/>
                <a:gd name="T16" fmla="*/ 355600 w 285"/>
                <a:gd name="T17" fmla="*/ 331787 h 297"/>
                <a:gd name="T18" fmla="*/ 192088 w 285"/>
                <a:gd name="T19" fmla="*/ 425450 h 297"/>
                <a:gd name="T20" fmla="*/ 149225 w 285"/>
                <a:gd name="T21" fmla="*/ 425450 h 297"/>
                <a:gd name="T22" fmla="*/ 117475 w 285"/>
                <a:gd name="T23" fmla="*/ 449262 h 297"/>
                <a:gd name="T24" fmla="*/ 63500 w 285"/>
                <a:gd name="T25" fmla="*/ 471487 h 297"/>
                <a:gd name="T26" fmla="*/ 6350 w 285"/>
                <a:gd name="T27" fmla="*/ 463550 h 297"/>
                <a:gd name="T28" fmla="*/ 0 w 285"/>
                <a:gd name="T29" fmla="*/ 388937 h 297"/>
                <a:gd name="T30" fmla="*/ 31750 w 285"/>
                <a:gd name="T31" fmla="*/ 328612 h 297"/>
                <a:gd name="T32" fmla="*/ 49213 w 285"/>
                <a:gd name="T33" fmla="*/ 300037 h 297"/>
                <a:gd name="T34" fmla="*/ 66675 w 285"/>
                <a:gd name="T35" fmla="*/ 274637 h 297"/>
                <a:gd name="T36" fmla="*/ 60325 w 285"/>
                <a:gd name="T37" fmla="*/ 222250 h 297"/>
                <a:gd name="T38" fmla="*/ 60325 w 285"/>
                <a:gd name="T39" fmla="*/ 177800 h 297"/>
                <a:gd name="T40" fmla="*/ 115888 w 285"/>
                <a:gd name="T41" fmla="*/ 103187 h 297"/>
                <a:gd name="T42" fmla="*/ 138113 w 285"/>
                <a:gd name="T43" fmla="*/ 50800 h 2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5"/>
                <a:gd name="T67" fmla="*/ 0 h 297"/>
                <a:gd name="T68" fmla="*/ 285 w 285"/>
                <a:gd name="T69" fmla="*/ 297 h 2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5" h="297">
                  <a:moveTo>
                    <a:pt x="87" y="32"/>
                  </a:moveTo>
                  <a:lnTo>
                    <a:pt x="186" y="32"/>
                  </a:lnTo>
                  <a:lnTo>
                    <a:pt x="227" y="0"/>
                  </a:lnTo>
                  <a:lnTo>
                    <a:pt x="258" y="7"/>
                  </a:lnTo>
                  <a:lnTo>
                    <a:pt x="285" y="31"/>
                  </a:lnTo>
                  <a:lnTo>
                    <a:pt x="276" y="85"/>
                  </a:lnTo>
                  <a:lnTo>
                    <a:pt x="251" y="108"/>
                  </a:lnTo>
                  <a:lnTo>
                    <a:pt x="235" y="162"/>
                  </a:lnTo>
                  <a:lnTo>
                    <a:pt x="224" y="209"/>
                  </a:lnTo>
                  <a:lnTo>
                    <a:pt x="121" y="268"/>
                  </a:lnTo>
                  <a:lnTo>
                    <a:pt x="94" y="268"/>
                  </a:lnTo>
                  <a:lnTo>
                    <a:pt x="74" y="283"/>
                  </a:lnTo>
                  <a:lnTo>
                    <a:pt x="40" y="297"/>
                  </a:lnTo>
                  <a:lnTo>
                    <a:pt x="4" y="292"/>
                  </a:lnTo>
                  <a:lnTo>
                    <a:pt x="0" y="245"/>
                  </a:lnTo>
                  <a:lnTo>
                    <a:pt x="20" y="207"/>
                  </a:lnTo>
                  <a:lnTo>
                    <a:pt x="31" y="189"/>
                  </a:lnTo>
                  <a:lnTo>
                    <a:pt x="42" y="173"/>
                  </a:lnTo>
                  <a:lnTo>
                    <a:pt x="38" y="140"/>
                  </a:lnTo>
                  <a:lnTo>
                    <a:pt x="38" y="112"/>
                  </a:lnTo>
                  <a:lnTo>
                    <a:pt x="73" y="65"/>
                  </a:lnTo>
                  <a:lnTo>
                    <a:pt x="87" y="3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061075" y="4945063"/>
              <a:ext cx="346075" cy="531812"/>
            </a:xfrm>
            <a:custGeom>
              <a:avLst/>
              <a:gdLst>
                <a:gd name="T0" fmla="*/ 2147483646 w 218"/>
                <a:gd name="T1" fmla="*/ 2147483646 h 335"/>
                <a:gd name="T2" fmla="*/ 2147483646 w 218"/>
                <a:gd name="T3" fmla="*/ 2147483646 h 335"/>
                <a:gd name="T4" fmla="*/ 2147483646 w 218"/>
                <a:gd name="T5" fmla="*/ 2147483646 h 335"/>
                <a:gd name="T6" fmla="*/ 2147483646 w 218"/>
                <a:gd name="T7" fmla="*/ 2147483646 h 335"/>
                <a:gd name="T8" fmla="*/ 2147483646 w 218"/>
                <a:gd name="T9" fmla="*/ 2147483646 h 335"/>
                <a:gd name="T10" fmla="*/ 2147483646 w 218"/>
                <a:gd name="T11" fmla="*/ 2147483646 h 335"/>
                <a:gd name="T12" fmla="*/ 2147483646 w 218"/>
                <a:gd name="T13" fmla="*/ 2147483646 h 335"/>
                <a:gd name="T14" fmla="*/ 2147483646 w 218"/>
                <a:gd name="T15" fmla="*/ 2147483646 h 335"/>
                <a:gd name="T16" fmla="*/ 2147483646 w 218"/>
                <a:gd name="T17" fmla="*/ 2147483646 h 335"/>
                <a:gd name="T18" fmla="*/ 2147483646 w 218"/>
                <a:gd name="T19" fmla="*/ 2147483646 h 335"/>
                <a:gd name="T20" fmla="*/ 2147483646 w 218"/>
                <a:gd name="T21" fmla="*/ 2147483646 h 335"/>
                <a:gd name="T22" fmla="*/ 2147483646 w 218"/>
                <a:gd name="T23" fmla="*/ 2147483646 h 335"/>
                <a:gd name="T24" fmla="*/ 2147483646 w 218"/>
                <a:gd name="T25" fmla="*/ 2147483646 h 335"/>
                <a:gd name="T26" fmla="*/ 2147483646 w 218"/>
                <a:gd name="T27" fmla="*/ 0 h 335"/>
                <a:gd name="T28" fmla="*/ 2147483646 w 218"/>
                <a:gd name="T29" fmla="*/ 2147483646 h 335"/>
                <a:gd name="T30" fmla="*/ 2147483646 w 218"/>
                <a:gd name="T31" fmla="*/ 2147483646 h 335"/>
                <a:gd name="T32" fmla="*/ 2147483646 w 218"/>
                <a:gd name="T33" fmla="*/ 2147483646 h 335"/>
                <a:gd name="T34" fmla="*/ 2147483646 w 218"/>
                <a:gd name="T35" fmla="*/ 2147483646 h 335"/>
                <a:gd name="T36" fmla="*/ 2147483646 w 218"/>
                <a:gd name="T37" fmla="*/ 2147483646 h 335"/>
                <a:gd name="T38" fmla="*/ 0 w 218"/>
                <a:gd name="T39" fmla="*/ 2147483646 h 335"/>
                <a:gd name="T40" fmla="*/ 2147483646 w 218"/>
                <a:gd name="T41" fmla="*/ 2147483646 h 335"/>
                <a:gd name="T42" fmla="*/ 2147483646 w 218"/>
                <a:gd name="T43" fmla="*/ 2147483646 h 335"/>
                <a:gd name="T44" fmla="*/ 2147483646 w 218"/>
                <a:gd name="T45" fmla="*/ 2147483646 h 335"/>
                <a:gd name="T46" fmla="*/ 2147483646 w 218"/>
                <a:gd name="T47" fmla="*/ 2147483646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8"/>
                <a:gd name="T73" fmla="*/ 0 h 335"/>
                <a:gd name="T74" fmla="*/ 218 w 218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8" h="335">
                  <a:moveTo>
                    <a:pt x="165" y="281"/>
                  </a:moveTo>
                  <a:lnTo>
                    <a:pt x="167" y="226"/>
                  </a:lnTo>
                  <a:lnTo>
                    <a:pt x="149" y="200"/>
                  </a:lnTo>
                  <a:lnTo>
                    <a:pt x="149" y="175"/>
                  </a:lnTo>
                  <a:lnTo>
                    <a:pt x="149" y="152"/>
                  </a:lnTo>
                  <a:lnTo>
                    <a:pt x="142" y="134"/>
                  </a:lnTo>
                  <a:lnTo>
                    <a:pt x="144" y="121"/>
                  </a:lnTo>
                  <a:lnTo>
                    <a:pt x="158" y="109"/>
                  </a:lnTo>
                  <a:lnTo>
                    <a:pt x="178" y="116"/>
                  </a:lnTo>
                  <a:lnTo>
                    <a:pt x="218" y="98"/>
                  </a:lnTo>
                  <a:lnTo>
                    <a:pt x="174" y="73"/>
                  </a:lnTo>
                  <a:lnTo>
                    <a:pt x="146" y="49"/>
                  </a:lnTo>
                  <a:lnTo>
                    <a:pt x="52" y="22"/>
                  </a:lnTo>
                  <a:lnTo>
                    <a:pt x="23" y="0"/>
                  </a:lnTo>
                  <a:lnTo>
                    <a:pt x="3" y="29"/>
                  </a:lnTo>
                  <a:lnTo>
                    <a:pt x="1" y="116"/>
                  </a:lnTo>
                  <a:lnTo>
                    <a:pt x="18" y="136"/>
                  </a:lnTo>
                  <a:lnTo>
                    <a:pt x="10" y="159"/>
                  </a:lnTo>
                  <a:lnTo>
                    <a:pt x="3" y="175"/>
                  </a:lnTo>
                  <a:lnTo>
                    <a:pt x="0" y="307"/>
                  </a:lnTo>
                  <a:lnTo>
                    <a:pt x="28" y="335"/>
                  </a:lnTo>
                  <a:lnTo>
                    <a:pt x="82" y="292"/>
                  </a:lnTo>
                  <a:lnTo>
                    <a:pt x="126" y="276"/>
                  </a:lnTo>
                  <a:lnTo>
                    <a:pt x="165" y="28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6061075" y="4945063"/>
              <a:ext cx="346075" cy="531812"/>
            </a:xfrm>
            <a:custGeom>
              <a:avLst/>
              <a:gdLst>
                <a:gd name="T0" fmla="*/ 415826575 w 218"/>
                <a:gd name="T1" fmla="*/ 708162447 h 335"/>
                <a:gd name="T2" fmla="*/ 420866888 w 218"/>
                <a:gd name="T3" fmla="*/ 569554777 h 335"/>
                <a:gd name="T4" fmla="*/ 375504075 w 218"/>
                <a:gd name="T5" fmla="*/ 504030776 h 335"/>
                <a:gd name="T6" fmla="*/ 375504075 w 218"/>
                <a:gd name="T7" fmla="*/ 441026135 h 335"/>
                <a:gd name="T8" fmla="*/ 375504075 w 218"/>
                <a:gd name="T9" fmla="*/ 383063390 h 335"/>
                <a:gd name="T10" fmla="*/ 357862188 w 218"/>
                <a:gd name="T11" fmla="*/ 337700620 h 335"/>
                <a:gd name="T12" fmla="*/ 362902500 w 218"/>
                <a:gd name="T13" fmla="*/ 304937826 h 335"/>
                <a:gd name="T14" fmla="*/ 398184688 w 218"/>
                <a:gd name="T15" fmla="*/ 274695979 h 335"/>
                <a:gd name="T16" fmla="*/ 448587813 w 218"/>
                <a:gd name="T17" fmla="*/ 292337850 h 335"/>
                <a:gd name="T18" fmla="*/ 549394063 w 218"/>
                <a:gd name="T19" fmla="*/ 246975080 h 335"/>
                <a:gd name="T20" fmla="*/ 438507188 w 218"/>
                <a:gd name="T21" fmla="*/ 183970440 h 335"/>
                <a:gd name="T22" fmla="*/ 367942813 w 218"/>
                <a:gd name="T23" fmla="*/ 123486746 h 335"/>
                <a:gd name="T24" fmla="*/ 131048125 w 218"/>
                <a:gd name="T25" fmla="*/ 55443385 h 335"/>
                <a:gd name="T26" fmla="*/ 57964388 w 218"/>
                <a:gd name="T27" fmla="*/ 0 h 335"/>
                <a:gd name="T28" fmla="*/ 7561263 w 218"/>
                <a:gd name="T29" fmla="*/ 73083669 h 335"/>
                <a:gd name="T30" fmla="*/ 2520950 w 218"/>
                <a:gd name="T31" fmla="*/ 292337850 h 335"/>
                <a:gd name="T32" fmla="*/ 45362813 w 218"/>
                <a:gd name="T33" fmla="*/ 342740928 h 335"/>
                <a:gd name="T34" fmla="*/ 25201563 w 218"/>
                <a:gd name="T35" fmla="*/ 400703673 h 335"/>
                <a:gd name="T36" fmla="*/ 7561263 w 218"/>
                <a:gd name="T37" fmla="*/ 441026135 h 335"/>
                <a:gd name="T38" fmla="*/ 0 w 218"/>
                <a:gd name="T39" fmla="*/ 773686448 h 335"/>
                <a:gd name="T40" fmla="*/ 70564375 w 218"/>
                <a:gd name="T41" fmla="*/ 844250756 h 335"/>
                <a:gd name="T42" fmla="*/ 206652813 w 218"/>
                <a:gd name="T43" fmla="*/ 735884933 h 335"/>
                <a:gd name="T44" fmla="*/ 317539688 w 218"/>
                <a:gd name="T45" fmla="*/ 695562471 h 335"/>
                <a:gd name="T46" fmla="*/ 415826575 w 218"/>
                <a:gd name="T47" fmla="*/ 708162447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8"/>
                <a:gd name="T73" fmla="*/ 0 h 335"/>
                <a:gd name="T74" fmla="*/ 218 w 218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8" h="335">
                  <a:moveTo>
                    <a:pt x="165" y="281"/>
                  </a:moveTo>
                  <a:lnTo>
                    <a:pt x="167" y="226"/>
                  </a:lnTo>
                  <a:lnTo>
                    <a:pt x="149" y="200"/>
                  </a:lnTo>
                  <a:lnTo>
                    <a:pt x="149" y="175"/>
                  </a:lnTo>
                  <a:lnTo>
                    <a:pt x="149" y="152"/>
                  </a:lnTo>
                  <a:lnTo>
                    <a:pt x="142" y="134"/>
                  </a:lnTo>
                  <a:lnTo>
                    <a:pt x="144" y="121"/>
                  </a:lnTo>
                  <a:lnTo>
                    <a:pt x="158" y="109"/>
                  </a:lnTo>
                  <a:lnTo>
                    <a:pt x="178" y="116"/>
                  </a:lnTo>
                  <a:lnTo>
                    <a:pt x="218" y="98"/>
                  </a:lnTo>
                  <a:lnTo>
                    <a:pt x="174" y="73"/>
                  </a:lnTo>
                  <a:lnTo>
                    <a:pt x="146" y="49"/>
                  </a:lnTo>
                  <a:lnTo>
                    <a:pt x="52" y="22"/>
                  </a:lnTo>
                  <a:lnTo>
                    <a:pt x="23" y="0"/>
                  </a:lnTo>
                  <a:lnTo>
                    <a:pt x="3" y="29"/>
                  </a:lnTo>
                  <a:lnTo>
                    <a:pt x="1" y="116"/>
                  </a:lnTo>
                  <a:lnTo>
                    <a:pt x="18" y="136"/>
                  </a:lnTo>
                  <a:lnTo>
                    <a:pt x="10" y="159"/>
                  </a:lnTo>
                  <a:lnTo>
                    <a:pt x="3" y="175"/>
                  </a:lnTo>
                  <a:lnTo>
                    <a:pt x="0" y="307"/>
                  </a:lnTo>
                  <a:lnTo>
                    <a:pt x="28" y="335"/>
                  </a:lnTo>
                  <a:lnTo>
                    <a:pt x="82" y="292"/>
                  </a:lnTo>
                  <a:lnTo>
                    <a:pt x="126" y="276"/>
                  </a:lnTo>
                  <a:lnTo>
                    <a:pt x="165" y="28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6286500" y="5060950"/>
              <a:ext cx="500063" cy="460375"/>
            </a:xfrm>
            <a:custGeom>
              <a:avLst/>
              <a:gdLst>
                <a:gd name="T0" fmla="*/ 2147483646 w 315"/>
                <a:gd name="T1" fmla="*/ 2147483646 h 290"/>
                <a:gd name="T2" fmla="*/ 2147483646 w 315"/>
                <a:gd name="T3" fmla="*/ 2147483646 h 290"/>
                <a:gd name="T4" fmla="*/ 2147483646 w 315"/>
                <a:gd name="T5" fmla="*/ 2147483646 h 290"/>
                <a:gd name="T6" fmla="*/ 2147483646 w 315"/>
                <a:gd name="T7" fmla="*/ 2147483646 h 290"/>
                <a:gd name="T8" fmla="*/ 0 w 315"/>
                <a:gd name="T9" fmla="*/ 2147483646 h 290"/>
                <a:gd name="T10" fmla="*/ 2147483646 w 315"/>
                <a:gd name="T11" fmla="*/ 2147483646 h 290"/>
                <a:gd name="T12" fmla="*/ 2147483646 w 315"/>
                <a:gd name="T13" fmla="*/ 2147483646 h 290"/>
                <a:gd name="T14" fmla="*/ 2147483646 w 315"/>
                <a:gd name="T15" fmla="*/ 2147483646 h 290"/>
                <a:gd name="T16" fmla="*/ 2147483646 w 315"/>
                <a:gd name="T17" fmla="*/ 2147483646 h 290"/>
                <a:gd name="T18" fmla="*/ 2147483646 w 315"/>
                <a:gd name="T19" fmla="*/ 2147483646 h 290"/>
                <a:gd name="T20" fmla="*/ 2147483646 w 315"/>
                <a:gd name="T21" fmla="*/ 2147483646 h 290"/>
                <a:gd name="T22" fmla="*/ 2147483646 w 315"/>
                <a:gd name="T23" fmla="*/ 2147483646 h 290"/>
                <a:gd name="T24" fmla="*/ 2147483646 w 315"/>
                <a:gd name="T25" fmla="*/ 2147483646 h 290"/>
                <a:gd name="T26" fmla="*/ 2147483646 w 315"/>
                <a:gd name="T27" fmla="*/ 2147483646 h 290"/>
                <a:gd name="T28" fmla="*/ 2147483646 w 315"/>
                <a:gd name="T29" fmla="*/ 2147483646 h 290"/>
                <a:gd name="T30" fmla="*/ 2147483646 w 315"/>
                <a:gd name="T31" fmla="*/ 2147483646 h 290"/>
                <a:gd name="T32" fmla="*/ 2147483646 w 315"/>
                <a:gd name="T33" fmla="*/ 2147483646 h 290"/>
                <a:gd name="T34" fmla="*/ 2147483646 w 315"/>
                <a:gd name="T35" fmla="*/ 2147483646 h 290"/>
                <a:gd name="T36" fmla="*/ 2147483646 w 315"/>
                <a:gd name="T37" fmla="*/ 2147483646 h 290"/>
                <a:gd name="T38" fmla="*/ 2147483646 w 315"/>
                <a:gd name="T39" fmla="*/ 2147483646 h 290"/>
                <a:gd name="T40" fmla="*/ 2147483646 w 315"/>
                <a:gd name="T41" fmla="*/ 2147483646 h 290"/>
                <a:gd name="T42" fmla="*/ 2147483646 w 315"/>
                <a:gd name="T43" fmla="*/ 2147483646 h 290"/>
                <a:gd name="T44" fmla="*/ 2147483646 w 315"/>
                <a:gd name="T45" fmla="*/ 2147483646 h 290"/>
                <a:gd name="T46" fmla="*/ 2147483646 w 315"/>
                <a:gd name="T47" fmla="*/ 2147483646 h 290"/>
                <a:gd name="T48" fmla="*/ 2147483646 w 315"/>
                <a:gd name="T49" fmla="*/ 0 h 290"/>
                <a:gd name="T50" fmla="*/ 2147483646 w 315"/>
                <a:gd name="T51" fmla="*/ 2147483646 h 2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5"/>
                <a:gd name="T79" fmla="*/ 0 h 290"/>
                <a:gd name="T80" fmla="*/ 315 w 315"/>
                <a:gd name="T81" fmla="*/ 290 h 2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5" h="290">
                  <a:moveTo>
                    <a:pt x="76" y="23"/>
                  </a:moveTo>
                  <a:lnTo>
                    <a:pt x="36" y="43"/>
                  </a:lnTo>
                  <a:lnTo>
                    <a:pt x="16" y="36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7" y="79"/>
                  </a:lnTo>
                  <a:lnTo>
                    <a:pt x="7" y="102"/>
                  </a:lnTo>
                  <a:lnTo>
                    <a:pt x="7" y="127"/>
                  </a:lnTo>
                  <a:lnTo>
                    <a:pt x="25" y="153"/>
                  </a:lnTo>
                  <a:lnTo>
                    <a:pt x="23" y="208"/>
                  </a:lnTo>
                  <a:lnTo>
                    <a:pt x="49" y="228"/>
                  </a:lnTo>
                  <a:lnTo>
                    <a:pt x="88" y="234"/>
                  </a:lnTo>
                  <a:lnTo>
                    <a:pt x="95" y="248"/>
                  </a:lnTo>
                  <a:lnTo>
                    <a:pt x="115" y="248"/>
                  </a:lnTo>
                  <a:lnTo>
                    <a:pt x="126" y="230"/>
                  </a:lnTo>
                  <a:lnTo>
                    <a:pt x="184" y="239"/>
                  </a:lnTo>
                  <a:lnTo>
                    <a:pt x="223" y="264"/>
                  </a:lnTo>
                  <a:lnTo>
                    <a:pt x="263" y="272"/>
                  </a:lnTo>
                  <a:lnTo>
                    <a:pt x="301" y="290"/>
                  </a:lnTo>
                  <a:lnTo>
                    <a:pt x="308" y="158"/>
                  </a:lnTo>
                  <a:lnTo>
                    <a:pt x="313" y="126"/>
                  </a:lnTo>
                  <a:lnTo>
                    <a:pt x="315" y="48"/>
                  </a:lnTo>
                  <a:lnTo>
                    <a:pt x="223" y="37"/>
                  </a:lnTo>
                  <a:lnTo>
                    <a:pt x="173" y="27"/>
                  </a:lnTo>
                  <a:lnTo>
                    <a:pt x="130" y="0"/>
                  </a:lnTo>
                  <a:lnTo>
                    <a:pt x="76" y="2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6286500" y="5060950"/>
              <a:ext cx="500063" cy="460375"/>
            </a:xfrm>
            <a:custGeom>
              <a:avLst/>
              <a:gdLst>
                <a:gd name="T0" fmla="*/ 2147483646 w 315"/>
                <a:gd name="T1" fmla="*/ 2147483646 h 290"/>
                <a:gd name="T2" fmla="*/ 2147483646 w 315"/>
                <a:gd name="T3" fmla="*/ 2147483646 h 290"/>
                <a:gd name="T4" fmla="*/ 2147483646 w 315"/>
                <a:gd name="T5" fmla="*/ 2147483646 h 290"/>
                <a:gd name="T6" fmla="*/ 2147483646 w 315"/>
                <a:gd name="T7" fmla="*/ 2147483646 h 290"/>
                <a:gd name="T8" fmla="*/ 0 w 315"/>
                <a:gd name="T9" fmla="*/ 2147483646 h 290"/>
                <a:gd name="T10" fmla="*/ 2147483646 w 315"/>
                <a:gd name="T11" fmla="*/ 2147483646 h 290"/>
                <a:gd name="T12" fmla="*/ 2147483646 w 315"/>
                <a:gd name="T13" fmla="*/ 2147483646 h 290"/>
                <a:gd name="T14" fmla="*/ 2147483646 w 315"/>
                <a:gd name="T15" fmla="*/ 2147483646 h 290"/>
                <a:gd name="T16" fmla="*/ 2147483646 w 315"/>
                <a:gd name="T17" fmla="*/ 2147483646 h 290"/>
                <a:gd name="T18" fmla="*/ 2147483646 w 315"/>
                <a:gd name="T19" fmla="*/ 2147483646 h 290"/>
                <a:gd name="T20" fmla="*/ 2147483646 w 315"/>
                <a:gd name="T21" fmla="*/ 2147483646 h 290"/>
                <a:gd name="T22" fmla="*/ 2147483646 w 315"/>
                <a:gd name="T23" fmla="*/ 2147483646 h 290"/>
                <a:gd name="T24" fmla="*/ 2147483646 w 315"/>
                <a:gd name="T25" fmla="*/ 2147483646 h 290"/>
                <a:gd name="T26" fmla="*/ 2147483646 w 315"/>
                <a:gd name="T27" fmla="*/ 2147483646 h 290"/>
                <a:gd name="T28" fmla="*/ 2147483646 w 315"/>
                <a:gd name="T29" fmla="*/ 2147483646 h 290"/>
                <a:gd name="T30" fmla="*/ 2147483646 w 315"/>
                <a:gd name="T31" fmla="*/ 2147483646 h 290"/>
                <a:gd name="T32" fmla="*/ 2147483646 w 315"/>
                <a:gd name="T33" fmla="*/ 2147483646 h 290"/>
                <a:gd name="T34" fmla="*/ 2147483646 w 315"/>
                <a:gd name="T35" fmla="*/ 2147483646 h 290"/>
                <a:gd name="T36" fmla="*/ 2147483646 w 315"/>
                <a:gd name="T37" fmla="*/ 2147483646 h 290"/>
                <a:gd name="T38" fmla="*/ 2147483646 w 315"/>
                <a:gd name="T39" fmla="*/ 2147483646 h 290"/>
                <a:gd name="T40" fmla="*/ 2147483646 w 315"/>
                <a:gd name="T41" fmla="*/ 2147483646 h 290"/>
                <a:gd name="T42" fmla="*/ 2147483646 w 315"/>
                <a:gd name="T43" fmla="*/ 2147483646 h 290"/>
                <a:gd name="T44" fmla="*/ 2147483646 w 315"/>
                <a:gd name="T45" fmla="*/ 2147483646 h 290"/>
                <a:gd name="T46" fmla="*/ 2147483646 w 315"/>
                <a:gd name="T47" fmla="*/ 2147483646 h 290"/>
                <a:gd name="T48" fmla="*/ 2147483646 w 315"/>
                <a:gd name="T49" fmla="*/ 0 h 290"/>
                <a:gd name="T50" fmla="*/ 2147483646 w 315"/>
                <a:gd name="T51" fmla="*/ 2147483646 h 2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5"/>
                <a:gd name="T79" fmla="*/ 0 h 290"/>
                <a:gd name="T80" fmla="*/ 315 w 315"/>
                <a:gd name="T81" fmla="*/ 290 h 2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5" h="290">
                  <a:moveTo>
                    <a:pt x="76" y="23"/>
                  </a:moveTo>
                  <a:lnTo>
                    <a:pt x="36" y="43"/>
                  </a:lnTo>
                  <a:lnTo>
                    <a:pt x="16" y="36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7" y="79"/>
                  </a:lnTo>
                  <a:lnTo>
                    <a:pt x="7" y="102"/>
                  </a:lnTo>
                  <a:lnTo>
                    <a:pt x="7" y="127"/>
                  </a:lnTo>
                  <a:lnTo>
                    <a:pt x="25" y="153"/>
                  </a:lnTo>
                  <a:lnTo>
                    <a:pt x="23" y="208"/>
                  </a:lnTo>
                  <a:lnTo>
                    <a:pt x="49" y="228"/>
                  </a:lnTo>
                  <a:lnTo>
                    <a:pt x="88" y="234"/>
                  </a:lnTo>
                  <a:lnTo>
                    <a:pt x="95" y="248"/>
                  </a:lnTo>
                  <a:lnTo>
                    <a:pt x="115" y="248"/>
                  </a:lnTo>
                  <a:lnTo>
                    <a:pt x="126" y="230"/>
                  </a:lnTo>
                  <a:lnTo>
                    <a:pt x="184" y="239"/>
                  </a:lnTo>
                  <a:lnTo>
                    <a:pt x="223" y="264"/>
                  </a:lnTo>
                  <a:lnTo>
                    <a:pt x="263" y="272"/>
                  </a:lnTo>
                  <a:lnTo>
                    <a:pt x="301" y="290"/>
                  </a:lnTo>
                  <a:lnTo>
                    <a:pt x="308" y="158"/>
                  </a:lnTo>
                  <a:lnTo>
                    <a:pt x="313" y="126"/>
                  </a:lnTo>
                  <a:lnTo>
                    <a:pt x="315" y="48"/>
                  </a:lnTo>
                  <a:lnTo>
                    <a:pt x="223" y="37"/>
                  </a:lnTo>
                  <a:lnTo>
                    <a:pt x="173" y="27"/>
                  </a:lnTo>
                  <a:lnTo>
                    <a:pt x="130" y="0"/>
                  </a:lnTo>
                  <a:lnTo>
                    <a:pt x="76" y="2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8363" y="4108450"/>
              <a:ext cx="698500" cy="631825"/>
            </a:xfrm>
            <a:custGeom>
              <a:avLst/>
              <a:gdLst>
                <a:gd name="T0" fmla="*/ 2147483646 w 440"/>
                <a:gd name="T1" fmla="*/ 2147483646 h 398"/>
                <a:gd name="T2" fmla="*/ 2147483646 w 440"/>
                <a:gd name="T3" fmla="*/ 2147483646 h 398"/>
                <a:gd name="T4" fmla="*/ 2147483646 w 440"/>
                <a:gd name="T5" fmla="*/ 2147483646 h 398"/>
                <a:gd name="T6" fmla="*/ 2147483646 w 440"/>
                <a:gd name="T7" fmla="*/ 2147483646 h 398"/>
                <a:gd name="T8" fmla="*/ 2147483646 w 440"/>
                <a:gd name="T9" fmla="*/ 2147483646 h 398"/>
                <a:gd name="T10" fmla="*/ 2147483646 w 440"/>
                <a:gd name="T11" fmla="*/ 2147483646 h 398"/>
                <a:gd name="T12" fmla="*/ 2147483646 w 440"/>
                <a:gd name="T13" fmla="*/ 2147483646 h 398"/>
                <a:gd name="T14" fmla="*/ 2147483646 w 440"/>
                <a:gd name="T15" fmla="*/ 2147483646 h 398"/>
                <a:gd name="T16" fmla="*/ 2147483646 w 440"/>
                <a:gd name="T17" fmla="*/ 2147483646 h 398"/>
                <a:gd name="T18" fmla="*/ 2147483646 w 440"/>
                <a:gd name="T19" fmla="*/ 2147483646 h 398"/>
                <a:gd name="T20" fmla="*/ 2147483646 w 440"/>
                <a:gd name="T21" fmla="*/ 2147483646 h 398"/>
                <a:gd name="T22" fmla="*/ 2147483646 w 440"/>
                <a:gd name="T23" fmla="*/ 2147483646 h 398"/>
                <a:gd name="T24" fmla="*/ 2147483646 w 440"/>
                <a:gd name="T25" fmla="*/ 2147483646 h 398"/>
                <a:gd name="T26" fmla="*/ 0 w 440"/>
                <a:gd name="T27" fmla="*/ 2147483646 h 398"/>
                <a:gd name="T28" fmla="*/ 2147483646 w 440"/>
                <a:gd name="T29" fmla="*/ 2147483646 h 398"/>
                <a:gd name="T30" fmla="*/ 2147483646 w 440"/>
                <a:gd name="T31" fmla="*/ 2147483646 h 398"/>
                <a:gd name="T32" fmla="*/ 2147483646 w 440"/>
                <a:gd name="T33" fmla="*/ 2147483646 h 398"/>
                <a:gd name="T34" fmla="*/ 2147483646 w 440"/>
                <a:gd name="T35" fmla="*/ 2147483646 h 398"/>
                <a:gd name="T36" fmla="*/ 2147483646 w 440"/>
                <a:gd name="T37" fmla="*/ 2147483646 h 398"/>
                <a:gd name="T38" fmla="*/ 2147483646 w 440"/>
                <a:gd name="T39" fmla="*/ 2147483646 h 398"/>
                <a:gd name="T40" fmla="*/ 2147483646 w 440"/>
                <a:gd name="T41" fmla="*/ 2147483646 h 398"/>
                <a:gd name="T42" fmla="*/ 2147483646 w 440"/>
                <a:gd name="T43" fmla="*/ 2147483646 h 398"/>
                <a:gd name="T44" fmla="*/ 2147483646 w 440"/>
                <a:gd name="T45" fmla="*/ 2147483646 h 398"/>
                <a:gd name="T46" fmla="*/ 2147483646 w 440"/>
                <a:gd name="T47" fmla="*/ 2147483646 h 398"/>
                <a:gd name="T48" fmla="*/ 2147483646 w 440"/>
                <a:gd name="T49" fmla="*/ 2147483646 h 398"/>
                <a:gd name="T50" fmla="*/ 2147483646 w 440"/>
                <a:gd name="T51" fmla="*/ 2147483646 h 398"/>
                <a:gd name="T52" fmla="*/ 2147483646 w 440"/>
                <a:gd name="T53" fmla="*/ 2147483646 h 398"/>
                <a:gd name="T54" fmla="*/ 2147483646 w 440"/>
                <a:gd name="T55" fmla="*/ 2147483646 h 398"/>
                <a:gd name="T56" fmla="*/ 2147483646 w 440"/>
                <a:gd name="T57" fmla="*/ 2147483646 h 398"/>
                <a:gd name="T58" fmla="*/ 2147483646 w 440"/>
                <a:gd name="T59" fmla="*/ 0 h 398"/>
                <a:gd name="T60" fmla="*/ 2147483646 w 440"/>
                <a:gd name="T61" fmla="*/ 2147483646 h 398"/>
                <a:gd name="T62" fmla="*/ 2147483646 w 440"/>
                <a:gd name="T63" fmla="*/ 2147483646 h 398"/>
                <a:gd name="T64" fmla="*/ 2147483646 w 440"/>
                <a:gd name="T65" fmla="*/ 2147483646 h 398"/>
                <a:gd name="T66" fmla="*/ 2147483646 w 440"/>
                <a:gd name="T67" fmla="*/ 2147483646 h 398"/>
                <a:gd name="T68" fmla="*/ 2147483646 w 440"/>
                <a:gd name="T69" fmla="*/ 2147483646 h 398"/>
                <a:gd name="T70" fmla="*/ 2147483646 w 440"/>
                <a:gd name="T71" fmla="*/ 2147483646 h 3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0"/>
                <a:gd name="T109" fmla="*/ 0 h 398"/>
                <a:gd name="T110" fmla="*/ 440 w 440"/>
                <a:gd name="T111" fmla="*/ 398 h 3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0" h="398">
                  <a:moveTo>
                    <a:pt x="362" y="178"/>
                  </a:moveTo>
                  <a:lnTo>
                    <a:pt x="341" y="198"/>
                  </a:lnTo>
                  <a:lnTo>
                    <a:pt x="301" y="245"/>
                  </a:lnTo>
                  <a:lnTo>
                    <a:pt x="260" y="290"/>
                  </a:lnTo>
                  <a:lnTo>
                    <a:pt x="260" y="398"/>
                  </a:lnTo>
                  <a:lnTo>
                    <a:pt x="229" y="398"/>
                  </a:lnTo>
                  <a:lnTo>
                    <a:pt x="166" y="383"/>
                  </a:lnTo>
                  <a:lnTo>
                    <a:pt x="119" y="349"/>
                  </a:lnTo>
                  <a:lnTo>
                    <a:pt x="101" y="324"/>
                  </a:lnTo>
                  <a:lnTo>
                    <a:pt x="80" y="297"/>
                  </a:lnTo>
                  <a:lnTo>
                    <a:pt x="36" y="282"/>
                  </a:lnTo>
                  <a:lnTo>
                    <a:pt x="15" y="273"/>
                  </a:lnTo>
                  <a:lnTo>
                    <a:pt x="2" y="234"/>
                  </a:lnTo>
                  <a:lnTo>
                    <a:pt x="0" y="198"/>
                  </a:lnTo>
                  <a:lnTo>
                    <a:pt x="44" y="144"/>
                  </a:lnTo>
                  <a:lnTo>
                    <a:pt x="94" y="167"/>
                  </a:lnTo>
                  <a:lnTo>
                    <a:pt x="98" y="192"/>
                  </a:lnTo>
                  <a:lnTo>
                    <a:pt x="116" y="218"/>
                  </a:lnTo>
                  <a:lnTo>
                    <a:pt x="161" y="228"/>
                  </a:lnTo>
                  <a:lnTo>
                    <a:pt x="177" y="241"/>
                  </a:lnTo>
                  <a:lnTo>
                    <a:pt x="197" y="239"/>
                  </a:lnTo>
                  <a:lnTo>
                    <a:pt x="202" y="207"/>
                  </a:lnTo>
                  <a:lnTo>
                    <a:pt x="220" y="196"/>
                  </a:lnTo>
                  <a:lnTo>
                    <a:pt x="244" y="178"/>
                  </a:lnTo>
                  <a:lnTo>
                    <a:pt x="292" y="149"/>
                  </a:lnTo>
                  <a:lnTo>
                    <a:pt x="325" y="93"/>
                  </a:lnTo>
                  <a:lnTo>
                    <a:pt x="344" y="84"/>
                  </a:lnTo>
                  <a:lnTo>
                    <a:pt x="362" y="65"/>
                  </a:lnTo>
                  <a:lnTo>
                    <a:pt x="366" y="12"/>
                  </a:lnTo>
                  <a:lnTo>
                    <a:pt x="391" y="0"/>
                  </a:lnTo>
                  <a:lnTo>
                    <a:pt x="411" y="7"/>
                  </a:lnTo>
                  <a:lnTo>
                    <a:pt x="438" y="14"/>
                  </a:lnTo>
                  <a:lnTo>
                    <a:pt x="440" y="46"/>
                  </a:lnTo>
                  <a:lnTo>
                    <a:pt x="391" y="101"/>
                  </a:lnTo>
                  <a:lnTo>
                    <a:pt x="380" y="160"/>
                  </a:lnTo>
                  <a:lnTo>
                    <a:pt x="362" y="17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5948363" y="4108450"/>
              <a:ext cx="698500" cy="631825"/>
            </a:xfrm>
            <a:custGeom>
              <a:avLst/>
              <a:gdLst>
                <a:gd name="T0" fmla="*/ 2147483646 w 440"/>
                <a:gd name="T1" fmla="*/ 2147483646 h 398"/>
                <a:gd name="T2" fmla="*/ 2147483646 w 440"/>
                <a:gd name="T3" fmla="*/ 2147483646 h 398"/>
                <a:gd name="T4" fmla="*/ 2147483646 w 440"/>
                <a:gd name="T5" fmla="*/ 2147483646 h 398"/>
                <a:gd name="T6" fmla="*/ 2147483646 w 440"/>
                <a:gd name="T7" fmla="*/ 2147483646 h 398"/>
                <a:gd name="T8" fmla="*/ 2147483646 w 440"/>
                <a:gd name="T9" fmla="*/ 2147483646 h 398"/>
                <a:gd name="T10" fmla="*/ 2147483646 w 440"/>
                <a:gd name="T11" fmla="*/ 2147483646 h 398"/>
                <a:gd name="T12" fmla="*/ 2147483646 w 440"/>
                <a:gd name="T13" fmla="*/ 2147483646 h 398"/>
                <a:gd name="T14" fmla="*/ 2147483646 w 440"/>
                <a:gd name="T15" fmla="*/ 2147483646 h 398"/>
                <a:gd name="T16" fmla="*/ 2147483646 w 440"/>
                <a:gd name="T17" fmla="*/ 2147483646 h 398"/>
                <a:gd name="T18" fmla="*/ 2147483646 w 440"/>
                <a:gd name="T19" fmla="*/ 2147483646 h 398"/>
                <a:gd name="T20" fmla="*/ 2147483646 w 440"/>
                <a:gd name="T21" fmla="*/ 2147483646 h 398"/>
                <a:gd name="T22" fmla="*/ 2147483646 w 440"/>
                <a:gd name="T23" fmla="*/ 2147483646 h 398"/>
                <a:gd name="T24" fmla="*/ 2147483646 w 440"/>
                <a:gd name="T25" fmla="*/ 2147483646 h 398"/>
                <a:gd name="T26" fmla="*/ 0 w 440"/>
                <a:gd name="T27" fmla="*/ 2147483646 h 398"/>
                <a:gd name="T28" fmla="*/ 2147483646 w 440"/>
                <a:gd name="T29" fmla="*/ 2147483646 h 398"/>
                <a:gd name="T30" fmla="*/ 2147483646 w 440"/>
                <a:gd name="T31" fmla="*/ 2147483646 h 398"/>
                <a:gd name="T32" fmla="*/ 2147483646 w 440"/>
                <a:gd name="T33" fmla="*/ 2147483646 h 398"/>
                <a:gd name="T34" fmla="*/ 2147483646 w 440"/>
                <a:gd name="T35" fmla="*/ 2147483646 h 398"/>
                <a:gd name="T36" fmla="*/ 2147483646 w 440"/>
                <a:gd name="T37" fmla="*/ 2147483646 h 398"/>
                <a:gd name="T38" fmla="*/ 2147483646 w 440"/>
                <a:gd name="T39" fmla="*/ 2147483646 h 398"/>
                <a:gd name="T40" fmla="*/ 2147483646 w 440"/>
                <a:gd name="T41" fmla="*/ 2147483646 h 398"/>
                <a:gd name="T42" fmla="*/ 2147483646 w 440"/>
                <a:gd name="T43" fmla="*/ 2147483646 h 398"/>
                <a:gd name="T44" fmla="*/ 2147483646 w 440"/>
                <a:gd name="T45" fmla="*/ 2147483646 h 398"/>
                <a:gd name="T46" fmla="*/ 2147483646 w 440"/>
                <a:gd name="T47" fmla="*/ 2147483646 h 398"/>
                <a:gd name="T48" fmla="*/ 2147483646 w 440"/>
                <a:gd name="T49" fmla="*/ 2147483646 h 398"/>
                <a:gd name="T50" fmla="*/ 2147483646 w 440"/>
                <a:gd name="T51" fmla="*/ 2147483646 h 398"/>
                <a:gd name="T52" fmla="*/ 2147483646 w 440"/>
                <a:gd name="T53" fmla="*/ 2147483646 h 398"/>
                <a:gd name="T54" fmla="*/ 2147483646 w 440"/>
                <a:gd name="T55" fmla="*/ 2147483646 h 398"/>
                <a:gd name="T56" fmla="*/ 2147483646 w 440"/>
                <a:gd name="T57" fmla="*/ 2147483646 h 398"/>
                <a:gd name="T58" fmla="*/ 2147483646 w 440"/>
                <a:gd name="T59" fmla="*/ 0 h 398"/>
                <a:gd name="T60" fmla="*/ 2147483646 w 440"/>
                <a:gd name="T61" fmla="*/ 2147483646 h 398"/>
                <a:gd name="T62" fmla="*/ 2147483646 w 440"/>
                <a:gd name="T63" fmla="*/ 2147483646 h 398"/>
                <a:gd name="T64" fmla="*/ 2147483646 w 440"/>
                <a:gd name="T65" fmla="*/ 2147483646 h 398"/>
                <a:gd name="T66" fmla="*/ 2147483646 w 440"/>
                <a:gd name="T67" fmla="*/ 2147483646 h 398"/>
                <a:gd name="T68" fmla="*/ 2147483646 w 440"/>
                <a:gd name="T69" fmla="*/ 2147483646 h 398"/>
                <a:gd name="T70" fmla="*/ 2147483646 w 440"/>
                <a:gd name="T71" fmla="*/ 2147483646 h 3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0"/>
                <a:gd name="T109" fmla="*/ 0 h 398"/>
                <a:gd name="T110" fmla="*/ 440 w 440"/>
                <a:gd name="T111" fmla="*/ 398 h 3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0" h="398">
                  <a:moveTo>
                    <a:pt x="362" y="178"/>
                  </a:moveTo>
                  <a:lnTo>
                    <a:pt x="341" y="198"/>
                  </a:lnTo>
                  <a:lnTo>
                    <a:pt x="301" y="245"/>
                  </a:lnTo>
                  <a:lnTo>
                    <a:pt x="260" y="290"/>
                  </a:lnTo>
                  <a:lnTo>
                    <a:pt x="260" y="398"/>
                  </a:lnTo>
                  <a:lnTo>
                    <a:pt x="229" y="398"/>
                  </a:lnTo>
                  <a:lnTo>
                    <a:pt x="166" y="383"/>
                  </a:lnTo>
                  <a:lnTo>
                    <a:pt x="119" y="349"/>
                  </a:lnTo>
                  <a:lnTo>
                    <a:pt x="101" y="324"/>
                  </a:lnTo>
                  <a:lnTo>
                    <a:pt x="80" y="297"/>
                  </a:lnTo>
                  <a:lnTo>
                    <a:pt x="36" y="282"/>
                  </a:lnTo>
                  <a:lnTo>
                    <a:pt x="15" y="273"/>
                  </a:lnTo>
                  <a:lnTo>
                    <a:pt x="2" y="234"/>
                  </a:lnTo>
                  <a:lnTo>
                    <a:pt x="0" y="198"/>
                  </a:lnTo>
                  <a:lnTo>
                    <a:pt x="44" y="144"/>
                  </a:lnTo>
                  <a:lnTo>
                    <a:pt x="94" y="167"/>
                  </a:lnTo>
                  <a:lnTo>
                    <a:pt x="98" y="192"/>
                  </a:lnTo>
                  <a:lnTo>
                    <a:pt x="116" y="218"/>
                  </a:lnTo>
                  <a:lnTo>
                    <a:pt x="161" y="228"/>
                  </a:lnTo>
                  <a:lnTo>
                    <a:pt x="177" y="241"/>
                  </a:lnTo>
                  <a:lnTo>
                    <a:pt x="197" y="239"/>
                  </a:lnTo>
                  <a:lnTo>
                    <a:pt x="202" y="207"/>
                  </a:lnTo>
                  <a:lnTo>
                    <a:pt x="220" y="196"/>
                  </a:lnTo>
                  <a:lnTo>
                    <a:pt x="244" y="178"/>
                  </a:lnTo>
                  <a:lnTo>
                    <a:pt x="292" y="149"/>
                  </a:lnTo>
                  <a:lnTo>
                    <a:pt x="325" y="93"/>
                  </a:lnTo>
                  <a:lnTo>
                    <a:pt x="344" y="84"/>
                  </a:lnTo>
                  <a:lnTo>
                    <a:pt x="362" y="65"/>
                  </a:lnTo>
                  <a:lnTo>
                    <a:pt x="366" y="12"/>
                  </a:lnTo>
                  <a:lnTo>
                    <a:pt x="391" y="0"/>
                  </a:lnTo>
                  <a:lnTo>
                    <a:pt x="411" y="7"/>
                  </a:lnTo>
                  <a:lnTo>
                    <a:pt x="438" y="14"/>
                  </a:lnTo>
                  <a:lnTo>
                    <a:pt x="440" y="46"/>
                  </a:lnTo>
                  <a:lnTo>
                    <a:pt x="391" y="101"/>
                  </a:lnTo>
                  <a:lnTo>
                    <a:pt x="380" y="160"/>
                  </a:lnTo>
                  <a:lnTo>
                    <a:pt x="362" y="178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523038" y="3748088"/>
              <a:ext cx="676275" cy="868362"/>
            </a:xfrm>
            <a:custGeom>
              <a:avLst/>
              <a:gdLst>
                <a:gd name="T0" fmla="*/ 2147483646 w 426"/>
                <a:gd name="T1" fmla="*/ 2147483646 h 547"/>
                <a:gd name="T2" fmla="*/ 2147483646 w 426"/>
                <a:gd name="T3" fmla="*/ 2147483646 h 547"/>
                <a:gd name="T4" fmla="*/ 2147483646 w 426"/>
                <a:gd name="T5" fmla="*/ 2147483646 h 547"/>
                <a:gd name="T6" fmla="*/ 2147483646 w 426"/>
                <a:gd name="T7" fmla="*/ 2147483646 h 547"/>
                <a:gd name="T8" fmla="*/ 2147483646 w 426"/>
                <a:gd name="T9" fmla="*/ 2147483646 h 547"/>
                <a:gd name="T10" fmla="*/ 2147483646 w 426"/>
                <a:gd name="T11" fmla="*/ 2147483646 h 547"/>
                <a:gd name="T12" fmla="*/ 2147483646 w 426"/>
                <a:gd name="T13" fmla="*/ 2147483646 h 547"/>
                <a:gd name="T14" fmla="*/ 2147483646 w 426"/>
                <a:gd name="T15" fmla="*/ 2147483646 h 547"/>
                <a:gd name="T16" fmla="*/ 2147483646 w 426"/>
                <a:gd name="T17" fmla="*/ 2147483646 h 547"/>
                <a:gd name="T18" fmla="*/ 2147483646 w 426"/>
                <a:gd name="T19" fmla="*/ 2147483646 h 547"/>
                <a:gd name="T20" fmla="*/ 2147483646 w 426"/>
                <a:gd name="T21" fmla="*/ 2147483646 h 547"/>
                <a:gd name="T22" fmla="*/ 2147483646 w 426"/>
                <a:gd name="T23" fmla="*/ 2147483646 h 547"/>
                <a:gd name="T24" fmla="*/ 2147483646 w 426"/>
                <a:gd name="T25" fmla="*/ 2147483646 h 547"/>
                <a:gd name="T26" fmla="*/ 2147483646 w 426"/>
                <a:gd name="T27" fmla="*/ 2147483646 h 547"/>
                <a:gd name="T28" fmla="*/ 2147483646 w 426"/>
                <a:gd name="T29" fmla="*/ 2147483646 h 547"/>
                <a:gd name="T30" fmla="*/ 2147483646 w 426"/>
                <a:gd name="T31" fmla="*/ 2147483646 h 547"/>
                <a:gd name="T32" fmla="*/ 2147483646 w 426"/>
                <a:gd name="T33" fmla="*/ 2147483646 h 547"/>
                <a:gd name="T34" fmla="*/ 0 w 426"/>
                <a:gd name="T35" fmla="*/ 2147483646 h 547"/>
                <a:gd name="T36" fmla="*/ 2147483646 w 426"/>
                <a:gd name="T37" fmla="*/ 2147483646 h 547"/>
                <a:gd name="T38" fmla="*/ 2147483646 w 426"/>
                <a:gd name="T39" fmla="*/ 2147483646 h 547"/>
                <a:gd name="T40" fmla="*/ 2147483646 w 426"/>
                <a:gd name="T41" fmla="*/ 2147483646 h 547"/>
                <a:gd name="T42" fmla="*/ 2147483646 w 426"/>
                <a:gd name="T43" fmla="*/ 2147483646 h 547"/>
                <a:gd name="T44" fmla="*/ 2147483646 w 426"/>
                <a:gd name="T45" fmla="*/ 2147483646 h 547"/>
                <a:gd name="T46" fmla="*/ 2147483646 w 426"/>
                <a:gd name="T47" fmla="*/ 2147483646 h 547"/>
                <a:gd name="T48" fmla="*/ 2147483646 w 426"/>
                <a:gd name="T49" fmla="*/ 2147483646 h 547"/>
                <a:gd name="T50" fmla="*/ 2147483646 w 426"/>
                <a:gd name="T51" fmla="*/ 2147483646 h 547"/>
                <a:gd name="T52" fmla="*/ 2147483646 w 426"/>
                <a:gd name="T53" fmla="*/ 2147483646 h 547"/>
                <a:gd name="T54" fmla="*/ 2147483646 w 426"/>
                <a:gd name="T55" fmla="*/ 2147483646 h 547"/>
                <a:gd name="T56" fmla="*/ 2147483646 w 426"/>
                <a:gd name="T57" fmla="*/ 0 h 547"/>
                <a:gd name="T58" fmla="*/ 2147483646 w 426"/>
                <a:gd name="T59" fmla="*/ 0 h 547"/>
                <a:gd name="T60" fmla="*/ 2147483646 w 426"/>
                <a:gd name="T61" fmla="*/ 2147483646 h 547"/>
                <a:gd name="T62" fmla="*/ 2147483646 w 426"/>
                <a:gd name="T63" fmla="*/ 2147483646 h 547"/>
                <a:gd name="T64" fmla="*/ 2147483646 w 426"/>
                <a:gd name="T65" fmla="*/ 2147483646 h 547"/>
                <a:gd name="T66" fmla="*/ 2147483646 w 426"/>
                <a:gd name="T67" fmla="*/ 2147483646 h 547"/>
                <a:gd name="T68" fmla="*/ 2147483646 w 426"/>
                <a:gd name="T69" fmla="*/ 2147483646 h 5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6"/>
                <a:gd name="T106" fmla="*/ 0 h 547"/>
                <a:gd name="T107" fmla="*/ 426 w 426"/>
                <a:gd name="T108" fmla="*/ 547 h 5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6" h="547">
                  <a:moveTo>
                    <a:pt x="406" y="110"/>
                  </a:moveTo>
                  <a:lnTo>
                    <a:pt x="417" y="250"/>
                  </a:lnTo>
                  <a:lnTo>
                    <a:pt x="426" y="273"/>
                  </a:lnTo>
                  <a:lnTo>
                    <a:pt x="422" y="315"/>
                  </a:lnTo>
                  <a:lnTo>
                    <a:pt x="404" y="398"/>
                  </a:lnTo>
                  <a:lnTo>
                    <a:pt x="399" y="475"/>
                  </a:lnTo>
                  <a:lnTo>
                    <a:pt x="332" y="488"/>
                  </a:lnTo>
                  <a:lnTo>
                    <a:pt x="280" y="509"/>
                  </a:lnTo>
                  <a:lnTo>
                    <a:pt x="247" y="517"/>
                  </a:lnTo>
                  <a:lnTo>
                    <a:pt x="238" y="533"/>
                  </a:lnTo>
                  <a:lnTo>
                    <a:pt x="220" y="547"/>
                  </a:lnTo>
                  <a:lnTo>
                    <a:pt x="161" y="545"/>
                  </a:lnTo>
                  <a:lnTo>
                    <a:pt x="143" y="524"/>
                  </a:lnTo>
                  <a:lnTo>
                    <a:pt x="118" y="502"/>
                  </a:lnTo>
                  <a:lnTo>
                    <a:pt x="96" y="482"/>
                  </a:lnTo>
                  <a:lnTo>
                    <a:pt x="83" y="455"/>
                  </a:lnTo>
                  <a:lnTo>
                    <a:pt x="20" y="436"/>
                  </a:lnTo>
                  <a:lnTo>
                    <a:pt x="0" y="405"/>
                  </a:lnTo>
                  <a:lnTo>
                    <a:pt x="18" y="387"/>
                  </a:lnTo>
                  <a:lnTo>
                    <a:pt x="29" y="328"/>
                  </a:lnTo>
                  <a:lnTo>
                    <a:pt x="78" y="273"/>
                  </a:lnTo>
                  <a:lnTo>
                    <a:pt x="78" y="241"/>
                  </a:lnTo>
                  <a:lnTo>
                    <a:pt x="78" y="129"/>
                  </a:lnTo>
                  <a:lnTo>
                    <a:pt x="132" y="124"/>
                  </a:lnTo>
                  <a:lnTo>
                    <a:pt x="139" y="57"/>
                  </a:lnTo>
                  <a:lnTo>
                    <a:pt x="173" y="34"/>
                  </a:lnTo>
                  <a:lnTo>
                    <a:pt x="188" y="18"/>
                  </a:lnTo>
                  <a:lnTo>
                    <a:pt x="231" y="20"/>
                  </a:lnTo>
                  <a:lnTo>
                    <a:pt x="245" y="0"/>
                  </a:lnTo>
                  <a:lnTo>
                    <a:pt x="280" y="0"/>
                  </a:lnTo>
                  <a:lnTo>
                    <a:pt x="285" y="30"/>
                  </a:lnTo>
                  <a:lnTo>
                    <a:pt x="312" y="59"/>
                  </a:lnTo>
                  <a:lnTo>
                    <a:pt x="368" y="68"/>
                  </a:lnTo>
                  <a:lnTo>
                    <a:pt x="399" y="97"/>
                  </a:lnTo>
                  <a:lnTo>
                    <a:pt x="406" y="1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523038" y="3748088"/>
              <a:ext cx="676275" cy="868362"/>
            </a:xfrm>
            <a:custGeom>
              <a:avLst/>
              <a:gdLst>
                <a:gd name="T0" fmla="*/ 1023183438 w 426"/>
                <a:gd name="T1" fmla="*/ 277217028 h 547"/>
                <a:gd name="T2" fmla="*/ 1050905950 w 426"/>
                <a:gd name="T3" fmla="*/ 630038700 h 547"/>
                <a:gd name="T4" fmla="*/ 1073586563 w 426"/>
                <a:gd name="T5" fmla="*/ 688001466 h 547"/>
                <a:gd name="T6" fmla="*/ 1063505938 w 426"/>
                <a:gd name="T7" fmla="*/ 793847968 h 547"/>
                <a:gd name="T8" fmla="*/ 1018143125 w 426"/>
                <a:gd name="T9" fmla="*/ 1003021610 h 547"/>
                <a:gd name="T10" fmla="*/ 1005543138 w 426"/>
                <a:gd name="T11" fmla="*/ 1197072736 h 547"/>
                <a:gd name="T12" fmla="*/ 836691875 w 426"/>
                <a:gd name="T13" fmla="*/ 1229835542 h 547"/>
                <a:gd name="T14" fmla="*/ 705643750 w 426"/>
                <a:gd name="T15" fmla="*/ 1282757999 h 547"/>
                <a:gd name="T16" fmla="*/ 622479388 w 426"/>
                <a:gd name="T17" fmla="*/ 1302919237 h 547"/>
                <a:gd name="T18" fmla="*/ 599797188 w 426"/>
                <a:gd name="T19" fmla="*/ 1343241714 h 547"/>
                <a:gd name="T20" fmla="*/ 554434375 w 426"/>
                <a:gd name="T21" fmla="*/ 1378523881 h 547"/>
                <a:gd name="T22" fmla="*/ 405745950 w 426"/>
                <a:gd name="T23" fmla="*/ 1373483572 h 547"/>
                <a:gd name="T24" fmla="*/ 360383138 w 426"/>
                <a:gd name="T25" fmla="*/ 1320561115 h 547"/>
                <a:gd name="T26" fmla="*/ 297378438 w 426"/>
                <a:gd name="T27" fmla="*/ 1265117709 h 547"/>
                <a:gd name="T28" fmla="*/ 241935000 w 426"/>
                <a:gd name="T29" fmla="*/ 1214714613 h 547"/>
                <a:gd name="T30" fmla="*/ 209173763 w 426"/>
                <a:gd name="T31" fmla="*/ 1146669640 h 547"/>
                <a:gd name="T32" fmla="*/ 50403125 w 426"/>
                <a:gd name="T33" fmla="*/ 1098787492 h 547"/>
                <a:gd name="T34" fmla="*/ 0 w 426"/>
                <a:gd name="T35" fmla="*/ 1020661900 h 547"/>
                <a:gd name="T36" fmla="*/ 45362813 w 426"/>
                <a:gd name="T37" fmla="*/ 975299113 h 547"/>
                <a:gd name="T38" fmla="*/ 73085325 w 426"/>
                <a:gd name="T39" fmla="*/ 826610774 h 547"/>
                <a:gd name="T40" fmla="*/ 196572188 w 426"/>
                <a:gd name="T41" fmla="*/ 688001466 h 547"/>
                <a:gd name="T42" fmla="*/ 196572188 w 426"/>
                <a:gd name="T43" fmla="*/ 607356513 h 547"/>
                <a:gd name="T44" fmla="*/ 196572188 w 426"/>
                <a:gd name="T45" fmla="*/ 325099175 h 547"/>
                <a:gd name="T46" fmla="*/ 332660625 w 426"/>
                <a:gd name="T47" fmla="*/ 312499195 h 547"/>
                <a:gd name="T48" fmla="*/ 350302513 w 426"/>
                <a:gd name="T49" fmla="*/ 143648030 h 547"/>
                <a:gd name="T50" fmla="*/ 435987825 w 426"/>
                <a:gd name="T51" fmla="*/ 85685263 h 547"/>
                <a:gd name="T52" fmla="*/ 473789375 w 426"/>
                <a:gd name="T53" fmla="*/ 45362786 h 547"/>
                <a:gd name="T54" fmla="*/ 582156888 w 426"/>
                <a:gd name="T55" fmla="*/ 50403096 h 547"/>
                <a:gd name="T56" fmla="*/ 617439075 w 426"/>
                <a:gd name="T57" fmla="*/ 0 h 547"/>
                <a:gd name="T58" fmla="*/ 705643750 w 426"/>
                <a:gd name="T59" fmla="*/ 0 h 547"/>
                <a:gd name="T60" fmla="*/ 718245325 w 426"/>
                <a:gd name="T61" fmla="*/ 75604644 h 547"/>
                <a:gd name="T62" fmla="*/ 786288750 w 426"/>
                <a:gd name="T63" fmla="*/ 148688339 h 547"/>
                <a:gd name="T64" fmla="*/ 927417500 w 426"/>
                <a:gd name="T65" fmla="*/ 171370526 h 547"/>
                <a:gd name="T66" fmla="*/ 1005543138 w 426"/>
                <a:gd name="T67" fmla="*/ 244454222 h 547"/>
                <a:gd name="T68" fmla="*/ 1023183438 w 426"/>
                <a:gd name="T69" fmla="*/ 277217028 h 5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6"/>
                <a:gd name="T106" fmla="*/ 0 h 547"/>
                <a:gd name="T107" fmla="*/ 426 w 426"/>
                <a:gd name="T108" fmla="*/ 547 h 5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6" h="547">
                  <a:moveTo>
                    <a:pt x="406" y="110"/>
                  </a:moveTo>
                  <a:lnTo>
                    <a:pt x="417" y="250"/>
                  </a:lnTo>
                  <a:lnTo>
                    <a:pt x="426" y="273"/>
                  </a:lnTo>
                  <a:lnTo>
                    <a:pt x="422" y="315"/>
                  </a:lnTo>
                  <a:lnTo>
                    <a:pt x="404" y="398"/>
                  </a:lnTo>
                  <a:lnTo>
                    <a:pt x="399" y="475"/>
                  </a:lnTo>
                  <a:lnTo>
                    <a:pt x="332" y="488"/>
                  </a:lnTo>
                  <a:lnTo>
                    <a:pt x="280" y="509"/>
                  </a:lnTo>
                  <a:lnTo>
                    <a:pt x="247" y="517"/>
                  </a:lnTo>
                  <a:lnTo>
                    <a:pt x="238" y="533"/>
                  </a:lnTo>
                  <a:lnTo>
                    <a:pt x="220" y="547"/>
                  </a:lnTo>
                  <a:lnTo>
                    <a:pt x="161" y="545"/>
                  </a:lnTo>
                  <a:lnTo>
                    <a:pt x="143" y="524"/>
                  </a:lnTo>
                  <a:lnTo>
                    <a:pt x="118" y="502"/>
                  </a:lnTo>
                  <a:lnTo>
                    <a:pt x="96" y="482"/>
                  </a:lnTo>
                  <a:lnTo>
                    <a:pt x="83" y="455"/>
                  </a:lnTo>
                  <a:lnTo>
                    <a:pt x="20" y="436"/>
                  </a:lnTo>
                  <a:lnTo>
                    <a:pt x="0" y="405"/>
                  </a:lnTo>
                  <a:lnTo>
                    <a:pt x="18" y="387"/>
                  </a:lnTo>
                  <a:lnTo>
                    <a:pt x="29" y="328"/>
                  </a:lnTo>
                  <a:lnTo>
                    <a:pt x="78" y="273"/>
                  </a:lnTo>
                  <a:lnTo>
                    <a:pt x="78" y="241"/>
                  </a:lnTo>
                  <a:lnTo>
                    <a:pt x="78" y="129"/>
                  </a:lnTo>
                  <a:lnTo>
                    <a:pt x="132" y="124"/>
                  </a:lnTo>
                  <a:lnTo>
                    <a:pt x="139" y="57"/>
                  </a:lnTo>
                  <a:lnTo>
                    <a:pt x="173" y="34"/>
                  </a:lnTo>
                  <a:lnTo>
                    <a:pt x="188" y="18"/>
                  </a:lnTo>
                  <a:lnTo>
                    <a:pt x="231" y="20"/>
                  </a:lnTo>
                  <a:lnTo>
                    <a:pt x="245" y="0"/>
                  </a:lnTo>
                  <a:lnTo>
                    <a:pt x="280" y="0"/>
                  </a:lnTo>
                  <a:lnTo>
                    <a:pt x="285" y="30"/>
                  </a:lnTo>
                  <a:lnTo>
                    <a:pt x="312" y="59"/>
                  </a:lnTo>
                  <a:lnTo>
                    <a:pt x="368" y="68"/>
                  </a:lnTo>
                  <a:lnTo>
                    <a:pt x="399" y="97"/>
                  </a:lnTo>
                  <a:lnTo>
                    <a:pt x="406" y="11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6018213" y="3681413"/>
              <a:ext cx="628650" cy="809625"/>
            </a:xfrm>
            <a:custGeom>
              <a:avLst/>
              <a:gdLst>
                <a:gd name="T0" fmla="*/ 992941563 w 396"/>
                <a:gd name="T1" fmla="*/ 713205013 h 510"/>
                <a:gd name="T2" fmla="*/ 924898138 w 396"/>
                <a:gd name="T3" fmla="*/ 695563125 h 510"/>
                <a:gd name="T4" fmla="*/ 874495013 w 396"/>
                <a:gd name="T5" fmla="*/ 677922825 h 510"/>
                <a:gd name="T6" fmla="*/ 811490313 w 396"/>
                <a:gd name="T7" fmla="*/ 708164700 h 510"/>
                <a:gd name="T8" fmla="*/ 801409688 w 396"/>
                <a:gd name="T9" fmla="*/ 841732188 h 510"/>
                <a:gd name="T10" fmla="*/ 756046875 w 396"/>
                <a:gd name="T11" fmla="*/ 889615950 h 510"/>
                <a:gd name="T12" fmla="*/ 708164700 w 396"/>
                <a:gd name="T13" fmla="*/ 912296563 h 510"/>
                <a:gd name="T14" fmla="*/ 624998750 w 396"/>
                <a:gd name="T15" fmla="*/ 1053425313 h 510"/>
                <a:gd name="T16" fmla="*/ 504031250 w 396"/>
                <a:gd name="T17" fmla="*/ 1126510638 h 510"/>
                <a:gd name="T18" fmla="*/ 443547500 w 396"/>
                <a:gd name="T19" fmla="*/ 1171873450 h 510"/>
                <a:gd name="T20" fmla="*/ 398184688 w 396"/>
                <a:gd name="T21" fmla="*/ 1199594375 h 510"/>
                <a:gd name="T22" fmla="*/ 385584700 w 396"/>
                <a:gd name="T23" fmla="*/ 1280239375 h 510"/>
                <a:gd name="T24" fmla="*/ 335181575 w 396"/>
                <a:gd name="T25" fmla="*/ 1285279688 h 510"/>
                <a:gd name="T26" fmla="*/ 294859075 w 396"/>
                <a:gd name="T27" fmla="*/ 1252518450 h 510"/>
                <a:gd name="T28" fmla="*/ 181451250 w 396"/>
                <a:gd name="T29" fmla="*/ 1227316888 h 510"/>
                <a:gd name="T30" fmla="*/ 136088438 w 396"/>
                <a:gd name="T31" fmla="*/ 1161792825 h 510"/>
                <a:gd name="T32" fmla="*/ 126007813 w 396"/>
                <a:gd name="T33" fmla="*/ 1098788125 h 510"/>
                <a:gd name="T34" fmla="*/ 0 w 396"/>
                <a:gd name="T35" fmla="*/ 1040825325 h 510"/>
                <a:gd name="T36" fmla="*/ 47883763 w 396"/>
                <a:gd name="T37" fmla="*/ 940019075 h 510"/>
                <a:gd name="T38" fmla="*/ 108367513 w 396"/>
                <a:gd name="T39" fmla="*/ 841732188 h 510"/>
                <a:gd name="T40" fmla="*/ 189012513 w 396"/>
                <a:gd name="T41" fmla="*/ 791329063 h 510"/>
                <a:gd name="T42" fmla="*/ 199093138 w 396"/>
                <a:gd name="T43" fmla="*/ 635079375 h 510"/>
                <a:gd name="T44" fmla="*/ 239415638 w 396"/>
                <a:gd name="T45" fmla="*/ 491431263 h 510"/>
                <a:gd name="T46" fmla="*/ 279738138 w 396"/>
                <a:gd name="T47" fmla="*/ 390625013 h 510"/>
                <a:gd name="T48" fmla="*/ 340221888 w 396"/>
                <a:gd name="T49" fmla="*/ 435987825 h 510"/>
                <a:gd name="T50" fmla="*/ 493950625 w 396"/>
                <a:gd name="T51" fmla="*/ 441028138 h 510"/>
                <a:gd name="T52" fmla="*/ 526713450 w 396"/>
                <a:gd name="T53" fmla="*/ 395665325 h 510"/>
                <a:gd name="T54" fmla="*/ 504031250 w 396"/>
                <a:gd name="T55" fmla="*/ 317539688 h 510"/>
                <a:gd name="T56" fmla="*/ 453628125 w 396"/>
                <a:gd name="T57" fmla="*/ 246975313 h 510"/>
                <a:gd name="T58" fmla="*/ 453628125 w 396"/>
                <a:gd name="T59" fmla="*/ 123488450 h 510"/>
                <a:gd name="T60" fmla="*/ 607358450 w 396"/>
                <a:gd name="T61" fmla="*/ 0 h 510"/>
                <a:gd name="T62" fmla="*/ 657761575 w 396"/>
                <a:gd name="T63" fmla="*/ 68045013 h 510"/>
                <a:gd name="T64" fmla="*/ 657761575 w 396"/>
                <a:gd name="T65" fmla="*/ 146169063 h 510"/>
                <a:gd name="T66" fmla="*/ 652721263 w 396"/>
                <a:gd name="T67" fmla="*/ 219254388 h 510"/>
                <a:gd name="T68" fmla="*/ 685482500 w 396"/>
                <a:gd name="T69" fmla="*/ 322580000 h 510"/>
                <a:gd name="T70" fmla="*/ 821570938 w 396"/>
                <a:gd name="T71" fmla="*/ 322580000 h 510"/>
                <a:gd name="T72" fmla="*/ 889615950 w 396"/>
                <a:gd name="T73" fmla="*/ 383063750 h 510"/>
                <a:gd name="T74" fmla="*/ 965220638 w 396"/>
                <a:gd name="T75" fmla="*/ 385584700 h 510"/>
                <a:gd name="T76" fmla="*/ 997981875 w 396"/>
                <a:gd name="T77" fmla="*/ 430947513 h 510"/>
                <a:gd name="T78" fmla="*/ 992941563 w 396"/>
                <a:gd name="T79" fmla="*/ 713205013 h 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6"/>
                <a:gd name="T121" fmla="*/ 0 h 510"/>
                <a:gd name="T122" fmla="*/ 396 w 396"/>
                <a:gd name="T123" fmla="*/ 510 h 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6" h="510">
                  <a:moveTo>
                    <a:pt x="394" y="283"/>
                  </a:moveTo>
                  <a:lnTo>
                    <a:pt x="367" y="276"/>
                  </a:lnTo>
                  <a:lnTo>
                    <a:pt x="347" y="269"/>
                  </a:lnTo>
                  <a:lnTo>
                    <a:pt x="322" y="281"/>
                  </a:lnTo>
                  <a:lnTo>
                    <a:pt x="318" y="334"/>
                  </a:lnTo>
                  <a:lnTo>
                    <a:pt x="300" y="353"/>
                  </a:lnTo>
                  <a:lnTo>
                    <a:pt x="281" y="362"/>
                  </a:lnTo>
                  <a:lnTo>
                    <a:pt x="248" y="418"/>
                  </a:lnTo>
                  <a:lnTo>
                    <a:pt x="200" y="447"/>
                  </a:lnTo>
                  <a:lnTo>
                    <a:pt x="176" y="465"/>
                  </a:lnTo>
                  <a:lnTo>
                    <a:pt x="158" y="476"/>
                  </a:lnTo>
                  <a:lnTo>
                    <a:pt x="153" y="508"/>
                  </a:lnTo>
                  <a:lnTo>
                    <a:pt x="133" y="510"/>
                  </a:lnTo>
                  <a:lnTo>
                    <a:pt x="117" y="497"/>
                  </a:lnTo>
                  <a:lnTo>
                    <a:pt x="72" y="487"/>
                  </a:lnTo>
                  <a:lnTo>
                    <a:pt x="54" y="461"/>
                  </a:lnTo>
                  <a:lnTo>
                    <a:pt x="50" y="436"/>
                  </a:lnTo>
                  <a:lnTo>
                    <a:pt x="0" y="413"/>
                  </a:lnTo>
                  <a:lnTo>
                    <a:pt x="19" y="373"/>
                  </a:lnTo>
                  <a:lnTo>
                    <a:pt x="43" y="334"/>
                  </a:lnTo>
                  <a:lnTo>
                    <a:pt x="75" y="314"/>
                  </a:lnTo>
                  <a:lnTo>
                    <a:pt x="79" y="252"/>
                  </a:lnTo>
                  <a:lnTo>
                    <a:pt x="95" y="195"/>
                  </a:lnTo>
                  <a:lnTo>
                    <a:pt x="111" y="155"/>
                  </a:lnTo>
                  <a:lnTo>
                    <a:pt x="135" y="173"/>
                  </a:lnTo>
                  <a:lnTo>
                    <a:pt x="196" y="175"/>
                  </a:lnTo>
                  <a:lnTo>
                    <a:pt x="209" y="157"/>
                  </a:lnTo>
                  <a:lnTo>
                    <a:pt x="200" y="126"/>
                  </a:lnTo>
                  <a:lnTo>
                    <a:pt x="180" y="98"/>
                  </a:lnTo>
                  <a:lnTo>
                    <a:pt x="180" y="49"/>
                  </a:lnTo>
                  <a:lnTo>
                    <a:pt x="241" y="0"/>
                  </a:lnTo>
                  <a:lnTo>
                    <a:pt x="261" y="27"/>
                  </a:lnTo>
                  <a:lnTo>
                    <a:pt x="261" y="58"/>
                  </a:lnTo>
                  <a:lnTo>
                    <a:pt x="259" y="87"/>
                  </a:lnTo>
                  <a:lnTo>
                    <a:pt x="272" y="128"/>
                  </a:lnTo>
                  <a:lnTo>
                    <a:pt x="326" y="128"/>
                  </a:lnTo>
                  <a:lnTo>
                    <a:pt x="353" y="152"/>
                  </a:lnTo>
                  <a:lnTo>
                    <a:pt x="383" y="153"/>
                  </a:lnTo>
                  <a:lnTo>
                    <a:pt x="396" y="171"/>
                  </a:lnTo>
                  <a:lnTo>
                    <a:pt x="394" y="28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6018213" y="3681413"/>
              <a:ext cx="628650" cy="809625"/>
            </a:xfrm>
            <a:custGeom>
              <a:avLst/>
              <a:gdLst>
                <a:gd name="T0" fmla="*/ 2147483646 w 396"/>
                <a:gd name="T1" fmla="*/ 2147483646 h 510"/>
                <a:gd name="T2" fmla="*/ 2147483646 w 396"/>
                <a:gd name="T3" fmla="*/ 2147483646 h 510"/>
                <a:gd name="T4" fmla="*/ 2147483646 w 396"/>
                <a:gd name="T5" fmla="*/ 2147483646 h 510"/>
                <a:gd name="T6" fmla="*/ 2147483646 w 396"/>
                <a:gd name="T7" fmla="*/ 2147483646 h 510"/>
                <a:gd name="T8" fmla="*/ 2147483646 w 396"/>
                <a:gd name="T9" fmla="*/ 2147483646 h 510"/>
                <a:gd name="T10" fmla="*/ 2147483646 w 396"/>
                <a:gd name="T11" fmla="*/ 2147483646 h 510"/>
                <a:gd name="T12" fmla="*/ 2147483646 w 396"/>
                <a:gd name="T13" fmla="*/ 2147483646 h 510"/>
                <a:gd name="T14" fmla="*/ 2147483646 w 396"/>
                <a:gd name="T15" fmla="*/ 2147483646 h 510"/>
                <a:gd name="T16" fmla="*/ 2147483646 w 396"/>
                <a:gd name="T17" fmla="*/ 2147483646 h 510"/>
                <a:gd name="T18" fmla="*/ 2147483646 w 396"/>
                <a:gd name="T19" fmla="*/ 2147483646 h 510"/>
                <a:gd name="T20" fmla="*/ 2147483646 w 396"/>
                <a:gd name="T21" fmla="*/ 2147483646 h 510"/>
                <a:gd name="T22" fmla="*/ 2147483646 w 396"/>
                <a:gd name="T23" fmla="*/ 2147483646 h 510"/>
                <a:gd name="T24" fmla="*/ 2147483646 w 396"/>
                <a:gd name="T25" fmla="*/ 2147483646 h 510"/>
                <a:gd name="T26" fmla="*/ 2147483646 w 396"/>
                <a:gd name="T27" fmla="*/ 2147483646 h 510"/>
                <a:gd name="T28" fmla="*/ 2147483646 w 396"/>
                <a:gd name="T29" fmla="*/ 2147483646 h 510"/>
                <a:gd name="T30" fmla="*/ 2147483646 w 396"/>
                <a:gd name="T31" fmla="*/ 2147483646 h 510"/>
                <a:gd name="T32" fmla="*/ 2147483646 w 396"/>
                <a:gd name="T33" fmla="*/ 2147483646 h 510"/>
                <a:gd name="T34" fmla="*/ 0 w 396"/>
                <a:gd name="T35" fmla="*/ 2147483646 h 510"/>
                <a:gd name="T36" fmla="*/ 2147483646 w 396"/>
                <a:gd name="T37" fmla="*/ 2147483646 h 510"/>
                <a:gd name="T38" fmla="*/ 2147483646 w 396"/>
                <a:gd name="T39" fmla="*/ 2147483646 h 510"/>
                <a:gd name="T40" fmla="*/ 2147483646 w 396"/>
                <a:gd name="T41" fmla="*/ 2147483646 h 510"/>
                <a:gd name="T42" fmla="*/ 2147483646 w 396"/>
                <a:gd name="T43" fmla="*/ 2147483646 h 510"/>
                <a:gd name="T44" fmla="*/ 2147483646 w 396"/>
                <a:gd name="T45" fmla="*/ 2147483646 h 510"/>
                <a:gd name="T46" fmla="*/ 2147483646 w 396"/>
                <a:gd name="T47" fmla="*/ 2147483646 h 510"/>
                <a:gd name="T48" fmla="*/ 2147483646 w 396"/>
                <a:gd name="T49" fmla="*/ 2147483646 h 510"/>
                <a:gd name="T50" fmla="*/ 2147483646 w 396"/>
                <a:gd name="T51" fmla="*/ 2147483646 h 510"/>
                <a:gd name="T52" fmla="*/ 2147483646 w 396"/>
                <a:gd name="T53" fmla="*/ 2147483646 h 510"/>
                <a:gd name="T54" fmla="*/ 2147483646 w 396"/>
                <a:gd name="T55" fmla="*/ 2147483646 h 510"/>
                <a:gd name="T56" fmla="*/ 2147483646 w 396"/>
                <a:gd name="T57" fmla="*/ 2147483646 h 510"/>
                <a:gd name="T58" fmla="*/ 2147483646 w 396"/>
                <a:gd name="T59" fmla="*/ 2147483646 h 510"/>
                <a:gd name="T60" fmla="*/ 2147483646 w 396"/>
                <a:gd name="T61" fmla="*/ 0 h 510"/>
                <a:gd name="T62" fmla="*/ 2147483646 w 396"/>
                <a:gd name="T63" fmla="*/ 2147483646 h 510"/>
                <a:gd name="T64" fmla="*/ 2147483646 w 396"/>
                <a:gd name="T65" fmla="*/ 2147483646 h 510"/>
                <a:gd name="T66" fmla="*/ 2147483646 w 396"/>
                <a:gd name="T67" fmla="*/ 2147483646 h 510"/>
                <a:gd name="T68" fmla="*/ 2147483646 w 396"/>
                <a:gd name="T69" fmla="*/ 2147483646 h 510"/>
                <a:gd name="T70" fmla="*/ 2147483646 w 396"/>
                <a:gd name="T71" fmla="*/ 2147483646 h 510"/>
                <a:gd name="T72" fmla="*/ 2147483646 w 396"/>
                <a:gd name="T73" fmla="*/ 2147483646 h 510"/>
                <a:gd name="T74" fmla="*/ 2147483646 w 396"/>
                <a:gd name="T75" fmla="*/ 2147483646 h 510"/>
                <a:gd name="T76" fmla="*/ 2147483646 w 396"/>
                <a:gd name="T77" fmla="*/ 2147483646 h 510"/>
                <a:gd name="T78" fmla="*/ 2147483646 w 396"/>
                <a:gd name="T79" fmla="*/ 2147483646 h 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6"/>
                <a:gd name="T121" fmla="*/ 0 h 510"/>
                <a:gd name="T122" fmla="*/ 396 w 396"/>
                <a:gd name="T123" fmla="*/ 510 h 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6" h="510">
                  <a:moveTo>
                    <a:pt x="394" y="283"/>
                  </a:moveTo>
                  <a:lnTo>
                    <a:pt x="367" y="276"/>
                  </a:lnTo>
                  <a:lnTo>
                    <a:pt x="347" y="269"/>
                  </a:lnTo>
                  <a:lnTo>
                    <a:pt x="322" y="281"/>
                  </a:lnTo>
                  <a:lnTo>
                    <a:pt x="318" y="334"/>
                  </a:lnTo>
                  <a:lnTo>
                    <a:pt x="300" y="353"/>
                  </a:lnTo>
                  <a:lnTo>
                    <a:pt x="281" y="362"/>
                  </a:lnTo>
                  <a:lnTo>
                    <a:pt x="248" y="418"/>
                  </a:lnTo>
                  <a:lnTo>
                    <a:pt x="200" y="447"/>
                  </a:lnTo>
                  <a:lnTo>
                    <a:pt x="176" y="465"/>
                  </a:lnTo>
                  <a:lnTo>
                    <a:pt x="158" y="476"/>
                  </a:lnTo>
                  <a:lnTo>
                    <a:pt x="153" y="508"/>
                  </a:lnTo>
                  <a:lnTo>
                    <a:pt x="133" y="510"/>
                  </a:lnTo>
                  <a:lnTo>
                    <a:pt x="117" y="497"/>
                  </a:lnTo>
                  <a:lnTo>
                    <a:pt x="72" y="487"/>
                  </a:lnTo>
                  <a:lnTo>
                    <a:pt x="54" y="461"/>
                  </a:lnTo>
                  <a:lnTo>
                    <a:pt x="50" y="436"/>
                  </a:lnTo>
                  <a:lnTo>
                    <a:pt x="0" y="413"/>
                  </a:lnTo>
                  <a:lnTo>
                    <a:pt x="19" y="373"/>
                  </a:lnTo>
                  <a:lnTo>
                    <a:pt x="43" y="334"/>
                  </a:lnTo>
                  <a:lnTo>
                    <a:pt x="75" y="314"/>
                  </a:lnTo>
                  <a:lnTo>
                    <a:pt x="79" y="252"/>
                  </a:lnTo>
                  <a:lnTo>
                    <a:pt x="95" y="195"/>
                  </a:lnTo>
                  <a:lnTo>
                    <a:pt x="111" y="155"/>
                  </a:lnTo>
                  <a:lnTo>
                    <a:pt x="135" y="173"/>
                  </a:lnTo>
                  <a:lnTo>
                    <a:pt x="196" y="175"/>
                  </a:lnTo>
                  <a:lnTo>
                    <a:pt x="209" y="157"/>
                  </a:lnTo>
                  <a:lnTo>
                    <a:pt x="200" y="126"/>
                  </a:lnTo>
                  <a:lnTo>
                    <a:pt x="180" y="98"/>
                  </a:lnTo>
                  <a:lnTo>
                    <a:pt x="180" y="49"/>
                  </a:lnTo>
                  <a:lnTo>
                    <a:pt x="241" y="0"/>
                  </a:lnTo>
                  <a:lnTo>
                    <a:pt x="261" y="27"/>
                  </a:lnTo>
                  <a:lnTo>
                    <a:pt x="261" y="58"/>
                  </a:lnTo>
                  <a:lnTo>
                    <a:pt x="259" y="87"/>
                  </a:lnTo>
                  <a:lnTo>
                    <a:pt x="272" y="128"/>
                  </a:lnTo>
                  <a:lnTo>
                    <a:pt x="326" y="128"/>
                  </a:lnTo>
                  <a:lnTo>
                    <a:pt x="353" y="152"/>
                  </a:lnTo>
                  <a:lnTo>
                    <a:pt x="383" y="153"/>
                  </a:lnTo>
                  <a:lnTo>
                    <a:pt x="396" y="171"/>
                  </a:lnTo>
                  <a:lnTo>
                    <a:pt x="394" y="283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6361113" y="4391025"/>
              <a:ext cx="549275" cy="442913"/>
            </a:xfrm>
            <a:custGeom>
              <a:avLst/>
              <a:gdLst>
                <a:gd name="T0" fmla="*/ 2147483646 w 346"/>
                <a:gd name="T1" fmla="*/ 0 h 279"/>
                <a:gd name="T2" fmla="*/ 2147483646 w 346"/>
                <a:gd name="T3" fmla="*/ 2147483646 h 279"/>
                <a:gd name="T4" fmla="*/ 2147483646 w 346"/>
                <a:gd name="T5" fmla="*/ 2147483646 h 279"/>
                <a:gd name="T6" fmla="*/ 2147483646 w 346"/>
                <a:gd name="T7" fmla="*/ 2147483646 h 279"/>
                <a:gd name="T8" fmla="*/ 2147483646 w 346"/>
                <a:gd name="T9" fmla="*/ 2147483646 h 279"/>
                <a:gd name="T10" fmla="*/ 2147483646 w 346"/>
                <a:gd name="T11" fmla="*/ 2147483646 h 279"/>
                <a:gd name="T12" fmla="*/ 2147483646 w 346"/>
                <a:gd name="T13" fmla="*/ 2147483646 h 279"/>
                <a:gd name="T14" fmla="*/ 2147483646 w 346"/>
                <a:gd name="T15" fmla="*/ 2147483646 h 279"/>
                <a:gd name="T16" fmla="*/ 2147483646 w 346"/>
                <a:gd name="T17" fmla="*/ 2147483646 h 279"/>
                <a:gd name="T18" fmla="*/ 2147483646 w 346"/>
                <a:gd name="T19" fmla="*/ 2147483646 h 279"/>
                <a:gd name="T20" fmla="*/ 2147483646 w 346"/>
                <a:gd name="T21" fmla="*/ 2147483646 h 279"/>
                <a:gd name="T22" fmla="*/ 2147483646 w 346"/>
                <a:gd name="T23" fmla="*/ 2147483646 h 279"/>
                <a:gd name="T24" fmla="*/ 2147483646 w 346"/>
                <a:gd name="T25" fmla="*/ 2147483646 h 279"/>
                <a:gd name="T26" fmla="*/ 2147483646 w 346"/>
                <a:gd name="T27" fmla="*/ 2147483646 h 279"/>
                <a:gd name="T28" fmla="*/ 2147483646 w 346"/>
                <a:gd name="T29" fmla="*/ 2147483646 h 279"/>
                <a:gd name="T30" fmla="*/ 2147483646 w 346"/>
                <a:gd name="T31" fmla="*/ 2147483646 h 279"/>
                <a:gd name="T32" fmla="*/ 2147483646 w 346"/>
                <a:gd name="T33" fmla="*/ 2147483646 h 279"/>
                <a:gd name="T34" fmla="*/ 0 w 346"/>
                <a:gd name="T35" fmla="*/ 2147483646 h 279"/>
                <a:gd name="T36" fmla="*/ 0 w 346"/>
                <a:gd name="T37" fmla="*/ 2147483646 h 279"/>
                <a:gd name="T38" fmla="*/ 2147483646 w 346"/>
                <a:gd name="T39" fmla="*/ 2147483646 h 279"/>
                <a:gd name="T40" fmla="*/ 2147483646 w 346"/>
                <a:gd name="T41" fmla="*/ 2147483646 h 279"/>
                <a:gd name="T42" fmla="*/ 2147483646 w 346"/>
                <a:gd name="T43" fmla="*/ 0 h 2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6"/>
                <a:gd name="T67" fmla="*/ 0 h 279"/>
                <a:gd name="T68" fmla="*/ 346 w 346"/>
                <a:gd name="T69" fmla="*/ 279 h 2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6" h="279">
                  <a:moveTo>
                    <a:pt x="102" y="0"/>
                  </a:moveTo>
                  <a:lnTo>
                    <a:pt x="122" y="31"/>
                  </a:lnTo>
                  <a:lnTo>
                    <a:pt x="185" y="50"/>
                  </a:lnTo>
                  <a:lnTo>
                    <a:pt x="198" y="77"/>
                  </a:lnTo>
                  <a:lnTo>
                    <a:pt x="220" y="97"/>
                  </a:lnTo>
                  <a:lnTo>
                    <a:pt x="245" y="119"/>
                  </a:lnTo>
                  <a:lnTo>
                    <a:pt x="263" y="140"/>
                  </a:lnTo>
                  <a:lnTo>
                    <a:pt x="322" y="142"/>
                  </a:lnTo>
                  <a:lnTo>
                    <a:pt x="340" y="128"/>
                  </a:lnTo>
                  <a:lnTo>
                    <a:pt x="344" y="150"/>
                  </a:lnTo>
                  <a:lnTo>
                    <a:pt x="346" y="186"/>
                  </a:lnTo>
                  <a:lnTo>
                    <a:pt x="320" y="222"/>
                  </a:lnTo>
                  <a:lnTo>
                    <a:pt x="281" y="231"/>
                  </a:lnTo>
                  <a:lnTo>
                    <a:pt x="250" y="254"/>
                  </a:lnTo>
                  <a:lnTo>
                    <a:pt x="191" y="279"/>
                  </a:lnTo>
                  <a:lnTo>
                    <a:pt x="97" y="276"/>
                  </a:lnTo>
                  <a:lnTo>
                    <a:pt x="54" y="229"/>
                  </a:lnTo>
                  <a:lnTo>
                    <a:pt x="0" y="218"/>
                  </a:lnTo>
                  <a:lnTo>
                    <a:pt x="0" y="112"/>
                  </a:lnTo>
                  <a:lnTo>
                    <a:pt x="41" y="67"/>
                  </a:lnTo>
                  <a:lnTo>
                    <a:pt x="81" y="2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6361113" y="4391025"/>
              <a:ext cx="549275" cy="442913"/>
            </a:xfrm>
            <a:custGeom>
              <a:avLst/>
              <a:gdLst>
                <a:gd name="T0" fmla="*/ 2147483646 w 346"/>
                <a:gd name="T1" fmla="*/ 0 h 279"/>
                <a:gd name="T2" fmla="*/ 2147483646 w 346"/>
                <a:gd name="T3" fmla="*/ 2147483646 h 279"/>
                <a:gd name="T4" fmla="*/ 2147483646 w 346"/>
                <a:gd name="T5" fmla="*/ 2147483646 h 279"/>
                <a:gd name="T6" fmla="*/ 2147483646 w 346"/>
                <a:gd name="T7" fmla="*/ 2147483646 h 279"/>
                <a:gd name="T8" fmla="*/ 2147483646 w 346"/>
                <a:gd name="T9" fmla="*/ 2147483646 h 279"/>
                <a:gd name="T10" fmla="*/ 2147483646 w 346"/>
                <a:gd name="T11" fmla="*/ 2147483646 h 279"/>
                <a:gd name="T12" fmla="*/ 2147483646 w 346"/>
                <a:gd name="T13" fmla="*/ 2147483646 h 279"/>
                <a:gd name="T14" fmla="*/ 2147483646 w 346"/>
                <a:gd name="T15" fmla="*/ 2147483646 h 279"/>
                <a:gd name="T16" fmla="*/ 2147483646 w 346"/>
                <a:gd name="T17" fmla="*/ 2147483646 h 279"/>
                <a:gd name="T18" fmla="*/ 2147483646 w 346"/>
                <a:gd name="T19" fmla="*/ 2147483646 h 279"/>
                <a:gd name="T20" fmla="*/ 2147483646 w 346"/>
                <a:gd name="T21" fmla="*/ 2147483646 h 279"/>
                <a:gd name="T22" fmla="*/ 2147483646 w 346"/>
                <a:gd name="T23" fmla="*/ 2147483646 h 279"/>
                <a:gd name="T24" fmla="*/ 2147483646 w 346"/>
                <a:gd name="T25" fmla="*/ 2147483646 h 279"/>
                <a:gd name="T26" fmla="*/ 2147483646 w 346"/>
                <a:gd name="T27" fmla="*/ 2147483646 h 279"/>
                <a:gd name="T28" fmla="*/ 2147483646 w 346"/>
                <a:gd name="T29" fmla="*/ 2147483646 h 279"/>
                <a:gd name="T30" fmla="*/ 2147483646 w 346"/>
                <a:gd name="T31" fmla="*/ 2147483646 h 279"/>
                <a:gd name="T32" fmla="*/ 2147483646 w 346"/>
                <a:gd name="T33" fmla="*/ 2147483646 h 279"/>
                <a:gd name="T34" fmla="*/ 0 w 346"/>
                <a:gd name="T35" fmla="*/ 2147483646 h 279"/>
                <a:gd name="T36" fmla="*/ 0 w 346"/>
                <a:gd name="T37" fmla="*/ 2147483646 h 279"/>
                <a:gd name="T38" fmla="*/ 2147483646 w 346"/>
                <a:gd name="T39" fmla="*/ 2147483646 h 279"/>
                <a:gd name="T40" fmla="*/ 2147483646 w 346"/>
                <a:gd name="T41" fmla="*/ 2147483646 h 279"/>
                <a:gd name="T42" fmla="*/ 2147483646 w 346"/>
                <a:gd name="T43" fmla="*/ 0 h 2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6"/>
                <a:gd name="T67" fmla="*/ 0 h 279"/>
                <a:gd name="T68" fmla="*/ 346 w 346"/>
                <a:gd name="T69" fmla="*/ 279 h 2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6" h="279">
                  <a:moveTo>
                    <a:pt x="102" y="0"/>
                  </a:moveTo>
                  <a:lnTo>
                    <a:pt x="122" y="31"/>
                  </a:lnTo>
                  <a:lnTo>
                    <a:pt x="185" y="50"/>
                  </a:lnTo>
                  <a:lnTo>
                    <a:pt x="198" y="77"/>
                  </a:lnTo>
                  <a:lnTo>
                    <a:pt x="220" y="97"/>
                  </a:lnTo>
                  <a:lnTo>
                    <a:pt x="245" y="119"/>
                  </a:lnTo>
                  <a:lnTo>
                    <a:pt x="263" y="140"/>
                  </a:lnTo>
                  <a:lnTo>
                    <a:pt x="322" y="142"/>
                  </a:lnTo>
                  <a:lnTo>
                    <a:pt x="340" y="128"/>
                  </a:lnTo>
                  <a:lnTo>
                    <a:pt x="344" y="150"/>
                  </a:lnTo>
                  <a:lnTo>
                    <a:pt x="346" y="186"/>
                  </a:lnTo>
                  <a:lnTo>
                    <a:pt x="320" y="222"/>
                  </a:lnTo>
                  <a:lnTo>
                    <a:pt x="281" y="231"/>
                  </a:lnTo>
                  <a:lnTo>
                    <a:pt x="250" y="254"/>
                  </a:lnTo>
                  <a:lnTo>
                    <a:pt x="191" y="279"/>
                  </a:lnTo>
                  <a:lnTo>
                    <a:pt x="97" y="276"/>
                  </a:lnTo>
                  <a:lnTo>
                    <a:pt x="54" y="229"/>
                  </a:lnTo>
                  <a:lnTo>
                    <a:pt x="0" y="218"/>
                  </a:lnTo>
                  <a:lnTo>
                    <a:pt x="0" y="112"/>
                  </a:lnTo>
                  <a:lnTo>
                    <a:pt x="41" y="67"/>
                  </a:lnTo>
                  <a:lnTo>
                    <a:pt x="81" y="20"/>
                  </a:lnTo>
                  <a:lnTo>
                    <a:pt x="102" y="0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664325" y="4502150"/>
              <a:ext cx="568325" cy="638175"/>
            </a:xfrm>
            <a:custGeom>
              <a:avLst/>
              <a:gdLst>
                <a:gd name="T0" fmla="*/ 2147483646 w 358"/>
                <a:gd name="T1" fmla="*/ 0 h 402"/>
                <a:gd name="T2" fmla="*/ 2147483646 w 358"/>
                <a:gd name="T3" fmla="*/ 2147483646 h 402"/>
                <a:gd name="T4" fmla="*/ 2147483646 w 358"/>
                <a:gd name="T5" fmla="*/ 2147483646 h 402"/>
                <a:gd name="T6" fmla="*/ 2147483646 w 358"/>
                <a:gd name="T7" fmla="*/ 2147483646 h 402"/>
                <a:gd name="T8" fmla="*/ 2147483646 w 358"/>
                <a:gd name="T9" fmla="*/ 2147483646 h 402"/>
                <a:gd name="T10" fmla="*/ 2147483646 w 358"/>
                <a:gd name="T11" fmla="*/ 2147483646 h 402"/>
                <a:gd name="T12" fmla="*/ 2147483646 w 358"/>
                <a:gd name="T13" fmla="*/ 2147483646 h 402"/>
                <a:gd name="T14" fmla="*/ 2147483646 w 358"/>
                <a:gd name="T15" fmla="*/ 2147483646 h 402"/>
                <a:gd name="T16" fmla="*/ 2147483646 w 358"/>
                <a:gd name="T17" fmla="*/ 2147483646 h 402"/>
                <a:gd name="T18" fmla="*/ 2147483646 w 358"/>
                <a:gd name="T19" fmla="*/ 2147483646 h 402"/>
                <a:gd name="T20" fmla="*/ 2147483646 w 358"/>
                <a:gd name="T21" fmla="*/ 2147483646 h 402"/>
                <a:gd name="T22" fmla="*/ 2147483646 w 358"/>
                <a:gd name="T23" fmla="*/ 2147483646 h 402"/>
                <a:gd name="T24" fmla="*/ 2147483646 w 358"/>
                <a:gd name="T25" fmla="*/ 2147483646 h 402"/>
                <a:gd name="T26" fmla="*/ 2147483646 w 358"/>
                <a:gd name="T27" fmla="*/ 2147483646 h 402"/>
                <a:gd name="T28" fmla="*/ 2147483646 w 358"/>
                <a:gd name="T29" fmla="*/ 2147483646 h 402"/>
                <a:gd name="T30" fmla="*/ 2147483646 w 358"/>
                <a:gd name="T31" fmla="*/ 2147483646 h 402"/>
                <a:gd name="T32" fmla="*/ 2147483646 w 358"/>
                <a:gd name="T33" fmla="*/ 2147483646 h 402"/>
                <a:gd name="T34" fmla="*/ 2147483646 w 358"/>
                <a:gd name="T35" fmla="*/ 2147483646 h 402"/>
                <a:gd name="T36" fmla="*/ 2147483646 w 358"/>
                <a:gd name="T37" fmla="*/ 2147483646 h 402"/>
                <a:gd name="T38" fmla="*/ 2147483646 w 358"/>
                <a:gd name="T39" fmla="*/ 2147483646 h 402"/>
                <a:gd name="T40" fmla="*/ 0 w 358"/>
                <a:gd name="T41" fmla="*/ 2147483646 h 402"/>
                <a:gd name="T42" fmla="*/ 2147483646 w 358"/>
                <a:gd name="T43" fmla="*/ 2147483646 h 402"/>
                <a:gd name="T44" fmla="*/ 2147483646 w 358"/>
                <a:gd name="T45" fmla="*/ 2147483646 h 402"/>
                <a:gd name="T46" fmla="*/ 2147483646 w 358"/>
                <a:gd name="T47" fmla="*/ 2147483646 h 402"/>
                <a:gd name="T48" fmla="*/ 2147483646 w 358"/>
                <a:gd name="T49" fmla="*/ 2147483646 h 402"/>
                <a:gd name="T50" fmla="*/ 2147483646 w 358"/>
                <a:gd name="T51" fmla="*/ 2147483646 h 402"/>
                <a:gd name="T52" fmla="*/ 2147483646 w 358"/>
                <a:gd name="T53" fmla="*/ 2147483646 h 402"/>
                <a:gd name="T54" fmla="*/ 2147483646 w 358"/>
                <a:gd name="T55" fmla="*/ 2147483646 h 402"/>
                <a:gd name="T56" fmla="*/ 2147483646 w 358"/>
                <a:gd name="T57" fmla="*/ 2147483646 h 402"/>
                <a:gd name="T58" fmla="*/ 2147483646 w 358"/>
                <a:gd name="T59" fmla="*/ 2147483646 h 402"/>
                <a:gd name="T60" fmla="*/ 2147483646 w 358"/>
                <a:gd name="T61" fmla="*/ 0 h 4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8"/>
                <a:gd name="T94" fmla="*/ 0 h 402"/>
                <a:gd name="T95" fmla="*/ 358 w 358"/>
                <a:gd name="T96" fmla="*/ 402 h 4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8" h="402">
                  <a:moveTo>
                    <a:pt x="310" y="0"/>
                  </a:moveTo>
                  <a:lnTo>
                    <a:pt x="308" y="72"/>
                  </a:lnTo>
                  <a:lnTo>
                    <a:pt x="329" y="96"/>
                  </a:lnTo>
                  <a:lnTo>
                    <a:pt x="335" y="116"/>
                  </a:lnTo>
                  <a:lnTo>
                    <a:pt x="328" y="134"/>
                  </a:lnTo>
                  <a:lnTo>
                    <a:pt x="301" y="134"/>
                  </a:lnTo>
                  <a:lnTo>
                    <a:pt x="301" y="155"/>
                  </a:lnTo>
                  <a:lnTo>
                    <a:pt x="315" y="170"/>
                  </a:lnTo>
                  <a:lnTo>
                    <a:pt x="308" y="191"/>
                  </a:lnTo>
                  <a:lnTo>
                    <a:pt x="311" y="220"/>
                  </a:lnTo>
                  <a:lnTo>
                    <a:pt x="340" y="285"/>
                  </a:lnTo>
                  <a:lnTo>
                    <a:pt x="358" y="384"/>
                  </a:lnTo>
                  <a:lnTo>
                    <a:pt x="236" y="402"/>
                  </a:lnTo>
                  <a:lnTo>
                    <a:pt x="218" y="332"/>
                  </a:lnTo>
                  <a:lnTo>
                    <a:pt x="191" y="285"/>
                  </a:lnTo>
                  <a:lnTo>
                    <a:pt x="176" y="261"/>
                  </a:lnTo>
                  <a:lnTo>
                    <a:pt x="135" y="222"/>
                  </a:lnTo>
                  <a:lnTo>
                    <a:pt x="77" y="222"/>
                  </a:lnTo>
                  <a:lnTo>
                    <a:pt x="54" y="240"/>
                  </a:lnTo>
                  <a:lnTo>
                    <a:pt x="14" y="236"/>
                  </a:lnTo>
                  <a:lnTo>
                    <a:pt x="0" y="209"/>
                  </a:lnTo>
                  <a:lnTo>
                    <a:pt x="59" y="184"/>
                  </a:lnTo>
                  <a:lnTo>
                    <a:pt x="90" y="161"/>
                  </a:lnTo>
                  <a:lnTo>
                    <a:pt x="129" y="152"/>
                  </a:lnTo>
                  <a:lnTo>
                    <a:pt x="155" y="116"/>
                  </a:lnTo>
                  <a:lnTo>
                    <a:pt x="153" y="80"/>
                  </a:lnTo>
                  <a:lnTo>
                    <a:pt x="149" y="58"/>
                  </a:lnTo>
                  <a:lnTo>
                    <a:pt x="158" y="42"/>
                  </a:lnTo>
                  <a:lnTo>
                    <a:pt x="191" y="34"/>
                  </a:lnTo>
                  <a:lnTo>
                    <a:pt x="243" y="1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664325" y="4502150"/>
              <a:ext cx="568325" cy="638175"/>
            </a:xfrm>
            <a:custGeom>
              <a:avLst/>
              <a:gdLst>
                <a:gd name="T0" fmla="*/ 2147483646 w 358"/>
                <a:gd name="T1" fmla="*/ 0 h 402"/>
                <a:gd name="T2" fmla="*/ 2147483646 w 358"/>
                <a:gd name="T3" fmla="*/ 2147483646 h 402"/>
                <a:gd name="T4" fmla="*/ 2147483646 w 358"/>
                <a:gd name="T5" fmla="*/ 2147483646 h 402"/>
                <a:gd name="T6" fmla="*/ 2147483646 w 358"/>
                <a:gd name="T7" fmla="*/ 2147483646 h 402"/>
                <a:gd name="T8" fmla="*/ 2147483646 w 358"/>
                <a:gd name="T9" fmla="*/ 2147483646 h 402"/>
                <a:gd name="T10" fmla="*/ 2147483646 w 358"/>
                <a:gd name="T11" fmla="*/ 2147483646 h 402"/>
                <a:gd name="T12" fmla="*/ 2147483646 w 358"/>
                <a:gd name="T13" fmla="*/ 2147483646 h 402"/>
                <a:gd name="T14" fmla="*/ 2147483646 w 358"/>
                <a:gd name="T15" fmla="*/ 2147483646 h 402"/>
                <a:gd name="T16" fmla="*/ 2147483646 w 358"/>
                <a:gd name="T17" fmla="*/ 2147483646 h 402"/>
                <a:gd name="T18" fmla="*/ 2147483646 w 358"/>
                <a:gd name="T19" fmla="*/ 2147483646 h 402"/>
                <a:gd name="T20" fmla="*/ 2147483646 w 358"/>
                <a:gd name="T21" fmla="*/ 2147483646 h 402"/>
                <a:gd name="T22" fmla="*/ 2147483646 w 358"/>
                <a:gd name="T23" fmla="*/ 2147483646 h 402"/>
                <a:gd name="T24" fmla="*/ 2147483646 w 358"/>
                <a:gd name="T25" fmla="*/ 2147483646 h 402"/>
                <a:gd name="T26" fmla="*/ 2147483646 w 358"/>
                <a:gd name="T27" fmla="*/ 2147483646 h 402"/>
                <a:gd name="T28" fmla="*/ 2147483646 w 358"/>
                <a:gd name="T29" fmla="*/ 2147483646 h 402"/>
                <a:gd name="T30" fmla="*/ 2147483646 w 358"/>
                <a:gd name="T31" fmla="*/ 2147483646 h 402"/>
                <a:gd name="T32" fmla="*/ 2147483646 w 358"/>
                <a:gd name="T33" fmla="*/ 2147483646 h 402"/>
                <a:gd name="T34" fmla="*/ 2147483646 w 358"/>
                <a:gd name="T35" fmla="*/ 2147483646 h 402"/>
                <a:gd name="T36" fmla="*/ 2147483646 w 358"/>
                <a:gd name="T37" fmla="*/ 2147483646 h 402"/>
                <a:gd name="T38" fmla="*/ 2147483646 w 358"/>
                <a:gd name="T39" fmla="*/ 2147483646 h 402"/>
                <a:gd name="T40" fmla="*/ 0 w 358"/>
                <a:gd name="T41" fmla="*/ 2147483646 h 402"/>
                <a:gd name="T42" fmla="*/ 2147483646 w 358"/>
                <a:gd name="T43" fmla="*/ 2147483646 h 402"/>
                <a:gd name="T44" fmla="*/ 2147483646 w 358"/>
                <a:gd name="T45" fmla="*/ 2147483646 h 402"/>
                <a:gd name="T46" fmla="*/ 2147483646 w 358"/>
                <a:gd name="T47" fmla="*/ 2147483646 h 402"/>
                <a:gd name="T48" fmla="*/ 2147483646 w 358"/>
                <a:gd name="T49" fmla="*/ 2147483646 h 402"/>
                <a:gd name="T50" fmla="*/ 2147483646 w 358"/>
                <a:gd name="T51" fmla="*/ 2147483646 h 402"/>
                <a:gd name="T52" fmla="*/ 2147483646 w 358"/>
                <a:gd name="T53" fmla="*/ 2147483646 h 402"/>
                <a:gd name="T54" fmla="*/ 2147483646 w 358"/>
                <a:gd name="T55" fmla="*/ 2147483646 h 402"/>
                <a:gd name="T56" fmla="*/ 2147483646 w 358"/>
                <a:gd name="T57" fmla="*/ 2147483646 h 402"/>
                <a:gd name="T58" fmla="*/ 2147483646 w 358"/>
                <a:gd name="T59" fmla="*/ 2147483646 h 402"/>
                <a:gd name="T60" fmla="*/ 2147483646 w 358"/>
                <a:gd name="T61" fmla="*/ 0 h 4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8"/>
                <a:gd name="T94" fmla="*/ 0 h 402"/>
                <a:gd name="T95" fmla="*/ 358 w 358"/>
                <a:gd name="T96" fmla="*/ 402 h 4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8" h="402">
                  <a:moveTo>
                    <a:pt x="310" y="0"/>
                  </a:moveTo>
                  <a:lnTo>
                    <a:pt x="308" y="72"/>
                  </a:lnTo>
                  <a:lnTo>
                    <a:pt x="329" y="96"/>
                  </a:lnTo>
                  <a:lnTo>
                    <a:pt x="335" y="116"/>
                  </a:lnTo>
                  <a:lnTo>
                    <a:pt x="328" y="134"/>
                  </a:lnTo>
                  <a:lnTo>
                    <a:pt x="301" y="134"/>
                  </a:lnTo>
                  <a:lnTo>
                    <a:pt x="301" y="155"/>
                  </a:lnTo>
                  <a:lnTo>
                    <a:pt x="315" y="170"/>
                  </a:lnTo>
                  <a:lnTo>
                    <a:pt x="308" y="191"/>
                  </a:lnTo>
                  <a:lnTo>
                    <a:pt x="311" y="220"/>
                  </a:lnTo>
                  <a:lnTo>
                    <a:pt x="340" y="285"/>
                  </a:lnTo>
                  <a:lnTo>
                    <a:pt x="358" y="384"/>
                  </a:lnTo>
                  <a:lnTo>
                    <a:pt x="236" y="402"/>
                  </a:lnTo>
                  <a:lnTo>
                    <a:pt x="218" y="332"/>
                  </a:lnTo>
                  <a:lnTo>
                    <a:pt x="191" y="285"/>
                  </a:lnTo>
                  <a:lnTo>
                    <a:pt x="176" y="261"/>
                  </a:lnTo>
                  <a:lnTo>
                    <a:pt x="135" y="222"/>
                  </a:lnTo>
                  <a:lnTo>
                    <a:pt x="77" y="222"/>
                  </a:lnTo>
                  <a:lnTo>
                    <a:pt x="54" y="240"/>
                  </a:lnTo>
                  <a:lnTo>
                    <a:pt x="14" y="236"/>
                  </a:lnTo>
                  <a:lnTo>
                    <a:pt x="0" y="209"/>
                  </a:lnTo>
                  <a:lnTo>
                    <a:pt x="59" y="184"/>
                  </a:lnTo>
                  <a:lnTo>
                    <a:pt x="90" y="161"/>
                  </a:lnTo>
                  <a:lnTo>
                    <a:pt x="129" y="152"/>
                  </a:lnTo>
                  <a:lnTo>
                    <a:pt x="155" y="116"/>
                  </a:lnTo>
                  <a:lnTo>
                    <a:pt x="153" y="80"/>
                  </a:lnTo>
                  <a:lnTo>
                    <a:pt x="149" y="58"/>
                  </a:lnTo>
                  <a:lnTo>
                    <a:pt x="158" y="42"/>
                  </a:lnTo>
                  <a:lnTo>
                    <a:pt x="191" y="34"/>
                  </a:lnTo>
                  <a:lnTo>
                    <a:pt x="243" y="13"/>
                  </a:lnTo>
                  <a:lnTo>
                    <a:pt x="310" y="0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7142163" y="4505325"/>
              <a:ext cx="365125" cy="609600"/>
            </a:xfrm>
            <a:custGeom>
              <a:avLst/>
              <a:gdLst>
                <a:gd name="T0" fmla="*/ 2147483646 w 230"/>
                <a:gd name="T1" fmla="*/ 2147483646 h 384"/>
                <a:gd name="T2" fmla="*/ 2147483646 w 230"/>
                <a:gd name="T3" fmla="*/ 2147483646 h 384"/>
                <a:gd name="T4" fmla="*/ 2147483646 w 230"/>
                <a:gd name="T5" fmla="*/ 2147483646 h 384"/>
                <a:gd name="T6" fmla="*/ 2147483646 w 230"/>
                <a:gd name="T7" fmla="*/ 2147483646 h 384"/>
                <a:gd name="T8" fmla="*/ 2147483646 w 230"/>
                <a:gd name="T9" fmla="*/ 2147483646 h 384"/>
                <a:gd name="T10" fmla="*/ 2147483646 w 230"/>
                <a:gd name="T11" fmla="*/ 2147483646 h 384"/>
                <a:gd name="T12" fmla="*/ 2147483646 w 230"/>
                <a:gd name="T13" fmla="*/ 2147483646 h 384"/>
                <a:gd name="T14" fmla="*/ 0 w 230"/>
                <a:gd name="T15" fmla="*/ 2147483646 h 384"/>
                <a:gd name="T16" fmla="*/ 0 w 230"/>
                <a:gd name="T17" fmla="*/ 2147483646 h 384"/>
                <a:gd name="T18" fmla="*/ 2147483646 w 230"/>
                <a:gd name="T19" fmla="*/ 2147483646 h 384"/>
                <a:gd name="T20" fmla="*/ 2147483646 w 230"/>
                <a:gd name="T21" fmla="*/ 2147483646 h 384"/>
                <a:gd name="T22" fmla="*/ 2147483646 w 230"/>
                <a:gd name="T23" fmla="*/ 2147483646 h 384"/>
                <a:gd name="T24" fmla="*/ 2147483646 w 230"/>
                <a:gd name="T25" fmla="*/ 2147483646 h 384"/>
                <a:gd name="T26" fmla="*/ 2147483646 w 230"/>
                <a:gd name="T27" fmla="*/ 0 h 384"/>
                <a:gd name="T28" fmla="*/ 2147483646 w 230"/>
                <a:gd name="T29" fmla="*/ 2147483646 h 384"/>
                <a:gd name="T30" fmla="*/ 2147483646 w 230"/>
                <a:gd name="T31" fmla="*/ 2147483646 h 384"/>
                <a:gd name="T32" fmla="*/ 2147483646 w 230"/>
                <a:gd name="T33" fmla="*/ 2147483646 h 384"/>
                <a:gd name="T34" fmla="*/ 2147483646 w 230"/>
                <a:gd name="T35" fmla="*/ 2147483646 h 384"/>
                <a:gd name="T36" fmla="*/ 2147483646 w 230"/>
                <a:gd name="T37" fmla="*/ 2147483646 h 384"/>
                <a:gd name="T38" fmla="*/ 2147483646 w 230"/>
                <a:gd name="T39" fmla="*/ 2147483646 h 384"/>
                <a:gd name="T40" fmla="*/ 2147483646 w 230"/>
                <a:gd name="T41" fmla="*/ 2147483646 h 384"/>
                <a:gd name="T42" fmla="*/ 2147483646 w 230"/>
                <a:gd name="T43" fmla="*/ 2147483646 h 384"/>
                <a:gd name="T44" fmla="*/ 2147483646 w 230"/>
                <a:gd name="T45" fmla="*/ 2147483646 h 384"/>
                <a:gd name="T46" fmla="*/ 2147483646 w 230"/>
                <a:gd name="T47" fmla="*/ 2147483646 h 384"/>
                <a:gd name="T48" fmla="*/ 2147483646 w 230"/>
                <a:gd name="T49" fmla="*/ 2147483646 h 384"/>
                <a:gd name="T50" fmla="*/ 2147483646 w 230"/>
                <a:gd name="T51" fmla="*/ 2147483646 h 3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384"/>
                <a:gd name="T80" fmla="*/ 230 w 230"/>
                <a:gd name="T81" fmla="*/ 384 h 3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384">
                  <a:moveTo>
                    <a:pt x="164" y="368"/>
                  </a:moveTo>
                  <a:lnTo>
                    <a:pt x="113" y="384"/>
                  </a:lnTo>
                  <a:lnTo>
                    <a:pt x="57" y="382"/>
                  </a:lnTo>
                  <a:lnTo>
                    <a:pt x="39" y="283"/>
                  </a:lnTo>
                  <a:lnTo>
                    <a:pt x="10" y="218"/>
                  </a:lnTo>
                  <a:lnTo>
                    <a:pt x="7" y="189"/>
                  </a:lnTo>
                  <a:lnTo>
                    <a:pt x="14" y="168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27" y="132"/>
                  </a:lnTo>
                  <a:lnTo>
                    <a:pt x="34" y="114"/>
                  </a:lnTo>
                  <a:lnTo>
                    <a:pt x="28" y="94"/>
                  </a:lnTo>
                  <a:lnTo>
                    <a:pt x="7" y="70"/>
                  </a:lnTo>
                  <a:lnTo>
                    <a:pt x="9" y="0"/>
                  </a:lnTo>
                  <a:lnTo>
                    <a:pt x="55" y="13"/>
                  </a:lnTo>
                  <a:lnTo>
                    <a:pt x="93" y="4"/>
                  </a:lnTo>
                  <a:lnTo>
                    <a:pt x="128" y="5"/>
                  </a:lnTo>
                  <a:lnTo>
                    <a:pt x="133" y="29"/>
                  </a:lnTo>
                  <a:lnTo>
                    <a:pt x="174" y="76"/>
                  </a:lnTo>
                  <a:lnTo>
                    <a:pt x="194" y="166"/>
                  </a:lnTo>
                  <a:lnTo>
                    <a:pt x="221" y="186"/>
                  </a:lnTo>
                  <a:lnTo>
                    <a:pt x="230" y="211"/>
                  </a:lnTo>
                  <a:lnTo>
                    <a:pt x="182" y="258"/>
                  </a:lnTo>
                  <a:lnTo>
                    <a:pt x="185" y="283"/>
                  </a:lnTo>
                  <a:lnTo>
                    <a:pt x="185" y="313"/>
                  </a:lnTo>
                  <a:lnTo>
                    <a:pt x="164" y="36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142163" y="4505325"/>
              <a:ext cx="365125" cy="609600"/>
            </a:xfrm>
            <a:custGeom>
              <a:avLst/>
              <a:gdLst>
                <a:gd name="T0" fmla="*/ 2147483646 w 230"/>
                <a:gd name="T1" fmla="*/ 2147483646 h 384"/>
                <a:gd name="T2" fmla="*/ 2147483646 w 230"/>
                <a:gd name="T3" fmla="*/ 2147483646 h 384"/>
                <a:gd name="T4" fmla="*/ 2147483646 w 230"/>
                <a:gd name="T5" fmla="*/ 2147483646 h 384"/>
                <a:gd name="T6" fmla="*/ 2147483646 w 230"/>
                <a:gd name="T7" fmla="*/ 2147483646 h 384"/>
                <a:gd name="T8" fmla="*/ 2147483646 w 230"/>
                <a:gd name="T9" fmla="*/ 2147483646 h 384"/>
                <a:gd name="T10" fmla="*/ 2147483646 w 230"/>
                <a:gd name="T11" fmla="*/ 2147483646 h 384"/>
                <a:gd name="T12" fmla="*/ 2147483646 w 230"/>
                <a:gd name="T13" fmla="*/ 2147483646 h 384"/>
                <a:gd name="T14" fmla="*/ 0 w 230"/>
                <a:gd name="T15" fmla="*/ 2147483646 h 384"/>
                <a:gd name="T16" fmla="*/ 0 w 230"/>
                <a:gd name="T17" fmla="*/ 2147483646 h 384"/>
                <a:gd name="T18" fmla="*/ 2147483646 w 230"/>
                <a:gd name="T19" fmla="*/ 2147483646 h 384"/>
                <a:gd name="T20" fmla="*/ 2147483646 w 230"/>
                <a:gd name="T21" fmla="*/ 2147483646 h 384"/>
                <a:gd name="T22" fmla="*/ 2147483646 w 230"/>
                <a:gd name="T23" fmla="*/ 2147483646 h 384"/>
                <a:gd name="T24" fmla="*/ 2147483646 w 230"/>
                <a:gd name="T25" fmla="*/ 2147483646 h 384"/>
                <a:gd name="T26" fmla="*/ 2147483646 w 230"/>
                <a:gd name="T27" fmla="*/ 0 h 384"/>
                <a:gd name="T28" fmla="*/ 2147483646 w 230"/>
                <a:gd name="T29" fmla="*/ 2147483646 h 384"/>
                <a:gd name="T30" fmla="*/ 2147483646 w 230"/>
                <a:gd name="T31" fmla="*/ 2147483646 h 384"/>
                <a:gd name="T32" fmla="*/ 2147483646 w 230"/>
                <a:gd name="T33" fmla="*/ 2147483646 h 384"/>
                <a:gd name="T34" fmla="*/ 2147483646 w 230"/>
                <a:gd name="T35" fmla="*/ 2147483646 h 384"/>
                <a:gd name="T36" fmla="*/ 2147483646 w 230"/>
                <a:gd name="T37" fmla="*/ 2147483646 h 384"/>
                <a:gd name="T38" fmla="*/ 2147483646 w 230"/>
                <a:gd name="T39" fmla="*/ 2147483646 h 384"/>
                <a:gd name="T40" fmla="*/ 2147483646 w 230"/>
                <a:gd name="T41" fmla="*/ 2147483646 h 384"/>
                <a:gd name="T42" fmla="*/ 2147483646 w 230"/>
                <a:gd name="T43" fmla="*/ 2147483646 h 384"/>
                <a:gd name="T44" fmla="*/ 2147483646 w 230"/>
                <a:gd name="T45" fmla="*/ 2147483646 h 384"/>
                <a:gd name="T46" fmla="*/ 2147483646 w 230"/>
                <a:gd name="T47" fmla="*/ 2147483646 h 384"/>
                <a:gd name="T48" fmla="*/ 2147483646 w 230"/>
                <a:gd name="T49" fmla="*/ 2147483646 h 384"/>
                <a:gd name="T50" fmla="*/ 2147483646 w 230"/>
                <a:gd name="T51" fmla="*/ 2147483646 h 3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384"/>
                <a:gd name="T80" fmla="*/ 230 w 230"/>
                <a:gd name="T81" fmla="*/ 384 h 3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384">
                  <a:moveTo>
                    <a:pt x="164" y="368"/>
                  </a:moveTo>
                  <a:lnTo>
                    <a:pt x="113" y="384"/>
                  </a:lnTo>
                  <a:lnTo>
                    <a:pt x="57" y="382"/>
                  </a:lnTo>
                  <a:lnTo>
                    <a:pt x="39" y="283"/>
                  </a:lnTo>
                  <a:lnTo>
                    <a:pt x="10" y="218"/>
                  </a:lnTo>
                  <a:lnTo>
                    <a:pt x="7" y="189"/>
                  </a:lnTo>
                  <a:lnTo>
                    <a:pt x="14" y="168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27" y="132"/>
                  </a:lnTo>
                  <a:lnTo>
                    <a:pt x="34" y="114"/>
                  </a:lnTo>
                  <a:lnTo>
                    <a:pt x="28" y="94"/>
                  </a:lnTo>
                  <a:lnTo>
                    <a:pt x="7" y="70"/>
                  </a:lnTo>
                  <a:lnTo>
                    <a:pt x="9" y="0"/>
                  </a:lnTo>
                  <a:lnTo>
                    <a:pt x="55" y="13"/>
                  </a:lnTo>
                  <a:lnTo>
                    <a:pt x="93" y="4"/>
                  </a:lnTo>
                  <a:lnTo>
                    <a:pt x="128" y="5"/>
                  </a:lnTo>
                  <a:lnTo>
                    <a:pt x="133" y="29"/>
                  </a:lnTo>
                  <a:lnTo>
                    <a:pt x="174" y="76"/>
                  </a:lnTo>
                  <a:lnTo>
                    <a:pt x="194" y="166"/>
                  </a:lnTo>
                  <a:lnTo>
                    <a:pt x="221" y="186"/>
                  </a:lnTo>
                  <a:lnTo>
                    <a:pt x="230" y="211"/>
                  </a:lnTo>
                  <a:lnTo>
                    <a:pt x="182" y="258"/>
                  </a:lnTo>
                  <a:lnTo>
                    <a:pt x="185" y="283"/>
                  </a:lnTo>
                  <a:lnTo>
                    <a:pt x="185" y="313"/>
                  </a:lnTo>
                  <a:lnTo>
                    <a:pt x="164" y="368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472238" y="4829175"/>
              <a:ext cx="958850" cy="508000"/>
            </a:xfrm>
            <a:custGeom>
              <a:avLst/>
              <a:gdLst>
                <a:gd name="T0" fmla="*/ 2147483646 w 604"/>
                <a:gd name="T1" fmla="*/ 2147483646 h 320"/>
                <a:gd name="T2" fmla="*/ 2147483646 w 604"/>
                <a:gd name="T3" fmla="*/ 2147483646 h 320"/>
                <a:gd name="T4" fmla="*/ 2147483646 w 604"/>
                <a:gd name="T5" fmla="*/ 2147483646 h 320"/>
                <a:gd name="T6" fmla="*/ 2147483646 w 604"/>
                <a:gd name="T7" fmla="*/ 2147483646 h 320"/>
                <a:gd name="T8" fmla="*/ 2147483646 w 604"/>
                <a:gd name="T9" fmla="*/ 2147483646 h 320"/>
                <a:gd name="T10" fmla="*/ 2147483646 w 604"/>
                <a:gd name="T11" fmla="*/ 2147483646 h 320"/>
                <a:gd name="T12" fmla="*/ 2147483646 w 604"/>
                <a:gd name="T13" fmla="*/ 2147483646 h 320"/>
                <a:gd name="T14" fmla="*/ 2147483646 w 604"/>
                <a:gd name="T15" fmla="*/ 2147483646 h 320"/>
                <a:gd name="T16" fmla="*/ 2147483646 w 604"/>
                <a:gd name="T17" fmla="*/ 2147483646 h 320"/>
                <a:gd name="T18" fmla="*/ 2147483646 w 604"/>
                <a:gd name="T19" fmla="*/ 2147483646 h 320"/>
                <a:gd name="T20" fmla="*/ 2147483646 w 604"/>
                <a:gd name="T21" fmla="*/ 2147483646 h 320"/>
                <a:gd name="T22" fmla="*/ 2147483646 w 604"/>
                <a:gd name="T23" fmla="*/ 2147483646 h 320"/>
                <a:gd name="T24" fmla="*/ 2147483646 w 604"/>
                <a:gd name="T25" fmla="*/ 2147483646 h 320"/>
                <a:gd name="T26" fmla="*/ 2147483646 w 604"/>
                <a:gd name="T27" fmla="*/ 2147483646 h 320"/>
                <a:gd name="T28" fmla="*/ 2147483646 w 604"/>
                <a:gd name="T29" fmla="*/ 2147483646 h 320"/>
                <a:gd name="T30" fmla="*/ 2147483646 w 604"/>
                <a:gd name="T31" fmla="*/ 2147483646 h 320"/>
                <a:gd name="T32" fmla="*/ 2147483646 w 604"/>
                <a:gd name="T33" fmla="*/ 2147483646 h 320"/>
                <a:gd name="T34" fmla="*/ 2147483646 w 604"/>
                <a:gd name="T35" fmla="*/ 2147483646 h 320"/>
                <a:gd name="T36" fmla="*/ 2147483646 w 604"/>
                <a:gd name="T37" fmla="*/ 2147483646 h 320"/>
                <a:gd name="T38" fmla="*/ 2147483646 w 604"/>
                <a:gd name="T39" fmla="*/ 2147483646 h 320"/>
                <a:gd name="T40" fmla="*/ 2147483646 w 604"/>
                <a:gd name="T41" fmla="*/ 2147483646 h 320"/>
                <a:gd name="T42" fmla="*/ 0 w 604"/>
                <a:gd name="T43" fmla="*/ 2147483646 h 320"/>
                <a:gd name="T44" fmla="*/ 2147483646 w 604"/>
                <a:gd name="T45" fmla="*/ 2147483646 h 320"/>
                <a:gd name="T46" fmla="*/ 2147483646 w 604"/>
                <a:gd name="T47" fmla="*/ 0 h 320"/>
                <a:gd name="T48" fmla="*/ 2147483646 w 604"/>
                <a:gd name="T49" fmla="*/ 2147483646 h 320"/>
                <a:gd name="T50" fmla="*/ 2147483646 w 604"/>
                <a:gd name="T51" fmla="*/ 2147483646 h 320"/>
                <a:gd name="T52" fmla="*/ 2147483646 w 604"/>
                <a:gd name="T53" fmla="*/ 2147483646 h 320"/>
                <a:gd name="T54" fmla="*/ 2147483646 w 604"/>
                <a:gd name="T55" fmla="*/ 2147483646 h 320"/>
                <a:gd name="T56" fmla="*/ 2147483646 w 604"/>
                <a:gd name="T57" fmla="*/ 2147483646 h 320"/>
                <a:gd name="T58" fmla="*/ 2147483646 w 604"/>
                <a:gd name="T59" fmla="*/ 2147483646 h 320"/>
                <a:gd name="T60" fmla="*/ 2147483646 w 604"/>
                <a:gd name="T61" fmla="*/ 2147483646 h 320"/>
                <a:gd name="T62" fmla="*/ 2147483646 w 604"/>
                <a:gd name="T63" fmla="*/ 2147483646 h 320"/>
                <a:gd name="T64" fmla="*/ 2147483646 w 604"/>
                <a:gd name="T65" fmla="*/ 2147483646 h 320"/>
                <a:gd name="T66" fmla="*/ 2147483646 w 604"/>
                <a:gd name="T67" fmla="*/ 2147483646 h 320"/>
                <a:gd name="T68" fmla="*/ 2147483646 w 604"/>
                <a:gd name="T69" fmla="*/ 2147483646 h 320"/>
                <a:gd name="T70" fmla="*/ 2147483646 w 604"/>
                <a:gd name="T71" fmla="*/ 2147483646 h 320"/>
                <a:gd name="T72" fmla="*/ 2147483646 w 604"/>
                <a:gd name="T73" fmla="*/ 2147483646 h 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4"/>
                <a:gd name="T112" fmla="*/ 0 h 320"/>
                <a:gd name="T113" fmla="*/ 604 w 604"/>
                <a:gd name="T114" fmla="*/ 320 h 3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4" h="320">
                  <a:moveTo>
                    <a:pt x="604" y="192"/>
                  </a:moveTo>
                  <a:lnTo>
                    <a:pt x="580" y="234"/>
                  </a:lnTo>
                  <a:lnTo>
                    <a:pt x="539" y="273"/>
                  </a:lnTo>
                  <a:lnTo>
                    <a:pt x="517" y="309"/>
                  </a:lnTo>
                  <a:lnTo>
                    <a:pt x="486" y="300"/>
                  </a:lnTo>
                  <a:lnTo>
                    <a:pt x="472" y="290"/>
                  </a:lnTo>
                  <a:lnTo>
                    <a:pt x="452" y="284"/>
                  </a:lnTo>
                  <a:lnTo>
                    <a:pt x="427" y="306"/>
                  </a:lnTo>
                  <a:lnTo>
                    <a:pt x="389" y="315"/>
                  </a:lnTo>
                  <a:lnTo>
                    <a:pt x="351" y="320"/>
                  </a:lnTo>
                  <a:lnTo>
                    <a:pt x="290" y="317"/>
                  </a:lnTo>
                  <a:lnTo>
                    <a:pt x="285" y="284"/>
                  </a:lnTo>
                  <a:lnTo>
                    <a:pt x="258" y="272"/>
                  </a:lnTo>
                  <a:lnTo>
                    <a:pt x="222" y="203"/>
                  </a:lnTo>
                  <a:lnTo>
                    <a:pt x="196" y="194"/>
                  </a:lnTo>
                  <a:lnTo>
                    <a:pt x="106" y="183"/>
                  </a:lnTo>
                  <a:lnTo>
                    <a:pt x="56" y="173"/>
                  </a:lnTo>
                  <a:lnTo>
                    <a:pt x="14" y="147"/>
                  </a:lnTo>
                  <a:lnTo>
                    <a:pt x="18" y="100"/>
                  </a:lnTo>
                  <a:lnTo>
                    <a:pt x="14" y="73"/>
                  </a:lnTo>
                  <a:lnTo>
                    <a:pt x="4" y="45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27" y="0"/>
                  </a:lnTo>
                  <a:lnTo>
                    <a:pt x="121" y="3"/>
                  </a:lnTo>
                  <a:lnTo>
                    <a:pt x="135" y="30"/>
                  </a:lnTo>
                  <a:lnTo>
                    <a:pt x="175" y="34"/>
                  </a:lnTo>
                  <a:lnTo>
                    <a:pt x="198" y="16"/>
                  </a:lnTo>
                  <a:lnTo>
                    <a:pt x="256" y="16"/>
                  </a:lnTo>
                  <a:lnTo>
                    <a:pt x="297" y="55"/>
                  </a:lnTo>
                  <a:lnTo>
                    <a:pt x="312" y="79"/>
                  </a:lnTo>
                  <a:lnTo>
                    <a:pt x="339" y="126"/>
                  </a:lnTo>
                  <a:lnTo>
                    <a:pt x="357" y="196"/>
                  </a:lnTo>
                  <a:lnTo>
                    <a:pt x="479" y="178"/>
                  </a:lnTo>
                  <a:lnTo>
                    <a:pt x="535" y="180"/>
                  </a:lnTo>
                  <a:lnTo>
                    <a:pt x="587" y="164"/>
                  </a:lnTo>
                  <a:lnTo>
                    <a:pt x="604" y="19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472238" y="4829175"/>
              <a:ext cx="958850" cy="508000"/>
            </a:xfrm>
            <a:custGeom>
              <a:avLst/>
              <a:gdLst>
                <a:gd name="T0" fmla="*/ 1522174375 w 604"/>
                <a:gd name="T1" fmla="*/ 483870000 h 320"/>
                <a:gd name="T2" fmla="*/ 1461690625 w 604"/>
                <a:gd name="T3" fmla="*/ 589716563 h 320"/>
                <a:gd name="T4" fmla="*/ 1358365013 w 604"/>
                <a:gd name="T5" fmla="*/ 688003450 h 320"/>
                <a:gd name="T6" fmla="*/ 1302921575 w 604"/>
                <a:gd name="T7" fmla="*/ 778729075 h 320"/>
                <a:gd name="T8" fmla="*/ 1224795938 w 604"/>
                <a:gd name="T9" fmla="*/ 756046875 h 320"/>
                <a:gd name="T10" fmla="*/ 1189513750 w 604"/>
                <a:gd name="T11" fmla="*/ 730845313 h 320"/>
                <a:gd name="T12" fmla="*/ 1139110625 w 604"/>
                <a:gd name="T13" fmla="*/ 715724375 h 320"/>
                <a:gd name="T14" fmla="*/ 1076107513 w 604"/>
                <a:gd name="T15" fmla="*/ 771167813 h 320"/>
                <a:gd name="T16" fmla="*/ 980341575 w 604"/>
                <a:gd name="T17" fmla="*/ 793850013 h 320"/>
                <a:gd name="T18" fmla="*/ 884575638 w 604"/>
                <a:gd name="T19" fmla="*/ 806450000 h 320"/>
                <a:gd name="T20" fmla="*/ 730845313 w 604"/>
                <a:gd name="T21" fmla="*/ 798890325 h 320"/>
                <a:gd name="T22" fmla="*/ 718245325 w 604"/>
                <a:gd name="T23" fmla="*/ 715724375 h 320"/>
                <a:gd name="T24" fmla="*/ 650200313 w 604"/>
                <a:gd name="T25" fmla="*/ 685482500 h 320"/>
                <a:gd name="T26" fmla="*/ 559474688 w 604"/>
                <a:gd name="T27" fmla="*/ 511592513 h 320"/>
                <a:gd name="T28" fmla="*/ 493950625 w 604"/>
                <a:gd name="T29" fmla="*/ 488910313 h 320"/>
                <a:gd name="T30" fmla="*/ 267136563 w 604"/>
                <a:gd name="T31" fmla="*/ 461189388 h 320"/>
                <a:gd name="T32" fmla="*/ 141128750 w 604"/>
                <a:gd name="T33" fmla="*/ 435987825 h 320"/>
                <a:gd name="T34" fmla="*/ 35282188 w 604"/>
                <a:gd name="T35" fmla="*/ 370463763 h 320"/>
                <a:gd name="T36" fmla="*/ 45362813 w 604"/>
                <a:gd name="T37" fmla="*/ 252015625 h 320"/>
                <a:gd name="T38" fmla="*/ 35282188 w 604"/>
                <a:gd name="T39" fmla="*/ 183972200 h 320"/>
                <a:gd name="T40" fmla="*/ 10080625 w 604"/>
                <a:gd name="T41" fmla="*/ 113407825 h 320"/>
                <a:gd name="T42" fmla="*/ 0 w 604"/>
                <a:gd name="T43" fmla="*/ 68045013 h 320"/>
                <a:gd name="T44" fmla="*/ 45362813 w 604"/>
                <a:gd name="T45" fmla="*/ 47883763 h 320"/>
                <a:gd name="T46" fmla="*/ 68045013 w 604"/>
                <a:gd name="T47" fmla="*/ 0 h 320"/>
                <a:gd name="T48" fmla="*/ 304939700 w 604"/>
                <a:gd name="T49" fmla="*/ 7561263 h 320"/>
                <a:gd name="T50" fmla="*/ 340221888 w 604"/>
                <a:gd name="T51" fmla="*/ 75604688 h 320"/>
                <a:gd name="T52" fmla="*/ 441028138 w 604"/>
                <a:gd name="T53" fmla="*/ 85685313 h 320"/>
                <a:gd name="T54" fmla="*/ 498990938 w 604"/>
                <a:gd name="T55" fmla="*/ 40322500 h 320"/>
                <a:gd name="T56" fmla="*/ 645160000 w 604"/>
                <a:gd name="T57" fmla="*/ 40322500 h 320"/>
                <a:gd name="T58" fmla="*/ 748487200 w 604"/>
                <a:gd name="T59" fmla="*/ 138609388 h 320"/>
                <a:gd name="T60" fmla="*/ 786288750 w 604"/>
                <a:gd name="T61" fmla="*/ 199093138 h 320"/>
                <a:gd name="T62" fmla="*/ 854333763 w 604"/>
                <a:gd name="T63" fmla="*/ 317539688 h 320"/>
                <a:gd name="T64" fmla="*/ 899696575 w 604"/>
                <a:gd name="T65" fmla="*/ 493950625 h 320"/>
                <a:gd name="T66" fmla="*/ 1207155638 w 604"/>
                <a:gd name="T67" fmla="*/ 448587813 h 320"/>
                <a:gd name="T68" fmla="*/ 1348284388 w 604"/>
                <a:gd name="T69" fmla="*/ 453628125 h 320"/>
                <a:gd name="T70" fmla="*/ 1479332513 w 604"/>
                <a:gd name="T71" fmla="*/ 413305625 h 320"/>
                <a:gd name="T72" fmla="*/ 1522174375 w 604"/>
                <a:gd name="T73" fmla="*/ 483870000 h 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4"/>
                <a:gd name="T112" fmla="*/ 0 h 320"/>
                <a:gd name="T113" fmla="*/ 604 w 604"/>
                <a:gd name="T114" fmla="*/ 320 h 3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4" h="320">
                  <a:moveTo>
                    <a:pt x="604" y="192"/>
                  </a:moveTo>
                  <a:lnTo>
                    <a:pt x="580" y="234"/>
                  </a:lnTo>
                  <a:lnTo>
                    <a:pt x="539" y="273"/>
                  </a:lnTo>
                  <a:lnTo>
                    <a:pt x="517" y="309"/>
                  </a:lnTo>
                  <a:lnTo>
                    <a:pt x="486" y="300"/>
                  </a:lnTo>
                  <a:lnTo>
                    <a:pt x="472" y="290"/>
                  </a:lnTo>
                  <a:lnTo>
                    <a:pt x="452" y="284"/>
                  </a:lnTo>
                  <a:lnTo>
                    <a:pt x="427" y="306"/>
                  </a:lnTo>
                  <a:lnTo>
                    <a:pt x="389" y="315"/>
                  </a:lnTo>
                  <a:lnTo>
                    <a:pt x="351" y="320"/>
                  </a:lnTo>
                  <a:lnTo>
                    <a:pt x="290" y="317"/>
                  </a:lnTo>
                  <a:lnTo>
                    <a:pt x="285" y="284"/>
                  </a:lnTo>
                  <a:lnTo>
                    <a:pt x="258" y="272"/>
                  </a:lnTo>
                  <a:lnTo>
                    <a:pt x="222" y="203"/>
                  </a:lnTo>
                  <a:lnTo>
                    <a:pt x="196" y="194"/>
                  </a:lnTo>
                  <a:lnTo>
                    <a:pt x="106" y="183"/>
                  </a:lnTo>
                  <a:lnTo>
                    <a:pt x="56" y="173"/>
                  </a:lnTo>
                  <a:lnTo>
                    <a:pt x="14" y="147"/>
                  </a:lnTo>
                  <a:lnTo>
                    <a:pt x="18" y="100"/>
                  </a:lnTo>
                  <a:lnTo>
                    <a:pt x="14" y="73"/>
                  </a:lnTo>
                  <a:lnTo>
                    <a:pt x="4" y="45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27" y="0"/>
                  </a:lnTo>
                  <a:lnTo>
                    <a:pt x="121" y="3"/>
                  </a:lnTo>
                  <a:lnTo>
                    <a:pt x="135" y="30"/>
                  </a:lnTo>
                  <a:lnTo>
                    <a:pt x="175" y="34"/>
                  </a:lnTo>
                  <a:lnTo>
                    <a:pt x="198" y="16"/>
                  </a:lnTo>
                  <a:lnTo>
                    <a:pt x="256" y="16"/>
                  </a:lnTo>
                  <a:lnTo>
                    <a:pt x="297" y="55"/>
                  </a:lnTo>
                  <a:lnTo>
                    <a:pt x="312" y="79"/>
                  </a:lnTo>
                  <a:lnTo>
                    <a:pt x="339" y="126"/>
                  </a:lnTo>
                  <a:lnTo>
                    <a:pt x="357" y="196"/>
                  </a:lnTo>
                  <a:lnTo>
                    <a:pt x="479" y="178"/>
                  </a:lnTo>
                  <a:lnTo>
                    <a:pt x="535" y="180"/>
                  </a:lnTo>
                  <a:lnTo>
                    <a:pt x="587" y="164"/>
                  </a:lnTo>
                  <a:lnTo>
                    <a:pt x="604" y="19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767513" y="5137150"/>
              <a:ext cx="525462" cy="506413"/>
            </a:xfrm>
            <a:custGeom>
              <a:avLst/>
              <a:gdLst>
                <a:gd name="T0" fmla="*/ 2147483646 w 331"/>
                <a:gd name="T1" fmla="*/ 2147483646 h 319"/>
                <a:gd name="T2" fmla="*/ 2147483646 w 331"/>
                <a:gd name="T3" fmla="*/ 2147483646 h 319"/>
                <a:gd name="T4" fmla="*/ 2147483646 w 331"/>
                <a:gd name="T5" fmla="*/ 2147483646 h 319"/>
                <a:gd name="T6" fmla="*/ 2147483646 w 331"/>
                <a:gd name="T7" fmla="*/ 2147483646 h 319"/>
                <a:gd name="T8" fmla="*/ 2147483646 w 331"/>
                <a:gd name="T9" fmla="*/ 2147483646 h 319"/>
                <a:gd name="T10" fmla="*/ 2147483646 w 331"/>
                <a:gd name="T11" fmla="*/ 2147483646 h 319"/>
                <a:gd name="T12" fmla="*/ 2147483646 w 331"/>
                <a:gd name="T13" fmla="*/ 2147483646 h 319"/>
                <a:gd name="T14" fmla="*/ 2147483646 w 331"/>
                <a:gd name="T15" fmla="*/ 2147483646 h 319"/>
                <a:gd name="T16" fmla="*/ 2147483646 w 331"/>
                <a:gd name="T17" fmla="*/ 2147483646 h 319"/>
                <a:gd name="T18" fmla="*/ 2147483646 w 331"/>
                <a:gd name="T19" fmla="*/ 2147483646 h 319"/>
                <a:gd name="T20" fmla="*/ 2147483646 w 331"/>
                <a:gd name="T21" fmla="*/ 2147483646 h 319"/>
                <a:gd name="T22" fmla="*/ 2147483646 w 331"/>
                <a:gd name="T23" fmla="*/ 2147483646 h 319"/>
                <a:gd name="T24" fmla="*/ 2147483646 w 331"/>
                <a:gd name="T25" fmla="*/ 2147483646 h 319"/>
                <a:gd name="T26" fmla="*/ 2147483646 w 331"/>
                <a:gd name="T27" fmla="*/ 2147483646 h 319"/>
                <a:gd name="T28" fmla="*/ 2147483646 w 331"/>
                <a:gd name="T29" fmla="*/ 0 h 319"/>
                <a:gd name="T30" fmla="*/ 2147483646 w 331"/>
                <a:gd name="T31" fmla="*/ 2147483646 h 319"/>
                <a:gd name="T32" fmla="*/ 2147483646 w 331"/>
                <a:gd name="T33" fmla="*/ 2147483646 h 319"/>
                <a:gd name="T34" fmla="*/ 0 w 331"/>
                <a:gd name="T35" fmla="*/ 2147483646 h 319"/>
                <a:gd name="T36" fmla="*/ 2147483646 w 331"/>
                <a:gd name="T37" fmla="*/ 2147483646 h 319"/>
                <a:gd name="T38" fmla="*/ 2147483646 w 331"/>
                <a:gd name="T39" fmla="*/ 2147483646 h 319"/>
                <a:gd name="T40" fmla="*/ 2147483646 w 331"/>
                <a:gd name="T41" fmla="*/ 2147483646 h 319"/>
                <a:gd name="T42" fmla="*/ 2147483646 w 331"/>
                <a:gd name="T43" fmla="*/ 2147483646 h 319"/>
                <a:gd name="T44" fmla="*/ 2147483646 w 331"/>
                <a:gd name="T45" fmla="*/ 2147483646 h 319"/>
                <a:gd name="T46" fmla="*/ 2147483646 w 331"/>
                <a:gd name="T47" fmla="*/ 2147483646 h 319"/>
                <a:gd name="T48" fmla="*/ 2147483646 w 331"/>
                <a:gd name="T49" fmla="*/ 2147483646 h 319"/>
                <a:gd name="T50" fmla="*/ 2147483646 w 331"/>
                <a:gd name="T51" fmla="*/ 2147483646 h 319"/>
                <a:gd name="T52" fmla="*/ 2147483646 w 331"/>
                <a:gd name="T53" fmla="*/ 2147483646 h 319"/>
                <a:gd name="T54" fmla="*/ 2147483646 w 331"/>
                <a:gd name="T55" fmla="*/ 2147483646 h 3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1"/>
                <a:gd name="T85" fmla="*/ 0 h 319"/>
                <a:gd name="T86" fmla="*/ 331 w 331"/>
                <a:gd name="T87" fmla="*/ 319 h 3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1" h="319">
                  <a:moveTo>
                    <a:pt x="232" y="256"/>
                  </a:moveTo>
                  <a:lnTo>
                    <a:pt x="282" y="200"/>
                  </a:lnTo>
                  <a:lnTo>
                    <a:pt x="306" y="160"/>
                  </a:lnTo>
                  <a:lnTo>
                    <a:pt x="331" y="115"/>
                  </a:lnTo>
                  <a:lnTo>
                    <a:pt x="300" y="106"/>
                  </a:lnTo>
                  <a:lnTo>
                    <a:pt x="286" y="96"/>
                  </a:lnTo>
                  <a:lnTo>
                    <a:pt x="266" y="90"/>
                  </a:lnTo>
                  <a:lnTo>
                    <a:pt x="241" y="112"/>
                  </a:lnTo>
                  <a:lnTo>
                    <a:pt x="203" y="121"/>
                  </a:lnTo>
                  <a:lnTo>
                    <a:pt x="165" y="126"/>
                  </a:lnTo>
                  <a:lnTo>
                    <a:pt x="104" y="123"/>
                  </a:lnTo>
                  <a:lnTo>
                    <a:pt x="99" y="90"/>
                  </a:lnTo>
                  <a:lnTo>
                    <a:pt x="72" y="78"/>
                  </a:lnTo>
                  <a:lnTo>
                    <a:pt x="36" y="9"/>
                  </a:lnTo>
                  <a:lnTo>
                    <a:pt x="12" y="0"/>
                  </a:lnTo>
                  <a:lnTo>
                    <a:pt x="10" y="78"/>
                  </a:lnTo>
                  <a:lnTo>
                    <a:pt x="5" y="110"/>
                  </a:lnTo>
                  <a:lnTo>
                    <a:pt x="0" y="242"/>
                  </a:lnTo>
                  <a:lnTo>
                    <a:pt x="18" y="270"/>
                  </a:lnTo>
                  <a:lnTo>
                    <a:pt x="48" y="276"/>
                  </a:lnTo>
                  <a:lnTo>
                    <a:pt x="68" y="299"/>
                  </a:lnTo>
                  <a:lnTo>
                    <a:pt x="95" y="303"/>
                  </a:lnTo>
                  <a:lnTo>
                    <a:pt x="111" y="319"/>
                  </a:lnTo>
                  <a:lnTo>
                    <a:pt x="131" y="317"/>
                  </a:lnTo>
                  <a:lnTo>
                    <a:pt x="146" y="303"/>
                  </a:lnTo>
                  <a:lnTo>
                    <a:pt x="196" y="301"/>
                  </a:lnTo>
                  <a:lnTo>
                    <a:pt x="221" y="294"/>
                  </a:lnTo>
                  <a:lnTo>
                    <a:pt x="232" y="25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767513" y="5137150"/>
              <a:ext cx="525462" cy="506413"/>
            </a:xfrm>
            <a:custGeom>
              <a:avLst/>
              <a:gdLst>
                <a:gd name="T0" fmla="*/ 584675694 w 331"/>
                <a:gd name="T1" fmla="*/ 645160637 h 319"/>
                <a:gd name="T2" fmla="*/ 710683386 w 331"/>
                <a:gd name="T3" fmla="*/ 504031748 h 319"/>
                <a:gd name="T4" fmla="*/ 771167079 w 331"/>
                <a:gd name="T5" fmla="*/ 403225398 h 319"/>
                <a:gd name="T6" fmla="*/ 834170131 w 331"/>
                <a:gd name="T7" fmla="*/ 289819049 h 319"/>
                <a:gd name="T8" fmla="*/ 756046156 w 331"/>
                <a:gd name="T9" fmla="*/ 267136826 h 319"/>
                <a:gd name="T10" fmla="*/ 720764002 w 331"/>
                <a:gd name="T11" fmla="*/ 241935239 h 319"/>
                <a:gd name="T12" fmla="*/ 670360925 w 331"/>
                <a:gd name="T13" fmla="*/ 226814286 h 319"/>
                <a:gd name="T14" fmla="*/ 607356285 w 331"/>
                <a:gd name="T15" fmla="*/ 282257779 h 319"/>
                <a:gd name="T16" fmla="*/ 511590438 w 331"/>
                <a:gd name="T17" fmla="*/ 304940001 h 319"/>
                <a:gd name="T18" fmla="*/ 415824592 w 331"/>
                <a:gd name="T19" fmla="*/ 317540001 h 319"/>
                <a:gd name="T20" fmla="*/ 262096001 w 331"/>
                <a:gd name="T21" fmla="*/ 309980319 h 319"/>
                <a:gd name="T22" fmla="*/ 249494438 w 331"/>
                <a:gd name="T23" fmla="*/ 226814286 h 319"/>
                <a:gd name="T24" fmla="*/ 181451077 w 331"/>
                <a:gd name="T25" fmla="*/ 196572382 h 319"/>
                <a:gd name="T26" fmla="*/ 90725539 w 331"/>
                <a:gd name="T27" fmla="*/ 22682222 h 319"/>
                <a:gd name="T28" fmla="*/ 30241846 w 331"/>
                <a:gd name="T29" fmla="*/ 0 h 319"/>
                <a:gd name="T30" fmla="*/ 25201539 w 331"/>
                <a:gd name="T31" fmla="*/ 196572382 h 319"/>
                <a:gd name="T32" fmla="*/ 12599976 w 331"/>
                <a:gd name="T33" fmla="*/ 277217461 h 319"/>
                <a:gd name="T34" fmla="*/ 0 w 331"/>
                <a:gd name="T35" fmla="*/ 609878415 h 319"/>
                <a:gd name="T36" fmla="*/ 45362769 w 331"/>
                <a:gd name="T37" fmla="*/ 680442859 h 319"/>
                <a:gd name="T38" fmla="*/ 120967385 w 331"/>
                <a:gd name="T39" fmla="*/ 695563812 h 319"/>
                <a:gd name="T40" fmla="*/ 171370462 w 331"/>
                <a:gd name="T41" fmla="*/ 753528256 h 319"/>
                <a:gd name="T42" fmla="*/ 239413822 w 331"/>
                <a:gd name="T43" fmla="*/ 763608891 h 319"/>
                <a:gd name="T44" fmla="*/ 279736284 w 331"/>
                <a:gd name="T45" fmla="*/ 803931431 h 319"/>
                <a:gd name="T46" fmla="*/ 330139361 w 331"/>
                <a:gd name="T47" fmla="*/ 798891114 h 319"/>
                <a:gd name="T48" fmla="*/ 367942462 w 331"/>
                <a:gd name="T49" fmla="*/ 763608891 h 319"/>
                <a:gd name="T50" fmla="*/ 493950155 w 331"/>
                <a:gd name="T51" fmla="*/ 758568574 h 319"/>
                <a:gd name="T52" fmla="*/ 556953208 w 331"/>
                <a:gd name="T53" fmla="*/ 740926669 h 319"/>
                <a:gd name="T54" fmla="*/ 584675694 w 331"/>
                <a:gd name="T55" fmla="*/ 645160637 h 3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1"/>
                <a:gd name="T85" fmla="*/ 0 h 319"/>
                <a:gd name="T86" fmla="*/ 331 w 331"/>
                <a:gd name="T87" fmla="*/ 319 h 3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1" h="319">
                  <a:moveTo>
                    <a:pt x="232" y="256"/>
                  </a:moveTo>
                  <a:lnTo>
                    <a:pt x="282" y="200"/>
                  </a:lnTo>
                  <a:lnTo>
                    <a:pt x="306" y="160"/>
                  </a:lnTo>
                  <a:lnTo>
                    <a:pt x="331" y="115"/>
                  </a:lnTo>
                  <a:lnTo>
                    <a:pt x="300" y="106"/>
                  </a:lnTo>
                  <a:lnTo>
                    <a:pt x="286" y="96"/>
                  </a:lnTo>
                  <a:lnTo>
                    <a:pt x="266" y="90"/>
                  </a:lnTo>
                  <a:lnTo>
                    <a:pt x="241" y="112"/>
                  </a:lnTo>
                  <a:lnTo>
                    <a:pt x="203" y="121"/>
                  </a:lnTo>
                  <a:lnTo>
                    <a:pt x="165" y="126"/>
                  </a:lnTo>
                  <a:lnTo>
                    <a:pt x="104" y="123"/>
                  </a:lnTo>
                  <a:lnTo>
                    <a:pt x="99" y="90"/>
                  </a:lnTo>
                  <a:lnTo>
                    <a:pt x="72" y="78"/>
                  </a:lnTo>
                  <a:lnTo>
                    <a:pt x="36" y="9"/>
                  </a:lnTo>
                  <a:lnTo>
                    <a:pt x="12" y="0"/>
                  </a:lnTo>
                  <a:lnTo>
                    <a:pt x="10" y="78"/>
                  </a:lnTo>
                  <a:lnTo>
                    <a:pt x="5" y="110"/>
                  </a:lnTo>
                  <a:lnTo>
                    <a:pt x="0" y="242"/>
                  </a:lnTo>
                  <a:lnTo>
                    <a:pt x="18" y="270"/>
                  </a:lnTo>
                  <a:lnTo>
                    <a:pt x="48" y="276"/>
                  </a:lnTo>
                  <a:lnTo>
                    <a:pt x="68" y="299"/>
                  </a:lnTo>
                  <a:lnTo>
                    <a:pt x="95" y="303"/>
                  </a:lnTo>
                  <a:lnTo>
                    <a:pt x="111" y="319"/>
                  </a:lnTo>
                  <a:lnTo>
                    <a:pt x="131" y="317"/>
                  </a:lnTo>
                  <a:lnTo>
                    <a:pt x="146" y="303"/>
                  </a:lnTo>
                  <a:lnTo>
                    <a:pt x="196" y="301"/>
                  </a:lnTo>
                  <a:lnTo>
                    <a:pt x="221" y="294"/>
                  </a:lnTo>
                  <a:lnTo>
                    <a:pt x="232" y="256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7135813" y="5133975"/>
              <a:ext cx="520700" cy="531813"/>
            </a:xfrm>
            <a:custGeom>
              <a:avLst/>
              <a:gdLst>
                <a:gd name="T0" fmla="*/ 2147483646 w 328"/>
                <a:gd name="T1" fmla="*/ 2147483646 h 335"/>
                <a:gd name="T2" fmla="*/ 2147483646 w 328"/>
                <a:gd name="T3" fmla="*/ 2147483646 h 335"/>
                <a:gd name="T4" fmla="*/ 2147483646 w 328"/>
                <a:gd name="T5" fmla="*/ 2147483646 h 335"/>
                <a:gd name="T6" fmla="*/ 2147483646 w 328"/>
                <a:gd name="T7" fmla="*/ 0 h 335"/>
                <a:gd name="T8" fmla="*/ 2147483646 w 328"/>
                <a:gd name="T9" fmla="*/ 2147483646 h 335"/>
                <a:gd name="T10" fmla="*/ 2147483646 w 328"/>
                <a:gd name="T11" fmla="*/ 2147483646 h 335"/>
                <a:gd name="T12" fmla="*/ 2147483646 w 328"/>
                <a:gd name="T13" fmla="*/ 0 h 335"/>
                <a:gd name="T14" fmla="*/ 2147483646 w 328"/>
                <a:gd name="T15" fmla="*/ 2147483646 h 335"/>
                <a:gd name="T16" fmla="*/ 2147483646 w 328"/>
                <a:gd name="T17" fmla="*/ 2147483646 h 335"/>
                <a:gd name="T18" fmla="*/ 2147483646 w 328"/>
                <a:gd name="T19" fmla="*/ 2147483646 h 335"/>
                <a:gd name="T20" fmla="*/ 2147483646 w 328"/>
                <a:gd name="T21" fmla="*/ 2147483646 h 335"/>
                <a:gd name="T22" fmla="*/ 2147483646 w 328"/>
                <a:gd name="T23" fmla="*/ 2147483646 h 335"/>
                <a:gd name="T24" fmla="*/ 2147483646 w 328"/>
                <a:gd name="T25" fmla="*/ 2147483646 h 335"/>
                <a:gd name="T26" fmla="*/ 2147483646 w 328"/>
                <a:gd name="T27" fmla="*/ 2147483646 h 335"/>
                <a:gd name="T28" fmla="*/ 2147483646 w 328"/>
                <a:gd name="T29" fmla="*/ 2147483646 h 335"/>
                <a:gd name="T30" fmla="*/ 2147483646 w 328"/>
                <a:gd name="T31" fmla="*/ 2147483646 h 335"/>
                <a:gd name="T32" fmla="*/ 2147483646 w 328"/>
                <a:gd name="T33" fmla="*/ 2147483646 h 335"/>
                <a:gd name="T34" fmla="*/ 2147483646 w 328"/>
                <a:gd name="T35" fmla="*/ 2147483646 h 335"/>
                <a:gd name="T36" fmla="*/ 2147483646 w 328"/>
                <a:gd name="T37" fmla="*/ 2147483646 h 335"/>
                <a:gd name="T38" fmla="*/ 2147483646 w 328"/>
                <a:gd name="T39" fmla="*/ 2147483646 h 335"/>
                <a:gd name="T40" fmla="*/ 2147483646 w 328"/>
                <a:gd name="T41" fmla="*/ 2147483646 h 335"/>
                <a:gd name="T42" fmla="*/ 2147483646 w 328"/>
                <a:gd name="T43" fmla="*/ 2147483646 h 335"/>
                <a:gd name="T44" fmla="*/ 0 w 328"/>
                <a:gd name="T45" fmla="*/ 2147483646 h 335"/>
                <a:gd name="T46" fmla="*/ 2147483646 w 328"/>
                <a:gd name="T47" fmla="*/ 2147483646 h 335"/>
                <a:gd name="T48" fmla="*/ 2147483646 w 328"/>
                <a:gd name="T49" fmla="*/ 2147483646 h 335"/>
                <a:gd name="T50" fmla="*/ 2147483646 w 328"/>
                <a:gd name="T51" fmla="*/ 2147483646 h 3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8"/>
                <a:gd name="T79" fmla="*/ 0 h 335"/>
                <a:gd name="T80" fmla="*/ 328 w 328"/>
                <a:gd name="T81" fmla="*/ 335 h 3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8" h="335">
                  <a:moveTo>
                    <a:pt x="99" y="117"/>
                  </a:moveTo>
                  <a:lnTo>
                    <a:pt x="121" y="81"/>
                  </a:lnTo>
                  <a:lnTo>
                    <a:pt x="162" y="42"/>
                  </a:lnTo>
                  <a:lnTo>
                    <a:pt x="186" y="0"/>
                  </a:lnTo>
                  <a:lnTo>
                    <a:pt x="267" y="4"/>
                  </a:lnTo>
                  <a:lnTo>
                    <a:pt x="292" y="15"/>
                  </a:lnTo>
                  <a:lnTo>
                    <a:pt x="328" y="0"/>
                  </a:lnTo>
                  <a:lnTo>
                    <a:pt x="326" y="72"/>
                  </a:lnTo>
                  <a:lnTo>
                    <a:pt x="306" y="121"/>
                  </a:lnTo>
                  <a:lnTo>
                    <a:pt x="276" y="153"/>
                  </a:lnTo>
                  <a:lnTo>
                    <a:pt x="276" y="222"/>
                  </a:lnTo>
                  <a:lnTo>
                    <a:pt x="256" y="254"/>
                  </a:lnTo>
                  <a:lnTo>
                    <a:pt x="254" y="294"/>
                  </a:lnTo>
                  <a:lnTo>
                    <a:pt x="241" y="319"/>
                  </a:lnTo>
                  <a:lnTo>
                    <a:pt x="218" y="335"/>
                  </a:lnTo>
                  <a:lnTo>
                    <a:pt x="191" y="330"/>
                  </a:lnTo>
                  <a:lnTo>
                    <a:pt x="166" y="335"/>
                  </a:lnTo>
                  <a:lnTo>
                    <a:pt x="128" y="328"/>
                  </a:lnTo>
                  <a:lnTo>
                    <a:pt x="110" y="294"/>
                  </a:lnTo>
                  <a:lnTo>
                    <a:pt x="108" y="254"/>
                  </a:lnTo>
                  <a:lnTo>
                    <a:pt x="90" y="224"/>
                  </a:lnTo>
                  <a:lnTo>
                    <a:pt x="58" y="249"/>
                  </a:lnTo>
                  <a:lnTo>
                    <a:pt x="0" y="258"/>
                  </a:lnTo>
                  <a:lnTo>
                    <a:pt x="50" y="202"/>
                  </a:lnTo>
                  <a:lnTo>
                    <a:pt x="74" y="162"/>
                  </a:lnTo>
                  <a:lnTo>
                    <a:pt x="99" y="11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7135813" y="5133975"/>
              <a:ext cx="520700" cy="531813"/>
            </a:xfrm>
            <a:custGeom>
              <a:avLst/>
              <a:gdLst>
                <a:gd name="T0" fmla="*/ 2147483646 w 328"/>
                <a:gd name="T1" fmla="*/ 2147483646 h 335"/>
                <a:gd name="T2" fmla="*/ 2147483646 w 328"/>
                <a:gd name="T3" fmla="*/ 2147483646 h 335"/>
                <a:gd name="T4" fmla="*/ 2147483646 w 328"/>
                <a:gd name="T5" fmla="*/ 2147483646 h 335"/>
                <a:gd name="T6" fmla="*/ 2147483646 w 328"/>
                <a:gd name="T7" fmla="*/ 0 h 335"/>
                <a:gd name="T8" fmla="*/ 2147483646 w 328"/>
                <a:gd name="T9" fmla="*/ 2147483646 h 335"/>
                <a:gd name="T10" fmla="*/ 2147483646 w 328"/>
                <a:gd name="T11" fmla="*/ 2147483646 h 335"/>
                <a:gd name="T12" fmla="*/ 2147483646 w 328"/>
                <a:gd name="T13" fmla="*/ 0 h 335"/>
                <a:gd name="T14" fmla="*/ 2147483646 w 328"/>
                <a:gd name="T15" fmla="*/ 2147483646 h 335"/>
                <a:gd name="T16" fmla="*/ 2147483646 w 328"/>
                <a:gd name="T17" fmla="*/ 2147483646 h 335"/>
                <a:gd name="T18" fmla="*/ 2147483646 w 328"/>
                <a:gd name="T19" fmla="*/ 2147483646 h 335"/>
                <a:gd name="T20" fmla="*/ 2147483646 w 328"/>
                <a:gd name="T21" fmla="*/ 2147483646 h 335"/>
                <a:gd name="T22" fmla="*/ 2147483646 w 328"/>
                <a:gd name="T23" fmla="*/ 2147483646 h 335"/>
                <a:gd name="T24" fmla="*/ 2147483646 w 328"/>
                <a:gd name="T25" fmla="*/ 2147483646 h 335"/>
                <a:gd name="T26" fmla="*/ 2147483646 w 328"/>
                <a:gd name="T27" fmla="*/ 2147483646 h 335"/>
                <a:gd name="T28" fmla="*/ 2147483646 w 328"/>
                <a:gd name="T29" fmla="*/ 2147483646 h 335"/>
                <a:gd name="T30" fmla="*/ 2147483646 w 328"/>
                <a:gd name="T31" fmla="*/ 2147483646 h 335"/>
                <a:gd name="T32" fmla="*/ 2147483646 w 328"/>
                <a:gd name="T33" fmla="*/ 2147483646 h 335"/>
                <a:gd name="T34" fmla="*/ 2147483646 w 328"/>
                <a:gd name="T35" fmla="*/ 2147483646 h 335"/>
                <a:gd name="T36" fmla="*/ 2147483646 w 328"/>
                <a:gd name="T37" fmla="*/ 2147483646 h 335"/>
                <a:gd name="T38" fmla="*/ 2147483646 w 328"/>
                <a:gd name="T39" fmla="*/ 2147483646 h 335"/>
                <a:gd name="T40" fmla="*/ 2147483646 w 328"/>
                <a:gd name="T41" fmla="*/ 2147483646 h 335"/>
                <a:gd name="T42" fmla="*/ 2147483646 w 328"/>
                <a:gd name="T43" fmla="*/ 2147483646 h 335"/>
                <a:gd name="T44" fmla="*/ 0 w 328"/>
                <a:gd name="T45" fmla="*/ 2147483646 h 335"/>
                <a:gd name="T46" fmla="*/ 2147483646 w 328"/>
                <a:gd name="T47" fmla="*/ 2147483646 h 335"/>
                <a:gd name="T48" fmla="*/ 2147483646 w 328"/>
                <a:gd name="T49" fmla="*/ 2147483646 h 335"/>
                <a:gd name="T50" fmla="*/ 2147483646 w 328"/>
                <a:gd name="T51" fmla="*/ 2147483646 h 3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8"/>
                <a:gd name="T79" fmla="*/ 0 h 335"/>
                <a:gd name="T80" fmla="*/ 328 w 328"/>
                <a:gd name="T81" fmla="*/ 335 h 3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8" h="335">
                  <a:moveTo>
                    <a:pt x="99" y="117"/>
                  </a:moveTo>
                  <a:lnTo>
                    <a:pt x="121" y="81"/>
                  </a:lnTo>
                  <a:lnTo>
                    <a:pt x="162" y="42"/>
                  </a:lnTo>
                  <a:lnTo>
                    <a:pt x="186" y="0"/>
                  </a:lnTo>
                  <a:lnTo>
                    <a:pt x="267" y="4"/>
                  </a:lnTo>
                  <a:lnTo>
                    <a:pt x="292" y="15"/>
                  </a:lnTo>
                  <a:lnTo>
                    <a:pt x="328" y="0"/>
                  </a:lnTo>
                  <a:lnTo>
                    <a:pt x="326" y="72"/>
                  </a:lnTo>
                  <a:lnTo>
                    <a:pt x="306" y="121"/>
                  </a:lnTo>
                  <a:lnTo>
                    <a:pt x="276" y="153"/>
                  </a:lnTo>
                  <a:lnTo>
                    <a:pt x="276" y="222"/>
                  </a:lnTo>
                  <a:lnTo>
                    <a:pt x="256" y="254"/>
                  </a:lnTo>
                  <a:lnTo>
                    <a:pt x="254" y="294"/>
                  </a:lnTo>
                  <a:lnTo>
                    <a:pt x="241" y="319"/>
                  </a:lnTo>
                  <a:lnTo>
                    <a:pt x="218" y="335"/>
                  </a:lnTo>
                  <a:lnTo>
                    <a:pt x="191" y="330"/>
                  </a:lnTo>
                  <a:lnTo>
                    <a:pt x="166" y="335"/>
                  </a:lnTo>
                  <a:lnTo>
                    <a:pt x="128" y="328"/>
                  </a:lnTo>
                  <a:lnTo>
                    <a:pt x="110" y="294"/>
                  </a:lnTo>
                  <a:lnTo>
                    <a:pt x="108" y="254"/>
                  </a:lnTo>
                  <a:lnTo>
                    <a:pt x="90" y="224"/>
                  </a:lnTo>
                  <a:lnTo>
                    <a:pt x="58" y="249"/>
                  </a:lnTo>
                  <a:lnTo>
                    <a:pt x="0" y="258"/>
                  </a:lnTo>
                  <a:lnTo>
                    <a:pt x="50" y="202"/>
                  </a:lnTo>
                  <a:lnTo>
                    <a:pt x="74" y="162"/>
                  </a:lnTo>
                  <a:lnTo>
                    <a:pt x="99" y="117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86" descr="Zig zag"/>
            <p:cNvSpPr>
              <a:spLocks/>
            </p:cNvSpPr>
            <p:nvPr/>
          </p:nvSpPr>
          <p:spPr bwMode="auto">
            <a:xfrm>
              <a:off x="7404100" y="4794250"/>
              <a:ext cx="384175" cy="363538"/>
            </a:xfrm>
            <a:custGeom>
              <a:avLst/>
              <a:gdLst>
                <a:gd name="T0" fmla="*/ 2147483646 w 242"/>
                <a:gd name="T1" fmla="*/ 2147483646 h 229"/>
                <a:gd name="T2" fmla="*/ 2147483646 w 242"/>
                <a:gd name="T3" fmla="*/ 2147483646 h 229"/>
                <a:gd name="T4" fmla="*/ 2147483646 w 242"/>
                <a:gd name="T5" fmla="*/ 2147483646 h 229"/>
                <a:gd name="T6" fmla="*/ 2147483646 w 242"/>
                <a:gd name="T7" fmla="*/ 2147483646 h 229"/>
                <a:gd name="T8" fmla="*/ 2147483646 w 242"/>
                <a:gd name="T9" fmla="*/ 2147483646 h 229"/>
                <a:gd name="T10" fmla="*/ 2147483646 w 242"/>
                <a:gd name="T11" fmla="*/ 2147483646 h 229"/>
                <a:gd name="T12" fmla="*/ 2147483646 w 242"/>
                <a:gd name="T13" fmla="*/ 2147483646 h 229"/>
                <a:gd name="T14" fmla="*/ 2147483646 w 242"/>
                <a:gd name="T15" fmla="*/ 2147483646 h 229"/>
                <a:gd name="T16" fmla="*/ 2147483646 w 242"/>
                <a:gd name="T17" fmla="*/ 0 h 229"/>
                <a:gd name="T18" fmla="*/ 2147483646 w 242"/>
                <a:gd name="T19" fmla="*/ 2147483646 h 229"/>
                <a:gd name="T20" fmla="*/ 2147483646 w 242"/>
                <a:gd name="T21" fmla="*/ 2147483646 h 229"/>
                <a:gd name="T22" fmla="*/ 2147483646 w 242"/>
                <a:gd name="T23" fmla="*/ 2147483646 h 229"/>
                <a:gd name="T24" fmla="*/ 2147483646 w 242"/>
                <a:gd name="T25" fmla="*/ 2147483646 h 229"/>
                <a:gd name="T26" fmla="*/ 2147483646 w 242"/>
                <a:gd name="T27" fmla="*/ 2147483646 h 229"/>
                <a:gd name="T28" fmla="*/ 0 w 242"/>
                <a:gd name="T29" fmla="*/ 2147483646 h 229"/>
                <a:gd name="T30" fmla="*/ 2147483646 w 242"/>
                <a:gd name="T31" fmla="*/ 2147483646 h 229"/>
                <a:gd name="T32" fmla="*/ 2147483646 w 242"/>
                <a:gd name="T33" fmla="*/ 2147483646 h 229"/>
                <a:gd name="T34" fmla="*/ 2147483646 w 242"/>
                <a:gd name="T35" fmla="*/ 2147483646 h 229"/>
                <a:gd name="T36" fmla="*/ 2147483646 w 242"/>
                <a:gd name="T37" fmla="*/ 2147483646 h 229"/>
                <a:gd name="T38" fmla="*/ 2147483646 w 242"/>
                <a:gd name="T39" fmla="*/ 2147483646 h 2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2"/>
                <a:gd name="T61" fmla="*/ 0 h 229"/>
                <a:gd name="T62" fmla="*/ 242 w 242"/>
                <a:gd name="T63" fmla="*/ 229 h 2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2" h="229">
                  <a:moveTo>
                    <a:pt x="236" y="216"/>
                  </a:moveTo>
                  <a:lnTo>
                    <a:pt x="242" y="177"/>
                  </a:lnTo>
                  <a:lnTo>
                    <a:pt x="231" y="158"/>
                  </a:lnTo>
                  <a:lnTo>
                    <a:pt x="215" y="140"/>
                  </a:lnTo>
                  <a:lnTo>
                    <a:pt x="177" y="131"/>
                  </a:lnTo>
                  <a:lnTo>
                    <a:pt x="170" y="101"/>
                  </a:lnTo>
                  <a:lnTo>
                    <a:pt x="152" y="79"/>
                  </a:lnTo>
                  <a:lnTo>
                    <a:pt x="144" y="22"/>
                  </a:lnTo>
                  <a:lnTo>
                    <a:pt x="107" y="0"/>
                  </a:lnTo>
                  <a:lnTo>
                    <a:pt x="56" y="4"/>
                  </a:lnTo>
                  <a:lnTo>
                    <a:pt x="65" y="29"/>
                  </a:lnTo>
                  <a:lnTo>
                    <a:pt x="17" y="76"/>
                  </a:lnTo>
                  <a:lnTo>
                    <a:pt x="20" y="101"/>
                  </a:lnTo>
                  <a:lnTo>
                    <a:pt x="20" y="131"/>
                  </a:lnTo>
                  <a:lnTo>
                    <a:pt x="0" y="184"/>
                  </a:lnTo>
                  <a:lnTo>
                    <a:pt x="17" y="214"/>
                  </a:lnTo>
                  <a:lnTo>
                    <a:pt x="98" y="218"/>
                  </a:lnTo>
                  <a:lnTo>
                    <a:pt x="123" y="229"/>
                  </a:lnTo>
                  <a:lnTo>
                    <a:pt x="157" y="214"/>
                  </a:lnTo>
                  <a:lnTo>
                    <a:pt x="236" y="21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7404100" y="4794250"/>
              <a:ext cx="384175" cy="363538"/>
            </a:xfrm>
            <a:custGeom>
              <a:avLst/>
              <a:gdLst>
                <a:gd name="T0" fmla="*/ 2147483646 w 242"/>
                <a:gd name="T1" fmla="*/ 2147483646 h 229"/>
                <a:gd name="T2" fmla="*/ 2147483646 w 242"/>
                <a:gd name="T3" fmla="*/ 2147483646 h 229"/>
                <a:gd name="T4" fmla="*/ 2147483646 w 242"/>
                <a:gd name="T5" fmla="*/ 2147483646 h 229"/>
                <a:gd name="T6" fmla="*/ 2147483646 w 242"/>
                <a:gd name="T7" fmla="*/ 2147483646 h 229"/>
                <a:gd name="T8" fmla="*/ 2147483646 w 242"/>
                <a:gd name="T9" fmla="*/ 2147483646 h 229"/>
                <a:gd name="T10" fmla="*/ 2147483646 w 242"/>
                <a:gd name="T11" fmla="*/ 2147483646 h 229"/>
                <a:gd name="T12" fmla="*/ 2147483646 w 242"/>
                <a:gd name="T13" fmla="*/ 2147483646 h 229"/>
                <a:gd name="T14" fmla="*/ 2147483646 w 242"/>
                <a:gd name="T15" fmla="*/ 2147483646 h 229"/>
                <a:gd name="T16" fmla="*/ 2147483646 w 242"/>
                <a:gd name="T17" fmla="*/ 0 h 229"/>
                <a:gd name="T18" fmla="*/ 2147483646 w 242"/>
                <a:gd name="T19" fmla="*/ 2147483646 h 229"/>
                <a:gd name="T20" fmla="*/ 2147483646 w 242"/>
                <a:gd name="T21" fmla="*/ 2147483646 h 229"/>
                <a:gd name="T22" fmla="*/ 2147483646 w 242"/>
                <a:gd name="T23" fmla="*/ 2147483646 h 229"/>
                <a:gd name="T24" fmla="*/ 2147483646 w 242"/>
                <a:gd name="T25" fmla="*/ 2147483646 h 229"/>
                <a:gd name="T26" fmla="*/ 2147483646 w 242"/>
                <a:gd name="T27" fmla="*/ 2147483646 h 229"/>
                <a:gd name="T28" fmla="*/ 0 w 242"/>
                <a:gd name="T29" fmla="*/ 2147483646 h 229"/>
                <a:gd name="T30" fmla="*/ 2147483646 w 242"/>
                <a:gd name="T31" fmla="*/ 2147483646 h 229"/>
                <a:gd name="T32" fmla="*/ 2147483646 w 242"/>
                <a:gd name="T33" fmla="*/ 2147483646 h 229"/>
                <a:gd name="T34" fmla="*/ 2147483646 w 242"/>
                <a:gd name="T35" fmla="*/ 2147483646 h 229"/>
                <a:gd name="T36" fmla="*/ 2147483646 w 242"/>
                <a:gd name="T37" fmla="*/ 2147483646 h 229"/>
                <a:gd name="T38" fmla="*/ 2147483646 w 242"/>
                <a:gd name="T39" fmla="*/ 2147483646 h 2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2"/>
                <a:gd name="T61" fmla="*/ 0 h 229"/>
                <a:gd name="T62" fmla="*/ 242 w 242"/>
                <a:gd name="T63" fmla="*/ 229 h 2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2" h="229">
                  <a:moveTo>
                    <a:pt x="236" y="216"/>
                  </a:moveTo>
                  <a:lnTo>
                    <a:pt x="242" y="177"/>
                  </a:lnTo>
                  <a:lnTo>
                    <a:pt x="231" y="158"/>
                  </a:lnTo>
                  <a:lnTo>
                    <a:pt x="215" y="140"/>
                  </a:lnTo>
                  <a:lnTo>
                    <a:pt x="177" y="131"/>
                  </a:lnTo>
                  <a:lnTo>
                    <a:pt x="170" y="101"/>
                  </a:lnTo>
                  <a:lnTo>
                    <a:pt x="152" y="79"/>
                  </a:lnTo>
                  <a:lnTo>
                    <a:pt x="144" y="22"/>
                  </a:lnTo>
                  <a:lnTo>
                    <a:pt x="107" y="0"/>
                  </a:lnTo>
                  <a:lnTo>
                    <a:pt x="56" y="4"/>
                  </a:lnTo>
                  <a:lnTo>
                    <a:pt x="65" y="29"/>
                  </a:lnTo>
                  <a:lnTo>
                    <a:pt x="17" y="76"/>
                  </a:lnTo>
                  <a:lnTo>
                    <a:pt x="20" y="101"/>
                  </a:lnTo>
                  <a:lnTo>
                    <a:pt x="20" y="131"/>
                  </a:lnTo>
                  <a:lnTo>
                    <a:pt x="0" y="184"/>
                  </a:lnTo>
                  <a:lnTo>
                    <a:pt x="17" y="214"/>
                  </a:lnTo>
                  <a:lnTo>
                    <a:pt x="98" y="218"/>
                  </a:lnTo>
                  <a:lnTo>
                    <a:pt x="123" y="229"/>
                  </a:lnTo>
                  <a:lnTo>
                    <a:pt x="157" y="214"/>
                  </a:lnTo>
                  <a:lnTo>
                    <a:pt x="236" y="216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7481888" y="5132388"/>
              <a:ext cx="485775" cy="588962"/>
            </a:xfrm>
            <a:custGeom>
              <a:avLst/>
              <a:gdLst>
                <a:gd name="T0" fmla="*/ 141128750 w 306"/>
                <a:gd name="T1" fmla="*/ 934976381 h 371"/>
                <a:gd name="T2" fmla="*/ 0 w 306"/>
                <a:gd name="T3" fmla="*/ 919855457 h 371"/>
                <a:gd name="T4" fmla="*/ 0 w 306"/>
                <a:gd name="T5" fmla="*/ 851812089 h 371"/>
                <a:gd name="T6" fmla="*/ 57964388 w 306"/>
                <a:gd name="T7" fmla="*/ 806449315 h 371"/>
                <a:gd name="T8" fmla="*/ 90725625 w 306"/>
                <a:gd name="T9" fmla="*/ 743444669 h 371"/>
                <a:gd name="T10" fmla="*/ 95765938 w 306"/>
                <a:gd name="T11" fmla="*/ 642638504 h 371"/>
                <a:gd name="T12" fmla="*/ 146169063 w 306"/>
                <a:gd name="T13" fmla="*/ 561993573 h 371"/>
                <a:gd name="T14" fmla="*/ 146169063 w 306"/>
                <a:gd name="T15" fmla="*/ 388103733 h 371"/>
                <a:gd name="T16" fmla="*/ 221773750 w 306"/>
                <a:gd name="T17" fmla="*/ 307458801 h 371"/>
                <a:gd name="T18" fmla="*/ 272176875 w 306"/>
                <a:gd name="T19" fmla="*/ 183970456 h 371"/>
                <a:gd name="T20" fmla="*/ 277217188 w 306"/>
                <a:gd name="T21" fmla="*/ 0 h 371"/>
                <a:gd name="T22" fmla="*/ 471270013 w 306"/>
                <a:gd name="T23" fmla="*/ 2519360 h 371"/>
                <a:gd name="T24" fmla="*/ 652721263 w 306"/>
                <a:gd name="T25" fmla="*/ 22680593 h 371"/>
                <a:gd name="T26" fmla="*/ 718245325 w 306"/>
                <a:gd name="T27" fmla="*/ 85685240 h 371"/>
                <a:gd name="T28" fmla="*/ 718245325 w 306"/>
                <a:gd name="T29" fmla="*/ 126007706 h 371"/>
                <a:gd name="T30" fmla="*/ 718245325 w 306"/>
                <a:gd name="T31" fmla="*/ 194051073 h 371"/>
                <a:gd name="T32" fmla="*/ 708164700 w 306"/>
                <a:gd name="T33" fmla="*/ 226813870 h 371"/>
                <a:gd name="T34" fmla="*/ 703124388 w 306"/>
                <a:gd name="T35" fmla="*/ 410784326 h 371"/>
                <a:gd name="T36" fmla="*/ 718245325 w 306"/>
                <a:gd name="T37" fmla="*/ 612396655 h 371"/>
                <a:gd name="T38" fmla="*/ 720764688 w 306"/>
                <a:gd name="T39" fmla="*/ 652719121 h 371"/>
                <a:gd name="T40" fmla="*/ 725805000 w 306"/>
                <a:gd name="T41" fmla="*/ 748484977 h 371"/>
                <a:gd name="T42" fmla="*/ 771167813 w 306"/>
                <a:gd name="T43" fmla="*/ 824089600 h 371"/>
                <a:gd name="T44" fmla="*/ 675401875 w 306"/>
                <a:gd name="T45" fmla="*/ 811489624 h 371"/>
                <a:gd name="T46" fmla="*/ 630039063 w 306"/>
                <a:gd name="T47" fmla="*/ 866933014 h 371"/>
                <a:gd name="T48" fmla="*/ 531753763 w 306"/>
                <a:gd name="T49" fmla="*/ 897174863 h 371"/>
                <a:gd name="T50" fmla="*/ 463708750 w 306"/>
                <a:gd name="T51" fmla="*/ 851812089 h 371"/>
                <a:gd name="T52" fmla="*/ 390625013 w 306"/>
                <a:gd name="T53" fmla="*/ 801409007 h 371"/>
                <a:gd name="T54" fmla="*/ 312499375 w 306"/>
                <a:gd name="T55" fmla="*/ 801409007 h 371"/>
                <a:gd name="T56" fmla="*/ 231854375 w 306"/>
                <a:gd name="T57" fmla="*/ 816529932 h 371"/>
                <a:gd name="T58" fmla="*/ 158770638 w 306"/>
                <a:gd name="T59" fmla="*/ 866933014 h 371"/>
                <a:gd name="T60" fmla="*/ 141128750 w 306"/>
                <a:gd name="T61" fmla="*/ 934976381 h 3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6"/>
                <a:gd name="T94" fmla="*/ 0 h 371"/>
                <a:gd name="T95" fmla="*/ 306 w 306"/>
                <a:gd name="T96" fmla="*/ 371 h 3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6" h="371">
                  <a:moveTo>
                    <a:pt x="56" y="371"/>
                  </a:moveTo>
                  <a:lnTo>
                    <a:pt x="0" y="365"/>
                  </a:lnTo>
                  <a:lnTo>
                    <a:pt x="0" y="338"/>
                  </a:lnTo>
                  <a:lnTo>
                    <a:pt x="23" y="320"/>
                  </a:lnTo>
                  <a:lnTo>
                    <a:pt x="36" y="295"/>
                  </a:lnTo>
                  <a:lnTo>
                    <a:pt x="38" y="255"/>
                  </a:lnTo>
                  <a:lnTo>
                    <a:pt x="58" y="223"/>
                  </a:lnTo>
                  <a:lnTo>
                    <a:pt x="58" y="154"/>
                  </a:lnTo>
                  <a:lnTo>
                    <a:pt x="88" y="122"/>
                  </a:lnTo>
                  <a:lnTo>
                    <a:pt x="108" y="73"/>
                  </a:lnTo>
                  <a:lnTo>
                    <a:pt x="110" y="0"/>
                  </a:lnTo>
                  <a:lnTo>
                    <a:pt x="187" y="1"/>
                  </a:lnTo>
                  <a:lnTo>
                    <a:pt x="259" y="9"/>
                  </a:lnTo>
                  <a:lnTo>
                    <a:pt x="285" y="34"/>
                  </a:lnTo>
                  <a:lnTo>
                    <a:pt x="285" y="50"/>
                  </a:lnTo>
                  <a:lnTo>
                    <a:pt x="285" y="77"/>
                  </a:lnTo>
                  <a:lnTo>
                    <a:pt x="281" y="90"/>
                  </a:lnTo>
                  <a:lnTo>
                    <a:pt x="279" y="163"/>
                  </a:lnTo>
                  <a:lnTo>
                    <a:pt x="285" y="243"/>
                  </a:lnTo>
                  <a:lnTo>
                    <a:pt x="286" y="259"/>
                  </a:lnTo>
                  <a:lnTo>
                    <a:pt x="288" y="297"/>
                  </a:lnTo>
                  <a:lnTo>
                    <a:pt x="306" y="327"/>
                  </a:lnTo>
                  <a:lnTo>
                    <a:pt x="268" y="322"/>
                  </a:lnTo>
                  <a:lnTo>
                    <a:pt x="250" y="344"/>
                  </a:lnTo>
                  <a:lnTo>
                    <a:pt x="211" y="356"/>
                  </a:lnTo>
                  <a:lnTo>
                    <a:pt x="184" y="338"/>
                  </a:lnTo>
                  <a:lnTo>
                    <a:pt x="155" y="318"/>
                  </a:lnTo>
                  <a:lnTo>
                    <a:pt x="124" y="318"/>
                  </a:lnTo>
                  <a:lnTo>
                    <a:pt x="92" y="324"/>
                  </a:lnTo>
                  <a:lnTo>
                    <a:pt x="63" y="344"/>
                  </a:lnTo>
                  <a:lnTo>
                    <a:pt x="56" y="37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7467600" y="5124450"/>
              <a:ext cx="485775" cy="588963"/>
            </a:xfrm>
            <a:custGeom>
              <a:avLst/>
              <a:gdLst>
                <a:gd name="T0" fmla="*/ 2147483646 w 306"/>
                <a:gd name="T1" fmla="*/ 2147483646 h 371"/>
                <a:gd name="T2" fmla="*/ 0 w 306"/>
                <a:gd name="T3" fmla="*/ 2147483646 h 371"/>
                <a:gd name="T4" fmla="*/ 0 w 306"/>
                <a:gd name="T5" fmla="*/ 2147483646 h 371"/>
                <a:gd name="T6" fmla="*/ 2147483646 w 306"/>
                <a:gd name="T7" fmla="*/ 2147483646 h 371"/>
                <a:gd name="T8" fmla="*/ 2147483646 w 306"/>
                <a:gd name="T9" fmla="*/ 2147483646 h 371"/>
                <a:gd name="T10" fmla="*/ 2147483646 w 306"/>
                <a:gd name="T11" fmla="*/ 2147483646 h 371"/>
                <a:gd name="T12" fmla="*/ 2147483646 w 306"/>
                <a:gd name="T13" fmla="*/ 2147483646 h 371"/>
                <a:gd name="T14" fmla="*/ 2147483646 w 306"/>
                <a:gd name="T15" fmla="*/ 2147483646 h 371"/>
                <a:gd name="T16" fmla="*/ 2147483646 w 306"/>
                <a:gd name="T17" fmla="*/ 2147483646 h 371"/>
                <a:gd name="T18" fmla="*/ 2147483646 w 306"/>
                <a:gd name="T19" fmla="*/ 2147483646 h 371"/>
                <a:gd name="T20" fmla="*/ 2147483646 w 306"/>
                <a:gd name="T21" fmla="*/ 0 h 371"/>
                <a:gd name="T22" fmla="*/ 2147483646 w 306"/>
                <a:gd name="T23" fmla="*/ 2147483646 h 371"/>
                <a:gd name="T24" fmla="*/ 2147483646 w 306"/>
                <a:gd name="T25" fmla="*/ 2147483646 h 371"/>
                <a:gd name="T26" fmla="*/ 2147483646 w 306"/>
                <a:gd name="T27" fmla="*/ 2147483646 h 371"/>
                <a:gd name="T28" fmla="*/ 2147483646 w 306"/>
                <a:gd name="T29" fmla="*/ 2147483646 h 371"/>
                <a:gd name="T30" fmla="*/ 2147483646 w 306"/>
                <a:gd name="T31" fmla="*/ 2147483646 h 371"/>
                <a:gd name="T32" fmla="*/ 2147483646 w 306"/>
                <a:gd name="T33" fmla="*/ 2147483646 h 371"/>
                <a:gd name="T34" fmla="*/ 2147483646 w 306"/>
                <a:gd name="T35" fmla="*/ 2147483646 h 371"/>
                <a:gd name="T36" fmla="*/ 2147483646 w 306"/>
                <a:gd name="T37" fmla="*/ 2147483646 h 371"/>
                <a:gd name="T38" fmla="*/ 2147483646 w 306"/>
                <a:gd name="T39" fmla="*/ 2147483646 h 371"/>
                <a:gd name="T40" fmla="*/ 2147483646 w 306"/>
                <a:gd name="T41" fmla="*/ 2147483646 h 371"/>
                <a:gd name="T42" fmla="*/ 2147483646 w 306"/>
                <a:gd name="T43" fmla="*/ 2147483646 h 371"/>
                <a:gd name="T44" fmla="*/ 2147483646 w 306"/>
                <a:gd name="T45" fmla="*/ 2147483646 h 371"/>
                <a:gd name="T46" fmla="*/ 2147483646 w 306"/>
                <a:gd name="T47" fmla="*/ 2147483646 h 371"/>
                <a:gd name="T48" fmla="*/ 2147483646 w 306"/>
                <a:gd name="T49" fmla="*/ 2147483646 h 371"/>
                <a:gd name="T50" fmla="*/ 2147483646 w 306"/>
                <a:gd name="T51" fmla="*/ 2147483646 h 371"/>
                <a:gd name="T52" fmla="*/ 2147483646 w 306"/>
                <a:gd name="T53" fmla="*/ 2147483646 h 371"/>
                <a:gd name="T54" fmla="*/ 2147483646 w 306"/>
                <a:gd name="T55" fmla="*/ 2147483646 h 371"/>
                <a:gd name="T56" fmla="*/ 2147483646 w 306"/>
                <a:gd name="T57" fmla="*/ 2147483646 h 371"/>
                <a:gd name="T58" fmla="*/ 2147483646 w 306"/>
                <a:gd name="T59" fmla="*/ 2147483646 h 371"/>
                <a:gd name="T60" fmla="*/ 2147483646 w 306"/>
                <a:gd name="T61" fmla="*/ 2147483646 h 3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6"/>
                <a:gd name="T94" fmla="*/ 0 h 371"/>
                <a:gd name="T95" fmla="*/ 306 w 306"/>
                <a:gd name="T96" fmla="*/ 371 h 3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6" h="371">
                  <a:moveTo>
                    <a:pt x="56" y="371"/>
                  </a:moveTo>
                  <a:lnTo>
                    <a:pt x="0" y="365"/>
                  </a:lnTo>
                  <a:lnTo>
                    <a:pt x="0" y="338"/>
                  </a:lnTo>
                  <a:lnTo>
                    <a:pt x="23" y="320"/>
                  </a:lnTo>
                  <a:lnTo>
                    <a:pt x="36" y="295"/>
                  </a:lnTo>
                  <a:lnTo>
                    <a:pt x="38" y="255"/>
                  </a:lnTo>
                  <a:lnTo>
                    <a:pt x="58" y="223"/>
                  </a:lnTo>
                  <a:lnTo>
                    <a:pt x="58" y="154"/>
                  </a:lnTo>
                  <a:lnTo>
                    <a:pt x="88" y="122"/>
                  </a:lnTo>
                  <a:lnTo>
                    <a:pt x="108" y="73"/>
                  </a:lnTo>
                  <a:lnTo>
                    <a:pt x="110" y="0"/>
                  </a:lnTo>
                  <a:lnTo>
                    <a:pt x="187" y="1"/>
                  </a:lnTo>
                  <a:lnTo>
                    <a:pt x="259" y="9"/>
                  </a:lnTo>
                  <a:lnTo>
                    <a:pt x="285" y="34"/>
                  </a:lnTo>
                  <a:lnTo>
                    <a:pt x="285" y="50"/>
                  </a:lnTo>
                  <a:lnTo>
                    <a:pt x="285" y="77"/>
                  </a:lnTo>
                  <a:lnTo>
                    <a:pt x="281" y="90"/>
                  </a:lnTo>
                  <a:lnTo>
                    <a:pt x="279" y="163"/>
                  </a:lnTo>
                  <a:lnTo>
                    <a:pt x="285" y="243"/>
                  </a:lnTo>
                  <a:lnTo>
                    <a:pt x="286" y="259"/>
                  </a:lnTo>
                  <a:lnTo>
                    <a:pt x="288" y="297"/>
                  </a:lnTo>
                  <a:lnTo>
                    <a:pt x="306" y="327"/>
                  </a:lnTo>
                  <a:lnTo>
                    <a:pt x="268" y="322"/>
                  </a:lnTo>
                  <a:lnTo>
                    <a:pt x="250" y="344"/>
                  </a:lnTo>
                  <a:lnTo>
                    <a:pt x="211" y="356"/>
                  </a:lnTo>
                  <a:lnTo>
                    <a:pt x="184" y="338"/>
                  </a:lnTo>
                  <a:lnTo>
                    <a:pt x="155" y="318"/>
                  </a:lnTo>
                  <a:lnTo>
                    <a:pt x="124" y="318"/>
                  </a:lnTo>
                  <a:lnTo>
                    <a:pt x="92" y="324"/>
                  </a:lnTo>
                  <a:lnTo>
                    <a:pt x="63" y="344"/>
                  </a:lnTo>
                  <a:lnTo>
                    <a:pt x="56" y="37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7745413" y="4551363"/>
              <a:ext cx="522287" cy="595312"/>
            </a:xfrm>
            <a:custGeom>
              <a:avLst/>
              <a:gdLst>
                <a:gd name="T0" fmla="*/ 2147483646 w 329"/>
                <a:gd name="T1" fmla="*/ 2147483646 h 375"/>
                <a:gd name="T2" fmla="*/ 2147483646 w 329"/>
                <a:gd name="T3" fmla="*/ 2147483646 h 375"/>
                <a:gd name="T4" fmla="*/ 2147483646 w 329"/>
                <a:gd name="T5" fmla="*/ 2147483646 h 375"/>
                <a:gd name="T6" fmla="*/ 2147483646 w 329"/>
                <a:gd name="T7" fmla="*/ 2147483646 h 375"/>
                <a:gd name="T8" fmla="*/ 2147483646 w 329"/>
                <a:gd name="T9" fmla="*/ 2147483646 h 375"/>
                <a:gd name="T10" fmla="*/ 2147483646 w 329"/>
                <a:gd name="T11" fmla="*/ 2147483646 h 375"/>
                <a:gd name="T12" fmla="*/ 2147483646 w 329"/>
                <a:gd name="T13" fmla="*/ 2147483646 h 375"/>
                <a:gd name="T14" fmla="*/ 2147483646 w 329"/>
                <a:gd name="T15" fmla="*/ 2147483646 h 375"/>
                <a:gd name="T16" fmla="*/ 2147483646 w 329"/>
                <a:gd name="T17" fmla="*/ 2147483646 h 375"/>
                <a:gd name="T18" fmla="*/ 2147483646 w 329"/>
                <a:gd name="T19" fmla="*/ 2147483646 h 375"/>
                <a:gd name="T20" fmla="*/ 2147483646 w 329"/>
                <a:gd name="T21" fmla="*/ 2147483646 h 375"/>
                <a:gd name="T22" fmla="*/ 2147483646 w 329"/>
                <a:gd name="T23" fmla="*/ 2147483646 h 375"/>
                <a:gd name="T24" fmla="*/ 2147483646 w 329"/>
                <a:gd name="T25" fmla="*/ 0 h 375"/>
                <a:gd name="T26" fmla="*/ 2147483646 w 329"/>
                <a:gd name="T27" fmla="*/ 2147483646 h 375"/>
                <a:gd name="T28" fmla="*/ 2147483646 w 329"/>
                <a:gd name="T29" fmla="*/ 2147483646 h 375"/>
                <a:gd name="T30" fmla="*/ 2147483646 w 329"/>
                <a:gd name="T31" fmla="*/ 2147483646 h 375"/>
                <a:gd name="T32" fmla="*/ 2147483646 w 329"/>
                <a:gd name="T33" fmla="*/ 2147483646 h 375"/>
                <a:gd name="T34" fmla="*/ 2147483646 w 329"/>
                <a:gd name="T35" fmla="*/ 2147483646 h 375"/>
                <a:gd name="T36" fmla="*/ 2147483646 w 329"/>
                <a:gd name="T37" fmla="*/ 2147483646 h 375"/>
                <a:gd name="T38" fmla="*/ 2147483646 w 329"/>
                <a:gd name="T39" fmla="*/ 2147483646 h 375"/>
                <a:gd name="T40" fmla="*/ 2147483646 w 329"/>
                <a:gd name="T41" fmla="*/ 2147483646 h 375"/>
                <a:gd name="T42" fmla="*/ 2147483646 w 329"/>
                <a:gd name="T43" fmla="*/ 2147483646 h 375"/>
                <a:gd name="T44" fmla="*/ 2147483646 w 329"/>
                <a:gd name="T45" fmla="*/ 2147483646 h 375"/>
                <a:gd name="T46" fmla="*/ 2147483646 w 329"/>
                <a:gd name="T47" fmla="*/ 2147483646 h 375"/>
                <a:gd name="T48" fmla="*/ 2147483646 w 329"/>
                <a:gd name="T49" fmla="*/ 2147483646 h 375"/>
                <a:gd name="T50" fmla="*/ 2147483646 w 329"/>
                <a:gd name="T51" fmla="*/ 2147483646 h 375"/>
                <a:gd name="T52" fmla="*/ 0 w 329"/>
                <a:gd name="T53" fmla="*/ 2147483646 h 375"/>
                <a:gd name="T54" fmla="*/ 2147483646 w 329"/>
                <a:gd name="T55" fmla="*/ 2147483646 h 375"/>
                <a:gd name="T56" fmla="*/ 2147483646 w 329"/>
                <a:gd name="T57" fmla="*/ 2147483646 h 375"/>
                <a:gd name="T58" fmla="*/ 2147483646 w 329"/>
                <a:gd name="T59" fmla="*/ 2147483646 h 3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9"/>
                <a:gd name="T91" fmla="*/ 0 h 375"/>
                <a:gd name="T92" fmla="*/ 329 w 329"/>
                <a:gd name="T93" fmla="*/ 375 h 3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9" h="375">
                  <a:moveTo>
                    <a:pt x="21" y="369"/>
                  </a:moveTo>
                  <a:lnTo>
                    <a:pt x="95" y="375"/>
                  </a:lnTo>
                  <a:lnTo>
                    <a:pt x="110" y="362"/>
                  </a:lnTo>
                  <a:lnTo>
                    <a:pt x="128" y="353"/>
                  </a:lnTo>
                  <a:lnTo>
                    <a:pt x="126" y="306"/>
                  </a:lnTo>
                  <a:lnTo>
                    <a:pt x="151" y="266"/>
                  </a:lnTo>
                  <a:lnTo>
                    <a:pt x="203" y="247"/>
                  </a:lnTo>
                  <a:lnTo>
                    <a:pt x="239" y="223"/>
                  </a:lnTo>
                  <a:lnTo>
                    <a:pt x="290" y="205"/>
                  </a:lnTo>
                  <a:lnTo>
                    <a:pt x="304" y="182"/>
                  </a:lnTo>
                  <a:lnTo>
                    <a:pt x="311" y="113"/>
                  </a:lnTo>
                  <a:lnTo>
                    <a:pt x="322" y="68"/>
                  </a:lnTo>
                  <a:lnTo>
                    <a:pt x="329" y="0"/>
                  </a:lnTo>
                  <a:lnTo>
                    <a:pt x="310" y="29"/>
                  </a:lnTo>
                  <a:lnTo>
                    <a:pt x="263" y="74"/>
                  </a:lnTo>
                  <a:lnTo>
                    <a:pt x="133" y="83"/>
                  </a:lnTo>
                  <a:lnTo>
                    <a:pt x="101" y="85"/>
                  </a:lnTo>
                  <a:lnTo>
                    <a:pt x="119" y="106"/>
                  </a:lnTo>
                  <a:lnTo>
                    <a:pt x="144" y="121"/>
                  </a:lnTo>
                  <a:lnTo>
                    <a:pt x="149" y="139"/>
                  </a:lnTo>
                  <a:lnTo>
                    <a:pt x="126" y="173"/>
                  </a:lnTo>
                  <a:lnTo>
                    <a:pt x="106" y="180"/>
                  </a:lnTo>
                  <a:lnTo>
                    <a:pt x="86" y="200"/>
                  </a:lnTo>
                  <a:lnTo>
                    <a:pt x="54" y="214"/>
                  </a:lnTo>
                  <a:lnTo>
                    <a:pt x="43" y="238"/>
                  </a:lnTo>
                  <a:lnTo>
                    <a:pt x="32" y="263"/>
                  </a:lnTo>
                  <a:lnTo>
                    <a:pt x="0" y="293"/>
                  </a:lnTo>
                  <a:lnTo>
                    <a:pt x="16" y="311"/>
                  </a:lnTo>
                  <a:lnTo>
                    <a:pt x="27" y="330"/>
                  </a:lnTo>
                  <a:lnTo>
                    <a:pt x="21" y="36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7745413" y="4551363"/>
              <a:ext cx="522287" cy="595312"/>
            </a:xfrm>
            <a:custGeom>
              <a:avLst/>
              <a:gdLst>
                <a:gd name="T0" fmla="*/ 2147483646 w 329"/>
                <a:gd name="T1" fmla="*/ 2147483646 h 375"/>
                <a:gd name="T2" fmla="*/ 2147483646 w 329"/>
                <a:gd name="T3" fmla="*/ 2147483646 h 375"/>
                <a:gd name="T4" fmla="*/ 2147483646 w 329"/>
                <a:gd name="T5" fmla="*/ 2147483646 h 375"/>
                <a:gd name="T6" fmla="*/ 2147483646 w 329"/>
                <a:gd name="T7" fmla="*/ 2147483646 h 375"/>
                <a:gd name="T8" fmla="*/ 2147483646 w 329"/>
                <a:gd name="T9" fmla="*/ 2147483646 h 375"/>
                <a:gd name="T10" fmla="*/ 2147483646 w 329"/>
                <a:gd name="T11" fmla="*/ 2147483646 h 375"/>
                <a:gd name="T12" fmla="*/ 2147483646 w 329"/>
                <a:gd name="T13" fmla="*/ 2147483646 h 375"/>
                <a:gd name="T14" fmla="*/ 2147483646 w 329"/>
                <a:gd name="T15" fmla="*/ 2147483646 h 375"/>
                <a:gd name="T16" fmla="*/ 2147483646 w 329"/>
                <a:gd name="T17" fmla="*/ 2147483646 h 375"/>
                <a:gd name="T18" fmla="*/ 2147483646 w 329"/>
                <a:gd name="T19" fmla="*/ 2147483646 h 375"/>
                <a:gd name="T20" fmla="*/ 2147483646 w 329"/>
                <a:gd name="T21" fmla="*/ 2147483646 h 375"/>
                <a:gd name="T22" fmla="*/ 2147483646 w 329"/>
                <a:gd name="T23" fmla="*/ 2147483646 h 375"/>
                <a:gd name="T24" fmla="*/ 2147483646 w 329"/>
                <a:gd name="T25" fmla="*/ 0 h 375"/>
                <a:gd name="T26" fmla="*/ 2147483646 w 329"/>
                <a:gd name="T27" fmla="*/ 2147483646 h 375"/>
                <a:gd name="T28" fmla="*/ 2147483646 w 329"/>
                <a:gd name="T29" fmla="*/ 2147483646 h 375"/>
                <a:gd name="T30" fmla="*/ 2147483646 w 329"/>
                <a:gd name="T31" fmla="*/ 2147483646 h 375"/>
                <a:gd name="T32" fmla="*/ 2147483646 w 329"/>
                <a:gd name="T33" fmla="*/ 2147483646 h 375"/>
                <a:gd name="T34" fmla="*/ 2147483646 w 329"/>
                <a:gd name="T35" fmla="*/ 2147483646 h 375"/>
                <a:gd name="T36" fmla="*/ 2147483646 w 329"/>
                <a:gd name="T37" fmla="*/ 2147483646 h 375"/>
                <a:gd name="T38" fmla="*/ 2147483646 w 329"/>
                <a:gd name="T39" fmla="*/ 2147483646 h 375"/>
                <a:gd name="T40" fmla="*/ 2147483646 w 329"/>
                <a:gd name="T41" fmla="*/ 2147483646 h 375"/>
                <a:gd name="T42" fmla="*/ 2147483646 w 329"/>
                <a:gd name="T43" fmla="*/ 2147483646 h 375"/>
                <a:gd name="T44" fmla="*/ 2147483646 w 329"/>
                <a:gd name="T45" fmla="*/ 2147483646 h 375"/>
                <a:gd name="T46" fmla="*/ 2147483646 w 329"/>
                <a:gd name="T47" fmla="*/ 2147483646 h 375"/>
                <a:gd name="T48" fmla="*/ 2147483646 w 329"/>
                <a:gd name="T49" fmla="*/ 2147483646 h 375"/>
                <a:gd name="T50" fmla="*/ 2147483646 w 329"/>
                <a:gd name="T51" fmla="*/ 2147483646 h 375"/>
                <a:gd name="T52" fmla="*/ 0 w 329"/>
                <a:gd name="T53" fmla="*/ 2147483646 h 375"/>
                <a:gd name="T54" fmla="*/ 2147483646 w 329"/>
                <a:gd name="T55" fmla="*/ 2147483646 h 375"/>
                <a:gd name="T56" fmla="*/ 2147483646 w 329"/>
                <a:gd name="T57" fmla="*/ 2147483646 h 375"/>
                <a:gd name="T58" fmla="*/ 2147483646 w 329"/>
                <a:gd name="T59" fmla="*/ 2147483646 h 3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9"/>
                <a:gd name="T91" fmla="*/ 0 h 375"/>
                <a:gd name="T92" fmla="*/ 329 w 329"/>
                <a:gd name="T93" fmla="*/ 375 h 3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9" h="375">
                  <a:moveTo>
                    <a:pt x="21" y="369"/>
                  </a:moveTo>
                  <a:lnTo>
                    <a:pt x="95" y="375"/>
                  </a:lnTo>
                  <a:lnTo>
                    <a:pt x="110" y="362"/>
                  </a:lnTo>
                  <a:lnTo>
                    <a:pt x="128" y="353"/>
                  </a:lnTo>
                  <a:lnTo>
                    <a:pt x="126" y="306"/>
                  </a:lnTo>
                  <a:lnTo>
                    <a:pt x="151" y="266"/>
                  </a:lnTo>
                  <a:lnTo>
                    <a:pt x="203" y="247"/>
                  </a:lnTo>
                  <a:lnTo>
                    <a:pt x="239" y="223"/>
                  </a:lnTo>
                  <a:lnTo>
                    <a:pt x="290" y="205"/>
                  </a:lnTo>
                  <a:lnTo>
                    <a:pt x="304" y="182"/>
                  </a:lnTo>
                  <a:lnTo>
                    <a:pt x="311" y="113"/>
                  </a:lnTo>
                  <a:lnTo>
                    <a:pt x="322" y="68"/>
                  </a:lnTo>
                  <a:lnTo>
                    <a:pt x="329" y="0"/>
                  </a:lnTo>
                  <a:lnTo>
                    <a:pt x="310" y="29"/>
                  </a:lnTo>
                  <a:lnTo>
                    <a:pt x="263" y="74"/>
                  </a:lnTo>
                  <a:lnTo>
                    <a:pt x="133" y="83"/>
                  </a:lnTo>
                  <a:lnTo>
                    <a:pt x="101" y="85"/>
                  </a:lnTo>
                  <a:lnTo>
                    <a:pt x="119" y="106"/>
                  </a:lnTo>
                  <a:lnTo>
                    <a:pt x="144" y="121"/>
                  </a:lnTo>
                  <a:lnTo>
                    <a:pt x="149" y="139"/>
                  </a:lnTo>
                  <a:lnTo>
                    <a:pt x="126" y="173"/>
                  </a:lnTo>
                  <a:lnTo>
                    <a:pt x="106" y="180"/>
                  </a:lnTo>
                  <a:lnTo>
                    <a:pt x="86" y="200"/>
                  </a:lnTo>
                  <a:lnTo>
                    <a:pt x="54" y="214"/>
                  </a:lnTo>
                  <a:lnTo>
                    <a:pt x="43" y="238"/>
                  </a:lnTo>
                  <a:lnTo>
                    <a:pt x="32" y="263"/>
                  </a:lnTo>
                  <a:lnTo>
                    <a:pt x="0" y="293"/>
                  </a:lnTo>
                  <a:lnTo>
                    <a:pt x="16" y="311"/>
                  </a:lnTo>
                  <a:lnTo>
                    <a:pt x="27" y="330"/>
                  </a:lnTo>
                  <a:lnTo>
                    <a:pt x="21" y="369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7893050" y="4879975"/>
              <a:ext cx="506413" cy="471488"/>
            </a:xfrm>
            <a:custGeom>
              <a:avLst/>
              <a:gdLst>
                <a:gd name="T0" fmla="*/ 2147483646 w 319"/>
                <a:gd name="T1" fmla="*/ 2147483646 h 297"/>
                <a:gd name="T2" fmla="*/ 2147483646 w 319"/>
                <a:gd name="T3" fmla="*/ 2147483646 h 297"/>
                <a:gd name="T4" fmla="*/ 2147483646 w 319"/>
                <a:gd name="T5" fmla="*/ 2147483646 h 297"/>
                <a:gd name="T6" fmla="*/ 2147483646 w 319"/>
                <a:gd name="T7" fmla="*/ 2147483646 h 297"/>
                <a:gd name="T8" fmla="*/ 2147483646 w 319"/>
                <a:gd name="T9" fmla="*/ 2147483646 h 297"/>
                <a:gd name="T10" fmla="*/ 2147483646 w 319"/>
                <a:gd name="T11" fmla="*/ 2147483646 h 297"/>
                <a:gd name="T12" fmla="*/ 2147483646 w 319"/>
                <a:gd name="T13" fmla="*/ 0 h 297"/>
                <a:gd name="T14" fmla="*/ 2147483646 w 319"/>
                <a:gd name="T15" fmla="*/ 2147483646 h 297"/>
                <a:gd name="T16" fmla="*/ 2147483646 w 319"/>
                <a:gd name="T17" fmla="*/ 2147483646 h 297"/>
                <a:gd name="T18" fmla="*/ 2147483646 w 319"/>
                <a:gd name="T19" fmla="*/ 2147483646 h 297"/>
                <a:gd name="T20" fmla="*/ 2147483646 w 319"/>
                <a:gd name="T21" fmla="*/ 2147483646 h 297"/>
                <a:gd name="T22" fmla="*/ 2147483646 w 319"/>
                <a:gd name="T23" fmla="*/ 2147483646 h 297"/>
                <a:gd name="T24" fmla="*/ 2147483646 w 319"/>
                <a:gd name="T25" fmla="*/ 2147483646 h 297"/>
                <a:gd name="T26" fmla="*/ 0 w 319"/>
                <a:gd name="T27" fmla="*/ 2147483646 h 297"/>
                <a:gd name="T28" fmla="*/ 2147483646 w 319"/>
                <a:gd name="T29" fmla="*/ 2147483646 h 297"/>
                <a:gd name="T30" fmla="*/ 2147483646 w 319"/>
                <a:gd name="T31" fmla="*/ 2147483646 h 297"/>
                <a:gd name="T32" fmla="*/ 2147483646 w 319"/>
                <a:gd name="T33" fmla="*/ 2147483646 h 297"/>
                <a:gd name="T34" fmla="*/ 2147483646 w 319"/>
                <a:gd name="T35" fmla="*/ 2147483646 h 297"/>
                <a:gd name="T36" fmla="*/ 2147483646 w 319"/>
                <a:gd name="T37" fmla="*/ 2147483646 h 297"/>
                <a:gd name="T38" fmla="*/ 2147483646 w 319"/>
                <a:gd name="T39" fmla="*/ 2147483646 h 297"/>
                <a:gd name="T40" fmla="*/ 2147483646 w 319"/>
                <a:gd name="T41" fmla="*/ 2147483646 h 297"/>
                <a:gd name="T42" fmla="*/ 2147483646 w 319"/>
                <a:gd name="T43" fmla="*/ 2147483646 h 297"/>
                <a:gd name="T44" fmla="*/ 2147483646 w 319"/>
                <a:gd name="T45" fmla="*/ 2147483646 h 297"/>
                <a:gd name="T46" fmla="*/ 2147483646 w 319"/>
                <a:gd name="T47" fmla="*/ 2147483646 h 297"/>
                <a:gd name="T48" fmla="*/ 2147483646 w 319"/>
                <a:gd name="T49" fmla="*/ 2147483646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297"/>
                <a:gd name="T77" fmla="*/ 319 w 319"/>
                <a:gd name="T78" fmla="*/ 297 h 2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297">
                  <a:moveTo>
                    <a:pt x="319" y="220"/>
                  </a:moveTo>
                  <a:lnTo>
                    <a:pt x="310" y="160"/>
                  </a:lnTo>
                  <a:lnTo>
                    <a:pt x="289" y="128"/>
                  </a:lnTo>
                  <a:lnTo>
                    <a:pt x="280" y="83"/>
                  </a:lnTo>
                  <a:lnTo>
                    <a:pt x="251" y="52"/>
                  </a:lnTo>
                  <a:lnTo>
                    <a:pt x="222" y="41"/>
                  </a:lnTo>
                  <a:lnTo>
                    <a:pt x="199" y="0"/>
                  </a:lnTo>
                  <a:lnTo>
                    <a:pt x="146" y="16"/>
                  </a:lnTo>
                  <a:lnTo>
                    <a:pt x="110" y="40"/>
                  </a:lnTo>
                  <a:lnTo>
                    <a:pt x="58" y="59"/>
                  </a:lnTo>
                  <a:lnTo>
                    <a:pt x="33" y="99"/>
                  </a:lnTo>
                  <a:lnTo>
                    <a:pt x="35" y="146"/>
                  </a:lnTo>
                  <a:lnTo>
                    <a:pt x="17" y="155"/>
                  </a:lnTo>
                  <a:lnTo>
                    <a:pt x="0" y="168"/>
                  </a:lnTo>
                  <a:lnTo>
                    <a:pt x="26" y="193"/>
                  </a:lnTo>
                  <a:lnTo>
                    <a:pt x="26" y="209"/>
                  </a:lnTo>
                  <a:lnTo>
                    <a:pt x="26" y="236"/>
                  </a:lnTo>
                  <a:lnTo>
                    <a:pt x="98" y="281"/>
                  </a:lnTo>
                  <a:lnTo>
                    <a:pt x="127" y="294"/>
                  </a:lnTo>
                  <a:lnTo>
                    <a:pt x="152" y="297"/>
                  </a:lnTo>
                  <a:lnTo>
                    <a:pt x="170" y="292"/>
                  </a:lnTo>
                  <a:lnTo>
                    <a:pt x="190" y="292"/>
                  </a:lnTo>
                  <a:lnTo>
                    <a:pt x="211" y="277"/>
                  </a:lnTo>
                  <a:lnTo>
                    <a:pt x="276" y="220"/>
                  </a:lnTo>
                  <a:lnTo>
                    <a:pt x="319" y="22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7893050" y="4879975"/>
              <a:ext cx="506413" cy="471488"/>
            </a:xfrm>
            <a:custGeom>
              <a:avLst/>
              <a:gdLst>
                <a:gd name="T0" fmla="*/ 506413 w 319"/>
                <a:gd name="T1" fmla="*/ 349250 h 297"/>
                <a:gd name="T2" fmla="*/ 492125 w 319"/>
                <a:gd name="T3" fmla="*/ 254000 h 297"/>
                <a:gd name="T4" fmla="*/ 458788 w 319"/>
                <a:gd name="T5" fmla="*/ 203200 h 297"/>
                <a:gd name="T6" fmla="*/ 444500 w 319"/>
                <a:gd name="T7" fmla="*/ 131763 h 297"/>
                <a:gd name="T8" fmla="*/ 398463 w 319"/>
                <a:gd name="T9" fmla="*/ 82550 h 297"/>
                <a:gd name="T10" fmla="*/ 352425 w 319"/>
                <a:gd name="T11" fmla="*/ 65088 h 297"/>
                <a:gd name="T12" fmla="*/ 315913 w 319"/>
                <a:gd name="T13" fmla="*/ 0 h 297"/>
                <a:gd name="T14" fmla="*/ 231775 w 319"/>
                <a:gd name="T15" fmla="*/ 25400 h 297"/>
                <a:gd name="T16" fmla="*/ 174625 w 319"/>
                <a:gd name="T17" fmla="*/ 63500 h 297"/>
                <a:gd name="T18" fmla="*/ 92075 w 319"/>
                <a:gd name="T19" fmla="*/ 93663 h 297"/>
                <a:gd name="T20" fmla="*/ 52388 w 319"/>
                <a:gd name="T21" fmla="*/ 157163 h 297"/>
                <a:gd name="T22" fmla="*/ 55563 w 319"/>
                <a:gd name="T23" fmla="*/ 231775 h 297"/>
                <a:gd name="T24" fmla="*/ 26988 w 319"/>
                <a:gd name="T25" fmla="*/ 246063 h 297"/>
                <a:gd name="T26" fmla="*/ 0 w 319"/>
                <a:gd name="T27" fmla="*/ 266700 h 297"/>
                <a:gd name="T28" fmla="*/ 41275 w 319"/>
                <a:gd name="T29" fmla="*/ 306388 h 297"/>
                <a:gd name="T30" fmla="*/ 41275 w 319"/>
                <a:gd name="T31" fmla="*/ 331788 h 297"/>
                <a:gd name="T32" fmla="*/ 41275 w 319"/>
                <a:gd name="T33" fmla="*/ 374650 h 297"/>
                <a:gd name="T34" fmla="*/ 155575 w 319"/>
                <a:gd name="T35" fmla="*/ 446088 h 297"/>
                <a:gd name="T36" fmla="*/ 201613 w 319"/>
                <a:gd name="T37" fmla="*/ 466725 h 297"/>
                <a:gd name="T38" fmla="*/ 241300 w 319"/>
                <a:gd name="T39" fmla="*/ 471488 h 297"/>
                <a:gd name="T40" fmla="*/ 269875 w 319"/>
                <a:gd name="T41" fmla="*/ 463550 h 297"/>
                <a:gd name="T42" fmla="*/ 301625 w 319"/>
                <a:gd name="T43" fmla="*/ 463550 h 297"/>
                <a:gd name="T44" fmla="*/ 334963 w 319"/>
                <a:gd name="T45" fmla="*/ 439738 h 297"/>
                <a:gd name="T46" fmla="*/ 438150 w 319"/>
                <a:gd name="T47" fmla="*/ 349250 h 297"/>
                <a:gd name="T48" fmla="*/ 506413 w 319"/>
                <a:gd name="T49" fmla="*/ 34925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297"/>
                <a:gd name="T77" fmla="*/ 319 w 319"/>
                <a:gd name="T78" fmla="*/ 297 h 2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297">
                  <a:moveTo>
                    <a:pt x="319" y="220"/>
                  </a:moveTo>
                  <a:lnTo>
                    <a:pt x="310" y="160"/>
                  </a:lnTo>
                  <a:lnTo>
                    <a:pt x="289" y="128"/>
                  </a:lnTo>
                  <a:lnTo>
                    <a:pt x="280" y="83"/>
                  </a:lnTo>
                  <a:lnTo>
                    <a:pt x="251" y="52"/>
                  </a:lnTo>
                  <a:lnTo>
                    <a:pt x="222" y="41"/>
                  </a:lnTo>
                  <a:lnTo>
                    <a:pt x="199" y="0"/>
                  </a:lnTo>
                  <a:lnTo>
                    <a:pt x="146" y="16"/>
                  </a:lnTo>
                  <a:lnTo>
                    <a:pt x="110" y="40"/>
                  </a:lnTo>
                  <a:lnTo>
                    <a:pt x="58" y="59"/>
                  </a:lnTo>
                  <a:lnTo>
                    <a:pt x="33" y="99"/>
                  </a:lnTo>
                  <a:lnTo>
                    <a:pt x="35" y="146"/>
                  </a:lnTo>
                  <a:lnTo>
                    <a:pt x="17" y="155"/>
                  </a:lnTo>
                  <a:lnTo>
                    <a:pt x="0" y="168"/>
                  </a:lnTo>
                  <a:lnTo>
                    <a:pt x="26" y="193"/>
                  </a:lnTo>
                  <a:lnTo>
                    <a:pt x="26" y="209"/>
                  </a:lnTo>
                  <a:lnTo>
                    <a:pt x="26" y="236"/>
                  </a:lnTo>
                  <a:lnTo>
                    <a:pt x="98" y="281"/>
                  </a:lnTo>
                  <a:lnTo>
                    <a:pt x="127" y="294"/>
                  </a:lnTo>
                  <a:lnTo>
                    <a:pt x="152" y="297"/>
                  </a:lnTo>
                  <a:lnTo>
                    <a:pt x="170" y="292"/>
                  </a:lnTo>
                  <a:lnTo>
                    <a:pt x="190" y="292"/>
                  </a:lnTo>
                  <a:lnTo>
                    <a:pt x="211" y="277"/>
                  </a:lnTo>
                  <a:lnTo>
                    <a:pt x="276" y="220"/>
                  </a:lnTo>
                  <a:lnTo>
                    <a:pt x="319" y="22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7924800" y="5229225"/>
              <a:ext cx="484188" cy="485775"/>
            </a:xfrm>
            <a:custGeom>
              <a:avLst/>
              <a:gdLst>
                <a:gd name="T0" fmla="*/ 2147483646 w 305"/>
                <a:gd name="T1" fmla="*/ 2147483646 h 306"/>
                <a:gd name="T2" fmla="*/ 2147483646 w 305"/>
                <a:gd name="T3" fmla="*/ 2147483646 h 306"/>
                <a:gd name="T4" fmla="*/ 0 w 305"/>
                <a:gd name="T5" fmla="*/ 2147483646 h 306"/>
                <a:gd name="T6" fmla="*/ 2147483646 w 305"/>
                <a:gd name="T7" fmla="*/ 2147483646 h 306"/>
                <a:gd name="T8" fmla="*/ 2147483646 w 305"/>
                <a:gd name="T9" fmla="*/ 2147483646 h 306"/>
                <a:gd name="T10" fmla="*/ 2147483646 w 305"/>
                <a:gd name="T11" fmla="*/ 2147483646 h 306"/>
                <a:gd name="T12" fmla="*/ 2147483646 w 305"/>
                <a:gd name="T13" fmla="*/ 2147483646 h 306"/>
                <a:gd name="T14" fmla="*/ 2147483646 w 305"/>
                <a:gd name="T15" fmla="*/ 2147483646 h 306"/>
                <a:gd name="T16" fmla="*/ 2147483646 w 305"/>
                <a:gd name="T17" fmla="*/ 2147483646 h 306"/>
                <a:gd name="T18" fmla="*/ 2147483646 w 305"/>
                <a:gd name="T19" fmla="*/ 2147483646 h 306"/>
                <a:gd name="T20" fmla="*/ 2147483646 w 305"/>
                <a:gd name="T21" fmla="*/ 2147483646 h 306"/>
                <a:gd name="T22" fmla="*/ 2147483646 w 305"/>
                <a:gd name="T23" fmla="*/ 2147483646 h 306"/>
                <a:gd name="T24" fmla="*/ 2147483646 w 305"/>
                <a:gd name="T25" fmla="*/ 2147483646 h 306"/>
                <a:gd name="T26" fmla="*/ 2147483646 w 305"/>
                <a:gd name="T27" fmla="*/ 2147483646 h 306"/>
                <a:gd name="T28" fmla="*/ 2147483646 w 305"/>
                <a:gd name="T29" fmla="*/ 2147483646 h 306"/>
                <a:gd name="T30" fmla="*/ 2147483646 w 305"/>
                <a:gd name="T31" fmla="*/ 2147483646 h 306"/>
                <a:gd name="T32" fmla="*/ 2147483646 w 305"/>
                <a:gd name="T33" fmla="*/ 2147483646 h 306"/>
                <a:gd name="T34" fmla="*/ 2147483646 w 305"/>
                <a:gd name="T35" fmla="*/ 2147483646 h 306"/>
                <a:gd name="T36" fmla="*/ 2147483646 w 305"/>
                <a:gd name="T37" fmla="*/ 2147483646 h 306"/>
                <a:gd name="T38" fmla="*/ 2147483646 w 305"/>
                <a:gd name="T39" fmla="*/ 2147483646 h 306"/>
                <a:gd name="T40" fmla="*/ 2147483646 w 305"/>
                <a:gd name="T41" fmla="*/ 2147483646 h 306"/>
                <a:gd name="T42" fmla="*/ 2147483646 w 305"/>
                <a:gd name="T43" fmla="*/ 0 h 306"/>
                <a:gd name="T44" fmla="*/ 2147483646 w 305"/>
                <a:gd name="T45" fmla="*/ 2147483646 h 306"/>
                <a:gd name="T46" fmla="*/ 2147483646 w 305"/>
                <a:gd name="T47" fmla="*/ 2147483646 h 306"/>
                <a:gd name="T48" fmla="*/ 2147483646 w 305"/>
                <a:gd name="T49" fmla="*/ 2147483646 h 306"/>
                <a:gd name="T50" fmla="*/ 2147483646 w 305"/>
                <a:gd name="T51" fmla="*/ 2147483646 h 306"/>
                <a:gd name="T52" fmla="*/ 2147483646 w 305"/>
                <a:gd name="T53" fmla="*/ 2147483646 h 306"/>
                <a:gd name="T54" fmla="*/ 2147483646 w 305"/>
                <a:gd name="T55" fmla="*/ 2147483646 h 306"/>
                <a:gd name="T56" fmla="*/ 2147483646 w 305"/>
                <a:gd name="T57" fmla="*/ 2147483646 h 3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5"/>
                <a:gd name="T88" fmla="*/ 0 h 306"/>
                <a:gd name="T89" fmla="*/ 305 w 305"/>
                <a:gd name="T90" fmla="*/ 306 h 3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5" h="306">
                  <a:moveTo>
                    <a:pt x="6" y="16"/>
                  </a:moveTo>
                  <a:lnTo>
                    <a:pt x="2" y="29"/>
                  </a:lnTo>
                  <a:lnTo>
                    <a:pt x="0" y="102"/>
                  </a:lnTo>
                  <a:lnTo>
                    <a:pt x="6" y="182"/>
                  </a:lnTo>
                  <a:lnTo>
                    <a:pt x="7" y="198"/>
                  </a:lnTo>
                  <a:lnTo>
                    <a:pt x="9" y="236"/>
                  </a:lnTo>
                  <a:lnTo>
                    <a:pt x="27" y="265"/>
                  </a:lnTo>
                  <a:lnTo>
                    <a:pt x="58" y="241"/>
                  </a:lnTo>
                  <a:lnTo>
                    <a:pt x="90" y="247"/>
                  </a:lnTo>
                  <a:lnTo>
                    <a:pt x="117" y="234"/>
                  </a:lnTo>
                  <a:lnTo>
                    <a:pt x="137" y="250"/>
                  </a:lnTo>
                  <a:lnTo>
                    <a:pt x="143" y="274"/>
                  </a:lnTo>
                  <a:lnTo>
                    <a:pt x="166" y="283"/>
                  </a:lnTo>
                  <a:lnTo>
                    <a:pt x="191" y="306"/>
                  </a:lnTo>
                  <a:lnTo>
                    <a:pt x="229" y="275"/>
                  </a:lnTo>
                  <a:lnTo>
                    <a:pt x="249" y="239"/>
                  </a:lnTo>
                  <a:lnTo>
                    <a:pt x="249" y="218"/>
                  </a:lnTo>
                  <a:lnTo>
                    <a:pt x="256" y="167"/>
                  </a:lnTo>
                  <a:lnTo>
                    <a:pt x="279" y="126"/>
                  </a:lnTo>
                  <a:lnTo>
                    <a:pt x="305" y="38"/>
                  </a:lnTo>
                  <a:lnTo>
                    <a:pt x="299" y="2"/>
                  </a:lnTo>
                  <a:lnTo>
                    <a:pt x="256" y="0"/>
                  </a:lnTo>
                  <a:lnTo>
                    <a:pt x="191" y="57"/>
                  </a:lnTo>
                  <a:lnTo>
                    <a:pt x="170" y="72"/>
                  </a:lnTo>
                  <a:lnTo>
                    <a:pt x="150" y="72"/>
                  </a:lnTo>
                  <a:lnTo>
                    <a:pt x="132" y="77"/>
                  </a:lnTo>
                  <a:lnTo>
                    <a:pt x="107" y="74"/>
                  </a:lnTo>
                  <a:lnTo>
                    <a:pt x="78" y="61"/>
                  </a:lnTo>
                  <a:lnTo>
                    <a:pt x="6" y="1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7915275" y="5229225"/>
              <a:ext cx="484188" cy="485775"/>
            </a:xfrm>
            <a:custGeom>
              <a:avLst/>
              <a:gdLst>
                <a:gd name="T0" fmla="*/ 9525 w 305"/>
                <a:gd name="T1" fmla="*/ 25400 h 306"/>
                <a:gd name="T2" fmla="*/ 3175 w 305"/>
                <a:gd name="T3" fmla="*/ 46038 h 306"/>
                <a:gd name="T4" fmla="*/ 0 w 305"/>
                <a:gd name="T5" fmla="*/ 161925 h 306"/>
                <a:gd name="T6" fmla="*/ 9525 w 305"/>
                <a:gd name="T7" fmla="*/ 288925 h 306"/>
                <a:gd name="T8" fmla="*/ 11113 w 305"/>
                <a:gd name="T9" fmla="*/ 314325 h 306"/>
                <a:gd name="T10" fmla="*/ 14288 w 305"/>
                <a:gd name="T11" fmla="*/ 374650 h 306"/>
                <a:gd name="T12" fmla="*/ 42863 w 305"/>
                <a:gd name="T13" fmla="*/ 420688 h 306"/>
                <a:gd name="T14" fmla="*/ 92075 w 305"/>
                <a:gd name="T15" fmla="*/ 382588 h 306"/>
                <a:gd name="T16" fmla="*/ 142875 w 305"/>
                <a:gd name="T17" fmla="*/ 392113 h 306"/>
                <a:gd name="T18" fmla="*/ 185738 w 305"/>
                <a:gd name="T19" fmla="*/ 371475 h 306"/>
                <a:gd name="T20" fmla="*/ 217488 w 305"/>
                <a:gd name="T21" fmla="*/ 396875 h 306"/>
                <a:gd name="T22" fmla="*/ 227013 w 305"/>
                <a:gd name="T23" fmla="*/ 434975 h 306"/>
                <a:gd name="T24" fmla="*/ 263525 w 305"/>
                <a:gd name="T25" fmla="*/ 449263 h 306"/>
                <a:gd name="T26" fmla="*/ 303213 w 305"/>
                <a:gd name="T27" fmla="*/ 485775 h 306"/>
                <a:gd name="T28" fmla="*/ 363538 w 305"/>
                <a:gd name="T29" fmla="*/ 436563 h 306"/>
                <a:gd name="T30" fmla="*/ 395288 w 305"/>
                <a:gd name="T31" fmla="*/ 379413 h 306"/>
                <a:gd name="T32" fmla="*/ 395288 w 305"/>
                <a:gd name="T33" fmla="*/ 346075 h 306"/>
                <a:gd name="T34" fmla="*/ 406400 w 305"/>
                <a:gd name="T35" fmla="*/ 265113 h 306"/>
                <a:gd name="T36" fmla="*/ 442913 w 305"/>
                <a:gd name="T37" fmla="*/ 200025 h 306"/>
                <a:gd name="T38" fmla="*/ 484188 w 305"/>
                <a:gd name="T39" fmla="*/ 60325 h 306"/>
                <a:gd name="T40" fmla="*/ 474663 w 305"/>
                <a:gd name="T41" fmla="*/ 3175 h 306"/>
                <a:gd name="T42" fmla="*/ 406400 w 305"/>
                <a:gd name="T43" fmla="*/ 0 h 306"/>
                <a:gd name="T44" fmla="*/ 303213 w 305"/>
                <a:gd name="T45" fmla="*/ 90488 h 306"/>
                <a:gd name="T46" fmla="*/ 269875 w 305"/>
                <a:gd name="T47" fmla="*/ 114300 h 306"/>
                <a:gd name="T48" fmla="*/ 238125 w 305"/>
                <a:gd name="T49" fmla="*/ 114300 h 306"/>
                <a:gd name="T50" fmla="*/ 209550 w 305"/>
                <a:gd name="T51" fmla="*/ 122238 h 306"/>
                <a:gd name="T52" fmla="*/ 169863 w 305"/>
                <a:gd name="T53" fmla="*/ 117475 h 306"/>
                <a:gd name="T54" fmla="*/ 123825 w 305"/>
                <a:gd name="T55" fmla="*/ 96838 h 306"/>
                <a:gd name="T56" fmla="*/ 9525 w 305"/>
                <a:gd name="T57" fmla="*/ 25400 h 3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5"/>
                <a:gd name="T88" fmla="*/ 0 h 306"/>
                <a:gd name="T89" fmla="*/ 305 w 305"/>
                <a:gd name="T90" fmla="*/ 306 h 3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5" h="306">
                  <a:moveTo>
                    <a:pt x="6" y="16"/>
                  </a:moveTo>
                  <a:lnTo>
                    <a:pt x="2" y="29"/>
                  </a:lnTo>
                  <a:lnTo>
                    <a:pt x="0" y="102"/>
                  </a:lnTo>
                  <a:lnTo>
                    <a:pt x="6" y="182"/>
                  </a:lnTo>
                  <a:lnTo>
                    <a:pt x="7" y="198"/>
                  </a:lnTo>
                  <a:lnTo>
                    <a:pt x="9" y="236"/>
                  </a:lnTo>
                  <a:lnTo>
                    <a:pt x="27" y="265"/>
                  </a:lnTo>
                  <a:lnTo>
                    <a:pt x="58" y="241"/>
                  </a:lnTo>
                  <a:lnTo>
                    <a:pt x="90" y="247"/>
                  </a:lnTo>
                  <a:lnTo>
                    <a:pt x="117" y="234"/>
                  </a:lnTo>
                  <a:lnTo>
                    <a:pt x="137" y="250"/>
                  </a:lnTo>
                  <a:lnTo>
                    <a:pt x="143" y="274"/>
                  </a:lnTo>
                  <a:lnTo>
                    <a:pt x="166" y="283"/>
                  </a:lnTo>
                  <a:lnTo>
                    <a:pt x="191" y="306"/>
                  </a:lnTo>
                  <a:lnTo>
                    <a:pt x="229" y="275"/>
                  </a:lnTo>
                  <a:lnTo>
                    <a:pt x="249" y="239"/>
                  </a:lnTo>
                  <a:lnTo>
                    <a:pt x="249" y="218"/>
                  </a:lnTo>
                  <a:lnTo>
                    <a:pt x="256" y="167"/>
                  </a:lnTo>
                  <a:lnTo>
                    <a:pt x="279" y="126"/>
                  </a:lnTo>
                  <a:lnTo>
                    <a:pt x="305" y="38"/>
                  </a:lnTo>
                  <a:lnTo>
                    <a:pt x="299" y="2"/>
                  </a:lnTo>
                  <a:lnTo>
                    <a:pt x="256" y="0"/>
                  </a:lnTo>
                  <a:lnTo>
                    <a:pt x="191" y="57"/>
                  </a:lnTo>
                  <a:lnTo>
                    <a:pt x="170" y="72"/>
                  </a:lnTo>
                  <a:lnTo>
                    <a:pt x="150" y="72"/>
                  </a:lnTo>
                  <a:lnTo>
                    <a:pt x="132" y="77"/>
                  </a:lnTo>
                  <a:lnTo>
                    <a:pt x="107" y="74"/>
                  </a:lnTo>
                  <a:lnTo>
                    <a:pt x="78" y="61"/>
                  </a:lnTo>
                  <a:lnTo>
                    <a:pt x="6" y="16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7156450" y="3922713"/>
              <a:ext cx="728663" cy="906462"/>
            </a:xfrm>
            <a:custGeom>
              <a:avLst/>
              <a:gdLst>
                <a:gd name="T0" fmla="*/ 2147483646 w 459"/>
                <a:gd name="T1" fmla="*/ 2147483646 h 571"/>
                <a:gd name="T2" fmla="*/ 2147483646 w 459"/>
                <a:gd name="T3" fmla="*/ 2147483646 h 571"/>
                <a:gd name="T4" fmla="*/ 2147483646 w 459"/>
                <a:gd name="T5" fmla="*/ 2147483646 h 571"/>
                <a:gd name="T6" fmla="*/ 2147483646 w 459"/>
                <a:gd name="T7" fmla="*/ 2147483646 h 571"/>
                <a:gd name="T8" fmla="*/ 2147483646 w 459"/>
                <a:gd name="T9" fmla="*/ 2147483646 h 571"/>
                <a:gd name="T10" fmla="*/ 2147483646 w 459"/>
                <a:gd name="T11" fmla="*/ 2147483646 h 571"/>
                <a:gd name="T12" fmla="*/ 2147483646 w 459"/>
                <a:gd name="T13" fmla="*/ 2147483646 h 571"/>
                <a:gd name="T14" fmla="*/ 2147483646 w 459"/>
                <a:gd name="T15" fmla="*/ 2147483646 h 571"/>
                <a:gd name="T16" fmla="*/ 2147483646 w 459"/>
                <a:gd name="T17" fmla="*/ 2147483646 h 571"/>
                <a:gd name="T18" fmla="*/ 2147483646 w 459"/>
                <a:gd name="T19" fmla="*/ 2147483646 h 571"/>
                <a:gd name="T20" fmla="*/ 2147483646 w 459"/>
                <a:gd name="T21" fmla="*/ 2147483646 h 571"/>
                <a:gd name="T22" fmla="*/ 2147483646 w 459"/>
                <a:gd name="T23" fmla="*/ 2147483646 h 571"/>
                <a:gd name="T24" fmla="*/ 2147483646 w 459"/>
                <a:gd name="T25" fmla="*/ 2147483646 h 571"/>
                <a:gd name="T26" fmla="*/ 2147483646 w 459"/>
                <a:gd name="T27" fmla="*/ 2147483646 h 571"/>
                <a:gd name="T28" fmla="*/ 2147483646 w 459"/>
                <a:gd name="T29" fmla="*/ 2147483646 h 571"/>
                <a:gd name="T30" fmla="*/ 2147483646 w 459"/>
                <a:gd name="T31" fmla="*/ 2147483646 h 571"/>
                <a:gd name="T32" fmla="*/ 2147483646 w 459"/>
                <a:gd name="T33" fmla="*/ 2147483646 h 571"/>
                <a:gd name="T34" fmla="*/ 2147483646 w 459"/>
                <a:gd name="T35" fmla="*/ 2147483646 h 571"/>
                <a:gd name="T36" fmla="*/ 2147483646 w 459"/>
                <a:gd name="T37" fmla="*/ 2147483646 h 571"/>
                <a:gd name="T38" fmla="*/ 2147483646 w 459"/>
                <a:gd name="T39" fmla="*/ 2147483646 h 571"/>
                <a:gd name="T40" fmla="*/ 2147483646 w 459"/>
                <a:gd name="T41" fmla="*/ 2147483646 h 571"/>
                <a:gd name="T42" fmla="*/ 2147483646 w 459"/>
                <a:gd name="T43" fmla="*/ 2147483646 h 571"/>
                <a:gd name="T44" fmla="*/ 2147483646 w 459"/>
                <a:gd name="T45" fmla="*/ 2147483646 h 571"/>
                <a:gd name="T46" fmla="*/ 2147483646 w 459"/>
                <a:gd name="T47" fmla="*/ 0 h 571"/>
                <a:gd name="T48" fmla="*/ 2147483646 w 459"/>
                <a:gd name="T49" fmla="*/ 2147483646 h 571"/>
                <a:gd name="T50" fmla="*/ 2147483646 w 459"/>
                <a:gd name="T51" fmla="*/ 2147483646 h 571"/>
                <a:gd name="T52" fmla="*/ 2147483646 w 459"/>
                <a:gd name="T53" fmla="*/ 2147483646 h 571"/>
                <a:gd name="T54" fmla="*/ 2147483646 w 459"/>
                <a:gd name="T55" fmla="*/ 2147483646 h 571"/>
                <a:gd name="T56" fmla="*/ 0 w 459"/>
                <a:gd name="T57" fmla="*/ 2147483646 h 571"/>
                <a:gd name="T58" fmla="*/ 2147483646 w 459"/>
                <a:gd name="T59" fmla="*/ 2147483646 h 571"/>
                <a:gd name="T60" fmla="*/ 2147483646 w 459"/>
                <a:gd name="T61" fmla="*/ 2147483646 h 571"/>
                <a:gd name="T62" fmla="*/ 2147483646 w 459"/>
                <a:gd name="T63" fmla="*/ 2147483646 h 571"/>
                <a:gd name="T64" fmla="*/ 2147483646 w 459"/>
                <a:gd name="T65" fmla="*/ 2147483646 h 571"/>
                <a:gd name="T66" fmla="*/ 2147483646 w 459"/>
                <a:gd name="T67" fmla="*/ 2147483646 h 571"/>
                <a:gd name="T68" fmla="*/ 2147483646 w 459"/>
                <a:gd name="T69" fmla="*/ 2147483646 h 571"/>
                <a:gd name="T70" fmla="*/ 2147483646 w 459"/>
                <a:gd name="T71" fmla="*/ 2147483646 h 571"/>
                <a:gd name="T72" fmla="*/ 2147483646 w 459"/>
                <a:gd name="T73" fmla="*/ 2147483646 h 571"/>
                <a:gd name="T74" fmla="*/ 2147483646 w 459"/>
                <a:gd name="T75" fmla="*/ 2147483646 h 5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9"/>
                <a:gd name="T115" fmla="*/ 0 h 571"/>
                <a:gd name="T116" fmla="*/ 459 w 459"/>
                <a:gd name="T117" fmla="*/ 571 h 5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9" h="571">
                  <a:moveTo>
                    <a:pt x="300" y="571"/>
                  </a:moveTo>
                  <a:lnTo>
                    <a:pt x="327" y="549"/>
                  </a:lnTo>
                  <a:lnTo>
                    <a:pt x="346" y="549"/>
                  </a:lnTo>
                  <a:lnTo>
                    <a:pt x="349" y="513"/>
                  </a:lnTo>
                  <a:lnTo>
                    <a:pt x="369" y="470"/>
                  </a:lnTo>
                  <a:lnTo>
                    <a:pt x="346" y="445"/>
                  </a:lnTo>
                  <a:lnTo>
                    <a:pt x="331" y="416"/>
                  </a:lnTo>
                  <a:lnTo>
                    <a:pt x="327" y="380"/>
                  </a:lnTo>
                  <a:lnTo>
                    <a:pt x="335" y="315"/>
                  </a:lnTo>
                  <a:lnTo>
                    <a:pt x="351" y="268"/>
                  </a:lnTo>
                  <a:lnTo>
                    <a:pt x="371" y="245"/>
                  </a:lnTo>
                  <a:lnTo>
                    <a:pt x="374" y="198"/>
                  </a:lnTo>
                  <a:lnTo>
                    <a:pt x="418" y="192"/>
                  </a:lnTo>
                  <a:lnTo>
                    <a:pt x="459" y="138"/>
                  </a:lnTo>
                  <a:lnTo>
                    <a:pt x="457" y="84"/>
                  </a:lnTo>
                  <a:lnTo>
                    <a:pt x="423" y="91"/>
                  </a:lnTo>
                  <a:lnTo>
                    <a:pt x="419" y="70"/>
                  </a:lnTo>
                  <a:lnTo>
                    <a:pt x="400" y="59"/>
                  </a:lnTo>
                  <a:lnTo>
                    <a:pt x="380" y="77"/>
                  </a:lnTo>
                  <a:lnTo>
                    <a:pt x="351" y="84"/>
                  </a:lnTo>
                  <a:lnTo>
                    <a:pt x="133" y="88"/>
                  </a:lnTo>
                  <a:lnTo>
                    <a:pt x="128" y="59"/>
                  </a:lnTo>
                  <a:lnTo>
                    <a:pt x="64" y="1"/>
                  </a:lnTo>
                  <a:lnTo>
                    <a:pt x="9" y="0"/>
                  </a:lnTo>
                  <a:lnTo>
                    <a:pt x="18" y="140"/>
                  </a:lnTo>
                  <a:lnTo>
                    <a:pt x="27" y="163"/>
                  </a:lnTo>
                  <a:lnTo>
                    <a:pt x="23" y="205"/>
                  </a:lnTo>
                  <a:lnTo>
                    <a:pt x="5" y="288"/>
                  </a:lnTo>
                  <a:lnTo>
                    <a:pt x="0" y="365"/>
                  </a:lnTo>
                  <a:lnTo>
                    <a:pt x="46" y="380"/>
                  </a:lnTo>
                  <a:lnTo>
                    <a:pt x="84" y="371"/>
                  </a:lnTo>
                  <a:lnTo>
                    <a:pt x="119" y="372"/>
                  </a:lnTo>
                  <a:lnTo>
                    <a:pt x="124" y="396"/>
                  </a:lnTo>
                  <a:lnTo>
                    <a:pt x="165" y="443"/>
                  </a:lnTo>
                  <a:lnTo>
                    <a:pt x="185" y="533"/>
                  </a:lnTo>
                  <a:lnTo>
                    <a:pt x="212" y="553"/>
                  </a:lnTo>
                  <a:lnTo>
                    <a:pt x="263" y="549"/>
                  </a:lnTo>
                  <a:lnTo>
                    <a:pt x="300" y="57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7156450" y="3922713"/>
              <a:ext cx="728663" cy="906462"/>
            </a:xfrm>
            <a:custGeom>
              <a:avLst/>
              <a:gdLst>
                <a:gd name="T0" fmla="*/ 2147483646 w 459"/>
                <a:gd name="T1" fmla="*/ 2147483646 h 571"/>
                <a:gd name="T2" fmla="*/ 2147483646 w 459"/>
                <a:gd name="T3" fmla="*/ 2147483646 h 571"/>
                <a:gd name="T4" fmla="*/ 2147483646 w 459"/>
                <a:gd name="T5" fmla="*/ 2147483646 h 571"/>
                <a:gd name="T6" fmla="*/ 2147483646 w 459"/>
                <a:gd name="T7" fmla="*/ 2147483646 h 571"/>
                <a:gd name="T8" fmla="*/ 2147483646 w 459"/>
                <a:gd name="T9" fmla="*/ 2147483646 h 571"/>
                <a:gd name="T10" fmla="*/ 2147483646 w 459"/>
                <a:gd name="T11" fmla="*/ 2147483646 h 571"/>
                <a:gd name="T12" fmla="*/ 2147483646 w 459"/>
                <a:gd name="T13" fmla="*/ 2147483646 h 571"/>
                <a:gd name="T14" fmla="*/ 2147483646 w 459"/>
                <a:gd name="T15" fmla="*/ 2147483646 h 571"/>
                <a:gd name="T16" fmla="*/ 2147483646 w 459"/>
                <a:gd name="T17" fmla="*/ 2147483646 h 571"/>
                <a:gd name="T18" fmla="*/ 2147483646 w 459"/>
                <a:gd name="T19" fmla="*/ 2147483646 h 571"/>
                <a:gd name="T20" fmla="*/ 2147483646 w 459"/>
                <a:gd name="T21" fmla="*/ 2147483646 h 571"/>
                <a:gd name="T22" fmla="*/ 2147483646 w 459"/>
                <a:gd name="T23" fmla="*/ 2147483646 h 571"/>
                <a:gd name="T24" fmla="*/ 2147483646 w 459"/>
                <a:gd name="T25" fmla="*/ 2147483646 h 571"/>
                <a:gd name="T26" fmla="*/ 2147483646 w 459"/>
                <a:gd name="T27" fmla="*/ 2147483646 h 571"/>
                <a:gd name="T28" fmla="*/ 2147483646 w 459"/>
                <a:gd name="T29" fmla="*/ 2147483646 h 571"/>
                <a:gd name="T30" fmla="*/ 2147483646 w 459"/>
                <a:gd name="T31" fmla="*/ 2147483646 h 571"/>
                <a:gd name="T32" fmla="*/ 2147483646 w 459"/>
                <a:gd name="T33" fmla="*/ 2147483646 h 571"/>
                <a:gd name="T34" fmla="*/ 2147483646 w 459"/>
                <a:gd name="T35" fmla="*/ 2147483646 h 571"/>
                <a:gd name="T36" fmla="*/ 2147483646 w 459"/>
                <a:gd name="T37" fmla="*/ 2147483646 h 571"/>
                <a:gd name="T38" fmla="*/ 2147483646 w 459"/>
                <a:gd name="T39" fmla="*/ 2147483646 h 571"/>
                <a:gd name="T40" fmla="*/ 2147483646 w 459"/>
                <a:gd name="T41" fmla="*/ 2147483646 h 571"/>
                <a:gd name="T42" fmla="*/ 2147483646 w 459"/>
                <a:gd name="T43" fmla="*/ 2147483646 h 571"/>
                <a:gd name="T44" fmla="*/ 2147483646 w 459"/>
                <a:gd name="T45" fmla="*/ 2147483646 h 571"/>
                <a:gd name="T46" fmla="*/ 2147483646 w 459"/>
                <a:gd name="T47" fmla="*/ 0 h 571"/>
                <a:gd name="T48" fmla="*/ 2147483646 w 459"/>
                <a:gd name="T49" fmla="*/ 2147483646 h 571"/>
                <a:gd name="T50" fmla="*/ 2147483646 w 459"/>
                <a:gd name="T51" fmla="*/ 2147483646 h 571"/>
                <a:gd name="T52" fmla="*/ 2147483646 w 459"/>
                <a:gd name="T53" fmla="*/ 2147483646 h 571"/>
                <a:gd name="T54" fmla="*/ 2147483646 w 459"/>
                <a:gd name="T55" fmla="*/ 2147483646 h 571"/>
                <a:gd name="T56" fmla="*/ 0 w 459"/>
                <a:gd name="T57" fmla="*/ 2147483646 h 571"/>
                <a:gd name="T58" fmla="*/ 2147483646 w 459"/>
                <a:gd name="T59" fmla="*/ 2147483646 h 571"/>
                <a:gd name="T60" fmla="*/ 2147483646 w 459"/>
                <a:gd name="T61" fmla="*/ 2147483646 h 571"/>
                <a:gd name="T62" fmla="*/ 2147483646 w 459"/>
                <a:gd name="T63" fmla="*/ 2147483646 h 571"/>
                <a:gd name="T64" fmla="*/ 2147483646 w 459"/>
                <a:gd name="T65" fmla="*/ 2147483646 h 571"/>
                <a:gd name="T66" fmla="*/ 2147483646 w 459"/>
                <a:gd name="T67" fmla="*/ 2147483646 h 571"/>
                <a:gd name="T68" fmla="*/ 2147483646 w 459"/>
                <a:gd name="T69" fmla="*/ 2147483646 h 571"/>
                <a:gd name="T70" fmla="*/ 2147483646 w 459"/>
                <a:gd name="T71" fmla="*/ 2147483646 h 571"/>
                <a:gd name="T72" fmla="*/ 2147483646 w 459"/>
                <a:gd name="T73" fmla="*/ 2147483646 h 571"/>
                <a:gd name="T74" fmla="*/ 2147483646 w 459"/>
                <a:gd name="T75" fmla="*/ 2147483646 h 5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9"/>
                <a:gd name="T115" fmla="*/ 0 h 571"/>
                <a:gd name="T116" fmla="*/ 459 w 459"/>
                <a:gd name="T117" fmla="*/ 571 h 5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9" h="571">
                  <a:moveTo>
                    <a:pt x="300" y="571"/>
                  </a:moveTo>
                  <a:lnTo>
                    <a:pt x="327" y="549"/>
                  </a:lnTo>
                  <a:lnTo>
                    <a:pt x="346" y="549"/>
                  </a:lnTo>
                  <a:lnTo>
                    <a:pt x="349" y="513"/>
                  </a:lnTo>
                  <a:lnTo>
                    <a:pt x="369" y="470"/>
                  </a:lnTo>
                  <a:lnTo>
                    <a:pt x="346" y="445"/>
                  </a:lnTo>
                  <a:lnTo>
                    <a:pt x="331" y="416"/>
                  </a:lnTo>
                  <a:lnTo>
                    <a:pt x="327" y="380"/>
                  </a:lnTo>
                  <a:lnTo>
                    <a:pt x="335" y="315"/>
                  </a:lnTo>
                  <a:lnTo>
                    <a:pt x="351" y="268"/>
                  </a:lnTo>
                  <a:lnTo>
                    <a:pt x="371" y="245"/>
                  </a:lnTo>
                  <a:lnTo>
                    <a:pt x="374" y="198"/>
                  </a:lnTo>
                  <a:lnTo>
                    <a:pt x="418" y="192"/>
                  </a:lnTo>
                  <a:lnTo>
                    <a:pt x="459" y="138"/>
                  </a:lnTo>
                  <a:lnTo>
                    <a:pt x="457" y="84"/>
                  </a:lnTo>
                  <a:lnTo>
                    <a:pt x="423" y="91"/>
                  </a:lnTo>
                  <a:lnTo>
                    <a:pt x="419" y="70"/>
                  </a:lnTo>
                  <a:lnTo>
                    <a:pt x="400" y="59"/>
                  </a:lnTo>
                  <a:lnTo>
                    <a:pt x="380" y="77"/>
                  </a:lnTo>
                  <a:lnTo>
                    <a:pt x="351" y="84"/>
                  </a:lnTo>
                  <a:lnTo>
                    <a:pt x="133" y="88"/>
                  </a:lnTo>
                  <a:lnTo>
                    <a:pt x="128" y="59"/>
                  </a:lnTo>
                  <a:lnTo>
                    <a:pt x="64" y="1"/>
                  </a:lnTo>
                  <a:lnTo>
                    <a:pt x="9" y="0"/>
                  </a:lnTo>
                  <a:lnTo>
                    <a:pt x="18" y="140"/>
                  </a:lnTo>
                  <a:lnTo>
                    <a:pt x="27" y="163"/>
                  </a:lnTo>
                  <a:lnTo>
                    <a:pt x="23" y="205"/>
                  </a:lnTo>
                  <a:lnTo>
                    <a:pt x="5" y="288"/>
                  </a:lnTo>
                  <a:lnTo>
                    <a:pt x="0" y="365"/>
                  </a:lnTo>
                  <a:lnTo>
                    <a:pt x="46" y="380"/>
                  </a:lnTo>
                  <a:lnTo>
                    <a:pt x="84" y="371"/>
                  </a:lnTo>
                  <a:lnTo>
                    <a:pt x="119" y="372"/>
                  </a:lnTo>
                  <a:lnTo>
                    <a:pt x="124" y="396"/>
                  </a:lnTo>
                  <a:lnTo>
                    <a:pt x="165" y="443"/>
                  </a:lnTo>
                  <a:lnTo>
                    <a:pt x="185" y="533"/>
                  </a:lnTo>
                  <a:lnTo>
                    <a:pt x="212" y="553"/>
                  </a:lnTo>
                  <a:lnTo>
                    <a:pt x="263" y="549"/>
                  </a:lnTo>
                  <a:lnTo>
                    <a:pt x="300" y="571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7675563" y="3965575"/>
              <a:ext cx="730250" cy="717550"/>
            </a:xfrm>
            <a:custGeom>
              <a:avLst/>
              <a:gdLst>
                <a:gd name="T0" fmla="*/ 2147483646 w 460"/>
                <a:gd name="T1" fmla="*/ 2147483646 h 452"/>
                <a:gd name="T2" fmla="*/ 2147483646 w 460"/>
                <a:gd name="T3" fmla="*/ 2147483646 h 452"/>
                <a:gd name="T4" fmla="*/ 2147483646 w 460"/>
                <a:gd name="T5" fmla="*/ 2147483646 h 452"/>
                <a:gd name="T6" fmla="*/ 2147483646 w 460"/>
                <a:gd name="T7" fmla="*/ 2147483646 h 452"/>
                <a:gd name="T8" fmla="*/ 2147483646 w 460"/>
                <a:gd name="T9" fmla="*/ 2147483646 h 452"/>
                <a:gd name="T10" fmla="*/ 2147483646 w 460"/>
                <a:gd name="T11" fmla="*/ 2147483646 h 452"/>
                <a:gd name="T12" fmla="*/ 2147483646 w 460"/>
                <a:gd name="T13" fmla="*/ 0 h 452"/>
                <a:gd name="T14" fmla="*/ 2147483646 w 460"/>
                <a:gd name="T15" fmla="*/ 2147483646 h 452"/>
                <a:gd name="T16" fmla="*/ 2147483646 w 460"/>
                <a:gd name="T17" fmla="*/ 2147483646 h 452"/>
                <a:gd name="T18" fmla="*/ 2147483646 w 460"/>
                <a:gd name="T19" fmla="*/ 2147483646 h 452"/>
                <a:gd name="T20" fmla="*/ 2147483646 w 460"/>
                <a:gd name="T21" fmla="*/ 2147483646 h 452"/>
                <a:gd name="T22" fmla="*/ 2147483646 w 460"/>
                <a:gd name="T23" fmla="*/ 2147483646 h 452"/>
                <a:gd name="T24" fmla="*/ 2147483646 w 460"/>
                <a:gd name="T25" fmla="*/ 2147483646 h 452"/>
                <a:gd name="T26" fmla="*/ 2147483646 w 460"/>
                <a:gd name="T27" fmla="*/ 2147483646 h 452"/>
                <a:gd name="T28" fmla="*/ 2147483646 w 460"/>
                <a:gd name="T29" fmla="*/ 2147483646 h 452"/>
                <a:gd name="T30" fmla="*/ 2147483646 w 460"/>
                <a:gd name="T31" fmla="*/ 2147483646 h 452"/>
                <a:gd name="T32" fmla="*/ 2147483646 w 460"/>
                <a:gd name="T33" fmla="*/ 2147483646 h 452"/>
                <a:gd name="T34" fmla="*/ 2147483646 w 460"/>
                <a:gd name="T35" fmla="*/ 2147483646 h 452"/>
                <a:gd name="T36" fmla="*/ 2147483646 w 460"/>
                <a:gd name="T37" fmla="*/ 2147483646 h 452"/>
                <a:gd name="T38" fmla="*/ 2147483646 w 460"/>
                <a:gd name="T39" fmla="*/ 2147483646 h 452"/>
                <a:gd name="T40" fmla="*/ 2147483646 w 460"/>
                <a:gd name="T41" fmla="*/ 2147483646 h 452"/>
                <a:gd name="T42" fmla="*/ 2147483646 w 460"/>
                <a:gd name="T43" fmla="*/ 2147483646 h 452"/>
                <a:gd name="T44" fmla="*/ 2147483646 w 460"/>
                <a:gd name="T45" fmla="*/ 2147483646 h 452"/>
                <a:gd name="T46" fmla="*/ 2147483646 w 460"/>
                <a:gd name="T47" fmla="*/ 2147483646 h 452"/>
                <a:gd name="T48" fmla="*/ 2147483646 w 460"/>
                <a:gd name="T49" fmla="*/ 2147483646 h 452"/>
                <a:gd name="T50" fmla="*/ 2147483646 w 460"/>
                <a:gd name="T51" fmla="*/ 2147483646 h 452"/>
                <a:gd name="T52" fmla="*/ 2147483646 w 460"/>
                <a:gd name="T53" fmla="*/ 2147483646 h 452"/>
                <a:gd name="T54" fmla="*/ 2147483646 w 460"/>
                <a:gd name="T55" fmla="*/ 2147483646 h 452"/>
                <a:gd name="T56" fmla="*/ 2147483646 w 460"/>
                <a:gd name="T57" fmla="*/ 2147483646 h 452"/>
                <a:gd name="T58" fmla="*/ 0 w 460"/>
                <a:gd name="T59" fmla="*/ 2147483646 h 452"/>
                <a:gd name="T60" fmla="*/ 2147483646 w 460"/>
                <a:gd name="T61" fmla="*/ 2147483646 h 452"/>
                <a:gd name="T62" fmla="*/ 2147483646 w 460"/>
                <a:gd name="T63" fmla="*/ 2147483646 h 452"/>
                <a:gd name="T64" fmla="*/ 2147483646 w 460"/>
                <a:gd name="T65" fmla="*/ 2147483646 h 452"/>
                <a:gd name="T66" fmla="*/ 2147483646 w 460"/>
                <a:gd name="T67" fmla="*/ 2147483646 h 452"/>
                <a:gd name="T68" fmla="*/ 2147483646 w 460"/>
                <a:gd name="T69" fmla="*/ 2147483646 h 452"/>
                <a:gd name="T70" fmla="*/ 2147483646 w 460"/>
                <a:gd name="T71" fmla="*/ 2147483646 h 452"/>
                <a:gd name="T72" fmla="*/ 2147483646 w 460"/>
                <a:gd name="T73" fmla="*/ 2147483646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0"/>
                <a:gd name="T112" fmla="*/ 0 h 452"/>
                <a:gd name="T113" fmla="*/ 460 w 460"/>
                <a:gd name="T114" fmla="*/ 452 h 4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0" h="452">
                  <a:moveTo>
                    <a:pt x="130" y="57"/>
                  </a:moveTo>
                  <a:lnTo>
                    <a:pt x="170" y="55"/>
                  </a:lnTo>
                  <a:lnTo>
                    <a:pt x="227" y="61"/>
                  </a:lnTo>
                  <a:lnTo>
                    <a:pt x="260" y="66"/>
                  </a:lnTo>
                  <a:lnTo>
                    <a:pt x="292" y="68"/>
                  </a:lnTo>
                  <a:lnTo>
                    <a:pt x="325" y="32"/>
                  </a:lnTo>
                  <a:lnTo>
                    <a:pt x="343" y="0"/>
                  </a:lnTo>
                  <a:lnTo>
                    <a:pt x="372" y="1"/>
                  </a:lnTo>
                  <a:lnTo>
                    <a:pt x="388" y="10"/>
                  </a:lnTo>
                  <a:lnTo>
                    <a:pt x="395" y="27"/>
                  </a:lnTo>
                  <a:lnTo>
                    <a:pt x="436" y="28"/>
                  </a:lnTo>
                  <a:lnTo>
                    <a:pt x="460" y="41"/>
                  </a:lnTo>
                  <a:lnTo>
                    <a:pt x="460" y="104"/>
                  </a:lnTo>
                  <a:lnTo>
                    <a:pt x="444" y="124"/>
                  </a:lnTo>
                  <a:lnTo>
                    <a:pt x="435" y="169"/>
                  </a:lnTo>
                  <a:lnTo>
                    <a:pt x="415" y="201"/>
                  </a:lnTo>
                  <a:lnTo>
                    <a:pt x="393" y="232"/>
                  </a:lnTo>
                  <a:lnTo>
                    <a:pt x="381" y="266"/>
                  </a:lnTo>
                  <a:lnTo>
                    <a:pt x="373" y="309"/>
                  </a:lnTo>
                  <a:lnTo>
                    <a:pt x="379" y="340"/>
                  </a:lnTo>
                  <a:lnTo>
                    <a:pt x="372" y="367"/>
                  </a:lnTo>
                  <a:lnTo>
                    <a:pt x="354" y="398"/>
                  </a:lnTo>
                  <a:lnTo>
                    <a:pt x="307" y="443"/>
                  </a:lnTo>
                  <a:lnTo>
                    <a:pt x="177" y="452"/>
                  </a:lnTo>
                  <a:lnTo>
                    <a:pt x="145" y="452"/>
                  </a:lnTo>
                  <a:lnTo>
                    <a:pt x="119" y="452"/>
                  </a:lnTo>
                  <a:lnTo>
                    <a:pt x="47" y="439"/>
                  </a:lnTo>
                  <a:lnTo>
                    <a:pt x="19" y="418"/>
                  </a:lnTo>
                  <a:lnTo>
                    <a:pt x="4" y="389"/>
                  </a:lnTo>
                  <a:lnTo>
                    <a:pt x="0" y="353"/>
                  </a:lnTo>
                  <a:lnTo>
                    <a:pt x="8" y="288"/>
                  </a:lnTo>
                  <a:lnTo>
                    <a:pt x="24" y="241"/>
                  </a:lnTo>
                  <a:lnTo>
                    <a:pt x="44" y="218"/>
                  </a:lnTo>
                  <a:lnTo>
                    <a:pt x="47" y="171"/>
                  </a:lnTo>
                  <a:lnTo>
                    <a:pt x="91" y="165"/>
                  </a:lnTo>
                  <a:lnTo>
                    <a:pt x="132" y="111"/>
                  </a:lnTo>
                  <a:lnTo>
                    <a:pt x="130" y="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7675563" y="3965575"/>
              <a:ext cx="730250" cy="717550"/>
            </a:xfrm>
            <a:custGeom>
              <a:avLst/>
              <a:gdLst>
                <a:gd name="T0" fmla="*/ 2147483646 w 460"/>
                <a:gd name="T1" fmla="*/ 2147483646 h 452"/>
                <a:gd name="T2" fmla="*/ 2147483646 w 460"/>
                <a:gd name="T3" fmla="*/ 2147483646 h 452"/>
                <a:gd name="T4" fmla="*/ 2147483646 w 460"/>
                <a:gd name="T5" fmla="*/ 2147483646 h 452"/>
                <a:gd name="T6" fmla="*/ 2147483646 w 460"/>
                <a:gd name="T7" fmla="*/ 2147483646 h 452"/>
                <a:gd name="T8" fmla="*/ 2147483646 w 460"/>
                <a:gd name="T9" fmla="*/ 2147483646 h 452"/>
                <a:gd name="T10" fmla="*/ 2147483646 w 460"/>
                <a:gd name="T11" fmla="*/ 2147483646 h 452"/>
                <a:gd name="T12" fmla="*/ 2147483646 w 460"/>
                <a:gd name="T13" fmla="*/ 0 h 452"/>
                <a:gd name="T14" fmla="*/ 2147483646 w 460"/>
                <a:gd name="T15" fmla="*/ 2147483646 h 452"/>
                <a:gd name="T16" fmla="*/ 2147483646 w 460"/>
                <a:gd name="T17" fmla="*/ 2147483646 h 452"/>
                <a:gd name="T18" fmla="*/ 2147483646 w 460"/>
                <a:gd name="T19" fmla="*/ 2147483646 h 452"/>
                <a:gd name="T20" fmla="*/ 2147483646 w 460"/>
                <a:gd name="T21" fmla="*/ 2147483646 h 452"/>
                <a:gd name="T22" fmla="*/ 2147483646 w 460"/>
                <a:gd name="T23" fmla="*/ 2147483646 h 452"/>
                <a:gd name="T24" fmla="*/ 2147483646 w 460"/>
                <a:gd name="T25" fmla="*/ 2147483646 h 452"/>
                <a:gd name="T26" fmla="*/ 2147483646 w 460"/>
                <a:gd name="T27" fmla="*/ 2147483646 h 452"/>
                <a:gd name="T28" fmla="*/ 2147483646 w 460"/>
                <a:gd name="T29" fmla="*/ 2147483646 h 452"/>
                <a:gd name="T30" fmla="*/ 2147483646 w 460"/>
                <a:gd name="T31" fmla="*/ 2147483646 h 452"/>
                <a:gd name="T32" fmla="*/ 2147483646 w 460"/>
                <a:gd name="T33" fmla="*/ 2147483646 h 452"/>
                <a:gd name="T34" fmla="*/ 2147483646 w 460"/>
                <a:gd name="T35" fmla="*/ 2147483646 h 452"/>
                <a:gd name="T36" fmla="*/ 2147483646 w 460"/>
                <a:gd name="T37" fmla="*/ 2147483646 h 452"/>
                <a:gd name="T38" fmla="*/ 2147483646 w 460"/>
                <a:gd name="T39" fmla="*/ 2147483646 h 452"/>
                <a:gd name="T40" fmla="*/ 2147483646 w 460"/>
                <a:gd name="T41" fmla="*/ 2147483646 h 452"/>
                <a:gd name="T42" fmla="*/ 2147483646 w 460"/>
                <a:gd name="T43" fmla="*/ 2147483646 h 452"/>
                <a:gd name="T44" fmla="*/ 2147483646 w 460"/>
                <a:gd name="T45" fmla="*/ 2147483646 h 452"/>
                <a:gd name="T46" fmla="*/ 2147483646 w 460"/>
                <a:gd name="T47" fmla="*/ 2147483646 h 452"/>
                <a:gd name="T48" fmla="*/ 2147483646 w 460"/>
                <a:gd name="T49" fmla="*/ 2147483646 h 452"/>
                <a:gd name="T50" fmla="*/ 2147483646 w 460"/>
                <a:gd name="T51" fmla="*/ 2147483646 h 452"/>
                <a:gd name="T52" fmla="*/ 2147483646 w 460"/>
                <a:gd name="T53" fmla="*/ 2147483646 h 452"/>
                <a:gd name="T54" fmla="*/ 2147483646 w 460"/>
                <a:gd name="T55" fmla="*/ 2147483646 h 452"/>
                <a:gd name="T56" fmla="*/ 2147483646 w 460"/>
                <a:gd name="T57" fmla="*/ 2147483646 h 452"/>
                <a:gd name="T58" fmla="*/ 0 w 460"/>
                <a:gd name="T59" fmla="*/ 2147483646 h 452"/>
                <a:gd name="T60" fmla="*/ 2147483646 w 460"/>
                <a:gd name="T61" fmla="*/ 2147483646 h 452"/>
                <a:gd name="T62" fmla="*/ 2147483646 w 460"/>
                <a:gd name="T63" fmla="*/ 2147483646 h 452"/>
                <a:gd name="T64" fmla="*/ 2147483646 w 460"/>
                <a:gd name="T65" fmla="*/ 2147483646 h 452"/>
                <a:gd name="T66" fmla="*/ 2147483646 w 460"/>
                <a:gd name="T67" fmla="*/ 2147483646 h 452"/>
                <a:gd name="T68" fmla="*/ 2147483646 w 460"/>
                <a:gd name="T69" fmla="*/ 2147483646 h 452"/>
                <a:gd name="T70" fmla="*/ 2147483646 w 460"/>
                <a:gd name="T71" fmla="*/ 2147483646 h 452"/>
                <a:gd name="T72" fmla="*/ 2147483646 w 460"/>
                <a:gd name="T73" fmla="*/ 2147483646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0"/>
                <a:gd name="T112" fmla="*/ 0 h 452"/>
                <a:gd name="T113" fmla="*/ 460 w 460"/>
                <a:gd name="T114" fmla="*/ 452 h 4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0" h="452">
                  <a:moveTo>
                    <a:pt x="130" y="57"/>
                  </a:moveTo>
                  <a:lnTo>
                    <a:pt x="170" y="55"/>
                  </a:lnTo>
                  <a:lnTo>
                    <a:pt x="227" y="61"/>
                  </a:lnTo>
                  <a:lnTo>
                    <a:pt x="260" y="66"/>
                  </a:lnTo>
                  <a:lnTo>
                    <a:pt x="292" y="68"/>
                  </a:lnTo>
                  <a:lnTo>
                    <a:pt x="325" y="32"/>
                  </a:lnTo>
                  <a:lnTo>
                    <a:pt x="343" y="0"/>
                  </a:lnTo>
                  <a:lnTo>
                    <a:pt x="372" y="1"/>
                  </a:lnTo>
                  <a:lnTo>
                    <a:pt x="388" y="10"/>
                  </a:lnTo>
                  <a:lnTo>
                    <a:pt x="395" y="27"/>
                  </a:lnTo>
                  <a:lnTo>
                    <a:pt x="436" y="28"/>
                  </a:lnTo>
                  <a:lnTo>
                    <a:pt x="460" y="41"/>
                  </a:lnTo>
                  <a:lnTo>
                    <a:pt x="460" y="104"/>
                  </a:lnTo>
                  <a:lnTo>
                    <a:pt x="444" y="124"/>
                  </a:lnTo>
                  <a:lnTo>
                    <a:pt x="435" y="169"/>
                  </a:lnTo>
                  <a:lnTo>
                    <a:pt x="415" y="201"/>
                  </a:lnTo>
                  <a:lnTo>
                    <a:pt x="393" y="232"/>
                  </a:lnTo>
                  <a:lnTo>
                    <a:pt x="381" y="266"/>
                  </a:lnTo>
                  <a:lnTo>
                    <a:pt x="373" y="309"/>
                  </a:lnTo>
                  <a:lnTo>
                    <a:pt x="379" y="340"/>
                  </a:lnTo>
                  <a:lnTo>
                    <a:pt x="372" y="367"/>
                  </a:lnTo>
                  <a:lnTo>
                    <a:pt x="354" y="398"/>
                  </a:lnTo>
                  <a:lnTo>
                    <a:pt x="307" y="443"/>
                  </a:lnTo>
                  <a:lnTo>
                    <a:pt x="177" y="452"/>
                  </a:lnTo>
                  <a:lnTo>
                    <a:pt x="145" y="452"/>
                  </a:lnTo>
                  <a:lnTo>
                    <a:pt x="119" y="452"/>
                  </a:lnTo>
                  <a:lnTo>
                    <a:pt x="47" y="439"/>
                  </a:lnTo>
                  <a:lnTo>
                    <a:pt x="19" y="418"/>
                  </a:lnTo>
                  <a:lnTo>
                    <a:pt x="4" y="389"/>
                  </a:lnTo>
                  <a:lnTo>
                    <a:pt x="0" y="353"/>
                  </a:lnTo>
                  <a:lnTo>
                    <a:pt x="8" y="288"/>
                  </a:lnTo>
                  <a:lnTo>
                    <a:pt x="24" y="241"/>
                  </a:lnTo>
                  <a:lnTo>
                    <a:pt x="44" y="218"/>
                  </a:lnTo>
                  <a:lnTo>
                    <a:pt x="47" y="171"/>
                  </a:lnTo>
                  <a:lnTo>
                    <a:pt x="91" y="165"/>
                  </a:lnTo>
                  <a:lnTo>
                    <a:pt x="132" y="111"/>
                  </a:lnTo>
                  <a:lnTo>
                    <a:pt x="130" y="57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7632700" y="4665663"/>
              <a:ext cx="349250" cy="350837"/>
            </a:xfrm>
            <a:custGeom>
              <a:avLst/>
              <a:gdLst>
                <a:gd name="T0" fmla="*/ 0 w 220"/>
                <a:gd name="T1" fmla="*/ 2147483646 h 221"/>
                <a:gd name="T2" fmla="*/ 2147483646 w 220"/>
                <a:gd name="T3" fmla="*/ 2147483646 h 221"/>
                <a:gd name="T4" fmla="*/ 2147483646 w 220"/>
                <a:gd name="T5" fmla="*/ 2147483646 h 221"/>
                <a:gd name="T6" fmla="*/ 2147483646 w 220"/>
                <a:gd name="T7" fmla="*/ 2147483646 h 221"/>
                <a:gd name="T8" fmla="*/ 2147483646 w 220"/>
                <a:gd name="T9" fmla="*/ 0 h 221"/>
                <a:gd name="T10" fmla="*/ 2147483646 w 220"/>
                <a:gd name="T11" fmla="*/ 2147483646 h 221"/>
                <a:gd name="T12" fmla="*/ 2147483646 w 220"/>
                <a:gd name="T13" fmla="*/ 2147483646 h 221"/>
                <a:gd name="T14" fmla="*/ 2147483646 w 220"/>
                <a:gd name="T15" fmla="*/ 2147483646 h 221"/>
                <a:gd name="T16" fmla="*/ 2147483646 w 220"/>
                <a:gd name="T17" fmla="*/ 2147483646 h 221"/>
                <a:gd name="T18" fmla="*/ 2147483646 w 220"/>
                <a:gd name="T19" fmla="*/ 2147483646 h 221"/>
                <a:gd name="T20" fmla="*/ 2147483646 w 220"/>
                <a:gd name="T21" fmla="*/ 2147483646 h 221"/>
                <a:gd name="T22" fmla="*/ 2147483646 w 220"/>
                <a:gd name="T23" fmla="*/ 2147483646 h 221"/>
                <a:gd name="T24" fmla="*/ 2147483646 w 220"/>
                <a:gd name="T25" fmla="*/ 2147483646 h 221"/>
                <a:gd name="T26" fmla="*/ 2147483646 w 220"/>
                <a:gd name="T27" fmla="*/ 2147483646 h 221"/>
                <a:gd name="T28" fmla="*/ 2147483646 w 220"/>
                <a:gd name="T29" fmla="*/ 2147483646 h 221"/>
                <a:gd name="T30" fmla="*/ 2147483646 w 220"/>
                <a:gd name="T31" fmla="*/ 2147483646 h 221"/>
                <a:gd name="T32" fmla="*/ 2147483646 w 220"/>
                <a:gd name="T33" fmla="*/ 2147483646 h 221"/>
                <a:gd name="T34" fmla="*/ 2147483646 w 220"/>
                <a:gd name="T35" fmla="*/ 2147483646 h 221"/>
                <a:gd name="T36" fmla="*/ 2147483646 w 220"/>
                <a:gd name="T37" fmla="*/ 2147483646 h 221"/>
                <a:gd name="T38" fmla="*/ 2147483646 w 220"/>
                <a:gd name="T39" fmla="*/ 2147483646 h 221"/>
                <a:gd name="T40" fmla="*/ 0 w 220"/>
                <a:gd name="T41" fmla="*/ 2147483646 h 2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221"/>
                <a:gd name="T65" fmla="*/ 220 w 220"/>
                <a:gd name="T66" fmla="*/ 221 h 2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221">
                  <a:moveTo>
                    <a:pt x="0" y="103"/>
                  </a:moveTo>
                  <a:lnTo>
                    <a:pt x="27" y="81"/>
                  </a:lnTo>
                  <a:lnTo>
                    <a:pt x="46" y="81"/>
                  </a:lnTo>
                  <a:lnTo>
                    <a:pt x="49" y="45"/>
                  </a:lnTo>
                  <a:lnTo>
                    <a:pt x="73" y="0"/>
                  </a:lnTo>
                  <a:lnTo>
                    <a:pt x="146" y="11"/>
                  </a:lnTo>
                  <a:lnTo>
                    <a:pt x="172" y="13"/>
                  </a:lnTo>
                  <a:lnTo>
                    <a:pt x="190" y="34"/>
                  </a:lnTo>
                  <a:lnTo>
                    <a:pt x="215" y="49"/>
                  </a:lnTo>
                  <a:lnTo>
                    <a:pt x="220" y="67"/>
                  </a:lnTo>
                  <a:lnTo>
                    <a:pt x="197" y="101"/>
                  </a:lnTo>
                  <a:lnTo>
                    <a:pt x="177" y="108"/>
                  </a:lnTo>
                  <a:lnTo>
                    <a:pt x="157" y="128"/>
                  </a:lnTo>
                  <a:lnTo>
                    <a:pt x="125" y="142"/>
                  </a:lnTo>
                  <a:lnTo>
                    <a:pt x="114" y="166"/>
                  </a:lnTo>
                  <a:lnTo>
                    <a:pt x="103" y="191"/>
                  </a:lnTo>
                  <a:lnTo>
                    <a:pt x="71" y="221"/>
                  </a:lnTo>
                  <a:lnTo>
                    <a:pt x="33" y="212"/>
                  </a:lnTo>
                  <a:lnTo>
                    <a:pt x="26" y="182"/>
                  </a:lnTo>
                  <a:lnTo>
                    <a:pt x="8" y="16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7632700" y="4665663"/>
              <a:ext cx="349250" cy="350837"/>
            </a:xfrm>
            <a:custGeom>
              <a:avLst/>
              <a:gdLst>
                <a:gd name="T0" fmla="*/ 0 w 220"/>
                <a:gd name="T1" fmla="*/ 163512 h 221"/>
                <a:gd name="T2" fmla="*/ 42863 w 220"/>
                <a:gd name="T3" fmla="*/ 128587 h 221"/>
                <a:gd name="T4" fmla="*/ 73025 w 220"/>
                <a:gd name="T5" fmla="*/ 128587 h 221"/>
                <a:gd name="T6" fmla="*/ 77788 w 220"/>
                <a:gd name="T7" fmla="*/ 71437 h 221"/>
                <a:gd name="T8" fmla="*/ 115888 w 220"/>
                <a:gd name="T9" fmla="*/ 0 h 221"/>
                <a:gd name="T10" fmla="*/ 231775 w 220"/>
                <a:gd name="T11" fmla="*/ 17462 h 221"/>
                <a:gd name="T12" fmla="*/ 273050 w 220"/>
                <a:gd name="T13" fmla="*/ 20637 h 221"/>
                <a:gd name="T14" fmla="*/ 301625 w 220"/>
                <a:gd name="T15" fmla="*/ 53975 h 221"/>
                <a:gd name="T16" fmla="*/ 341313 w 220"/>
                <a:gd name="T17" fmla="*/ 77787 h 221"/>
                <a:gd name="T18" fmla="*/ 349250 w 220"/>
                <a:gd name="T19" fmla="*/ 106362 h 221"/>
                <a:gd name="T20" fmla="*/ 312738 w 220"/>
                <a:gd name="T21" fmla="*/ 160337 h 221"/>
                <a:gd name="T22" fmla="*/ 280988 w 220"/>
                <a:gd name="T23" fmla="*/ 171450 h 221"/>
                <a:gd name="T24" fmla="*/ 249238 w 220"/>
                <a:gd name="T25" fmla="*/ 203200 h 221"/>
                <a:gd name="T26" fmla="*/ 198438 w 220"/>
                <a:gd name="T27" fmla="*/ 225425 h 221"/>
                <a:gd name="T28" fmla="*/ 180975 w 220"/>
                <a:gd name="T29" fmla="*/ 263525 h 221"/>
                <a:gd name="T30" fmla="*/ 163513 w 220"/>
                <a:gd name="T31" fmla="*/ 303212 h 221"/>
                <a:gd name="T32" fmla="*/ 112713 w 220"/>
                <a:gd name="T33" fmla="*/ 350837 h 221"/>
                <a:gd name="T34" fmla="*/ 52388 w 220"/>
                <a:gd name="T35" fmla="*/ 336550 h 221"/>
                <a:gd name="T36" fmla="*/ 41275 w 220"/>
                <a:gd name="T37" fmla="*/ 288925 h 221"/>
                <a:gd name="T38" fmla="*/ 12700 w 220"/>
                <a:gd name="T39" fmla="*/ 254000 h 221"/>
                <a:gd name="T40" fmla="*/ 0 w 220"/>
                <a:gd name="T41" fmla="*/ 163512 h 2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221"/>
                <a:gd name="T65" fmla="*/ 220 w 220"/>
                <a:gd name="T66" fmla="*/ 221 h 2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221">
                  <a:moveTo>
                    <a:pt x="0" y="103"/>
                  </a:moveTo>
                  <a:lnTo>
                    <a:pt x="27" y="81"/>
                  </a:lnTo>
                  <a:lnTo>
                    <a:pt x="46" y="81"/>
                  </a:lnTo>
                  <a:lnTo>
                    <a:pt x="49" y="45"/>
                  </a:lnTo>
                  <a:lnTo>
                    <a:pt x="73" y="0"/>
                  </a:lnTo>
                  <a:lnTo>
                    <a:pt x="146" y="11"/>
                  </a:lnTo>
                  <a:lnTo>
                    <a:pt x="172" y="13"/>
                  </a:lnTo>
                  <a:lnTo>
                    <a:pt x="190" y="34"/>
                  </a:lnTo>
                  <a:lnTo>
                    <a:pt x="215" y="49"/>
                  </a:lnTo>
                  <a:lnTo>
                    <a:pt x="220" y="67"/>
                  </a:lnTo>
                  <a:lnTo>
                    <a:pt x="197" y="101"/>
                  </a:lnTo>
                  <a:lnTo>
                    <a:pt x="177" y="108"/>
                  </a:lnTo>
                  <a:lnTo>
                    <a:pt x="157" y="128"/>
                  </a:lnTo>
                  <a:lnTo>
                    <a:pt x="125" y="142"/>
                  </a:lnTo>
                  <a:lnTo>
                    <a:pt x="114" y="166"/>
                  </a:lnTo>
                  <a:lnTo>
                    <a:pt x="103" y="191"/>
                  </a:lnTo>
                  <a:lnTo>
                    <a:pt x="71" y="221"/>
                  </a:lnTo>
                  <a:lnTo>
                    <a:pt x="33" y="212"/>
                  </a:lnTo>
                  <a:lnTo>
                    <a:pt x="26" y="182"/>
                  </a:lnTo>
                  <a:lnTo>
                    <a:pt x="8" y="160"/>
                  </a:lnTo>
                  <a:lnTo>
                    <a:pt x="0" y="10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620713" y="1347788"/>
              <a:ext cx="742950" cy="673100"/>
            </a:xfrm>
            <a:custGeom>
              <a:avLst/>
              <a:gdLst>
                <a:gd name="T0" fmla="*/ 2147483646 w 468"/>
                <a:gd name="T1" fmla="*/ 2147483646 h 424"/>
                <a:gd name="T2" fmla="*/ 2147483646 w 468"/>
                <a:gd name="T3" fmla="*/ 2147483646 h 424"/>
                <a:gd name="T4" fmla="*/ 0 w 468"/>
                <a:gd name="T5" fmla="*/ 2147483646 h 424"/>
                <a:gd name="T6" fmla="*/ 2147483646 w 468"/>
                <a:gd name="T7" fmla="*/ 2147483646 h 424"/>
                <a:gd name="T8" fmla="*/ 2147483646 w 468"/>
                <a:gd name="T9" fmla="*/ 2147483646 h 424"/>
                <a:gd name="T10" fmla="*/ 2147483646 w 468"/>
                <a:gd name="T11" fmla="*/ 2147483646 h 424"/>
                <a:gd name="T12" fmla="*/ 2147483646 w 468"/>
                <a:gd name="T13" fmla="*/ 2147483646 h 424"/>
                <a:gd name="T14" fmla="*/ 2147483646 w 468"/>
                <a:gd name="T15" fmla="*/ 2147483646 h 424"/>
                <a:gd name="T16" fmla="*/ 2147483646 w 468"/>
                <a:gd name="T17" fmla="*/ 2147483646 h 424"/>
                <a:gd name="T18" fmla="*/ 2147483646 w 468"/>
                <a:gd name="T19" fmla="*/ 2147483646 h 424"/>
                <a:gd name="T20" fmla="*/ 2147483646 w 468"/>
                <a:gd name="T21" fmla="*/ 2147483646 h 424"/>
                <a:gd name="T22" fmla="*/ 2147483646 w 468"/>
                <a:gd name="T23" fmla="*/ 2147483646 h 424"/>
                <a:gd name="T24" fmla="*/ 2147483646 w 468"/>
                <a:gd name="T25" fmla="*/ 2147483646 h 424"/>
                <a:gd name="T26" fmla="*/ 2147483646 w 468"/>
                <a:gd name="T27" fmla="*/ 2147483646 h 424"/>
                <a:gd name="T28" fmla="*/ 2147483646 w 468"/>
                <a:gd name="T29" fmla="*/ 2147483646 h 424"/>
                <a:gd name="T30" fmla="*/ 2147483646 w 468"/>
                <a:gd name="T31" fmla="*/ 2147483646 h 424"/>
                <a:gd name="T32" fmla="*/ 2147483646 w 468"/>
                <a:gd name="T33" fmla="*/ 2147483646 h 424"/>
                <a:gd name="T34" fmla="*/ 2147483646 w 468"/>
                <a:gd name="T35" fmla="*/ 0 h 424"/>
                <a:gd name="T36" fmla="*/ 2147483646 w 468"/>
                <a:gd name="T37" fmla="*/ 2147483646 h 424"/>
                <a:gd name="T38" fmla="*/ 2147483646 w 468"/>
                <a:gd name="T39" fmla="*/ 2147483646 h 424"/>
                <a:gd name="T40" fmla="*/ 2147483646 w 468"/>
                <a:gd name="T41" fmla="*/ 2147483646 h 424"/>
                <a:gd name="T42" fmla="*/ 2147483646 w 468"/>
                <a:gd name="T43" fmla="*/ 2147483646 h 424"/>
                <a:gd name="T44" fmla="*/ 2147483646 w 468"/>
                <a:gd name="T45" fmla="*/ 2147483646 h 424"/>
                <a:gd name="T46" fmla="*/ 2147483646 w 468"/>
                <a:gd name="T47" fmla="*/ 2147483646 h 424"/>
                <a:gd name="T48" fmla="*/ 2147483646 w 468"/>
                <a:gd name="T49" fmla="*/ 2147483646 h 424"/>
                <a:gd name="T50" fmla="*/ 2147483646 w 468"/>
                <a:gd name="T51" fmla="*/ 2147483646 h 424"/>
                <a:gd name="T52" fmla="*/ 2147483646 w 468"/>
                <a:gd name="T53" fmla="*/ 2147483646 h 424"/>
                <a:gd name="T54" fmla="*/ 2147483646 w 468"/>
                <a:gd name="T55" fmla="*/ 2147483646 h 424"/>
                <a:gd name="T56" fmla="*/ 2147483646 w 468"/>
                <a:gd name="T57" fmla="*/ 2147483646 h 424"/>
                <a:gd name="T58" fmla="*/ 2147483646 w 468"/>
                <a:gd name="T59" fmla="*/ 2147483646 h 424"/>
                <a:gd name="T60" fmla="*/ 2147483646 w 468"/>
                <a:gd name="T61" fmla="*/ 2147483646 h 424"/>
                <a:gd name="T62" fmla="*/ 2147483646 w 468"/>
                <a:gd name="T63" fmla="*/ 2147483646 h 424"/>
                <a:gd name="T64" fmla="*/ 2147483646 w 468"/>
                <a:gd name="T65" fmla="*/ 2147483646 h 424"/>
                <a:gd name="T66" fmla="*/ 2147483646 w 468"/>
                <a:gd name="T67" fmla="*/ 2147483646 h 424"/>
                <a:gd name="T68" fmla="*/ 2147483646 w 468"/>
                <a:gd name="T69" fmla="*/ 2147483646 h 424"/>
                <a:gd name="T70" fmla="*/ 2147483646 w 468"/>
                <a:gd name="T71" fmla="*/ 2147483646 h 424"/>
                <a:gd name="T72" fmla="*/ 2147483646 w 468"/>
                <a:gd name="T73" fmla="*/ 2147483646 h 424"/>
                <a:gd name="T74" fmla="*/ 2147483646 w 468"/>
                <a:gd name="T75" fmla="*/ 2147483646 h 424"/>
                <a:gd name="T76" fmla="*/ 2147483646 w 468"/>
                <a:gd name="T77" fmla="*/ 2147483646 h 424"/>
                <a:gd name="T78" fmla="*/ 2147483646 w 468"/>
                <a:gd name="T79" fmla="*/ 2147483646 h 4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8"/>
                <a:gd name="T121" fmla="*/ 0 h 424"/>
                <a:gd name="T122" fmla="*/ 468 w 468"/>
                <a:gd name="T123" fmla="*/ 424 h 4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8" h="424">
                  <a:moveTo>
                    <a:pt x="22" y="424"/>
                  </a:moveTo>
                  <a:lnTo>
                    <a:pt x="2" y="386"/>
                  </a:lnTo>
                  <a:lnTo>
                    <a:pt x="0" y="339"/>
                  </a:lnTo>
                  <a:lnTo>
                    <a:pt x="40" y="298"/>
                  </a:lnTo>
                  <a:lnTo>
                    <a:pt x="81" y="294"/>
                  </a:lnTo>
                  <a:lnTo>
                    <a:pt x="103" y="272"/>
                  </a:lnTo>
                  <a:lnTo>
                    <a:pt x="121" y="235"/>
                  </a:lnTo>
                  <a:lnTo>
                    <a:pt x="133" y="193"/>
                  </a:lnTo>
                  <a:lnTo>
                    <a:pt x="164" y="179"/>
                  </a:lnTo>
                  <a:lnTo>
                    <a:pt x="207" y="177"/>
                  </a:lnTo>
                  <a:lnTo>
                    <a:pt x="231" y="162"/>
                  </a:lnTo>
                  <a:lnTo>
                    <a:pt x="241" y="141"/>
                  </a:lnTo>
                  <a:lnTo>
                    <a:pt x="258" y="116"/>
                  </a:lnTo>
                  <a:lnTo>
                    <a:pt x="283" y="89"/>
                  </a:lnTo>
                  <a:lnTo>
                    <a:pt x="310" y="63"/>
                  </a:lnTo>
                  <a:lnTo>
                    <a:pt x="319" y="26"/>
                  </a:lnTo>
                  <a:lnTo>
                    <a:pt x="349" y="2"/>
                  </a:lnTo>
                  <a:lnTo>
                    <a:pt x="396" y="0"/>
                  </a:lnTo>
                  <a:lnTo>
                    <a:pt x="425" y="13"/>
                  </a:lnTo>
                  <a:lnTo>
                    <a:pt x="449" y="35"/>
                  </a:lnTo>
                  <a:lnTo>
                    <a:pt x="454" y="72"/>
                  </a:lnTo>
                  <a:lnTo>
                    <a:pt x="454" y="101"/>
                  </a:lnTo>
                  <a:lnTo>
                    <a:pt x="468" y="119"/>
                  </a:lnTo>
                  <a:lnTo>
                    <a:pt x="450" y="153"/>
                  </a:lnTo>
                  <a:lnTo>
                    <a:pt x="440" y="191"/>
                  </a:lnTo>
                  <a:lnTo>
                    <a:pt x="436" y="235"/>
                  </a:lnTo>
                  <a:lnTo>
                    <a:pt x="458" y="269"/>
                  </a:lnTo>
                  <a:lnTo>
                    <a:pt x="465" y="301"/>
                  </a:lnTo>
                  <a:lnTo>
                    <a:pt x="465" y="330"/>
                  </a:lnTo>
                  <a:lnTo>
                    <a:pt x="454" y="346"/>
                  </a:lnTo>
                  <a:lnTo>
                    <a:pt x="411" y="362"/>
                  </a:lnTo>
                  <a:lnTo>
                    <a:pt x="364" y="371"/>
                  </a:lnTo>
                  <a:lnTo>
                    <a:pt x="337" y="388"/>
                  </a:lnTo>
                  <a:lnTo>
                    <a:pt x="294" y="391"/>
                  </a:lnTo>
                  <a:lnTo>
                    <a:pt x="267" y="371"/>
                  </a:lnTo>
                  <a:lnTo>
                    <a:pt x="207" y="371"/>
                  </a:lnTo>
                  <a:lnTo>
                    <a:pt x="173" y="388"/>
                  </a:lnTo>
                  <a:lnTo>
                    <a:pt x="137" y="409"/>
                  </a:lnTo>
                  <a:lnTo>
                    <a:pt x="86" y="420"/>
                  </a:lnTo>
                  <a:lnTo>
                    <a:pt x="22" y="4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620713" y="1347788"/>
              <a:ext cx="742950" cy="673100"/>
            </a:xfrm>
            <a:custGeom>
              <a:avLst/>
              <a:gdLst>
                <a:gd name="T0" fmla="*/ 34925 w 468"/>
                <a:gd name="T1" fmla="*/ 673100 h 424"/>
                <a:gd name="T2" fmla="*/ 3175 w 468"/>
                <a:gd name="T3" fmla="*/ 612775 h 424"/>
                <a:gd name="T4" fmla="*/ 0 w 468"/>
                <a:gd name="T5" fmla="*/ 538163 h 424"/>
                <a:gd name="T6" fmla="*/ 63500 w 468"/>
                <a:gd name="T7" fmla="*/ 473075 h 424"/>
                <a:gd name="T8" fmla="*/ 128588 w 468"/>
                <a:gd name="T9" fmla="*/ 466725 h 424"/>
                <a:gd name="T10" fmla="*/ 163513 w 468"/>
                <a:gd name="T11" fmla="*/ 431800 h 424"/>
                <a:gd name="T12" fmla="*/ 192088 w 468"/>
                <a:gd name="T13" fmla="*/ 373063 h 424"/>
                <a:gd name="T14" fmla="*/ 211138 w 468"/>
                <a:gd name="T15" fmla="*/ 306388 h 424"/>
                <a:gd name="T16" fmla="*/ 260350 w 468"/>
                <a:gd name="T17" fmla="*/ 284163 h 424"/>
                <a:gd name="T18" fmla="*/ 328613 w 468"/>
                <a:gd name="T19" fmla="*/ 280988 h 424"/>
                <a:gd name="T20" fmla="*/ 366713 w 468"/>
                <a:gd name="T21" fmla="*/ 257175 h 424"/>
                <a:gd name="T22" fmla="*/ 382588 w 468"/>
                <a:gd name="T23" fmla="*/ 223838 h 424"/>
                <a:gd name="T24" fmla="*/ 409575 w 468"/>
                <a:gd name="T25" fmla="*/ 184150 h 424"/>
                <a:gd name="T26" fmla="*/ 449263 w 468"/>
                <a:gd name="T27" fmla="*/ 141288 h 424"/>
                <a:gd name="T28" fmla="*/ 492125 w 468"/>
                <a:gd name="T29" fmla="*/ 100013 h 424"/>
                <a:gd name="T30" fmla="*/ 506413 w 468"/>
                <a:gd name="T31" fmla="*/ 41275 h 424"/>
                <a:gd name="T32" fmla="*/ 554038 w 468"/>
                <a:gd name="T33" fmla="*/ 3175 h 424"/>
                <a:gd name="T34" fmla="*/ 628650 w 468"/>
                <a:gd name="T35" fmla="*/ 0 h 424"/>
                <a:gd name="T36" fmla="*/ 674688 w 468"/>
                <a:gd name="T37" fmla="*/ 20638 h 424"/>
                <a:gd name="T38" fmla="*/ 712788 w 468"/>
                <a:gd name="T39" fmla="*/ 55563 h 424"/>
                <a:gd name="T40" fmla="*/ 720725 w 468"/>
                <a:gd name="T41" fmla="*/ 114300 h 424"/>
                <a:gd name="T42" fmla="*/ 720725 w 468"/>
                <a:gd name="T43" fmla="*/ 160338 h 424"/>
                <a:gd name="T44" fmla="*/ 742950 w 468"/>
                <a:gd name="T45" fmla="*/ 188913 h 424"/>
                <a:gd name="T46" fmla="*/ 714375 w 468"/>
                <a:gd name="T47" fmla="*/ 242888 h 424"/>
                <a:gd name="T48" fmla="*/ 698500 w 468"/>
                <a:gd name="T49" fmla="*/ 303213 h 424"/>
                <a:gd name="T50" fmla="*/ 692150 w 468"/>
                <a:gd name="T51" fmla="*/ 373063 h 424"/>
                <a:gd name="T52" fmla="*/ 727075 w 468"/>
                <a:gd name="T53" fmla="*/ 427038 h 424"/>
                <a:gd name="T54" fmla="*/ 738188 w 468"/>
                <a:gd name="T55" fmla="*/ 477838 h 424"/>
                <a:gd name="T56" fmla="*/ 738188 w 468"/>
                <a:gd name="T57" fmla="*/ 523875 h 424"/>
                <a:gd name="T58" fmla="*/ 720725 w 468"/>
                <a:gd name="T59" fmla="*/ 549275 h 424"/>
                <a:gd name="T60" fmla="*/ 652463 w 468"/>
                <a:gd name="T61" fmla="*/ 574675 h 424"/>
                <a:gd name="T62" fmla="*/ 577850 w 468"/>
                <a:gd name="T63" fmla="*/ 588963 h 424"/>
                <a:gd name="T64" fmla="*/ 534988 w 468"/>
                <a:gd name="T65" fmla="*/ 615950 h 424"/>
                <a:gd name="T66" fmla="*/ 466725 w 468"/>
                <a:gd name="T67" fmla="*/ 620713 h 424"/>
                <a:gd name="T68" fmla="*/ 423863 w 468"/>
                <a:gd name="T69" fmla="*/ 588963 h 424"/>
                <a:gd name="T70" fmla="*/ 328613 w 468"/>
                <a:gd name="T71" fmla="*/ 588963 h 424"/>
                <a:gd name="T72" fmla="*/ 274638 w 468"/>
                <a:gd name="T73" fmla="*/ 615950 h 424"/>
                <a:gd name="T74" fmla="*/ 217488 w 468"/>
                <a:gd name="T75" fmla="*/ 649288 h 424"/>
                <a:gd name="T76" fmla="*/ 136525 w 468"/>
                <a:gd name="T77" fmla="*/ 666750 h 424"/>
                <a:gd name="T78" fmla="*/ 34925 w 468"/>
                <a:gd name="T79" fmla="*/ 673100 h 4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8"/>
                <a:gd name="T121" fmla="*/ 0 h 424"/>
                <a:gd name="T122" fmla="*/ 468 w 468"/>
                <a:gd name="T123" fmla="*/ 424 h 4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8" h="424">
                  <a:moveTo>
                    <a:pt x="22" y="424"/>
                  </a:moveTo>
                  <a:lnTo>
                    <a:pt x="2" y="386"/>
                  </a:lnTo>
                  <a:lnTo>
                    <a:pt x="0" y="339"/>
                  </a:lnTo>
                  <a:lnTo>
                    <a:pt x="40" y="298"/>
                  </a:lnTo>
                  <a:lnTo>
                    <a:pt x="81" y="294"/>
                  </a:lnTo>
                  <a:lnTo>
                    <a:pt x="103" y="272"/>
                  </a:lnTo>
                  <a:lnTo>
                    <a:pt x="121" y="235"/>
                  </a:lnTo>
                  <a:lnTo>
                    <a:pt x="133" y="193"/>
                  </a:lnTo>
                  <a:lnTo>
                    <a:pt x="164" y="179"/>
                  </a:lnTo>
                  <a:lnTo>
                    <a:pt x="207" y="177"/>
                  </a:lnTo>
                  <a:lnTo>
                    <a:pt x="231" y="162"/>
                  </a:lnTo>
                  <a:lnTo>
                    <a:pt x="241" y="141"/>
                  </a:lnTo>
                  <a:lnTo>
                    <a:pt x="258" y="116"/>
                  </a:lnTo>
                  <a:lnTo>
                    <a:pt x="283" y="89"/>
                  </a:lnTo>
                  <a:lnTo>
                    <a:pt x="310" y="63"/>
                  </a:lnTo>
                  <a:lnTo>
                    <a:pt x="319" y="26"/>
                  </a:lnTo>
                  <a:lnTo>
                    <a:pt x="349" y="2"/>
                  </a:lnTo>
                  <a:lnTo>
                    <a:pt x="396" y="0"/>
                  </a:lnTo>
                  <a:lnTo>
                    <a:pt x="425" y="13"/>
                  </a:lnTo>
                  <a:lnTo>
                    <a:pt x="449" y="35"/>
                  </a:lnTo>
                  <a:lnTo>
                    <a:pt x="454" y="72"/>
                  </a:lnTo>
                  <a:lnTo>
                    <a:pt x="454" y="101"/>
                  </a:lnTo>
                  <a:lnTo>
                    <a:pt x="468" y="119"/>
                  </a:lnTo>
                  <a:lnTo>
                    <a:pt x="450" y="153"/>
                  </a:lnTo>
                  <a:lnTo>
                    <a:pt x="440" y="191"/>
                  </a:lnTo>
                  <a:lnTo>
                    <a:pt x="436" y="235"/>
                  </a:lnTo>
                  <a:lnTo>
                    <a:pt x="458" y="269"/>
                  </a:lnTo>
                  <a:lnTo>
                    <a:pt x="465" y="301"/>
                  </a:lnTo>
                  <a:lnTo>
                    <a:pt x="465" y="330"/>
                  </a:lnTo>
                  <a:lnTo>
                    <a:pt x="454" y="346"/>
                  </a:lnTo>
                  <a:lnTo>
                    <a:pt x="411" y="362"/>
                  </a:lnTo>
                  <a:lnTo>
                    <a:pt x="364" y="371"/>
                  </a:lnTo>
                  <a:lnTo>
                    <a:pt x="337" y="388"/>
                  </a:lnTo>
                  <a:lnTo>
                    <a:pt x="294" y="391"/>
                  </a:lnTo>
                  <a:lnTo>
                    <a:pt x="267" y="371"/>
                  </a:lnTo>
                  <a:lnTo>
                    <a:pt x="207" y="371"/>
                  </a:lnTo>
                  <a:lnTo>
                    <a:pt x="173" y="388"/>
                  </a:lnTo>
                  <a:lnTo>
                    <a:pt x="137" y="409"/>
                  </a:lnTo>
                  <a:lnTo>
                    <a:pt x="86" y="420"/>
                  </a:lnTo>
                  <a:lnTo>
                    <a:pt x="22" y="42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1770063" y="3502025"/>
              <a:ext cx="669925" cy="511175"/>
            </a:xfrm>
            <a:custGeom>
              <a:avLst/>
              <a:gdLst>
                <a:gd name="T0" fmla="*/ 2147483646 w 422"/>
                <a:gd name="T1" fmla="*/ 2147483646 h 322"/>
                <a:gd name="T2" fmla="*/ 2147483646 w 422"/>
                <a:gd name="T3" fmla="*/ 2147483646 h 322"/>
                <a:gd name="T4" fmla="*/ 2147483646 w 422"/>
                <a:gd name="T5" fmla="*/ 2147483646 h 322"/>
                <a:gd name="T6" fmla="*/ 2147483646 w 422"/>
                <a:gd name="T7" fmla="*/ 2147483646 h 322"/>
                <a:gd name="T8" fmla="*/ 2147483646 w 422"/>
                <a:gd name="T9" fmla="*/ 2147483646 h 322"/>
                <a:gd name="T10" fmla="*/ 2147483646 w 422"/>
                <a:gd name="T11" fmla="*/ 2147483646 h 322"/>
                <a:gd name="T12" fmla="*/ 2147483646 w 422"/>
                <a:gd name="T13" fmla="*/ 2147483646 h 322"/>
                <a:gd name="T14" fmla="*/ 2147483646 w 422"/>
                <a:gd name="T15" fmla="*/ 2147483646 h 322"/>
                <a:gd name="T16" fmla="*/ 2147483646 w 422"/>
                <a:gd name="T17" fmla="*/ 2147483646 h 322"/>
                <a:gd name="T18" fmla="*/ 2147483646 w 422"/>
                <a:gd name="T19" fmla="*/ 2147483646 h 322"/>
                <a:gd name="T20" fmla="*/ 2147483646 w 422"/>
                <a:gd name="T21" fmla="*/ 2147483646 h 322"/>
                <a:gd name="T22" fmla="*/ 2147483646 w 422"/>
                <a:gd name="T23" fmla="*/ 2147483646 h 322"/>
                <a:gd name="T24" fmla="*/ 2147483646 w 422"/>
                <a:gd name="T25" fmla="*/ 2147483646 h 322"/>
                <a:gd name="T26" fmla="*/ 2147483646 w 422"/>
                <a:gd name="T27" fmla="*/ 2147483646 h 322"/>
                <a:gd name="T28" fmla="*/ 2147483646 w 422"/>
                <a:gd name="T29" fmla="*/ 2147483646 h 322"/>
                <a:gd name="T30" fmla="*/ 2147483646 w 422"/>
                <a:gd name="T31" fmla="*/ 2147483646 h 322"/>
                <a:gd name="T32" fmla="*/ 2147483646 w 422"/>
                <a:gd name="T33" fmla="*/ 2147483646 h 322"/>
                <a:gd name="T34" fmla="*/ 2147483646 w 422"/>
                <a:gd name="T35" fmla="*/ 2147483646 h 322"/>
                <a:gd name="T36" fmla="*/ 0 w 422"/>
                <a:gd name="T37" fmla="*/ 2147483646 h 322"/>
                <a:gd name="T38" fmla="*/ 2147483646 w 422"/>
                <a:gd name="T39" fmla="*/ 2147483646 h 322"/>
                <a:gd name="T40" fmla="*/ 2147483646 w 422"/>
                <a:gd name="T41" fmla="*/ 2147483646 h 322"/>
                <a:gd name="T42" fmla="*/ 2147483646 w 422"/>
                <a:gd name="T43" fmla="*/ 2147483646 h 322"/>
                <a:gd name="T44" fmla="*/ 2147483646 w 422"/>
                <a:gd name="T45" fmla="*/ 2147483646 h 322"/>
                <a:gd name="T46" fmla="*/ 2147483646 w 422"/>
                <a:gd name="T47" fmla="*/ 0 h 322"/>
                <a:gd name="T48" fmla="*/ 2147483646 w 422"/>
                <a:gd name="T49" fmla="*/ 2147483646 h 322"/>
                <a:gd name="T50" fmla="*/ 2147483646 w 422"/>
                <a:gd name="T51" fmla="*/ 2147483646 h 322"/>
                <a:gd name="T52" fmla="*/ 2147483646 w 422"/>
                <a:gd name="T53" fmla="*/ 2147483646 h 322"/>
                <a:gd name="T54" fmla="*/ 2147483646 w 422"/>
                <a:gd name="T55" fmla="*/ 2147483646 h 322"/>
                <a:gd name="T56" fmla="*/ 2147483646 w 422"/>
                <a:gd name="T57" fmla="*/ 2147483646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2"/>
                <a:gd name="T88" fmla="*/ 0 h 322"/>
                <a:gd name="T89" fmla="*/ 422 w 422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2" h="322">
                  <a:moveTo>
                    <a:pt x="310" y="122"/>
                  </a:moveTo>
                  <a:lnTo>
                    <a:pt x="348" y="151"/>
                  </a:lnTo>
                  <a:lnTo>
                    <a:pt x="391" y="167"/>
                  </a:lnTo>
                  <a:lnTo>
                    <a:pt x="422" y="203"/>
                  </a:lnTo>
                  <a:lnTo>
                    <a:pt x="418" y="272"/>
                  </a:lnTo>
                  <a:lnTo>
                    <a:pt x="380" y="270"/>
                  </a:lnTo>
                  <a:lnTo>
                    <a:pt x="346" y="281"/>
                  </a:lnTo>
                  <a:lnTo>
                    <a:pt x="294" y="281"/>
                  </a:lnTo>
                  <a:lnTo>
                    <a:pt x="270" y="290"/>
                  </a:lnTo>
                  <a:lnTo>
                    <a:pt x="251" y="322"/>
                  </a:lnTo>
                  <a:lnTo>
                    <a:pt x="216" y="322"/>
                  </a:lnTo>
                  <a:lnTo>
                    <a:pt x="177" y="299"/>
                  </a:lnTo>
                  <a:lnTo>
                    <a:pt x="134" y="263"/>
                  </a:lnTo>
                  <a:lnTo>
                    <a:pt x="108" y="238"/>
                  </a:lnTo>
                  <a:lnTo>
                    <a:pt x="69" y="229"/>
                  </a:lnTo>
                  <a:lnTo>
                    <a:pt x="36" y="212"/>
                  </a:lnTo>
                  <a:lnTo>
                    <a:pt x="15" y="194"/>
                  </a:lnTo>
                  <a:lnTo>
                    <a:pt x="6" y="155"/>
                  </a:lnTo>
                  <a:lnTo>
                    <a:pt x="0" y="133"/>
                  </a:lnTo>
                  <a:lnTo>
                    <a:pt x="6" y="104"/>
                  </a:lnTo>
                  <a:lnTo>
                    <a:pt x="24" y="84"/>
                  </a:lnTo>
                  <a:lnTo>
                    <a:pt x="85" y="38"/>
                  </a:lnTo>
                  <a:lnTo>
                    <a:pt x="105" y="5"/>
                  </a:lnTo>
                  <a:lnTo>
                    <a:pt x="150" y="0"/>
                  </a:lnTo>
                  <a:lnTo>
                    <a:pt x="166" y="20"/>
                  </a:lnTo>
                  <a:lnTo>
                    <a:pt x="220" y="45"/>
                  </a:lnTo>
                  <a:lnTo>
                    <a:pt x="242" y="68"/>
                  </a:lnTo>
                  <a:lnTo>
                    <a:pt x="276" y="84"/>
                  </a:lnTo>
                  <a:lnTo>
                    <a:pt x="310" y="1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1770063" y="3502025"/>
              <a:ext cx="669925" cy="511175"/>
            </a:xfrm>
            <a:custGeom>
              <a:avLst/>
              <a:gdLst>
                <a:gd name="T0" fmla="*/ 2147483646 w 422"/>
                <a:gd name="T1" fmla="*/ 2147483646 h 322"/>
                <a:gd name="T2" fmla="*/ 2147483646 w 422"/>
                <a:gd name="T3" fmla="*/ 2147483646 h 322"/>
                <a:gd name="T4" fmla="*/ 2147483646 w 422"/>
                <a:gd name="T5" fmla="*/ 2147483646 h 322"/>
                <a:gd name="T6" fmla="*/ 2147483646 w 422"/>
                <a:gd name="T7" fmla="*/ 2147483646 h 322"/>
                <a:gd name="T8" fmla="*/ 2147483646 w 422"/>
                <a:gd name="T9" fmla="*/ 2147483646 h 322"/>
                <a:gd name="T10" fmla="*/ 2147483646 w 422"/>
                <a:gd name="T11" fmla="*/ 2147483646 h 322"/>
                <a:gd name="T12" fmla="*/ 2147483646 w 422"/>
                <a:gd name="T13" fmla="*/ 2147483646 h 322"/>
                <a:gd name="T14" fmla="*/ 2147483646 w 422"/>
                <a:gd name="T15" fmla="*/ 2147483646 h 322"/>
                <a:gd name="T16" fmla="*/ 2147483646 w 422"/>
                <a:gd name="T17" fmla="*/ 2147483646 h 322"/>
                <a:gd name="T18" fmla="*/ 2147483646 w 422"/>
                <a:gd name="T19" fmla="*/ 2147483646 h 322"/>
                <a:gd name="T20" fmla="*/ 2147483646 w 422"/>
                <a:gd name="T21" fmla="*/ 2147483646 h 322"/>
                <a:gd name="T22" fmla="*/ 2147483646 w 422"/>
                <a:gd name="T23" fmla="*/ 2147483646 h 322"/>
                <a:gd name="T24" fmla="*/ 2147483646 w 422"/>
                <a:gd name="T25" fmla="*/ 2147483646 h 322"/>
                <a:gd name="T26" fmla="*/ 2147483646 w 422"/>
                <a:gd name="T27" fmla="*/ 2147483646 h 322"/>
                <a:gd name="T28" fmla="*/ 2147483646 w 422"/>
                <a:gd name="T29" fmla="*/ 2147483646 h 322"/>
                <a:gd name="T30" fmla="*/ 2147483646 w 422"/>
                <a:gd name="T31" fmla="*/ 2147483646 h 322"/>
                <a:gd name="T32" fmla="*/ 2147483646 w 422"/>
                <a:gd name="T33" fmla="*/ 2147483646 h 322"/>
                <a:gd name="T34" fmla="*/ 2147483646 w 422"/>
                <a:gd name="T35" fmla="*/ 2147483646 h 322"/>
                <a:gd name="T36" fmla="*/ 0 w 422"/>
                <a:gd name="T37" fmla="*/ 2147483646 h 322"/>
                <a:gd name="T38" fmla="*/ 2147483646 w 422"/>
                <a:gd name="T39" fmla="*/ 2147483646 h 322"/>
                <a:gd name="T40" fmla="*/ 2147483646 w 422"/>
                <a:gd name="T41" fmla="*/ 2147483646 h 322"/>
                <a:gd name="T42" fmla="*/ 2147483646 w 422"/>
                <a:gd name="T43" fmla="*/ 2147483646 h 322"/>
                <a:gd name="T44" fmla="*/ 2147483646 w 422"/>
                <a:gd name="T45" fmla="*/ 2147483646 h 322"/>
                <a:gd name="T46" fmla="*/ 2147483646 w 422"/>
                <a:gd name="T47" fmla="*/ 0 h 322"/>
                <a:gd name="T48" fmla="*/ 2147483646 w 422"/>
                <a:gd name="T49" fmla="*/ 2147483646 h 322"/>
                <a:gd name="T50" fmla="*/ 2147483646 w 422"/>
                <a:gd name="T51" fmla="*/ 2147483646 h 322"/>
                <a:gd name="T52" fmla="*/ 2147483646 w 422"/>
                <a:gd name="T53" fmla="*/ 2147483646 h 322"/>
                <a:gd name="T54" fmla="*/ 2147483646 w 422"/>
                <a:gd name="T55" fmla="*/ 2147483646 h 322"/>
                <a:gd name="T56" fmla="*/ 2147483646 w 422"/>
                <a:gd name="T57" fmla="*/ 2147483646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2"/>
                <a:gd name="T88" fmla="*/ 0 h 322"/>
                <a:gd name="T89" fmla="*/ 422 w 422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2" h="322">
                  <a:moveTo>
                    <a:pt x="310" y="122"/>
                  </a:moveTo>
                  <a:lnTo>
                    <a:pt x="348" y="151"/>
                  </a:lnTo>
                  <a:lnTo>
                    <a:pt x="391" y="167"/>
                  </a:lnTo>
                  <a:lnTo>
                    <a:pt x="422" y="203"/>
                  </a:lnTo>
                  <a:lnTo>
                    <a:pt x="418" y="272"/>
                  </a:lnTo>
                  <a:lnTo>
                    <a:pt x="380" y="270"/>
                  </a:lnTo>
                  <a:lnTo>
                    <a:pt x="346" y="281"/>
                  </a:lnTo>
                  <a:lnTo>
                    <a:pt x="294" y="281"/>
                  </a:lnTo>
                  <a:lnTo>
                    <a:pt x="270" y="290"/>
                  </a:lnTo>
                  <a:lnTo>
                    <a:pt x="251" y="322"/>
                  </a:lnTo>
                  <a:lnTo>
                    <a:pt x="216" y="322"/>
                  </a:lnTo>
                  <a:lnTo>
                    <a:pt x="177" y="299"/>
                  </a:lnTo>
                  <a:lnTo>
                    <a:pt x="134" y="263"/>
                  </a:lnTo>
                  <a:lnTo>
                    <a:pt x="108" y="238"/>
                  </a:lnTo>
                  <a:lnTo>
                    <a:pt x="69" y="229"/>
                  </a:lnTo>
                  <a:lnTo>
                    <a:pt x="36" y="212"/>
                  </a:lnTo>
                  <a:lnTo>
                    <a:pt x="15" y="194"/>
                  </a:lnTo>
                  <a:lnTo>
                    <a:pt x="6" y="155"/>
                  </a:lnTo>
                  <a:lnTo>
                    <a:pt x="0" y="133"/>
                  </a:lnTo>
                  <a:lnTo>
                    <a:pt x="6" y="104"/>
                  </a:lnTo>
                  <a:lnTo>
                    <a:pt x="24" y="84"/>
                  </a:lnTo>
                  <a:lnTo>
                    <a:pt x="85" y="38"/>
                  </a:lnTo>
                  <a:lnTo>
                    <a:pt x="105" y="5"/>
                  </a:lnTo>
                  <a:lnTo>
                    <a:pt x="150" y="0"/>
                  </a:lnTo>
                  <a:lnTo>
                    <a:pt x="166" y="20"/>
                  </a:lnTo>
                  <a:lnTo>
                    <a:pt x="220" y="45"/>
                  </a:lnTo>
                  <a:lnTo>
                    <a:pt x="242" y="68"/>
                  </a:lnTo>
                  <a:lnTo>
                    <a:pt x="276" y="84"/>
                  </a:lnTo>
                  <a:lnTo>
                    <a:pt x="310" y="122"/>
                  </a:lnTo>
                </a:path>
              </a:pathLst>
            </a:custGeom>
            <a:noFill/>
            <a:ln w="11176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3903663" y="3221038"/>
              <a:ext cx="541337" cy="584200"/>
            </a:xfrm>
            <a:custGeom>
              <a:avLst/>
              <a:gdLst>
                <a:gd name="T0" fmla="*/ 2147483646 w 341"/>
                <a:gd name="T1" fmla="*/ 2147483646 h 368"/>
                <a:gd name="T2" fmla="*/ 2147483646 w 341"/>
                <a:gd name="T3" fmla="*/ 2147483646 h 368"/>
                <a:gd name="T4" fmla="*/ 2147483646 w 341"/>
                <a:gd name="T5" fmla="*/ 2147483646 h 368"/>
                <a:gd name="T6" fmla="*/ 2147483646 w 341"/>
                <a:gd name="T7" fmla="*/ 2147483646 h 368"/>
                <a:gd name="T8" fmla="*/ 2147483646 w 341"/>
                <a:gd name="T9" fmla="*/ 2147483646 h 368"/>
                <a:gd name="T10" fmla="*/ 2147483646 w 341"/>
                <a:gd name="T11" fmla="*/ 2147483646 h 368"/>
                <a:gd name="T12" fmla="*/ 2147483646 w 341"/>
                <a:gd name="T13" fmla="*/ 2147483646 h 368"/>
                <a:gd name="T14" fmla="*/ 2147483646 w 341"/>
                <a:gd name="T15" fmla="*/ 2147483646 h 368"/>
                <a:gd name="T16" fmla="*/ 2147483646 w 341"/>
                <a:gd name="T17" fmla="*/ 2147483646 h 368"/>
                <a:gd name="T18" fmla="*/ 2147483646 w 341"/>
                <a:gd name="T19" fmla="*/ 2147483646 h 368"/>
                <a:gd name="T20" fmla="*/ 2147483646 w 341"/>
                <a:gd name="T21" fmla="*/ 2147483646 h 368"/>
                <a:gd name="T22" fmla="*/ 2147483646 w 341"/>
                <a:gd name="T23" fmla="*/ 2147483646 h 368"/>
                <a:gd name="T24" fmla="*/ 2147483646 w 341"/>
                <a:gd name="T25" fmla="*/ 2147483646 h 368"/>
                <a:gd name="T26" fmla="*/ 2147483646 w 341"/>
                <a:gd name="T27" fmla="*/ 2147483646 h 368"/>
                <a:gd name="T28" fmla="*/ 2147483646 w 341"/>
                <a:gd name="T29" fmla="*/ 2147483646 h 368"/>
                <a:gd name="T30" fmla="*/ 2147483646 w 341"/>
                <a:gd name="T31" fmla="*/ 0 h 368"/>
                <a:gd name="T32" fmla="*/ 2147483646 w 341"/>
                <a:gd name="T33" fmla="*/ 2147483646 h 368"/>
                <a:gd name="T34" fmla="*/ 2147483646 w 341"/>
                <a:gd name="T35" fmla="*/ 2147483646 h 368"/>
                <a:gd name="T36" fmla="*/ 2147483646 w 341"/>
                <a:gd name="T37" fmla="*/ 2147483646 h 368"/>
                <a:gd name="T38" fmla="*/ 2147483646 w 341"/>
                <a:gd name="T39" fmla="*/ 2147483646 h 368"/>
                <a:gd name="T40" fmla="*/ 0 w 341"/>
                <a:gd name="T41" fmla="*/ 2147483646 h 368"/>
                <a:gd name="T42" fmla="*/ 2147483646 w 341"/>
                <a:gd name="T43" fmla="*/ 2147483646 h 368"/>
                <a:gd name="T44" fmla="*/ 2147483646 w 341"/>
                <a:gd name="T45" fmla="*/ 2147483646 h 368"/>
                <a:gd name="T46" fmla="*/ 2147483646 w 341"/>
                <a:gd name="T47" fmla="*/ 2147483646 h 368"/>
                <a:gd name="T48" fmla="*/ 2147483646 w 341"/>
                <a:gd name="T49" fmla="*/ 2147483646 h 368"/>
                <a:gd name="T50" fmla="*/ 2147483646 w 341"/>
                <a:gd name="T51" fmla="*/ 2147483646 h 368"/>
                <a:gd name="T52" fmla="*/ 2147483646 w 341"/>
                <a:gd name="T53" fmla="*/ 2147483646 h 368"/>
                <a:gd name="T54" fmla="*/ 2147483646 w 341"/>
                <a:gd name="T55" fmla="*/ 2147483646 h 368"/>
                <a:gd name="T56" fmla="*/ 2147483646 w 341"/>
                <a:gd name="T57" fmla="*/ 2147483646 h 368"/>
                <a:gd name="T58" fmla="*/ 2147483646 w 341"/>
                <a:gd name="T59" fmla="*/ 2147483646 h 368"/>
                <a:gd name="T60" fmla="*/ 2147483646 w 341"/>
                <a:gd name="T61" fmla="*/ 2147483646 h 3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1"/>
                <a:gd name="T94" fmla="*/ 0 h 368"/>
                <a:gd name="T95" fmla="*/ 341 w 341"/>
                <a:gd name="T96" fmla="*/ 368 h 3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1" h="368">
                  <a:moveTo>
                    <a:pt x="238" y="368"/>
                  </a:moveTo>
                  <a:lnTo>
                    <a:pt x="314" y="350"/>
                  </a:lnTo>
                  <a:lnTo>
                    <a:pt x="296" y="303"/>
                  </a:lnTo>
                  <a:lnTo>
                    <a:pt x="312" y="233"/>
                  </a:lnTo>
                  <a:lnTo>
                    <a:pt x="303" y="166"/>
                  </a:lnTo>
                  <a:lnTo>
                    <a:pt x="321" y="132"/>
                  </a:lnTo>
                  <a:lnTo>
                    <a:pt x="337" y="114"/>
                  </a:lnTo>
                  <a:lnTo>
                    <a:pt x="341" y="98"/>
                  </a:lnTo>
                  <a:lnTo>
                    <a:pt x="292" y="94"/>
                  </a:lnTo>
                  <a:lnTo>
                    <a:pt x="278" y="85"/>
                  </a:lnTo>
                  <a:lnTo>
                    <a:pt x="261" y="67"/>
                  </a:lnTo>
                  <a:lnTo>
                    <a:pt x="213" y="52"/>
                  </a:lnTo>
                  <a:lnTo>
                    <a:pt x="189" y="22"/>
                  </a:lnTo>
                  <a:lnTo>
                    <a:pt x="121" y="9"/>
                  </a:lnTo>
                  <a:lnTo>
                    <a:pt x="81" y="0"/>
                  </a:lnTo>
                  <a:lnTo>
                    <a:pt x="56" y="24"/>
                  </a:lnTo>
                  <a:lnTo>
                    <a:pt x="51" y="74"/>
                  </a:lnTo>
                  <a:lnTo>
                    <a:pt x="29" y="99"/>
                  </a:lnTo>
                  <a:lnTo>
                    <a:pt x="18" y="144"/>
                  </a:lnTo>
                  <a:lnTo>
                    <a:pt x="0" y="153"/>
                  </a:lnTo>
                  <a:lnTo>
                    <a:pt x="4" y="177"/>
                  </a:lnTo>
                  <a:lnTo>
                    <a:pt x="22" y="184"/>
                  </a:lnTo>
                  <a:lnTo>
                    <a:pt x="29" y="231"/>
                  </a:lnTo>
                  <a:lnTo>
                    <a:pt x="63" y="243"/>
                  </a:lnTo>
                  <a:lnTo>
                    <a:pt x="67" y="278"/>
                  </a:lnTo>
                  <a:lnTo>
                    <a:pt x="90" y="296"/>
                  </a:lnTo>
                  <a:lnTo>
                    <a:pt x="161" y="310"/>
                  </a:lnTo>
                  <a:lnTo>
                    <a:pt x="207" y="323"/>
                  </a:lnTo>
                  <a:lnTo>
                    <a:pt x="225" y="343"/>
                  </a:lnTo>
                  <a:lnTo>
                    <a:pt x="238" y="3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3903663" y="3221038"/>
              <a:ext cx="541337" cy="584200"/>
            </a:xfrm>
            <a:custGeom>
              <a:avLst/>
              <a:gdLst>
                <a:gd name="T0" fmla="*/ 599796634 w 341"/>
                <a:gd name="T1" fmla="*/ 927417500 h 368"/>
                <a:gd name="T2" fmla="*/ 791328332 w 341"/>
                <a:gd name="T3" fmla="*/ 882054688 h 368"/>
                <a:gd name="T4" fmla="*/ 791328332 w 341"/>
                <a:gd name="T5" fmla="*/ 882054688 h 368"/>
                <a:gd name="T6" fmla="*/ 745965561 w 341"/>
                <a:gd name="T7" fmla="*/ 763608138 h 368"/>
                <a:gd name="T8" fmla="*/ 786288024 w 341"/>
                <a:gd name="T9" fmla="*/ 587197200 h 368"/>
                <a:gd name="T10" fmla="*/ 763605845 w 341"/>
                <a:gd name="T11" fmla="*/ 418345938 h 368"/>
                <a:gd name="T12" fmla="*/ 808968615 w 341"/>
                <a:gd name="T13" fmla="*/ 332660625 h 368"/>
                <a:gd name="T14" fmla="*/ 849291078 w 341"/>
                <a:gd name="T15" fmla="*/ 287297813 h 368"/>
                <a:gd name="T16" fmla="*/ 859371694 w 341"/>
                <a:gd name="T17" fmla="*/ 246975313 h 368"/>
                <a:gd name="T18" fmla="*/ 735884945 w 341"/>
                <a:gd name="T19" fmla="*/ 236894688 h 368"/>
                <a:gd name="T20" fmla="*/ 700602790 w 341"/>
                <a:gd name="T21" fmla="*/ 214214075 h 368"/>
                <a:gd name="T22" fmla="*/ 657759380 w 341"/>
                <a:gd name="T23" fmla="*/ 168851263 h 368"/>
                <a:gd name="T24" fmla="*/ 536791992 w 341"/>
                <a:gd name="T25" fmla="*/ 131048125 h 368"/>
                <a:gd name="T26" fmla="*/ 476308298 w 341"/>
                <a:gd name="T27" fmla="*/ 55443438 h 368"/>
                <a:gd name="T28" fmla="*/ 304937831 w 341"/>
                <a:gd name="T29" fmla="*/ 22682200 h 368"/>
                <a:gd name="T30" fmla="*/ 204131674 w 341"/>
                <a:gd name="T31" fmla="*/ 0 h 368"/>
                <a:gd name="T32" fmla="*/ 141128620 w 341"/>
                <a:gd name="T33" fmla="*/ 60483750 h 368"/>
                <a:gd name="T34" fmla="*/ 128527056 w 341"/>
                <a:gd name="T35" fmla="*/ 186491563 h 368"/>
                <a:gd name="T36" fmla="*/ 73083670 w 341"/>
                <a:gd name="T37" fmla="*/ 249496263 h 368"/>
                <a:gd name="T38" fmla="*/ 45362771 w 341"/>
                <a:gd name="T39" fmla="*/ 362902500 h 368"/>
                <a:gd name="T40" fmla="*/ 0 w 341"/>
                <a:gd name="T41" fmla="*/ 385584700 h 368"/>
                <a:gd name="T42" fmla="*/ 10080616 w 341"/>
                <a:gd name="T43" fmla="*/ 446068450 h 368"/>
                <a:gd name="T44" fmla="*/ 55443386 w 341"/>
                <a:gd name="T45" fmla="*/ 463708750 h 368"/>
                <a:gd name="T46" fmla="*/ 73083670 w 341"/>
                <a:gd name="T47" fmla="*/ 582156888 h 368"/>
                <a:gd name="T48" fmla="*/ 158768903 w 341"/>
                <a:gd name="T49" fmla="*/ 612398763 h 368"/>
                <a:gd name="T50" fmla="*/ 168849519 w 341"/>
                <a:gd name="T51" fmla="*/ 700603438 h 368"/>
                <a:gd name="T52" fmla="*/ 226813853 w 341"/>
                <a:gd name="T53" fmla="*/ 745966250 h 368"/>
                <a:gd name="T54" fmla="*/ 405743988 w 341"/>
                <a:gd name="T55" fmla="*/ 781248438 h 368"/>
                <a:gd name="T56" fmla="*/ 521671068 w 341"/>
                <a:gd name="T57" fmla="*/ 814011263 h 368"/>
                <a:gd name="T58" fmla="*/ 567033839 w 341"/>
                <a:gd name="T59" fmla="*/ 864414388 h 368"/>
                <a:gd name="T60" fmla="*/ 599796634 w 341"/>
                <a:gd name="T61" fmla="*/ 927417500 h 3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1"/>
                <a:gd name="T94" fmla="*/ 0 h 368"/>
                <a:gd name="T95" fmla="*/ 341 w 341"/>
                <a:gd name="T96" fmla="*/ 368 h 3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1" h="368">
                  <a:moveTo>
                    <a:pt x="238" y="368"/>
                  </a:moveTo>
                  <a:lnTo>
                    <a:pt x="314" y="350"/>
                  </a:lnTo>
                  <a:lnTo>
                    <a:pt x="296" y="303"/>
                  </a:lnTo>
                  <a:lnTo>
                    <a:pt x="312" y="233"/>
                  </a:lnTo>
                  <a:lnTo>
                    <a:pt x="303" y="166"/>
                  </a:lnTo>
                  <a:lnTo>
                    <a:pt x="321" y="132"/>
                  </a:lnTo>
                  <a:lnTo>
                    <a:pt x="337" y="114"/>
                  </a:lnTo>
                  <a:lnTo>
                    <a:pt x="341" y="98"/>
                  </a:lnTo>
                  <a:lnTo>
                    <a:pt x="292" y="94"/>
                  </a:lnTo>
                  <a:lnTo>
                    <a:pt x="278" y="85"/>
                  </a:lnTo>
                  <a:lnTo>
                    <a:pt x="261" y="67"/>
                  </a:lnTo>
                  <a:lnTo>
                    <a:pt x="213" y="52"/>
                  </a:lnTo>
                  <a:lnTo>
                    <a:pt x="189" y="22"/>
                  </a:lnTo>
                  <a:lnTo>
                    <a:pt x="121" y="9"/>
                  </a:lnTo>
                  <a:lnTo>
                    <a:pt x="81" y="0"/>
                  </a:lnTo>
                  <a:lnTo>
                    <a:pt x="56" y="24"/>
                  </a:lnTo>
                  <a:lnTo>
                    <a:pt x="51" y="74"/>
                  </a:lnTo>
                  <a:lnTo>
                    <a:pt x="29" y="99"/>
                  </a:lnTo>
                  <a:lnTo>
                    <a:pt x="18" y="144"/>
                  </a:lnTo>
                  <a:lnTo>
                    <a:pt x="0" y="153"/>
                  </a:lnTo>
                  <a:lnTo>
                    <a:pt x="4" y="177"/>
                  </a:lnTo>
                  <a:lnTo>
                    <a:pt x="22" y="184"/>
                  </a:lnTo>
                  <a:lnTo>
                    <a:pt x="29" y="231"/>
                  </a:lnTo>
                  <a:lnTo>
                    <a:pt x="63" y="243"/>
                  </a:lnTo>
                  <a:lnTo>
                    <a:pt x="67" y="278"/>
                  </a:lnTo>
                  <a:lnTo>
                    <a:pt x="90" y="296"/>
                  </a:lnTo>
                  <a:lnTo>
                    <a:pt x="161" y="310"/>
                  </a:lnTo>
                  <a:lnTo>
                    <a:pt x="207" y="323"/>
                  </a:lnTo>
                  <a:lnTo>
                    <a:pt x="225" y="343"/>
                  </a:lnTo>
                  <a:lnTo>
                    <a:pt x="238" y="368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492125" y="1936750"/>
              <a:ext cx="717550" cy="434975"/>
            </a:xfrm>
            <a:custGeom>
              <a:avLst/>
              <a:gdLst>
                <a:gd name="T0" fmla="*/ 53975 w 452"/>
                <a:gd name="T1" fmla="*/ 434975 h 274"/>
                <a:gd name="T2" fmla="*/ 165100 w 452"/>
                <a:gd name="T3" fmla="*/ 423863 h 274"/>
                <a:gd name="T4" fmla="*/ 346075 w 452"/>
                <a:gd name="T5" fmla="*/ 334963 h 274"/>
                <a:gd name="T6" fmla="*/ 500063 w 452"/>
                <a:gd name="T7" fmla="*/ 346075 h 274"/>
                <a:gd name="T8" fmla="*/ 514350 w 452"/>
                <a:gd name="T9" fmla="*/ 320675 h 274"/>
                <a:gd name="T10" fmla="*/ 539750 w 452"/>
                <a:gd name="T11" fmla="*/ 320675 h 274"/>
                <a:gd name="T12" fmla="*/ 566738 w 452"/>
                <a:gd name="T13" fmla="*/ 334963 h 274"/>
                <a:gd name="T14" fmla="*/ 617538 w 452"/>
                <a:gd name="T15" fmla="*/ 387350 h 274"/>
                <a:gd name="T16" fmla="*/ 717550 w 452"/>
                <a:gd name="T17" fmla="*/ 315913 h 274"/>
                <a:gd name="T18" fmla="*/ 623888 w 452"/>
                <a:gd name="T19" fmla="*/ 231775 h 274"/>
                <a:gd name="T20" fmla="*/ 596900 w 452"/>
                <a:gd name="T21" fmla="*/ 174625 h 274"/>
                <a:gd name="T22" fmla="*/ 603250 w 452"/>
                <a:gd name="T23" fmla="*/ 109538 h 274"/>
                <a:gd name="T24" fmla="*/ 595313 w 452"/>
                <a:gd name="T25" fmla="*/ 31750 h 274"/>
                <a:gd name="T26" fmla="*/ 552450 w 452"/>
                <a:gd name="T27" fmla="*/ 0 h 274"/>
                <a:gd name="T28" fmla="*/ 457200 w 452"/>
                <a:gd name="T29" fmla="*/ 0 h 274"/>
                <a:gd name="T30" fmla="*/ 403225 w 452"/>
                <a:gd name="T31" fmla="*/ 26988 h 274"/>
                <a:gd name="T32" fmla="*/ 346075 w 452"/>
                <a:gd name="T33" fmla="*/ 60325 h 274"/>
                <a:gd name="T34" fmla="*/ 265113 w 452"/>
                <a:gd name="T35" fmla="*/ 77788 h 274"/>
                <a:gd name="T36" fmla="*/ 163513 w 452"/>
                <a:gd name="T37" fmla="*/ 85725 h 274"/>
                <a:gd name="T38" fmla="*/ 160338 w 452"/>
                <a:gd name="T39" fmla="*/ 131763 h 274"/>
                <a:gd name="T40" fmla="*/ 139700 w 452"/>
                <a:gd name="T41" fmla="*/ 163513 h 274"/>
                <a:gd name="T42" fmla="*/ 96838 w 452"/>
                <a:gd name="T43" fmla="*/ 203200 h 274"/>
                <a:gd name="T44" fmla="*/ 50800 w 452"/>
                <a:gd name="T45" fmla="*/ 273050 h 274"/>
                <a:gd name="T46" fmla="*/ 0 w 452"/>
                <a:gd name="T47" fmla="*/ 312738 h 274"/>
                <a:gd name="T48" fmla="*/ 3175 w 452"/>
                <a:gd name="T49" fmla="*/ 358775 h 274"/>
                <a:gd name="T50" fmla="*/ 31750 w 452"/>
                <a:gd name="T51" fmla="*/ 401638 h 274"/>
                <a:gd name="T52" fmla="*/ 53975 w 452"/>
                <a:gd name="T53" fmla="*/ 434975 h 2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2"/>
                <a:gd name="T82" fmla="*/ 0 h 274"/>
                <a:gd name="T83" fmla="*/ 452 w 452"/>
                <a:gd name="T84" fmla="*/ 274 h 2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2" h="274">
                  <a:moveTo>
                    <a:pt x="34" y="274"/>
                  </a:moveTo>
                  <a:lnTo>
                    <a:pt x="104" y="267"/>
                  </a:lnTo>
                  <a:lnTo>
                    <a:pt x="218" y="211"/>
                  </a:lnTo>
                  <a:lnTo>
                    <a:pt x="315" y="218"/>
                  </a:lnTo>
                  <a:lnTo>
                    <a:pt x="324" y="202"/>
                  </a:lnTo>
                  <a:lnTo>
                    <a:pt x="340" y="202"/>
                  </a:lnTo>
                  <a:lnTo>
                    <a:pt x="357" y="211"/>
                  </a:lnTo>
                  <a:lnTo>
                    <a:pt x="389" y="244"/>
                  </a:lnTo>
                  <a:lnTo>
                    <a:pt x="452" y="199"/>
                  </a:lnTo>
                  <a:lnTo>
                    <a:pt x="393" y="146"/>
                  </a:lnTo>
                  <a:lnTo>
                    <a:pt x="376" y="110"/>
                  </a:lnTo>
                  <a:lnTo>
                    <a:pt x="380" y="69"/>
                  </a:lnTo>
                  <a:lnTo>
                    <a:pt x="375" y="20"/>
                  </a:lnTo>
                  <a:lnTo>
                    <a:pt x="348" y="0"/>
                  </a:lnTo>
                  <a:lnTo>
                    <a:pt x="288" y="0"/>
                  </a:lnTo>
                  <a:lnTo>
                    <a:pt x="254" y="17"/>
                  </a:lnTo>
                  <a:lnTo>
                    <a:pt x="218" y="38"/>
                  </a:lnTo>
                  <a:lnTo>
                    <a:pt x="167" y="49"/>
                  </a:lnTo>
                  <a:lnTo>
                    <a:pt x="103" y="54"/>
                  </a:lnTo>
                  <a:lnTo>
                    <a:pt x="101" y="83"/>
                  </a:lnTo>
                  <a:lnTo>
                    <a:pt x="88" y="103"/>
                  </a:lnTo>
                  <a:lnTo>
                    <a:pt x="61" y="128"/>
                  </a:lnTo>
                  <a:lnTo>
                    <a:pt x="32" y="172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20" y="253"/>
                  </a:lnTo>
                  <a:lnTo>
                    <a:pt x="34" y="27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492125" y="1936750"/>
              <a:ext cx="717550" cy="434975"/>
            </a:xfrm>
            <a:custGeom>
              <a:avLst/>
              <a:gdLst>
                <a:gd name="T0" fmla="*/ 2147483646 w 452"/>
                <a:gd name="T1" fmla="*/ 2147483646 h 274"/>
                <a:gd name="T2" fmla="*/ 2147483646 w 452"/>
                <a:gd name="T3" fmla="*/ 2147483646 h 274"/>
                <a:gd name="T4" fmla="*/ 2147483646 w 452"/>
                <a:gd name="T5" fmla="*/ 2147483646 h 274"/>
                <a:gd name="T6" fmla="*/ 2147483646 w 452"/>
                <a:gd name="T7" fmla="*/ 2147483646 h 274"/>
                <a:gd name="T8" fmla="*/ 2147483646 w 452"/>
                <a:gd name="T9" fmla="*/ 2147483646 h 274"/>
                <a:gd name="T10" fmla="*/ 2147483646 w 452"/>
                <a:gd name="T11" fmla="*/ 2147483646 h 274"/>
                <a:gd name="T12" fmla="*/ 2147483646 w 452"/>
                <a:gd name="T13" fmla="*/ 2147483646 h 274"/>
                <a:gd name="T14" fmla="*/ 2147483646 w 452"/>
                <a:gd name="T15" fmla="*/ 2147483646 h 274"/>
                <a:gd name="T16" fmla="*/ 2147483646 w 452"/>
                <a:gd name="T17" fmla="*/ 2147483646 h 274"/>
                <a:gd name="T18" fmla="*/ 2147483646 w 452"/>
                <a:gd name="T19" fmla="*/ 2147483646 h 274"/>
                <a:gd name="T20" fmla="*/ 2147483646 w 452"/>
                <a:gd name="T21" fmla="*/ 2147483646 h 274"/>
                <a:gd name="T22" fmla="*/ 2147483646 w 452"/>
                <a:gd name="T23" fmla="*/ 2147483646 h 274"/>
                <a:gd name="T24" fmla="*/ 2147483646 w 452"/>
                <a:gd name="T25" fmla="*/ 2147483646 h 274"/>
                <a:gd name="T26" fmla="*/ 2147483646 w 452"/>
                <a:gd name="T27" fmla="*/ 0 h 274"/>
                <a:gd name="T28" fmla="*/ 2147483646 w 452"/>
                <a:gd name="T29" fmla="*/ 0 h 274"/>
                <a:gd name="T30" fmla="*/ 2147483646 w 452"/>
                <a:gd name="T31" fmla="*/ 2147483646 h 274"/>
                <a:gd name="T32" fmla="*/ 2147483646 w 452"/>
                <a:gd name="T33" fmla="*/ 2147483646 h 274"/>
                <a:gd name="T34" fmla="*/ 2147483646 w 452"/>
                <a:gd name="T35" fmla="*/ 2147483646 h 274"/>
                <a:gd name="T36" fmla="*/ 2147483646 w 452"/>
                <a:gd name="T37" fmla="*/ 2147483646 h 274"/>
                <a:gd name="T38" fmla="*/ 2147483646 w 452"/>
                <a:gd name="T39" fmla="*/ 2147483646 h 274"/>
                <a:gd name="T40" fmla="*/ 2147483646 w 452"/>
                <a:gd name="T41" fmla="*/ 2147483646 h 274"/>
                <a:gd name="T42" fmla="*/ 2147483646 w 452"/>
                <a:gd name="T43" fmla="*/ 2147483646 h 274"/>
                <a:gd name="T44" fmla="*/ 2147483646 w 452"/>
                <a:gd name="T45" fmla="*/ 2147483646 h 274"/>
                <a:gd name="T46" fmla="*/ 0 w 452"/>
                <a:gd name="T47" fmla="*/ 2147483646 h 274"/>
                <a:gd name="T48" fmla="*/ 2147483646 w 452"/>
                <a:gd name="T49" fmla="*/ 2147483646 h 274"/>
                <a:gd name="T50" fmla="*/ 2147483646 w 452"/>
                <a:gd name="T51" fmla="*/ 2147483646 h 274"/>
                <a:gd name="T52" fmla="*/ 2147483646 w 452"/>
                <a:gd name="T53" fmla="*/ 2147483646 h 2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2"/>
                <a:gd name="T82" fmla="*/ 0 h 274"/>
                <a:gd name="T83" fmla="*/ 452 w 452"/>
                <a:gd name="T84" fmla="*/ 274 h 2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2" h="274">
                  <a:moveTo>
                    <a:pt x="34" y="274"/>
                  </a:moveTo>
                  <a:lnTo>
                    <a:pt x="104" y="267"/>
                  </a:lnTo>
                  <a:lnTo>
                    <a:pt x="218" y="211"/>
                  </a:lnTo>
                  <a:lnTo>
                    <a:pt x="315" y="218"/>
                  </a:lnTo>
                  <a:lnTo>
                    <a:pt x="324" y="202"/>
                  </a:lnTo>
                  <a:lnTo>
                    <a:pt x="340" y="202"/>
                  </a:lnTo>
                  <a:lnTo>
                    <a:pt x="357" y="211"/>
                  </a:lnTo>
                  <a:lnTo>
                    <a:pt x="389" y="244"/>
                  </a:lnTo>
                  <a:lnTo>
                    <a:pt x="452" y="199"/>
                  </a:lnTo>
                  <a:lnTo>
                    <a:pt x="393" y="146"/>
                  </a:lnTo>
                  <a:lnTo>
                    <a:pt x="376" y="110"/>
                  </a:lnTo>
                  <a:lnTo>
                    <a:pt x="380" y="69"/>
                  </a:lnTo>
                  <a:lnTo>
                    <a:pt x="375" y="20"/>
                  </a:lnTo>
                  <a:lnTo>
                    <a:pt x="348" y="0"/>
                  </a:lnTo>
                  <a:lnTo>
                    <a:pt x="288" y="0"/>
                  </a:lnTo>
                  <a:lnTo>
                    <a:pt x="254" y="17"/>
                  </a:lnTo>
                  <a:lnTo>
                    <a:pt x="218" y="38"/>
                  </a:lnTo>
                  <a:lnTo>
                    <a:pt x="167" y="49"/>
                  </a:lnTo>
                  <a:lnTo>
                    <a:pt x="103" y="54"/>
                  </a:lnTo>
                  <a:lnTo>
                    <a:pt x="101" y="83"/>
                  </a:lnTo>
                  <a:lnTo>
                    <a:pt x="88" y="103"/>
                  </a:lnTo>
                  <a:lnTo>
                    <a:pt x="61" y="128"/>
                  </a:lnTo>
                  <a:lnTo>
                    <a:pt x="32" y="172"/>
                  </a:lnTo>
                  <a:lnTo>
                    <a:pt x="0" y="197"/>
                  </a:lnTo>
                  <a:lnTo>
                    <a:pt x="2" y="226"/>
                  </a:lnTo>
                  <a:lnTo>
                    <a:pt x="20" y="253"/>
                  </a:lnTo>
                  <a:lnTo>
                    <a:pt x="34" y="274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303213" y="2589213"/>
              <a:ext cx="552450" cy="649287"/>
            </a:xfrm>
            <a:custGeom>
              <a:avLst/>
              <a:gdLst>
                <a:gd name="T0" fmla="*/ 2147483646 w 348"/>
                <a:gd name="T1" fmla="*/ 0 h 409"/>
                <a:gd name="T2" fmla="*/ 2147483646 w 348"/>
                <a:gd name="T3" fmla="*/ 2147483646 h 409"/>
                <a:gd name="T4" fmla="*/ 2147483646 w 348"/>
                <a:gd name="T5" fmla="*/ 2147483646 h 409"/>
                <a:gd name="T6" fmla="*/ 2147483646 w 348"/>
                <a:gd name="T7" fmla="*/ 2147483646 h 409"/>
                <a:gd name="T8" fmla="*/ 2147483646 w 348"/>
                <a:gd name="T9" fmla="*/ 2147483646 h 409"/>
                <a:gd name="T10" fmla="*/ 2147483646 w 348"/>
                <a:gd name="T11" fmla="*/ 2147483646 h 409"/>
                <a:gd name="T12" fmla="*/ 2147483646 w 348"/>
                <a:gd name="T13" fmla="*/ 2147483646 h 409"/>
                <a:gd name="T14" fmla="*/ 2147483646 w 348"/>
                <a:gd name="T15" fmla="*/ 2147483646 h 409"/>
                <a:gd name="T16" fmla="*/ 2147483646 w 348"/>
                <a:gd name="T17" fmla="*/ 2147483646 h 409"/>
                <a:gd name="T18" fmla="*/ 2147483646 w 348"/>
                <a:gd name="T19" fmla="*/ 2147483646 h 409"/>
                <a:gd name="T20" fmla="*/ 2147483646 w 348"/>
                <a:gd name="T21" fmla="*/ 2147483646 h 409"/>
                <a:gd name="T22" fmla="*/ 2147483646 w 348"/>
                <a:gd name="T23" fmla="*/ 2147483646 h 409"/>
                <a:gd name="T24" fmla="*/ 2147483646 w 348"/>
                <a:gd name="T25" fmla="*/ 2147483646 h 409"/>
                <a:gd name="T26" fmla="*/ 2147483646 w 348"/>
                <a:gd name="T27" fmla="*/ 2147483646 h 409"/>
                <a:gd name="T28" fmla="*/ 2147483646 w 348"/>
                <a:gd name="T29" fmla="*/ 2147483646 h 409"/>
                <a:gd name="T30" fmla="*/ 2147483646 w 348"/>
                <a:gd name="T31" fmla="*/ 2147483646 h 409"/>
                <a:gd name="T32" fmla="*/ 2147483646 w 348"/>
                <a:gd name="T33" fmla="*/ 2147483646 h 409"/>
                <a:gd name="T34" fmla="*/ 2147483646 w 348"/>
                <a:gd name="T35" fmla="*/ 2147483646 h 409"/>
                <a:gd name="T36" fmla="*/ 2147483646 w 348"/>
                <a:gd name="T37" fmla="*/ 2147483646 h 409"/>
                <a:gd name="T38" fmla="*/ 2147483646 w 348"/>
                <a:gd name="T39" fmla="*/ 2147483646 h 409"/>
                <a:gd name="T40" fmla="*/ 2147483646 w 348"/>
                <a:gd name="T41" fmla="*/ 2147483646 h 409"/>
                <a:gd name="T42" fmla="*/ 2147483646 w 348"/>
                <a:gd name="T43" fmla="*/ 2147483646 h 409"/>
                <a:gd name="T44" fmla="*/ 2147483646 w 348"/>
                <a:gd name="T45" fmla="*/ 2147483646 h 409"/>
                <a:gd name="T46" fmla="*/ 2147483646 w 348"/>
                <a:gd name="T47" fmla="*/ 2147483646 h 409"/>
                <a:gd name="T48" fmla="*/ 2147483646 w 348"/>
                <a:gd name="T49" fmla="*/ 2147483646 h 409"/>
                <a:gd name="T50" fmla="*/ 2147483646 w 348"/>
                <a:gd name="T51" fmla="*/ 2147483646 h 409"/>
                <a:gd name="T52" fmla="*/ 2147483646 w 348"/>
                <a:gd name="T53" fmla="*/ 2147483646 h 409"/>
                <a:gd name="T54" fmla="*/ 2147483646 w 348"/>
                <a:gd name="T55" fmla="*/ 2147483646 h 409"/>
                <a:gd name="T56" fmla="*/ 2147483646 w 348"/>
                <a:gd name="T57" fmla="*/ 2147483646 h 409"/>
                <a:gd name="T58" fmla="*/ 2147483646 w 348"/>
                <a:gd name="T59" fmla="*/ 2147483646 h 409"/>
                <a:gd name="T60" fmla="*/ 0 w 348"/>
                <a:gd name="T61" fmla="*/ 2147483646 h 409"/>
                <a:gd name="T62" fmla="*/ 2147483646 w 348"/>
                <a:gd name="T63" fmla="*/ 2147483646 h 409"/>
                <a:gd name="T64" fmla="*/ 2147483646 w 348"/>
                <a:gd name="T65" fmla="*/ 2147483646 h 409"/>
                <a:gd name="T66" fmla="*/ 2147483646 w 348"/>
                <a:gd name="T67" fmla="*/ 2147483646 h 409"/>
                <a:gd name="T68" fmla="*/ 2147483646 w 348"/>
                <a:gd name="T69" fmla="*/ 2147483646 h 409"/>
                <a:gd name="T70" fmla="*/ 2147483646 w 348"/>
                <a:gd name="T71" fmla="*/ 0 h 4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409"/>
                <a:gd name="T110" fmla="*/ 348 w 348"/>
                <a:gd name="T111" fmla="*/ 409 h 4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409">
                  <a:moveTo>
                    <a:pt x="86" y="0"/>
                  </a:moveTo>
                  <a:lnTo>
                    <a:pt x="150" y="34"/>
                  </a:lnTo>
                  <a:lnTo>
                    <a:pt x="220" y="33"/>
                  </a:lnTo>
                  <a:lnTo>
                    <a:pt x="294" y="61"/>
                  </a:lnTo>
                  <a:lnTo>
                    <a:pt x="315" y="72"/>
                  </a:lnTo>
                  <a:lnTo>
                    <a:pt x="335" y="76"/>
                  </a:lnTo>
                  <a:lnTo>
                    <a:pt x="339" y="130"/>
                  </a:lnTo>
                  <a:lnTo>
                    <a:pt x="324" y="160"/>
                  </a:lnTo>
                  <a:lnTo>
                    <a:pt x="333" y="213"/>
                  </a:lnTo>
                  <a:lnTo>
                    <a:pt x="348" y="243"/>
                  </a:lnTo>
                  <a:lnTo>
                    <a:pt x="346" y="285"/>
                  </a:lnTo>
                  <a:lnTo>
                    <a:pt x="330" y="314"/>
                  </a:lnTo>
                  <a:lnTo>
                    <a:pt x="303" y="315"/>
                  </a:lnTo>
                  <a:lnTo>
                    <a:pt x="285" y="333"/>
                  </a:lnTo>
                  <a:lnTo>
                    <a:pt x="292" y="368"/>
                  </a:lnTo>
                  <a:lnTo>
                    <a:pt x="295" y="402"/>
                  </a:lnTo>
                  <a:lnTo>
                    <a:pt x="286" y="409"/>
                  </a:lnTo>
                  <a:lnTo>
                    <a:pt x="274" y="405"/>
                  </a:lnTo>
                  <a:lnTo>
                    <a:pt x="256" y="380"/>
                  </a:lnTo>
                  <a:lnTo>
                    <a:pt x="243" y="355"/>
                  </a:lnTo>
                  <a:lnTo>
                    <a:pt x="193" y="351"/>
                  </a:lnTo>
                  <a:lnTo>
                    <a:pt x="168" y="333"/>
                  </a:lnTo>
                  <a:lnTo>
                    <a:pt x="153" y="301"/>
                  </a:lnTo>
                  <a:lnTo>
                    <a:pt x="131" y="296"/>
                  </a:lnTo>
                  <a:lnTo>
                    <a:pt x="122" y="270"/>
                  </a:lnTo>
                  <a:lnTo>
                    <a:pt x="94" y="261"/>
                  </a:lnTo>
                  <a:lnTo>
                    <a:pt x="56" y="245"/>
                  </a:lnTo>
                  <a:lnTo>
                    <a:pt x="36" y="218"/>
                  </a:lnTo>
                  <a:lnTo>
                    <a:pt x="14" y="216"/>
                  </a:lnTo>
                  <a:lnTo>
                    <a:pt x="4" y="193"/>
                  </a:lnTo>
                  <a:lnTo>
                    <a:pt x="0" y="157"/>
                  </a:lnTo>
                  <a:lnTo>
                    <a:pt x="22" y="119"/>
                  </a:lnTo>
                  <a:lnTo>
                    <a:pt x="49" y="90"/>
                  </a:lnTo>
                  <a:lnTo>
                    <a:pt x="52" y="45"/>
                  </a:lnTo>
                  <a:lnTo>
                    <a:pt x="59" y="11"/>
                  </a:lnTo>
                  <a:lnTo>
                    <a:pt x="86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303213" y="2589213"/>
              <a:ext cx="552450" cy="649287"/>
            </a:xfrm>
            <a:custGeom>
              <a:avLst/>
              <a:gdLst>
                <a:gd name="T0" fmla="*/ 136525 w 348"/>
                <a:gd name="T1" fmla="*/ 0 h 409"/>
                <a:gd name="T2" fmla="*/ 238125 w 348"/>
                <a:gd name="T3" fmla="*/ 53975 h 409"/>
                <a:gd name="T4" fmla="*/ 349250 w 348"/>
                <a:gd name="T5" fmla="*/ 52387 h 409"/>
                <a:gd name="T6" fmla="*/ 466725 w 348"/>
                <a:gd name="T7" fmla="*/ 96837 h 409"/>
                <a:gd name="T8" fmla="*/ 500063 w 348"/>
                <a:gd name="T9" fmla="*/ 114300 h 409"/>
                <a:gd name="T10" fmla="*/ 531813 w 348"/>
                <a:gd name="T11" fmla="*/ 120650 h 409"/>
                <a:gd name="T12" fmla="*/ 538163 w 348"/>
                <a:gd name="T13" fmla="*/ 206375 h 409"/>
                <a:gd name="T14" fmla="*/ 514350 w 348"/>
                <a:gd name="T15" fmla="*/ 254000 h 409"/>
                <a:gd name="T16" fmla="*/ 528638 w 348"/>
                <a:gd name="T17" fmla="*/ 338137 h 409"/>
                <a:gd name="T18" fmla="*/ 552450 w 348"/>
                <a:gd name="T19" fmla="*/ 385762 h 409"/>
                <a:gd name="T20" fmla="*/ 549275 w 348"/>
                <a:gd name="T21" fmla="*/ 452437 h 409"/>
                <a:gd name="T22" fmla="*/ 523875 w 348"/>
                <a:gd name="T23" fmla="*/ 498475 h 409"/>
                <a:gd name="T24" fmla="*/ 481013 w 348"/>
                <a:gd name="T25" fmla="*/ 500062 h 409"/>
                <a:gd name="T26" fmla="*/ 452438 w 348"/>
                <a:gd name="T27" fmla="*/ 528637 h 409"/>
                <a:gd name="T28" fmla="*/ 463550 w 348"/>
                <a:gd name="T29" fmla="*/ 584200 h 409"/>
                <a:gd name="T30" fmla="*/ 468313 w 348"/>
                <a:gd name="T31" fmla="*/ 638175 h 409"/>
                <a:gd name="T32" fmla="*/ 454025 w 348"/>
                <a:gd name="T33" fmla="*/ 649287 h 409"/>
                <a:gd name="T34" fmla="*/ 434975 w 348"/>
                <a:gd name="T35" fmla="*/ 642937 h 409"/>
                <a:gd name="T36" fmla="*/ 406400 w 348"/>
                <a:gd name="T37" fmla="*/ 603250 h 409"/>
                <a:gd name="T38" fmla="*/ 385763 w 348"/>
                <a:gd name="T39" fmla="*/ 563562 h 409"/>
                <a:gd name="T40" fmla="*/ 306388 w 348"/>
                <a:gd name="T41" fmla="*/ 557212 h 409"/>
                <a:gd name="T42" fmla="*/ 266700 w 348"/>
                <a:gd name="T43" fmla="*/ 528637 h 409"/>
                <a:gd name="T44" fmla="*/ 242888 w 348"/>
                <a:gd name="T45" fmla="*/ 477837 h 409"/>
                <a:gd name="T46" fmla="*/ 207963 w 348"/>
                <a:gd name="T47" fmla="*/ 469900 h 409"/>
                <a:gd name="T48" fmla="*/ 193675 w 348"/>
                <a:gd name="T49" fmla="*/ 428625 h 409"/>
                <a:gd name="T50" fmla="*/ 149225 w 348"/>
                <a:gd name="T51" fmla="*/ 414337 h 409"/>
                <a:gd name="T52" fmla="*/ 88900 w 348"/>
                <a:gd name="T53" fmla="*/ 388937 h 409"/>
                <a:gd name="T54" fmla="*/ 57150 w 348"/>
                <a:gd name="T55" fmla="*/ 346075 h 409"/>
                <a:gd name="T56" fmla="*/ 22225 w 348"/>
                <a:gd name="T57" fmla="*/ 342900 h 409"/>
                <a:gd name="T58" fmla="*/ 6350 w 348"/>
                <a:gd name="T59" fmla="*/ 306387 h 409"/>
                <a:gd name="T60" fmla="*/ 0 w 348"/>
                <a:gd name="T61" fmla="*/ 249237 h 409"/>
                <a:gd name="T62" fmla="*/ 34925 w 348"/>
                <a:gd name="T63" fmla="*/ 188912 h 409"/>
                <a:gd name="T64" fmla="*/ 77788 w 348"/>
                <a:gd name="T65" fmla="*/ 142875 h 409"/>
                <a:gd name="T66" fmla="*/ 82550 w 348"/>
                <a:gd name="T67" fmla="*/ 71437 h 409"/>
                <a:gd name="T68" fmla="*/ 93663 w 348"/>
                <a:gd name="T69" fmla="*/ 17462 h 409"/>
                <a:gd name="T70" fmla="*/ 136525 w 348"/>
                <a:gd name="T71" fmla="*/ 0 h 4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409"/>
                <a:gd name="T110" fmla="*/ 348 w 348"/>
                <a:gd name="T111" fmla="*/ 409 h 4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409">
                  <a:moveTo>
                    <a:pt x="86" y="0"/>
                  </a:moveTo>
                  <a:lnTo>
                    <a:pt x="150" y="34"/>
                  </a:lnTo>
                  <a:lnTo>
                    <a:pt x="220" y="33"/>
                  </a:lnTo>
                  <a:lnTo>
                    <a:pt x="294" y="61"/>
                  </a:lnTo>
                  <a:lnTo>
                    <a:pt x="315" y="72"/>
                  </a:lnTo>
                  <a:lnTo>
                    <a:pt x="335" y="76"/>
                  </a:lnTo>
                  <a:lnTo>
                    <a:pt x="339" y="130"/>
                  </a:lnTo>
                  <a:lnTo>
                    <a:pt x="324" y="160"/>
                  </a:lnTo>
                  <a:lnTo>
                    <a:pt x="333" y="213"/>
                  </a:lnTo>
                  <a:lnTo>
                    <a:pt x="348" y="243"/>
                  </a:lnTo>
                  <a:lnTo>
                    <a:pt x="346" y="285"/>
                  </a:lnTo>
                  <a:lnTo>
                    <a:pt x="330" y="314"/>
                  </a:lnTo>
                  <a:lnTo>
                    <a:pt x="303" y="315"/>
                  </a:lnTo>
                  <a:lnTo>
                    <a:pt x="285" y="333"/>
                  </a:lnTo>
                  <a:lnTo>
                    <a:pt x="292" y="368"/>
                  </a:lnTo>
                  <a:lnTo>
                    <a:pt x="295" y="402"/>
                  </a:lnTo>
                  <a:lnTo>
                    <a:pt x="286" y="409"/>
                  </a:lnTo>
                  <a:lnTo>
                    <a:pt x="274" y="405"/>
                  </a:lnTo>
                  <a:lnTo>
                    <a:pt x="256" y="380"/>
                  </a:lnTo>
                  <a:lnTo>
                    <a:pt x="243" y="355"/>
                  </a:lnTo>
                  <a:lnTo>
                    <a:pt x="193" y="351"/>
                  </a:lnTo>
                  <a:lnTo>
                    <a:pt x="168" y="333"/>
                  </a:lnTo>
                  <a:lnTo>
                    <a:pt x="153" y="301"/>
                  </a:lnTo>
                  <a:lnTo>
                    <a:pt x="131" y="296"/>
                  </a:lnTo>
                  <a:lnTo>
                    <a:pt x="122" y="270"/>
                  </a:lnTo>
                  <a:lnTo>
                    <a:pt x="94" y="261"/>
                  </a:lnTo>
                  <a:lnTo>
                    <a:pt x="56" y="245"/>
                  </a:lnTo>
                  <a:lnTo>
                    <a:pt x="36" y="218"/>
                  </a:lnTo>
                  <a:lnTo>
                    <a:pt x="14" y="216"/>
                  </a:lnTo>
                  <a:lnTo>
                    <a:pt x="4" y="193"/>
                  </a:lnTo>
                  <a:lnTo>
                    <a:pt x="0" y="157"/>
                  </a:lnTo>
                  <a:lnTo>
                    <a:pt x="22" y="119"/>
                  </a:lnTo>
                  <a:lnTo>
                    <a:pt x="49" y="90"/>
                  </a:lnTo>
                  <a:lnTo>
                    <a:pt x="52" y="45"/>
                  </a:lnTo>
                  <a:lnTo>
                    <a:pt x="59" y="11"/>
                  </a:lnTo>
                  <a:lnTo>
                    <a:pt x="86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442913" y="2257425"/>
              <a:ext cx="666750" cy="452438"/>
            </a:xfrm>
            <a:custGeom>
              <a:avLst/>
              <a:gdLst>
                <a:gd name="T0" fmla="*/ 103188 w 420"/>
                <a:gd name="T1" fmla="*/ 117475 h 285"/>
                <a:gd name="T2" fmla="*/ 98425 w 420"/>
                <a:gd name="T3" fmla="*/ 203200 h 285"/>
                <a:gd name="T4" fmla="*/ 53975 w 420"/>
                <a:gd name="T5" fmla="*/ 241300 h 285"/>
                <a:gd name="T6" fmla="*/ 63500 w 420"/>
                <a:gd name="T7" fmla="*/ 295275 h 285"/>
                <a:gd name="T8" fmla="*/ 0 w 420"/>
                <a:gd name="T9" fmla="*/ 331788 h 285"/>
                <a:gd name="T10" fmla="*/ 98425 w 420"/>
                <a:gd name="T11" fmla="*/ 385763 h 285"/>
                <a:gd name="T12" fmla="*/ 209550 w 420"/>
                <a:gd name="T13" fmla="*/ 384175 h 285"/>
                <a:gd name="T14" fmla="*/ 327025 w 420"/>
                <a:gd name="T15" fmla="*/ 428625 h 285"/>
                <a:gd name="T16" fmla="*/ 360363 w 420"/>
                <a:gd name="T17" fmla="*/ 446088 h 285"/>
                <a:gd name="T18" fmla="*/ 395288 w 420"/>
                <a:gd name="T19" fmla="*/ 452438 h 285"/>
                <a:gd name="T20" fmla="*/ 420688 w 420"/>
                <a:gd name="T21" fmla="*/ 357188 h 285"/>
                <a:gd name="T22" fmla="*/ 466725 w 420"/>
                <a:gd name="T23" fmla="*/ 285750 h 285"/>
                <a:gd name="T24" fmla="*/ 523875 w 420"/>
                <a:gd name="T25" fmla="*/ 260350 h 285"/>
                <a:gd name="T26" fmla="*/ 563563 w 420"/>
                <a:gd name="T27" fmla="*/ 234950 h 285"/>
                <a:gd name="T28" fmla="*/ 627063 w 420"/>
                <a:gd name="T29" fmla="*/ 160338 h 285"/>
                <a:gd name="T30" fmla="*/ 666750 w 420"/>
                <a:gd name="T31" fmla="*/ 66675 h 285"/>
                <a:gd name="T32" fmla="*/ 615950 w 420"/>
                <a:gd name="T33" fmla="*/ 14288 h 285"/>
                <a:gd name="T34" fmla="*/ 588963 w 420"/>
                <a:gd name="T35" fmla="*/ 0 h 285"/>
                <a:gd name="T36" fmla="*/ 563563 w 420"/>
                <a:gd name="T37" fmla="*/ 0 h 285"/>
                <a:gd name="T38" fmla="*/ 549275 w 420"/>
                <a:gd name="T39" fmla="*/ 25400 h 285"/>
                <a:gd name="T40" fmla="*/ 395288 w 420"/>
                <a:gd name="T41" fmla="*/ 14288 h 285"/>
                <a:gd name="T42" fmla="*/ 214313 w 420"/>
                <a:gd name="T43" fmla="*/ 103188 h 285"/>
                <a:gd name="T44" fmla="*/ 103188 w 420"/>
                <a:gd name="T45" fmla="*/ 117475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0"/>
                <a:gd name="T70" fmla="*/ 0 h 285"/>
                <a:gd name="T71" fmla="*/ 420 w 420"/>
                <a:gd name="T72" fmla="*/ 285 h 2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0" h="285">
                  <a:moveTo>
                    <a:pt x="65" y="74"/>
                  </a:moveTo>
                  <a:lnTo>
                    <a:pt x="62" y="128"/>
                  </a:lnTo>
                  <a:lnTo>
                    <a:pt x="34" y="152"/>
                  </a:lnTo>
                  <a:lnTo>
                    <a:pt x="40" y="186"/>
                  </a:lnTo>
                  <a:lnTo>
                    <a:pt x="0" y="209"/>
                  </a:lnTo>
                  <a:lnTo>
                    <a:pt x="62" y="243"/>
                  </a:lnTo>
                  <a:lnTo>
                    <a:pt x="132" y="242"/>
                  </a:lnTo>
                  <a:lnTo>
                    <a:pt x="206" y="270"/>
                  </a:lnTo>
                  <a:lnTo>
                    <a:pt x="227" y="281"/>
                  </a:lnTo>
                  <a:lnTo>
                    <a:pt x="249" y="285"/>
                  </a:lnTo>
                  <a:lnTo>
                    <a:pt x="265" y="225"/>
                  </a:lnTo>
                  <a:lnTo>
                    <a:pt x="294" y="180"/>
                  </a:lnTo>
                  <a:lnTo>
                    <a:pt x="330" y="164"/>
                  </a:lnTo>
                  <a:lnTo>
                    <a:pt x="355" y="148"/>
                  </a:lnTo>
                  <a:lnTo>
                    <a:pt x="395" y="101"/>
                  </a:lnTo>
                  <a:lnTo>
                    <a:pt x="420" y="42"/>
                  </a:lnTo>
                  <a:lnTo>
                    <a:pt x="388" y="9"/>
                  </a:lnTo>
                  <a:lnTo>
                    <a:pt x="371" y="0"/>
                  </a:lnTo>
                  <a:lnTo>
                    <a:pt x="355" y="0"/>
                  </a:lnTo>
                  <a:lnTo>
                    <a:pt x="346" y="16"/>
                  </a:lnTo>
                  <a:lnTo>
                    <a:pt x="249" y="9"/>
                  </a:lnTo>
                  <a:lnTo>
                    <a:pt x="135" y="65"/>
                  </a:lnTo>
                  <a:lnTo>
                    <a:pt x="65" y="7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514"/>
            <p:cNvSpPr>
              <a:spLocks/>
            </p:cNvSpPr>
            <p:nvPr/>
          </p:nvSpPr>
          <p:spPr bwMode="auto">
            <a:xfrm>
              <a:off x="817563" y="2614613"/>
              <a:ext cx="744537" cy="812800"/>
            </a:xfrm>
            <a:custGeom>
              <a:avLst/>
              <a:gdLst>
                <a:gd name="T0" fmla="*/ 2147483646 w 469"/>
                <a:gd name="T1" fmla="*/ 0 h 512"/>
                <a:gd name="T2" fmla="*/ 2147483646 w 469"/>
                <a:gd name="T3" fmla="*/ 2147483646 h 512"/>
                <a:gd name="T4" fmla="*/ 2147483646 w 469"/>
                <a:gd name="T5" fmla="*/ 2147483646 h 512"/>
                <a:gd name="T6" fmla="*/ 0 w 469"/>
                <a:gd name="T7" fmla="*/ 2147483646 h 512"/>
                <a:gd name="T8" fmla="*/ 2147483646 w 469"/>
                <a:gd name="T9" fmla="*/ 2147483646 h 512"/>
                <a:gd name="T10" fmla="*/ 2147483646 w 469"/>
                <a:gd name="T11" fmla="*/ 2147483646 h 512"/>
                <a:gd name="T12" fmla="*/ 2147483646 w 469"/>
                <a:gd name="T13" fmla="*/ 2147483646 h 512"/>
                <a:gd name="T14" fmla="*/ 2147483646 w 469"/>
                <a:gd name="T15" fmla="*/ 2147483646 h 512"/>
                <a:gd name="T16" fmla="*/ 2147483646 w 469"/>
                <a:gd name="T17" fmla="*/ 2147483646 h 512"/>
                <a:gd name="T18" fmla="*/ 2147483646 w 469"/>
                <a:gd name="T19" fmla="*/ 2147483646 h 512"/>
                <a:gd name="T20" fmla="*/ 2147483646 w 469"/>
                <a:gd name="T21" fmla="*/ 2147483646 h 512"/>
                <a:gd name="T22" fmla="*/ 2147483646 w 469"/>
                <a:gd name="T23" fmla="*/ 2147483646 h 512"/>
                <a:gd name="T24" fmla="*/ 2147483646 w 469"/>
                <a:gd name="T25" fmla="*/ 2147483646 h 512"/>
                <a:gd name="T26" fmla="*/ 2147483646 w 469"/>
                <a:gd name="T27" fmla="*/ 2147483646 h 512"/>
                <a:gd name="T28" fmla="*/ 2147483646 w 469"/>
                <a:gd name="T29" fmla="*/ 2147483646 h 512"/>
                <a:gd name="T30" fmla="*/ 2147483646 w 469"/>
                <a:gd name="T31" fmla="*/ 2147483646 h 512"/>
                <a:gd name="T32" fmla="*/ 2147483646 w 469"/>
                <a:gd name="T33" fmla="*/ 2147483646 h 512"/>
                <a:gd name="T34" fmla="*/ 2147483646 w 469"/>
                <a:gd name="T35" fmla="*/ 2147483646 h 512"/>
                <a:gd name="T36" fmla="*/ 2147483646 w 469"/>
                <a:gd name="T37" fmla="*/ 2147483646 h 512"/>
                <a:gd name="T38" fmla="*/ 2147483646 w 469"/>
                <a:gd name="T39" fmla="*/ 2147483646 h 512"/>
                <a:gd name="T40" fmla="*/ 2147483646 w 469"/>
                <a:gd name="T41" fmla="*/ 2147483646 h 512"/>
                <a:gd name="T42" fmla="*/ 2147483646 w 469"/>
                <a:gd name="T43" fmla="*/ 2147483646 h 512"/>
                <a:gd name="T44" fmla="*/ 2147483646 w 469"/>
                <a:gd name="T45" fmla="*/ 2147483646 h 512"/>
                <a:gd name="T46" fmla="*/ 2147483646 w 469"/>
                <a:gd name="T47" fmla="*/ 2147483646 h 512"/>
                <a:gd name="T48" fmla="*/ 2147483646 w 469"/>
                <a:gd name="T49" fmla="*/ 2147483646 h 512"/>
                <a:gd name="T50" fmla="*/ 2147483646 w 469"/>
                <a:gd name="T51" fmla="*/ 2147483646 h 512"/>
                <a:gd name="T52" fmla="*/ 2147483646 w 469"/>
                <a:gd name="T53" fmla="*/ 2147483646 h 512"/>
                <a:gd name="T54" fmla="*/ 2147483646 w 469"/>
                <a:gd name="T55" fmla="*/ 2147483646 h 512"/>
                <a:gd name="T56" fmla="*/ 2147483646 w 469"/>
                <a:gd name="T57" fmla="*/ 2147483646 h 512"/>
                <a:gd name="T58" fmla="*/ 2147483646 w 469"/>
                <a:gd name="T59" fmla="*/ 2147483646 h 512"/>
                <a:gd name="T60" fmla="*/ 2147483646 w 469"/>
                <a:gd name="T61" fmla="*/ 2147483646 h 512"/>
                <a:gd name="T62" fmla="*/ 2147483646 w 469"/>
                <a:gd name="T63" fmla="*/ 2147483646 h 512"/>
                <a:gd name="T64" fmla="*/ 2147483646 w 469"/>
                <a:gd name="T65" fmla="*/ 2147483646 h 512"/>
                <a:gd name="T66" fmla="*/ 2147483646 w 469"/>
                <a:gd name="T67" fmla="*/ 2147483646 h 512"/>
                <a:gd name="T68" fmla="*/ 2147483646 w 469"/>
                <a:gd name="T69" fmla="*/ 2147483646 h 512"/>
                <a:gd name="T70" fmla="*/ 2147483646 w 469"/>
                <a:gd name="T71" fmla="*/ 2147483646 h 512"/>
                <a:gd name="T72" fmla="*/ 2147483646 w 469"/>
                <a:gd name="T73" fmla="*/ 2147483646 h 512"/>
                <a:gd name="T74" fmla="*/ 2147483646 w 469"/>
                <a:gd name="T75" fmla="*/ 2147483646 h 512"/>
                <a:gd name="T76" fmla="*/ 2147483646 w 469"/>
                <a:gd name="T77" fmla="*/ 2147483646 h 512"/>
                <a:gd name="T78" fmla="*/ 2147483646 w 469"/>
                <a:gd name="T79" fmla="*/ 0 h 5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9"/>
                <a:gd name="T121" fmla="*/ 0 h 512"/>
                <a:gd name="T122" fmla="*/ 469 w 469"/>
                <a:gd name="T123" fmla="*/ 512 h 5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9" h="512">
                  <a:moveTo>
                    <a:pt x="29" y="0"/>
                  </a:moveTo>
                  <a:lnTo>
                    <a:pt x="13" y="60"/>
                  </a:lnTo>
                  <a:lnTo>
                    <a:pt x="15" y="114"/>
                  </a:lnTo>
                  <a:lnTo>
                    <a:pt x="0" y="144"/>
                  </a:lnTo>
                  <a:lnTo>
                    <a:pt x="9" y="197"/>
                  </a:lnTo>
                  <a:lnTo>
                    <a:pt x="24" y="227"/>
                  </a:lnTo>
                  <a:lnTo>
                    <a:pt x="22" y="269"/>
                  </a:lnTo>
                  <a:lnTo>
                    <a:pt x="6" y="299"/>
                  </a:lnTo>
                  <a:lnTo>
                    <a:pt x="9" y="319"/>
                  </a:lnTo>
                  <a:lnTo>
                    <a:pt x="29" y="332"/>
                  </a:lnTo>
                  <a:lnTo>
                    <a:pt x="53" y="334"/>
                  </a:lnTo>
                  <a:lnTo>
                    <a:pt x="63" y="344"/>
                  </a:lnTo>
                  <a:lnTo>
                    <a:pt x="72" y="379"/>
                  </a:lnTo>
                  <a:lnTo>
                    <a:pt x="108" y="389"/>
                  </a:lnTo>
                  <a:lnTo>
                    <a:pt x="137" y="404"/>
                  </a:lnTo>
                  <a:lnTo>
                    <a:pt x="146" y="422"/>
                  </a:lnTo>
                  <a:lnTo>
                    <a:pt x="171" y="436"/>
                  </a:lnTo>
                  <a:lnTo>
                    <a:pt x="191" y="425"/>
                  </a:lnTo>
                  <a:lnTo>
                    <a:pt x="206" y="434"/>
                  </a:lnTo>
                  <a:lnTo>
                    <a:pt x="209" y="456"/>
                  </a:lnTo>
                  <a:lnTo>
                    <a:pt x="265" y="471"/>
                  </a:lnTo>
                  <a:lnTo>
                    <a:pt x="294" y="498"/>
                  </a:lnTo>
                  <a:lnTo>
                    <a:pt x="337" y="512"/>
                  </a:lnTo>
                  <a:lnTo>
                    <a:pt x="355" y="463"/>
                  </a:lnTo>
                  <a:lnTo>
                    <a:pt x="415" y="395"/>
                  </a:lnTo>
                  <a:lnTo>
                    <a:pt x="469" y="323"/>
                  </a:lnTo>
                  <a:lnTo>
                    <a:pt x="451" y="245"/>
                  </a:lnTo>
                  <a:lnTo>
                    <a:pt x="443" y="211"/>
                  </a:lnTo>
                  <a:lnTo>
                    <a:pt x="427" y="186"/>
                  </a:lnTo>
                  <a:lnTo>
                    <a:pt x="409" y="199"/>
                  </a:lnTo>
                  <a:lnTo>
                    <a:pt x="388" y="173"/>
                  </a:lnTo>
                  <a:lnTo>
                    <a:pt x="355" y="177"/>
                  </a:lnTo>
                  <a:lnTo>
                    <a:pt x="328" y="152"/>
                  </a:lnTo>
                  <a:lnTo>
                    <a:pt x="299" y="123"/>
                  </a:lnTo>
                  <a:lnTo>
                    <a:pt x="200" y="112"/>
                  </a:lnTo>
                  <a:lnTo>
                    <a:pt x="144" y="69"/>
                  </a:lnTo>
                  <a:lnTo>
                    <a:pt x="83" y="49"/>
                  </a:lnTo>
                  <a:lnTo>
                    <a:pt x="69" y="26"/>
                  </a:lnTo>
                  <a:lnTo>
                    <a:pt x="47" y="17"/>
                  </a:lnTo>
                  <a:lnTo>
                    <a:pt x="2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15"/>
            <p:cNvSpPr>
              <a:spLocks/>
            </p:cNvSpPr>
            <p:nvPr/>
          </p:nvSpPr>
          <p:spPr bwMode="auto">
            <a:xfrm>
              <a:off x="817563" y="2614613"/>
              <a:ext cx="744537" cy="812800"/>
            </a:xfrm>
            <a:custGeom>
              <a:avLst/>
              <a:gdLst>
                <a:gd name="T0" fmla="*/ 46037 w 469"/>
                <a:gd name="T1" fmla="*/ 0 h 512"/>
                <a:gd name="T2" fmla="*/ 20637 w 469"/>
                <a:gd name="T3" fmla="*/ 95250 h 512"/>
                <a:gd name="T4" fmla="*/ 23812 w 469"/>
                <a:gd name="T5" fmla="*/ 180975 h 512"/>
                <a:gd name="T6" fmla="*/ 0 w 469"/>
                <a:gd name="T7" fmla="*/ 228600 h 512"/>
                <a:gd name="T8" fmla="*/ 14287 w 469"/>
                <a:gd name="T9" fmla="*/ 312738 h 512"/>
                <a:gd name="T10" fmla="*/ 38100 w 469"/>
                <a:gd name="T11" fmla="*/ 360363 h 512"/>
                <a:gd name="T12" fmla="*/ 34925 w 469"/>
                <a:gd name="T13" fmla="*/ 427038 h 512"/>
                <a:gd name="T14" fmla="*/ 9525 w 469"/>
                <a:gd name="T15" fmla="*/ 474663 h 512"/>
                <a:gd name="T16" fmla="*/ 14287 w 469"/>
                <a:gd name="T17" fmla="*/ 506413 h 512"/>
                <a:gd name="T18" fmla="*/ 46037 w 469"/>
                <a:gd name="T19" fmla="*/ 527050 h 512"/>
                <a:gd name="T20" fmla="*/ 84137 w 469"/>
                <a:gd name="T21" fmla="*/ 530225 h 512"/>
                <a:gd name="T22" fmla="*/ 100012 w 469"/>
                <a:gd name="T23" fmla="*/ 546100 h 512"/>
                <a:gd name="T24" fmla="*/ 114300 w 469"/>
                <a:gd name="T25" fmla="*/ 601663 h 512"/>
                <a:gd name="T26" fmla="*/ 171450 w 469"/>
                <a:gd name="T27" fmla="*/ 617538 h 512"/>
                <a:gd name="T28" fmla="*/ 217487 w 469"/>
                <a:gd name="T29" fmla="*/ 641350 h 512"/>
                <a:gd name="T30" fmla="*/ 231775 w 469"/>
                <a:gd name="T31" fmla="*/ 669925 h 512"/>
                <a:gd name="T32" fmla="*/ 271462 w 469"/>
                <a:gd name="T33" fmla="*/ 692150 h 512"/>
                <a:gd name="T34" fmla="*/ 303212 w 469"/>
                <a:gd name="T35" fmla="*/ 674688 h 512"/>
                <a:gd name="T36" fmla="*/ 327025 w 469"/>
                <a:gd name="T37" fmla="*/ 688975 h 512"/>
                <a:gd name="T38" fmla="*/ 331787 w 469"/>
                <a:gd name="T39" fmla="*/ 723900 h 512"/>
                <a:gd name="T40" fmla="*/ 420687 w 469"/>
                <a:gd name="T41" fmla="*/ 747713 h 512"/>
                <a:gd name="T42" fmla="*/ 466725 w 469"/>
                <a:gd name="T43" fmla="*/ 790575 h 512"/>
                <a:gd name="T44" fmla="*/ 534987 w 469"/>
                <a:gd name="T45" fmla="*/ 812800 h 512"/>
                <a:gd name="T46" fmla="*/ 563562 w 469"/>
                <a:gd name="T47" fmla="*/ 735013 h 512"/>
                <a:gd name="T48" fmla="*/ 658812 w 469"/>
                <a:gd name="T49" fmla="*/ 627063 h 512"/>
                <a:gd name="T50" fmla="*/ 744537 w 469"/>
                <a:gd name="T51" fmla="*/ 512763 h 512"/>
                <a:gd name="T52" fmla="*/ 715962 w 469"/>
                <a:gd name="T53" fmla="*/ 388938 h 512"/>
                <a:gd name="T54" fmla="*/ 703262 w 469"/>
                <a:gd name="T55" fmla="*/ 334963 h 512"/>
                <a:gd name="T56" fmla="*/ 677862 w 469"/>
                <a:gd name="T57" fmla="*/ 295275 h 512"/>
                <a:gd name="T58" fmla="*/ 649287 w 469"/>
                <a:gd name="T59" fmla="*/ 315913 h 512"/>
                <a:gd name="T60" fmla="*/ 615950 w 469"/>
                <a:gd name="T61" fmla="*/ 274638 h 512"/>
                <a:gd name="T62" fmla="*/ 563562 w 469"/>
                <a:gd name="T63" fmla="*/ 280988 h 512"/>
                <a:gd name="T64" fmla="*/ 520700 w 469"/>
                <a:gd name="T65" fmla="*/ 241300 h 512"/>
                <a:gd name="T66" fmla="*/ 474662 w 469"/>
                <a:gd name="T67" fmla="*/ 195263 h 512"/>
                <a:gd name="T68" fmla="*/ 317500 w 469"/>
                <a:gd name="T69" fmla="*/ 177800 h 512"/>
                <a:gd name="T70" fmla="*/ 228600 w 469"/>
                <a:gd name="T71" fmla="*/ 109538 h 512"/>
                <a:gd name="T72" fmla="*/ 131762 w 469"/>
                <a:gd name="T73" fmla="*/ 77788 h 512"/>
                <a:gd name="T74" fmla="*/ 109537 w 469"/>
                <a:gd name="T75" fmla="*/ 41275 h 512"/>
                <a:gd name="T76" fmla="*/ 74612 w 469"/>
                <a:gd name="T77" fmla="*/ 26988 h 512"/>
                <a:gd name="T78" fmla="*/ 46037 w 469"/>
                <a:gd name="T79" fmla="*/ 0 h 5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9"/>
                <a:gd name="T121" fmla="*/ 0 h 512"/>
                <a:gd name="T122" fmla="*/ 469 w 469"/>
                <a:gd name="T123" fmla="*/ 512 h 5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9" h="512">
                  <a:moveTo>
                    <a:pt x="29" y="0"/>
                  </a:moveTo>
                  <a:lnTo>
                    <a:pt x="13" y="60"/>
                  </a:lnTo>
                  <a:lnTo>
                    <a:pt x="15" y="114"/>
                  </a:lnTo>
                  <a:lnTo>
                    <a:pt x="0" y="144"/>
                  </a:lnTo>
                  <a:lnTo>
                    <a:pt x="9" y="197"/>
                  </a:lnTo>
                  <a:lnTo>
                    <a:pt x="24" y="227"/>
                  </a:lnTo>
                  <a:lnTo>
                    <a:pt x="22" y="269"/>
                  </a:lnTo>
                  <a:lnTo>
                    <a:pt x="6" y="299"/>
                  </a:lnTo>
                  <a:lnTo>
                    <a:pt x="9" y="319"/>
                  </a:lnTo>
                  <a:lnTo>
                    <a:pt x="29" y="332"/>
                  </a:lnTo>
                  <a:lnTo>
                    <a:pt x="53" y="334"/>
                  </a:lnTo>
                  <a:lnTo>
                    <a:pt x="63" y="344"/>
                  </a:lnTo>
                  <a:lnTo>
                    <a:pt x="72" y="379"/>
                  </a:lnTo>
                  <a:lnTo>
                    <a:pt x="108" y="389"/>
                  </a:lnTo>
                  <a:lnTo>
                    <a:pt x="137" y="404"/>
                  </a:lnTo>
                  <a:lnTo>
                    <a:pt x="146" y="422"/>
                  </a:lnTo>
                  <a:lnTo>
                    <a:pt x="171" y="436"/>
                  </a:lnTo>
                  <a:lnTo>
                    <a:pt x="191" y="425"/>
                  </a:lnTo>
                  <a:lnTo>
                    <a:pt x="206" y="434"/>
                  </a:lnTo>
                  <a:lnTo>
                    <a:pt x="209" y="456"/>
                  </a:lnTo>
                  <a:lnTo>
                    <a:pt x="265" y="471"/>
                  </a:lnTo>
                  <a:lnTo>
                    <a:pt x="294" y="498"/>
                  </a:lnTo>
                  <a:lnTo>
                    <a:pt x="337" y="512"/>
                  </a:lnTo>
                  <a:lnTo>
                    <a:pt x="355" y="463"/>
                  </a:lnTo>
                  <a:lnTo>
                    <a:pt x="415" y="395"/>
                  </a:lnTo>
                  <a:lnTo>
                    <a:pt x="469" y="323"/>
                  </a:lnTo>
                  <a:lnTo>
                    <a:pt x="451" y="245"/>
                  </a:lnTo>
                  <a:lnTo>
                    <a:pt x="443" y="211"/>
                  </a:lnTo>
                  <a:lnTo>
                    <a:pt x="427" y="186"/>
                  </a:lnTo>
                  <a:lnTo>
                    <a:pt x="409" y="199"/>
                  </a:lnTo>
                  <a:lnTo>
                    <a:pt x="388" y="173"/>
                  </a:lnTo>
                  <a:lnTo>
                    <a:pt x="355" y="177"/>
                  </a:lnTo>
                  <a:lnTo>
                    <a:pt x="328" y="152"/>
                  </a:lnTo>
                  <a:lnTo>
                    <a:pt x="299" y="123"/>
                  </a:lnTo>
                  <a:lnTo>
                    <a:pt x="200" y="112"/>
                  </a:lnTo>
                  <a:lnTo>
                    <a:pt x="144" y="69"/>
                  </a:lnTo>
                  <a:lnTo>
                    <a:pt x="83" y="49"/>
                  </a:lnTo>
                  <a:lnTo>
                    <a:pt x="69" y="26"/>
                  </a:lnTo>
                  <a:lnTo>
                    <a:pt x="47" y="17"/>
                  </a:lnTo>
                  <a:lnTo>
                    <a:pt x="29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516"/>
            <p:cNvSpPr>
              <a:spLocks/>
            </p:cNvSpPr>
            <p:nvPr/>
          </p:nvSpPr>
          <p:spPr bwMode="auto">
            <a:xfrm>
              <a:off x="1352550" y="3124200"/>
              <a:ext cx="677863" cy="685800"/>
            </a:xfrm>
            <a:custGeom>
              <a:avLst/>
              <a:gdLst>
                <a:gd name="T0" fmla="*/ 0 w 427"/>
                <a:gd name="T1" fmla="*/ 2147483646 h 432"/>
                <a:gd name="T2" fmla="*/ 2147483646 w 427"/>
                <a:gd name="T3" fmla="*/ 2147483646 h 432"/>
                <a:gd name="T4" fmla="*/ 2147483646 w 427"/>
                <a:gd name="T5" fmla="*/ 2147483646 h 432"/>
                <a:gd name="T6" fmla="*/ 2147483646 w 427"/>
                <a:gd name="T7" fmla="*/ 0 h 432"/>
                <a:gd name="T8" fmla="*/ 2147483646 w 427"/>
                <a:gd name="T9" fmla="*/ 2147483646 h 432"/>
                <a:gd name="T10" fmla="*/ 2147483646 w 427"/>
                <a:gd name="T11" fmla="*/ 2147483646 h 432"/>
                <a:gd name="T12" fmla="*/ 2147483646 w 427"/>
                <a:gd name="T13" fmla="*/ 2147483646 h 432"/>
                <a:gd name="T14" fmla="*/ 2147483646 w 427"/>
                <a:gd name="T15" fmla="*/ 2147483646 h 432"/>
                <a:gd name="T16" fmla="*/ 2147483646 w 427"/>
                <a:gd name="T17" fmla="*/ 2147483646 h 432"/>
                <a:gd name="T18" fmla="*/ 2147483646 w 427"/>
                <a:gd name="T19" fmla="*/ 2147483646 h 432"/>
                <a:gd name="T20" fmla="*/ 2147483646 w 427"/>
                <a:gd name="T21" fmla="*/ 2147483646 h 432"/>
                <a:gd name="T22" fmla="*/ 2147483646 w 427"/>
                <a:gd name="T23" fmla="*/ 2147483646 h 432"/>
                <a:gd name="T24" fmla="*/ 2147483646 w 427"/>
                <a:gd name="T25" fmla="*/ 2147483646 h 432"/>
                <a:gd name="T26" fmla="*/ 2147483646 w 427"/>
                <a:gd name="T27" fmla="*/ 2147483646 h 432"/>
                <a:gd name="T28" fmla="*/ 2147483646 w 427"/>
                <a:gd name="T29" fmla="*/ 2147483646 h 432"/>
                <a:gd name="T30" fmla="*/ 2147483646 w 427"/>
                <a:gd name="T31" fmla="*/ 2147483646 h 432"/>
                <a:gd name="T32" fmla="*/ 2147483646 w 427"/>
                <a:gd name="T33" fmla="*/ 2147483646 h 432"/>
                <a:gd name="T34" fmla="*/ 2147483646 w 427"/>
                <a:gd name="T35" fmla="*/ 2147483646 h 432"/>
                <a:gd name="T36" fmla="*/ 2147483646 w 427"/>
                <a:gd name="T37" fmla="*/ 2147483646 h 432"/>
                <a:gd name="T38" fmla="*/ 2147483646 w 427"/>
                <a:gd name="T39" fmla="*/ 2147483646 h 432"/>
                <a:gd name="T40" fmla="*/ 2147483646 w 427"/>
                <a:gd name="T41" fmla="*/ 2147483646 h 432"/>
                <a:gd name="T42" fmla="*/ 2147483646 w 427"/>
                <a:gd name="T43" fmla="*/ 2147483646 h 432"/>
                <a:gd name="T44" fmla="*/ 2147483646 w 427"/>
                <a:gd name="T45" fmla="*/ 2147483646 h 432"/>
                <a:gd name="T46" fmla="*/ 2147483646 w 427"/>
                <a:gd name="T47" fmla="*/ 2147483646 h 432"/>
                <a:gd name="T48" fmla="*/ 2147483646 w 427"/>
                <a:gd name="T49" fmla="*/ 2147483646 h 432"/>
                <a:gd name="T50" fmla="*/ 2147483646 w 427"/>
                <a:gd name="T51" fmla="*/ 2147483646 h 432"/>
                <a:gd name="T52" fmla="*/ 0 w 427"/>
                <a:gd name="T53" fmla="*/ 2147483646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7"/>
                <a:gd name="T82" fmla="*/ 0 h 432"/>
                <a:gd name="T83" fmla="*/ 427 w 427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7" h="432">
                  <a:moveTo>
                    <a:pt x="0" y="191"/>
                  </a:moveTo>
                  <a:lnTo>
                    <a:pt x="18" y="142"/>
                  </a:lnTo>
                  <a:lnTo>
                    <a:pt x="78" y="74"/>
                  </a:lnTo>
                  <a:lnTo>
                    <a:pt x="132" y="0"/>
                  </a:lnTo>
                  <a:lnTo>
                    <a:pt x="188" y="32"/>
                  </a:lnTo>
                  <a:lnTo>
                    <a:pt x="222" y="54"/>
                  </a:lnTo>
                  <a:lnTo>
                    <a:pt x="245" y="86"/>
                  </a:lnTo>
                  <a:lnTo>
                    <a:pt x="317" y="128"/>
                  </a:lnTo>
                  <a:lnTo>
                    <a:pt x="339" y="150"/>
                  </a:lnTo>
                  <a:lnTo>
                    <a:pt x="427" y="200"/>
                  </a:lnTo>
                  <a:lnTo>
                    <a:pt x="413" y="238"/>
                  </a:lnTo>
                  <a:lnTo>
                    <a:pt x="368" y="243"/>
                  </a:lnTo>
                  <a:lnTo>
                    <a:pt x="348" y="276"/>
                  </a:lnTo>
                  <a:lnTo>
                    <a:pt x="287" y="322"/>
                  </a:lnTo>
                  <a:lnTo>
                    <a:pt x="269" y="342"/>
                  </a:lnTo>
                  <a:lnTo>
                    <a:pt x="263" y="371"/>
                  </a:lnTo>
                  <a:lnTo>
                    <a:pt x="269" y="393"/>
                  </a:lnTo>
                  <a:lnTo>
                    <a:pt x="279" y="432"/>
                  </a:lnTo>
                  <a:lnTo>
                    <a:pt x="234" y="420"/>
                  </a:lnTo>
                  <a:lnTo>
                    <a:pt x="227" y="376"/>
                  </a:lnTo>
                  <a:lnTo>
                    <a:pt x="209" y="349"/>
                  </a:lnTo>
                  <a:lnTo>
                    <a:pt x="139" y="344"/>
                  </a:lnTo>
                  <a:lnTo>
                    <a:pt x="110" y="322"/>
                  </a:lnTo>
                  <a:lnTo>
                    <a:pt x="78" y="277"/>
                  </a:lnTo>
                  <a:lnTo>
                    <a:pt x="70" y="222"/>
                  </a:lnTo>
                  <a:lnTo>
                    <a:pt x="42" y="198"/>
                  </a:lnTo>
                  <a:lnTo>
                    <a:pt x="0" y="19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17"/>
            <p:cNvSpPr>
              <a:spLocks/>
            </p:cNvSpPr>
            <p:nvPr/>
          </p:nvSpPr>
          <p:spPr bwMode="auto">
            <a:xfrm>
              <a:off x="1352550" y="3124200"/>
              <a:ext cx="677863" cy="685800"/>
            </a:xfrm>
            <a:custGeom>
              <a:avLst/>
              <a:gdLst>
                <a:gd name="T0" fmla="*/ 0 w 427"/>
                <a:gd name="T1" fmla="*/ 303213 h 432"/>
                <a:gd name="T2" fmla="*/ 28575 w 427"/>
                <a:gd name="T3" fmla="*/ 225425 h 432"/>
                <a:gd name="T4" fmla="*/ 123825 w 427"/>
                <a:gd name="T5" fmla="*/ 117475 h 432"/>
                <a:gd name="T6" fmla="*/ 209550 w 427"/>
                <a:gd name="T7" fmla="*/ 0 h 432"/>
                <a:gd name="T8" fmla="*/ 298450 w 427"/>
                <a:gd name="T9" fmla="*/ 50800 h 432"/>
                <a:gd name="T10" fmla="*/ 352425 w 427"/>
                <a:gd name="T11" fmla="*/ 85725 h 432"/>
                <a:gd name="T12" fmla="*/ 388938 w 427"/>
                <a:gd name="T13" fmla="*/ 136525 h 432"/>
                <a:gd name="T14" fmla="*/ 503238 w 427"/>
                <a:gd name="T15" fmla="*/ 203200 h 432"/>
                <a:gd name="T16" fmla="*/ 538163 w 427"/>
                <a:gd name="T17" fmla="*/ 238125 h 432"/>
                <a:gd name="T18" fmla="*/ 677863 w 427"/>
                <a:gd name="T19" fmla="*/ 317500 h 432"/>
                <a:gd name="T20" fmla="*/ 655638 w 427"/>
                <a:gd name="T21" fmla="*/ 377825 h 432"/>
                <a:gd name="T22" fmla="*/ 584200 w 427"/>
                <a:gd name="T23" fmla="*/ 385763 h 432"/>
                <a:gd name="T24" fmla="*/ 552450 w 427"/>
                <a:gd name="T25" fmla="*/ 438150 h 432"/>
                <a:gd name="T26" fmla="*/ 455613 w 427"/>
                <a:gd name="T27" fmla="*/ 511175 h 432"/>
                <a:gd name="T28" fmla="*/ 427038 w 427"/>
                <a:gd name="T29" fmla="*/ 542925 h 432"/>
                <a:gd name="T30" fmla="*/ 417513 w 427"/>
                <a:gd name="T31" fmla="*/ 588963 h 432"/>
                <a:gd name="T32" fmla="*/ 427038 w 427"/>
                <a:gd name="T33" fmla="*/ 623888 h 432"/>
                <a:gd name="T34" fmla="*/ 442913 w 427"/>
                <a:gd name="T35" fmla="*/ 685800 h 432"/>
                <a:gd name="T36" fmla="*/ 371475 w 427"/>
                <a:gd name="T37" fmla="*/ 666750 h 432"/>
                <a:gd name="T38" fmla="*/ 360363 w 427"/>
                <a:gd name="T39" fmla="*/ 596900 h 432"/>
                <a:gd name="T40" fmla="*/ 331788 w 427"/>
                <a:gd name="T41" fmla="*/ 554038 h 432"/>
                <a:gd name="T42" fmla="*/ 220663 w 427"/>
                <a:gd name="T43" fmla="*/ 546100 h 432"/>
                <a:gd name="T44" fmla="*/ 174625 w 427"/>
                <a:gd name="T45" fmla="*/ 511175 h 432"/>
                <a:gd name="T46" fmla="*/ 123825 w 427"/>
                <a:gd name="T47" fmla="*/ 439738 h 432"/>
                <a:gd name="T48" fmla="*/ 111125 w 427"/>
                <a:gd name="T49" fmla="*/ 352425 h 432"/>
                <a:gd name="T50" fmla="*/ 66675 w 427"/>
                <a:gd name="T51" fmla="*/ 314325 h 432"/>
                <a:gd name="T52" fmla="*/ 0 w 427"/>
                <a:gd name="T53" fmla="*/ 303213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7"/>
                <a:gd name="T82" fmla="*/ 0 h 432"/>
                <a:gd name="T83" fmla="*/ 427 w 427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7" h="432">
                  <a:moveTo>
                    <a:pt x="0" y="191"/>
                  </a:moveTo>
                  <a:lnTo>
                    <a:pt x="18" y="142"/>
                  </a:lnTo>
                  <a:lnTo>
                    <a:pt x="78" y="74"/>
                  </a:lnTo>
                  <a:lnTo>
                    <a:pt x="132" y="0"/>
                  </a:lnTo>
                  <a:lnTo>
                    <a:pt x="188" y="32"/>
                  </a:lnTo>
                  <a:lnTo>
                    <a:pt x="222" y="54"/>
                  </a:lnTo>
                  <a:lnTo>
                    <a:pt x="245" y="86"/>
                  </a:lnTo>
                  <a:lnTo>
                    <a:pt x="317" y="128"/>
                  </a:lnTo>
                  <a:lnTo>
                    <a:pt x="339" y="150"/>
                  </a:lnTo>
                  <a:lnTo>
                    <a:pt x="427" y="200"/>
                  </a:lnTo>
                  <a:lnTo>
                    <a:pt x="413" y="238"/>
                  </a:lnTo>
                  <a:lnTo>
                    <a:pt x="368" y="243"/>
                  </a:lnTo>
                  <a:lnTo>
                    <a:pt x="348" y="276"/>
                  </a:lnTo>
                  <a:lnTo>
                    <a:pt x="287" y="322"/>
                  </a:lnTo>
                  <a:lnTo>
                    <a:pt x="269" y="342"/>
                  </a:lnTo>
                  <a:lnTo>
                    <a:pt x="263" y="371"/>
                  </a:lnTo>
                  <a:lnTo>
                    <a:pt x="269" y="393"/>
                  </a:lnTo>
                  <a:lnTo>
                    <a:pt x="279" y="432"/>
                  </a:lnTo>
                  <a:lnTo>
                    <a:pt x="234" y="420"/>
                  </a:lnTo>
                  <a:lnTo>
                    <a:pt x="227" y="376"/>
                  </a:lnTo>
                  <a:lnTo>
                    <a:pt x="209" y="349"/>
                  </a:lnTo>
                  <a:lnTo>
                    <a:pt x="139" y="344"/>
                  </a:lnTo>
                  <a:lnTo>
                    <a:pt x="110" y="322"/>
                  </a:lnTo>
                  <a:lnTo>
                    <a:pt x="78" y="277"/>
                  </a:lnTo>
                  <a:lnTo>
                    <a:pt x="70" y="222"/>
                  </a:lnTo>
                  <a:lnTo>
                    <a:pt x="42" y="198"/>
                  </a:lnTo>
                  <a:lnTo>
                    <a:pt x="0" y="19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518"/>
            <p:cNvSpPr>
              <a:spLocks/>
            </p:cNvSpPr>
            <p:nvPr/>
          </p:nvSpPr>
          <p:spPr bwMode="auto">
            <a:xfrm>
              <a:off x="863600" y="2252663"/>
              <a:ext cx="571500" cy="554037"/>
            </a:xfrm>
            <a:custGeom>
              <a:avLst/>
              <a:gdLst>
                <a:gd name="T0" fmla="*/ 0 w 360"/>
                <a:gd name="T1" fmla="*/ 2147483646 h 349"/>
                <a:gd name="T2" fmla="*/ 2147483646 w 360"/>
                <a:gd name="T3" fmla="*/ 2147483646 h 349"/>
                <a:gd name="T4" fmla="*/ 2147483646 w 360"/>
                <a:gd name="T5" fmla="*/ 2147483646 h 349"/>
                <a:gd name="T6" fmla="*/ 2147483646 w 360"/>
                <a:gd name="T7" fmla="*/ 2147483646 h 349"/>
                <a:gd name="T8" fmla="*/ 2147483646 w 360"/>
                <a:gd name="T9" fmla="*/ 2147483646 h 349"/>
                <a:gd name="T10" fmla="*/ 2147483646 w 360"/>
                <a:gd name="T11" fmla="*/ 2147483646 h 349"/>
                <a:gd name="T12" fmla="*/ 2147483646 w 360"/>
                <a:gd name="T13" fmla="*/ 2147483646 h 349"/>
                <a:gd name="T14" fmla="*/ 2147483646 w 360"/>
                <a:gd name="T15" fmla="*/ 2147483646 h 349"/>
                <a:gd name="T16" fmla="*/ 2147483646 w 360"/>
                <a:gd name="T17" fmla="*/ 2147483646 h 349"/>
                <a:gd name="T18" fmla="*/ 2147483646 w 360"/>
                <a:gd name="T19" fmla="*/ 2147483646 h 349"/>
                <a:gd name="T20" fmla="*/ 2147483646 w 360"/>
                <a:gd name="T21" fmla="*/ 2147483646 h 349"/>
                <a:gd name="T22" fmla="*/ 2147483646 w 360"/>
                <a:gd name="T23" fmla="*/ 2147483646 h 349"/>
                <a:gd name="T24" fmla="*/ 2147483646 w 360"/>
                <a:gd name="T25" fmla="*/ 2147483646 h 349"/>
                <a:gd name="T26" fmla="*/ 2147483646 w 360"/>
                <a:gd name="T27" fmla="*/ 2147483646 h 349"/>
                <a:gd name="T28" fmla="*/ 2147483646 w 360"/>
                <a:gd name="T29" fmla="*/ 2147483646 h 349"/>
                <a:gd name="T30" fmla="*/ 2147483646 w 360"/>
                <a:gd name="T31" fmla="*/ 2147483646 h 349"/>
                <a:gd name="T32" fmla="*/ 2147483646 w 360"/>
                <a:gd name="T33" fmla="*/ 2147483646 h 349"/>
                <a:gd name="T34" fmla="*/ 2147483646 w 360"/>
                <a:gd name="T35" fmla="*/ 2147483646 h 349"/>
                <a:gd name="T36" fmla="*/ 2147483646 w 360"/>
                <a:gd name="T37" fmla="*/ 2147483646 h 349"/>
                <a:gd name="T38" fmla="*/ 2147483646 w 360"/>
                <a:gd name="T39" fmla="*/ 2147483646 h 349"/>
                <a:gd name="T40" fmla="*/ 2147483646 w 360"/>
                <a:gd name="T41" fmla="*/ 2147483646 h 349"/>
                <a:gd name="T42" fmla="*/ 2147483646 w 360"/>
                <a:gd name="T43" fmla="*/ 2147483646 h 349"/>
                <a:gd name="T44" fmla="*/ 2147483646 w 360"/>
                <a:gd name="T45" fmla="*/ 0 h 349"/>
                <a:gd name="T46" fmla="*/ 2147483646 w 360"/>
                <a:gd name="T47" fmla="*/ 2147483646 h 349"/>
                <a:gd name="T48" fmla="*/ 2147483646 w 360"/>
                <a:gd name="T49" fmla="*/ 2147483646 h 349"/>
                <a:gd name="T50" fmla="*/ 2147483646 w 360"/>
                <a:gd name="T51" fmla="*/ 2147483646 h 349"/>
                <a:gd name="T52" fmla="*/ 2147483646 w 360"/>
                <a:gd name="T53" fmla="*/ 2147483646 h 349"/>
                <a:gd name="T54" fmla="*/ 2147483646 w 360"/>
                <a:gd name="T55" fmla="*/ 2147483646 h 349"/>
                <a:gd name="T56" fmla="*/ 0 w 360"/>
                <a:gd name="T57" fmla="*/ 2147483646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0"/>
                <a:gd name="T88" fmla="*/ 0 h 349"/>
                <a:gd name="T89" fmla="*/ 360 w 360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0" h="349">
                  <a:moveTo>
                    <a:pt x="0" y="228"/>
                  </a:moveTo>
                  <a:lnTo>
                    <a:pt x="18" y="245"/>
                  </a:lnTo>
                  <a:lnTo>
                    <a:pt x="40" y="254"/>
                  </a:lnTo>
                  <a:lnTo>
                    <a:pt x="54" y="277"/>
                  </a:lnTo>
                  <a:lnTo>
                    <a:pt x="115" y="297"/>
                  </a:lnTo>
                  <a:lnTo>
                    <a:pt x="171" y="340"/>
                  </a:lnTo>
                  <a:lnTo>
                    <a:pt x="270" y="349"/>
                  </a:lnTo>
                  <a:lnTo>
                    <a:pt x="297" y="333"/>
                  </a:lnTo>
                  <a:lnTo>
                    <a:pt x="335" y="324"/>
                  </a:lnTo>
                  <a:lnTo>
                    <a:pt x="353" y="302"/>
                  </a:lnTo>
                  <a:lnTo>
                    <a:pt x="348" y="255"/>
                  </a:lnTo>
                  <a:lnTo>
                    <a:pt x="328" y="225"/>
                  </a:lnTo>
                  <a:lnTo>
                    <a:pt x="306" y="205"/>
                  </a:lnTo>
                  <a:lnTo>
                    <a:pt x="296" y="180"/>
                  </a:lnTo>
                  <a:lnTo>
                    <a:pt x="314" y="164"/>
                  </a:lnTo>
                  <a:lnTo>
                    <a:pt x="339" y="147"/>
                  </a:lnTo>
                  <a:lnTo>
                    <a:pt x="335" y="106"/>
                  </a:lnTo>
                  <a:lnTo>
                    <a:pt x="355" y="70"/>
                  </a:lnTo>
                  <a:lnTo>
                    <a:pt x="360" y="39"/>
                  </a:lnTo>
                  <a:lnTo>
                    <a:pt x="312" y="25"/>
                  </a:lnTo>
                  <a:lnTo>
                    <a:pt x="278" y="10"/>
                  </a:lnTo>
                  <a:lnTo>
                    <a:pt x="245" y="25"/>
                  </a:lnTo>
                  <a:lnTo>
                    <a:pt x="218" y="0"/>
                  </a:lnTo>
                  <a:lnTo>
                    <a:pt x="155" y="45"/>
                  </a:lnTo>
                  <a:lnTo>
                    <a:pt x="130" y="104"/>
                  </a:lnTo>
                  <a:lnTo>
                    <a:pt x="90" y="151"/>
                  </a:lnTo>
                  <a:lnTo>
                    <a:pt x="65" y="167"/>
                  </a:lnTo>
                  <a:lnTo>
                    <a:pt x="29" y="183"/>
                  </a:lnTo>
                  <a:lnTo>
                    <a:pt x="0" y="22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19"/>
            <p:cNvSpPr>
              <a:spLocks/>
            </p:cNvSpPr>
            <p:nvPr/>
          </p:nvSpPr>
          <p:spPr bwMode="auto">
            <a:xfrm>
              <a:off x="863600" y="2252663"/>
              <a:ext cx="571500" cy="554037"/>
            </a:xfrm>
            <a:custGeom>
              <a:avLst/>
              <a:gdLst>
                <a:gd name="T0" fmla="*/ 0 w 360"/>
                <a:gd name="T1" fmla="*/ 361950 h 349"/>
                <a:gd name="T2" fmla="*/ 28575 w 360"/>
                <a:gd name="T3" fmla="*/ 388937 h 349"/>
                <a:gd name="T4" fmla="*/ 63500 w 360"/>
                <a:gd name="T5" fmla="*/ 403225 h 349"/>
                <a:gd name="T6" fmla="*/ 85725 w 360"/>
                <a:gd name="T7" fmla="*/ 439737 h 349"/>
                <a:gd name="T8" fmla="*/ 182563 w 360"/>
                <a:gd name="T9" fmla="*/ 471487 h 349"/>
                <a:gd name="T10" fmla="*/ 271463 w 360"/>
                <a:gd name="T11" fmla="*/ 539750 h 349"/>
                <a:gd name="T12" fmla="*/ 428625 w 360"/>
                <a:gd name="T13" fmla="*/ 554037 h 349"/>
                <a:gd name="T14" fmla="*/ 471488 w 360"/>
                <a:gd name="T15" fmla="*/ 528637 h 349"/>
                <a:gd name="T16" fmla="*/ 531813 w 360"/>
                <a:gd name="T17" fmla="*/ 514350 h 349"/>
                <a:gd name="T18" fmla="*/ 560388 w 360"/>
                <a:gd name="T19" fmla="*/ 479425 h 349"/>
                <a:gd name="T20" fmla="*/ 552450 w 360"/>
                <a:gd name="T21" fmla="*/ 404812 h 349"/>
                <a:gd name="T22" fmla="*/ 520700 w 360"/>
                <a:gd name="T23" fmla="*/ 357187 h 349"/>
                <a:gd name="T24" fmla="*/ 485775 w 360"/>
                <a:gd name="T25" fmla="*/ 325437 h 349"/>
                <a:gd name="T26" fmla="*/ 469900 w 360"/>
                <a:gd name="T27" fmla="*/ 285750 h 349"/>
                <a:gd name="T28" fmla="*/ 498475 w 360"/>
                <a:gd name="T29" fmla="*/ 260350 h 349"/>
                <a:gd name="T30" fmla="*/ 538163 w 360"/>
                <a:gd name="T31" fmla="*/ 233362 h 349"/>
                <a:gd name="T32" fmla="*/ 531813 w 360"/>
                <a:gd name="T33" fmla="*/ 168275 h 349"/>
                <a:gd name="T34" fmla="*/ 563563 w 360"/>
                <a:gd name="T35" fmla="*/ 111125 h 349"/>
                <a:gd name="T36" fmla="*/ 571500 w 360"/>
                <a:gd name="T37" fmla="*/ 61912 h 349"/>
                <a:gd name="T38" fmla="*/ 495300 w 360"/>
                <a:gd name="T39" fmla="*/ 39687 h 349"/>
                <a:gd name="T40" fmla="*/ 441325 w 360"/>
                <a:gd name="T41" fmla="*/ 15875 h 349"/>
                <a:gd name="T42" fmla="*/ 388938 w 360"/>
                <a:gd name="T43" fmla="*/ 39687 h 349"/>
                <a:gd name="T44" fmla="*/ 346075 w 360"/>
                <a:gd name="T45" fmla="*/ 0 h 349"/>
                <a:gd name="T46" fmla="*/ 246063 w 360"/>
                <a:gd name="T47" fmla="*/ 71437 h 349"/>
                <a:gd name="T48" fmla="*/ 206375 w 360"/>
                <a:gd name="T49" fmla="*/ 165100 h 349"/>
                <a:gd name="T50" fmla="*/ 142875 w 360"/>
                <a:gd name="T51" fmla="*/ 239712 h 349"/>
                <a:gd name="T52" fmla="*/ 103188 w 360"/>
                <a:gd name="T53" fmla="*/ 265112 h 349"/>
                <a:gd name="T54" fmla="*/ 46038 w 360"/>
                <a:gd name="T55" fmla="*/ 290512 h 349"/>
                <a:gd name="T56" fmla="*/ 0 w 360"/>
                <a:gd name="T57" fmla="*/ 361950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0"/>
                <a:gd name="T88" fmla="*/ 0 h 349"/>
                <a:gd name="T89" fmla="*/ 360 w 360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0" h="349">
                  <a:moveTo>
                    <a:pt x="0" y="228"/>
                  </a:moveTo>
                  <a:lnTo>
                    <a:pt x="18" y="245"/>
                  </a:lnTo>
                  <a:lnTo>
                    <a:pt x="40" y="254"/>
                  </a:lnTo>
                  <a:lnTo>
                    <a:pt x="54" y="277"/>
                  </a:lnTo>
                  <a:lnTo>
                    <a:pt x="115" y="297"/>
                  </a:lnTo>
                  <a:lnTo>
                    <a:pt x="171" y="340"/>
                  </a:lnTo>
                  <a:lnTo>
                    <a:pt x="270" y="349"/>
                  </a:lnTo>
                  <a:lnTo>
                    <a:pt x="297" y="333"/>
                  </a:lnTo>
                  <a:lnTo>
                    <a:pt x="335" y="324"/>
                  </a:lnTo>
                  <a:lnTo>
                    <a:pt x="353" y="302"/>
                  </a:lnTo>
                  <a:lnTo>
                    <a:pt x="348" y="255"/>
                  </a:lnTo>
                  <a:lnTo>
                    <a:pt x="328" y="225"/>
                  </a:lnTo>
                  <a:lnTo>
                    <a:pt x="306" y="205"/>
                  </a:lnTo>
                  <a:lnTo>
                    <a:pt x="296" y="180"/>
                  </a:lnTo>
                  <a:lnTo>
                    <a:pt x="314" y="164"/>
                  </a:lnTo>
                  <a:lnTo>
                    <a:pt x="339" y="147"/>
                  </a:lnTo>
                  <a:lnTo>
                    <a:pt x="335" y="106"/>
                  </a:lnTo>
                  <a:lnTo>
                    <a:pt x="355" y="70"/>
                  </a:lnTo>
                  <a:lnTo>
                    <a:pt x="360" y="39"/>
                  </a:lnTo>
                  <a:lnTo>
                    <a:pt x="312" y="25"/>
                  </a:lnTo>
                  <a:lnTo>
                    <a:pt x="278" y="10"/>
                  </a:lnTo>
                  <a:lnTo>
                    <a:pt x="245" y="25"/>
                  </a:lnTo>
                  <a:lnTo>
                    <a:pt x="218" y="0"/>
                  </a:lnTo>
                  <a:lnTo>
                    <a:pt x="155" y="45"/>
                  </a:lnTo>
                  <a:lnTo>
                    <a:pt x="130" y="104"/>
                  </a:lnTo>
                  <a:lnTo>
                    <a:pt x="90" y="151"/>
                  </a:lnTo>
                  <a:lnTo>
                    <a:pt x="65" y="167"/>
                  </a:lnTo>
                  <a:lnTo>
                    <a:pt x="29" y="183"/>
                  </a:lnTo>
                  <a:lnTo>
                    <a:pt x="0" y="228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520"/>
            <p:cNvSpPr>
              <a:spLocks/>
            </p:cNvSpPr>
            <p:nvPr/>
          </p:nvSpPr>
          <p:spPr bwMode="auto">
            <a:xfrm>
              <a:off x="1087438" y="1536700"/>
              <a:ext cx="736600" cy="777875"/>
            </a:xfrm>
            <a:custGeom>
              <a:avLst/>
              <a:gdLst>
                <a:gd name="T0" fmla="*/ 2147483646 w 464"/>
                <a:gd name="T1" fmla="*/ 2147483646 h 490"/>
                <a:gd name="T2" fmla="*/ 2147483646 w 464"/>
                <a:gd name="T3" fmla="*/ 2147483646 h 490"/>
                <a:gd name="T4" fmla="*/ 2147483646 w 464"/>
                <a:gd name="T5" fmla="*/ 2147483646 h 490"/>
                <a:gd name="T6" fmla="*/ 2147483646 w 464"/>
                <a:gd name="T7" fmla="*/ 2147483646 h 490"/>
                <a:gd name="T8" fmla="*/ 0 w 464"/>
                <a:gd name="T9" fmla="*/ 2147483646 h 490"/>
                <a:gd name="T10" fmla="*/ 2147483646 w 464"/>
                <a:gd name="T11" fmla="*/ 2147483646 h 490"/>
                <a:gd name="T12" fmla="*/ 2147483646 w 464"/>
                <a:gd name="T13" fmla="*/ 2147483646 h 490"/>
                <a:gd name="T14" fmla="*/ 2147483646 w 464"/>
                <a:gd name="T15" fmla="*/ 2147483646 h 490"/>
                <a:gd name="T16" fmla="*/ 2147483646 w 464"/>
                <a:gd name="T17" fmla="*/ 2147483646 h 490"/>
                <a:gd name="T18" fmla="*/ 2147483646 w 464"/>
                <a:gd name="T19" fmla="*/ 2147483646 h 490"/>
                <a:gd name="T20" fmla="*/ 2147483646 w 464"/>
                <a:gd name="T21" fmla="*/ 2147483646 h 490"/>
                <a:gd name="T22" fmla="*/ 2147483646 w 464"/>
                <a:gd name="T23" fmla="*/ 2147483646 h 490"/>
                <a:gd name="T24" fmla="*/ 2147483646 w 464"/>
                <a:gd name="T25" fmla="*/ 2147483646 h 490"/>
                <a:gd name="T26" fmla="*/ 2147483646 w 464"/>
                <a:gd name="T27" fmla="*/ 2147483646 h 490"/>
                <a:gd name="T28" fmla="*/ 2147483646 w 464"/>
                <a:gd name="T29" fmla="*/ 2147483646 h 490"/>
                <a:gd name="T30" fmla="*/ 2147483646 w 464"/>
                <a:gd name="T31" fmla="*/ 0 h 490"/>
                <a:gd name="T32" fmla="*/ 2147483646 w 464"/>
                <a:gd name="T33" fmla="*/ 2147483646 h 490"/>
                <a:gd name="T34" fmla="*/ 2147483646 w 464"/>
                <a:gd name="T35" fmla="*/ 2147483646 h 490"/>
                <a:gd name="T36" fmla="*/ 2147483646 w 464"/>
                <a:gd name="T37" fmla="*/ 2147483646 h 490"/>
                <a:gd name="T38" fmla="*/ 2147483646 w 464"/>
                <a:gd name="T39" fmla="*/ 2147483646 h 490"/>
                <a:gd name="T40" fmla="*/ 2147483646 w 464"/>
                <a:gd name="T41" fmla="*/ 2147483646 h 490"/>
                <a:gd name="T42" fmla="*/ 2147483646 w 464"/>
                <a:gd name="T43" fmla="*/ 2147483646 h 490"/>
                <a:gd name="T44" fmla="*/ 2147483646 w 464"/>
                <a:gd name="T45" fmla="*/ 2147483646 h 490"/>
                <a:gd name="T46" fmla="*/ 2147483646 w 464"/>
                <a:gd name="T47" fmla="*/ 2147483646 h 490"/>
                <a:gd name="T48" fmla="*/ 2147483646 w 464"/>
                <a:gd name="T49" fmla="*/ 2147483646 h 490"/>
                <a:gd name="T50" fmla="*/ 2147483646 w 464"/>
                <a:gd name="T51" fmla="*/ 2147483646 h 490"/>
                <a:gd name="T52" fmla="*/ 2147483646 w 464"/>
                <a:gd name="T53" fmla="*/ 2147483646 h 490"/>
                <a:gd name="T54" fmla="*/ 2147483646 w 464"/>
                <a:gd name="T55" fmla="*/ 2147483646 h 490"/>
                <a:gd name="T56" fmla="*/ 2147483646 w 464"/>
                <a:gd name="T57" fmla="*/ 2147483646 h 490"/>
                <a:gd name="T58" fmla="*/ 2147483646 w 464"/>
                <a:gd name="T59" fmla="*/ 2147483646 h 490"/>
                <a:gd name="T60" fmla="*/ 2147483646 w 464"/>
                <a:gd name="T61" fmla="*/ 2147483646 h 490"/>
                <a:gd name="T62" fmla="*/ 2147483646 w 464"/>
                <a:gd name="T63" fmla="*/ 2147483646 h 490"/>
                <a:gd name="T64" fmla="*/ 2147483646 w 464"/>
                <a:gd name="T65" fmla="*/ 2147483646 h 490"/>
                <a:gd name="T66" fmla="*/ 2147483646 w 464"/>
                <a:gd name="T67" fmla="*/ 2147483646 h 490"/>
                <a:gd name="T68" fmla="*/ 2147483646 w 464"/>
                <a:gd name="T69" fmla="*/ 2147483646 h 490"/>
                <a:gd name="T70" fmla="*/ 2147483646 w 464"/>
                <a:gd name="T71" fmla="*/ 2147483646 h 490"/>
                <a:gd name="T72" fmla="*/ 2147483646 w 464"/>
                <a:gd name="T73" fmla="*/ 2147483646 h 490"/>
                <a:gd name="T74" fmla="*/ 2147483646 w 464"/>
                <a:gd name="T75" fmla="*/ 2147483646 h 490"/>
                <a:gd name="T76" fmla="*/ 2147483646 w 464"/>
                <a:gd name="T77" fmla="*/ 2147483646 h 4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4"/>
                <a:gd name="T118" fmla="*/ 0 h 490"/>
                <a:gd name="T119" fmla="*/ 464 w 464"/>
                <a:gd name="T120" fmla="*/ 490 h 4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4" h="490">
                  <a:moveTo>
                    <a:pt x="77" y="451"/>
                  </a:moveTo>
                  <a:lnTo>
                    <a:pt x="18" y="398"/>
                  </a:lnTo>
                  <a:lnTo>
                    <a:pt x="1" y="362"/>
                  </a:lnTo>
                  <a:lnTo>
                    <a:pt x="5" y="321"/>
                  </a:lnTo>
                  <a:lnTo>
                    <a:pt x="0" y="272"/>
                  </a:lnTo>
                  <a:lnTo>
                    <a:pt x="43" y="269"/>
                  </a:lnTo>
                  <a:lnTo>
                    <a:pt x="70" y="252"/>
                  </a:lnTo>
                  <a:lnTo>
                    <a:pt x="117" y="243"/>
                  </a:lnTo>
                  <a:lnTo>
                    <a:pt x="160" y="227"/>
                  </a:lnTo>
                  <a:lnTo>
                    <a:pt x="171" y="211"/>
                  </a:lnTo>
                  <a:lnTo>
                    <a:pt x="171" y="182"/>
                  </a:lnTo>
                  <a:lnTo>
                    <a:pt x="164" y="150"/>
                  </a:lnTo>
                  <a:lnTo>
                    <a:pt x="142" y="116"/>
                  </a:lnTo>
                  <a:lnTo>
                    <a:pt x="146" y="72"/>
                  </a:lnTo>
                  <a:lnTo>
                    <a:pt x="156" y="34"/>
                  </a:lnTo>
                  <a:lnTo>
                    <a:pt x="174" y="0"/>
                  </a:lnTo>
                  <a:lnTo>
                    <a:pt x="203" y="16"/>
                  </a:lnTo>
                  <a:lnTo>
                    <a:pt x="255" y="7"/>
                  </a:lnTo>
                  <a:lnTo>
                    <a:pt x="333" y="60"/>
                  </a:lnTo>
                  <a:lnTo>
                    <a:pt x="407" y="67"/>
                  </a:lnTo>
                  <a:lnTo>
                    <a:pt x="414" y="83"/>
                  </a:lnTo>
                  <a:lnTo>
                    <a:pt x="412" y="130"/>
                  </a:lnTo>
                  <a:lnTo>
                    <a:pt x="443" y="141"/>
                  </a:lnTo>
                  <a:lnTo>
                    <a:pt x="463" y="150"/>
                  </a:lnTo>
                  <a:lnTo>
                    <a:pt x="463" y="200"/>
                  </a:lnTo>
                  <a:lnTo>
                    <a:pt x="464" y="236"/>
                  </a:lnTo>
                  <a:lnTo>
                    <a:pt x="450" y="249"/>
                  </a:lnTo>
                  <a:lnTo>
                    <a:pt x="448" y="281"/>
                  </a:lnTo>
                  <a:lnTo>
                    <a:pt x="428" y="292"/>
                  </a:lnTo>
                  <a:lnTo>
                    <a:pt x="401" y="308"/>
                  </a:lnTo>
                  <a:lnTo>
                    <a:pt x="378" y="353"/>
                  </a:lnTo>
                  <a:lnTo>
                    <a:pt x="335" y="395"/>
                  </a:lnTo>
                  <a:lnTo>
                    <a:pt x="311" y="445"/>
                  </a:lnTo>
                  <a:lnTo>
                    <a:pt x="264" y="476"/>
                  </a:lnTo>
                  <a:lnTo>
                    <a:pt x="219" y="490"/>
                  </a:lnTo>
                  <a:lnTo>
                    <a:pt x="171" y="476"/>
                  </a:lnTo>
                  <a:lnTo>
                    <a:pt x="137" y="461"/>
                  </a:lnTo>
                  <a:lnTo>
                    <a:pt x="104" y="476"/>
                  </a:lnTo>
                  <a:lnTo>
                    <a:pt x="77" y="4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21"/>
            <p:cNvSpPr>
              <a:spLocks/>
            </p:cNvSpPr>
            <p:nvPr/>
          </p:nvSpPr>
          <p:spPr bwMode="auto">
            <a:xfrm>
              <a:off x="1087438" y="1536700"/>
              <a:ext cx="736600" cy="777875"/>
            </a:xfrm>
            <a:custGeom>
              <a:avLst/>
              <a:gdLst>
                <a:gd name="T0" fmla="*/ 2147483646 w 464"/>
                <a:gd name="T1" fmla="*/ 2147483646 h 490"/>
                <a:gd name="T2" fmla="*/ 2147483646 w 464"/>
                <a:gd name="T3" fmla="*/ 2147483646 h 490"/>
                <a:gd name="T4" fmla="*/ 2147483646 w 464"/>
                <a:gd name="T5" fmla="*/ 2147483646 h 490"/>
                <a:gd name="T6" fmla="*/ 2147483646 w 464"/>
                <a:gd name="T7" fmla="*/ 2147483646 h 490"/>
                <a:gd name="T8" fmla="*/ 0 w 464"/>
                <a:gd name="T9" fmla="*/ 2147483646 h 490"/>
                <a:gd name="T10" fmla="*/ 2147483646 w 464"/>
                <a:gd name="T11" fmla="*/ 2147483646 h 490"/>
                <a:gd name="T12" fmla="*/ 2147483646 w 464"/>
                <a:gd name="T13" fmla="*/ 2147483646 h 490"/>
                <a:gd name="T14" fmla="*/ 2147483646 w 464"/>
                <a:gd name="T15" fmla="*/ 2147483646 h 490"/>
                <a:gd name="T16" fmla="*/ 2147483646 w 464"/>
                <a:gd name="T17" fmla="*/ 2147483646 h 490"/>
                <a:gd name="T18" fmla="*/ 2147483646 w 464"/>
                <a:gd name="T19" fmla="*/ 2147483646 h 490"/>
                <a:gd name="T20" fmla="*/ 2147483646 w 464"/>
                <a:gd name="T21" fmla="*/ 2147483646 h 490"/>
                <a:gd name="T22" fmla="*/ 2147483646 w 464"/>
                <a:gd name="T23" fmla="*/ 2147483646 h 490"/>
                <a:gd name="T24" fmla="*/ 2147483646 w 464"/>
                <a:gd name="T25" fmla="*/ 2147483646 h 490"/>
                <a:gd name="T26" fmla="*/ 2147483646 w 464"/>
                <a:gd name="T27" fmla="*/ 2147483646 h 490"/>
                <a:gd name="T28" fmla="*/ 2147483646 w 464"/>
                <a:gd name="T29" fmla="*/ 2147483646 h 490"/>
                <a:gd name="T30" fmla="*/ 2147483646 w 464"/>
                <a:gd name="T31" fmla="*/ 0 h 490"/>
                <a:gd name="T32" fmla="*/ 2147483646 w 464"/>
                <a:gd name="T33" fmla="*/ 2147483646 h 490"/>
                <a:gd name="T34" fmla="*/ 2147483646 w 464"/>
                <a:gd name="T35" fmla="*/ 2147483646 h 490"/>
                <a:gd name="T36" fmla="*/ 2147483646 w 464"/>
                <a:gd name="T37" fmla="*/ 2147483646 h 490"/>
                <a:gd name="T38" fmla="*/ 2147483646 w 464"/>
                <a:gd name="T39" fmla="*/ 2147483646 h 490"/>
                <a:gd name="T40" fmla="*/ 2147483646 w 464"/>
                <a:gd name="T41" fmla="*/ 2147483646 h 490"/>
                <a:gd name="T42" fmla="*/ 2147483646 w 464"/>
                <a:gd name="T43" fmla="*/ 2147483646 h 490"/>
                <a:gd name="T44" fmla="*/ 2147483646 w 464"/>
                <a:gd name="T45" fmla="*/ 2147483646 h 490"/>
                <a:gd name="T46" fmla="*/ 2147483646 w 464"/>
                <a:gd name="T47" fmla="*/ 2147483646 h 490"/>
                <a:gd name="T48" fmla="*/ 2147483646 w 464"/>
                <a:gd name="T49" fmla="*/ 2147483646 h 490"/>
                <a:gd name="T50" fmla="*/ 2147483646 w 464"/>
                <a:gd name="T51" fmla="*/ 2147483646 h 490"/>
                <a:gd name="T52" fmla="*/ 2147483646 w 464"/>
                <a:gd name="T53" fmla="*/ 2147483646 h 490"/>
                <a:gd name="T54" fmla="*/ 2147483646 w 464"/>
                <a:gd name="T55" fmla="*/ 2147483646 h 490"/>
                <a:gd name="T56" fmla="*/ 2147483646 w 464"/>
                <a:gd name="T57" fmla="*/ 2147483646 h 490"/>
                <a:gd name="T58" fmla="*/ 2147483646 w 464"/>
                <a:gd name="T59" fmla="*/ 2147483646 h 490"/>
                <a:gd name="T60" fmla="*/ 2147483646 w 464"/>
                <a:gd name="T61" fmla="*/ 2147483646 h 490"/>
                <a:gd name="T62" fmla="*/ 2147483646 w 464"/>
                <a:gd name="T63" fmla="*/ 2147483646 h 490"/>
                <a:gd name="T64" fmla="*/ 2147483646 w 464"/>
                <a:gd name="T65" fmla="*/ 2147483646 h 490"/>
                <a:gd name="T66" fmla="*/ 2147483646 w 464"/>
                <a:gd name="T67" fmla="*/ 2147483646 h 490"/>
                <a:gd name="T68" fmla="*/ 2147483646 w 464"/>
                <a:gd name="T69" fmla="*/ 2147483646 h 490"/>
                <a:gd name="T70" fmla="*/ 2147483646 w 464"/>
                <a:gd name="T71" fmla="*/ 2147483646 h 490"/>
                <a:gd name="T72" fmla="*/ 2147483646 w 464"/>
                <a:gd name="T73" fmla="*/ 2147483646 h 490"/>
                <a:gd name="T74" fmla="*/ 2147483646 w 464"/>
                <a:gd name="T75" fmla="*/ 2147483646 h 490"/>
                <a:gd name="T76" fmla="*/ 2147483646 w 464"/>
                <a:gd name="T77" fmla="*/ 2147483646 h 4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4"/>
                <a:gd name="T118" fmla="*/ 0 h 490"/>
                <a:gd name="T119" fmla="*/ 464 w 464"/>
                <a:gd name="T120" fmla="*/ 490 h 4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4" h="490">
                  <a:moveTo>
                    <a:pt x="77" y="451"/>
                  </a:moveTo>
                  <a:lnTo>
                    <a:pt x="18" y="398"/>
                  </a:lnTo>
                  <a:lnTo>
                    <a:pt x="1" y="362"/>
                  </a:lnTo>
                  <a:lnTo>
                    <a:pt x="5" y="321"/>
                  </a:lnTo>
                  <a:lnTo>
                    <a:pt x="0" y="272"/>
                  </a:lnTo>
                  <a:lnTo>
                    <a:pt x="43" y="269"/>
                  </a:lnTo>
                  <a:lnTo>
                    <a:pt x="70" y="252"/>
                  </a:lnTo>
                  <a:lnTo>
                    <a:pt x="117" y="243"/>
                  </a:lnTo>
                  <a:lnTo>
                    <a:pt x="160" y="227"/>
                  </a:lnTo>
                  <a:lnTo>
                    <a:pt x="171" y="211"/>
                  </a:lnTo>
                  <a:lnTo>
                    <a:pt x="171" y="182"/>
                  </a:lnTo>
                  <a:lnTo>
                    <a:pt x="164" y="150"/>
                  </a:lnTo>
                  <a:lnTo>
                    <a:pt x="142" y="116"/>
                  </a:lnTo>
                  <a:lnTo>
                    <a:pt x="146" y="72"/>
                  </a:lnTo>
                  <a:lnTo>
                    <a:pt x="156" y="34"/>
                  </a:lnTo>
                  <a:lnTo>
                    <a:pt x="174" y="0"/>
                  </a:lnTo>
                  <a:lnTo>
                    <a:pt x="203" y="16"/>
                  </a:lnTo>
                  <a:lnTo>
                    <a:pt x="255" y="7"/>
                  </a:lnTo>
                  <a:lnTo>
                    <a:pt x="333" y="60"/>
                  </a:lnTo>
                  <a:lnTo>
                    <a:pt x="407" y="67"/>
                  </a:lnTo>
                  <a:lnTo>
                    <a:pt x="414" y="83"/>
                  </a:lnTo>
                  <a:lnTo>
                    <a:pt x="412" y="130"/>
                  </a:lnTo>
                  <a:lnTo>
                    <a:pt x="443" y="141"/>
                  </a:lnTo>
                  <a:lnTo>
                    <a:pt x="463" y="150"/>
                  </a:lnTo>
                  <a:lnTo>
                    <a:pt x="463" y="200"/>
                  </a:lnTo>
                  <a:lnTo>
                    <a:pt x="464" y="236"/>
                  </a:lnTo>
                  <a:lnTo>
                    <a:pt x="450" y="249"/>
                  </a:lnTo>
                  <a:lnTo>
                    <a:pt x="448" y="281"/>
                  </a:lnTo>
                  <a:lnTo>
                    <a:pt x="428" y="292"/>
                  </a:lnTo>
                  <a:lnTo>
                    <a:pt x="401" y="308"/>
                  </a:lnTo>
                  <a:lnTo>
                    <a:pt x="378" y="353"/>
                  </a:lnTo>
                  <a:lnTo>
                    <a:pt x="335" y="395"/>
                  </a:lnTo>
                  <a:lnTo>
                    <a:pt x="311" y="445"/>
                  </a:lnTo>
                  <a:lnTo>
                    <a:pt x="264" y="476"/>
                  </a:lnTo>
                  <a:lnTo>
                    <a:pt x="219" y="490"/>
                  </a:lnTo>
                  <a:lnTo>
                    <a:pt x="171" y="476"/>
                  </a:lnTo>
                  <a:lnTo>
                    <a:pt x="137" y="461"/>
                  </a:lnTo>
                  <a:lnTo>
                    <a:pt x="104" y="476"/>
                  </a:lnTo>
                  <a:lnTo>
                    <a:pt x="77" y="451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22"/>
            <p:cNvSpPr>
              <a:spLocks/>
            </p:cNvSpPr>
            <p:nvPr/>
          </p:nvSpPr>
          <p:spPr bwMode="auto">
            <a:xfrm>
              <a:off x="2262188" y="3598863"/>
              <a:ext cx="781050" cy="620712"/>
            </a:xfrm>
            <a:custGeom>
              <a:avLst/>
              <a:gdLst>
                <a:gd name="T0" fmla="*/ 2147483646 w 492"/>
                <a:gd name="T1" fmla="*/ 2147483646 h 391"/>
                <a:gd name="T2" fmla="*/ 2147483646 w 492"/>
                <a:gd name="T3" fmla="*/ 2147483646 h 391"/>
                <a:gd name="T4" fmla="*/ 2147483646 w 492"/>
                <a:gd name="T5" fmla="*/ 2147483646 h 391"/>
                <a:gd name="T6" fmla="*/ 2147483646 w 492"/>
                <a:gd name="T7" fmla="*/ 2147483646 h 391"/>
                <a:gd name="T8" fmla="*/ 2147483646 w 492"/>
                <a:gd name="T9" fmla="*/ 2147483646 h 391"/>
                <a:gd name="T10" fmla="*/ 2147483646 w 492"/>
                <a:gd name="T11" fmla="*/ 2147483646 h 391"/>
                <a:gd name="T12" fmla="*/ 2147483646 w 492"/>
                <a:gd name="T13" fmla="*/ 2147483646 h 391"/>
                <a:gd name="T14" fmla="*/ 2147483646 w 492"/>
                <a:gd name="T15" fmla="*/ 0 h 391"/>
                <a:gd name="T16" fmla="*/ 2147483646 w 492"/>
                <a:gd name="T17" fmla="*/ 2147483646 h 391"/>
                <a:gd name="T18" fmla="*/ 0 w 492"/>
                <a:gd name="T19" fmla="*/ 2147483646 h 391"/>
                <a:gd name="T20" fmla="*/ 2147483646 w 492"/>
                <a:gd name="T21" fmla="*/ 2147483646 h 391"/>
                <a:gd name="T22" fmla="*/ 2147483646 w 492"/>
                <a:gd name="T23" fmla="*/ 2147483646 h 391"/>
                <a:gd name="T24" fmla="*/ 2147483646 w 492"/>
                <a:gd name="T25" fmla="*/ 2147483646 h 391"/>
                <a:gd name="T26" fmla="*/ 2147483646 w 492"/>
                <a:gd name="T27" fmla="*/ 2147483646 h 391"/>
                <a:gd name="T28" fmla="*/ 2147483646 w 492"/>
                <a:gd name="T29" fmla="*/ 2147483646 h 391"/>
                <a:gd name="T30" fmla="*/ 2147483646 w 492"/>
                <a:gd name="T31" fmla="*/ 2147483646 h 391"/>
                <a:gd name="T32" fmla="*/ 2147483646 w 492"/>
                <a:gd name="T33" fmla="*/ 2147483646 h 391"/>
                <a:gd name="T34" fmla="*/ 2147483646 w 492"/>
                <a:gd name="T35" fmla="*/ 2147483646 h 391"/>
                <a:gd name="T36" fmla="*/ 2147483646 w 492"/>
                <a:gd name="T37" fmla="*/ 2147483646 h 391"/>
                <a:gd name="T38" fmla="*/ 2147483646 w 492"/>
                <a:gd name="T39" fmla="*/ 2147483646 h 391"/>
                <a:gd name="T40" fmla="*/ 2147483646 w 492"/>
                <a:gd name="T41" fmla="*/ 2147483646 h 391"/>
                <a:gd name="T42" fmla="*/ 2147483646 w 492"/>
                <a:gd name="T43" fmla="*/ 2147483646 h 391"/>
                <a:gd name="T44" fmla="*/ 2147483646 w 492"/>
                <a:gd name="T45" fmla="*/ 2147483646 h 391"/>
                <a:gd name="T46" fmla="*/ 2147483646 w 492"/>
                <a:gd name="T47" fmla="*/ 2147483646 h 391"/>
                <a:gd name="T48" fmla="*/ 2147483646 w 492"/>
                <a:gd name="T49" fmla="*/ 2147483646 h 391"/>
                <a:gd name="T50" fmla="*/ 2147483646 w 492"/>
                <a:gd name="T51" fmla="*/ 2147483646 h 391"/>
                <a:gd name="T52" fmla="*/ 2147483646 w 492"/>
                <a:gd name="T53" fmla="*/ 2147483646 h 391"/>
                <a:gd name="T54" fmla="*/ 2147483646 w 492"/>
                <a:gd name="T55" fmla="*/ 2147483646 h 391"/>
                <a:gd name="T56" fmla="*/ 2147483646 w 492"/>
                <a:gd name="T57" fmla="*/ 2147483646 h 391"/>
                <a:gd name="T58" fmla="*/ 2147483646 w 492"/>
                <a:gd name="T59" fmla="*/ 2147483646 h 391"/>
                <a:gd name="T60" fmla="*/ 2147483646 w 492"/>
                <a:gd name="T61" fmla="*/ 2147483646 h 391"/>
                <a:gd name="T62" fmla="*/ 2147483646 w 492"/>
                <a:gd name="T63" fmla="*/ 2147483646 h 391"/>
                <a:gd name="T64" fmla="*/ 2147483646 w 492"/>
                <a:gd name="T65" fmla="*/ 2147483646 h 3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2"/>
                <a:gd name="T100" fmla="*/ 0 h 391"/>
                <a:gd name="T101" fmla="*/ 492 w 492"/>
                <a:gd name="T102" fmla="*/ 391 h 3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2" h="391">
                  <a:moveTo>
                    <a:pt x="355" y="103"/>
                  </a:moveTo>
                  <a:lnTo>
                    <a:pt x="319" y="68"/>
                  </a:lnTo>
                  <a:lnTo>
                    <a:pt x="265" y="81"/>
                  </a:lnTo>
                  <a:lnTo>
                    <a:pt x="240" y="56"/>
                  </a:lnTo>
                  <a:lnTo>
                    <a:pt x="220" y="43"/>
                  </a:lnTo>
                  <a:lnTo>
                    <a:pt x="175" y="5"/>
                  </a:lnTo>
                  <a:lnTo>
                    <a:pt x="114" y="7"/>
                  </a:lnTo>
                  <a:lnTo>
                    <a:pt x="43" y="0"/>
                  </a:lnTo>
                  <a:lnTo>
                    <a:pt x="13" y="29"/>
                  </a:lnTo>
                  <a:lnTo>
                    <a:pt x="0" y="61"/>
                  </a:lnTo>
                  <a:lnTo>
                    <a:pt x="38" y="90"/>
                  </a:lnTo>
                  <a:lnTo>
                    <a:pt x="81" y="106"/>
                  </a:lnTo>
                  <a:lnTo>
                    <a:pt x="112" y="142"/>
                  </a:lnTo>
                  <a:lnTo>
                    <a:pt x="108" y="211"/>
                  </a:lnTo>
                  <a:lnTo>
                    <a:pt x="70" y="209"/>
                  </a:lnTo>
                  <a:lnTo>
                    <a:pt x="38" y="220"/>
                  </a:lnTo>
                  <a:lnTo>
                    <a:pt x="67" y="268"/>
                  </a:lnTo>
                  <a:lnTo>
                    <a:pt x="106" y="270"/>
                  </a:lnTo>
                  <a:lnTo>
                    <a:pt x="132" y="304"/>
                  </a:lnTo>
                  <a:lnTo>
                    <a:pt x="157" y="324"/>
                  </a:lnTo>
                  <a:lnTo>
                    <a:pt x="252" y="391"/>
                  </a:lnTo>
                  <a:lnTo>
                    <a:pt x="344" y="386"/>
                  </a:lnTo>
                  <a:lnTo>
                    <a:pt x="432" y="366"/>
                  </a:lnTo>
                  <a:lnTo>
                    <a:pt x="443" y="346"/>
                  </a:lnTo>
                  <a:lnTo>
                    <a:pt x="492" y="342"/>
                  </a:lnTo>
                  <a:lnTo>
                    <a:pt x="481" y="321"/>
                  </a:lnTo>
                  <a:lnTo>
                    <a:pt x="476" y="295"/>
                  </a:lnTo>
                  <a:lnTo>
                    <a:pt x="483" y="270"/>
                  </a:lnTo>
                  <a:lnTo>
                    <a:pt x="461" y="227"/>
                  </a:lnTo>
                  <a:lnTo>
                    <a:pt x="465" y="204"/>
                  </a:lnTo>
                  <a:lnTo>
                    <a:pt x="441" y="175"/>
                  </a:lnTo>
                  <a:lnTo>
                    <a:pt x="418" y="150"/>
                  </a:lnTo>
                  <a:lnTo>
                    <a:pt x="355" y="10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23"/>
            <p:cNvSpPr>
              <a:spLocks/>
            </p:cNvSpPr>
            <p:nvPr/>
          </p:nvSpPr>
          <p:spPr bwMode="auto">
            <a:xfrm>
              <a:off x="2262188" y="3598863"/>
              <a:ext cx="781050" cy="620712"/>
            </a:xfrm>
            <a:custGeom>
              <a:avLst/>
              <a:gdLst>
                <a:gd name="T0" fmla="*/ 563563 w 492"/>
                <a:gd name="T1" fmla="*/ 163512 h 391"/>
                <a:gd name="T2" fmla="*/ 506413 w 492"/>
                <a:gd name="T3" fmla="*/ 107950 h 391"/>
                <a:gd name="T4" fmla="*/ 420688 w 492"/>
                <a:gd name="T5" fmla="*/ 128587 h 391"/>
                <a:gd name="T6" fmla="*/ 381000 w 492"/>
                <a:gd name="T7" fmla="*/ 88900 h 391"/>
                <a:gd name="T8" fmla="*/ 349250 w 492"/>
                <a:gd name="T9" fmla="*/ 68262 h 391"/>
                <a:gd name="T10" fmla="*/ 277813 w 492"/>
                <a:gd name="T11" fmla="*/ 7937 h 391"/>
                <a:gd name="T12" fmla="*/ 180975 w 492"/>
                <a:gd name="T13" fmla="*/ 11112 h 391"/>
                <a:gd name="T14" fmla="*/ 68263 w 492"/>
                <a:gd name="T15" fmla="*/ 0 h 391"/>
                <a:gd name="T16" fmla="*/ 20638 w 492"/>
                <a:gd name="T17" fmla="*/ 46037 h 391"/>
                <a:gd name="T18" fmla="*/ 0 w 492"/>
                <a:gd name="T19" fmla="*/ 96837 h 391"/>
                <a:gd name="T20" fmla="*/ 60325 w 492"/>
                <a:gd name="T21" fmla="*/ 142875 h 391"/>
                <a:gd name="T22" fmla="*/ 128588 w 492"/>
                <a:gd name="T23" fmla="*/ 168275 h 391"/>
                <a:gd name="T24" fmla="*/ 177800 w 492"/>
                <a:gd name="T25" fmla="*/ 225425 h 391"/>
                <a:gd name="T26" fmla="*/ 171450 w 492"/>
                <a:gd name="T27" fmla="*/ 334962 h 391"/>
                <a:gd name="T28" fmla="*/ 111125 w 492"/>
                <a:gd name="T29" fmla="*/ 331787 h 391"/>
                <a:gd name="T30" fmla="*/ 60325 w 492"/>
                <a:gd name="T31" fmla="*/ 349250 h 391"/>
                <a:gd name="T32" fmla="*/ 106363 w 492"/>
                <a:gd name="T33" fmla="*/ 425450 h 391"/>
                <a:gd name="T34" fmla="*/ 168275 w 492"/>
                <a:gd name="T35" fmla="*/ 428625 h 391"/>
                <a:gd name="T36" fmla="*/ 209550 w 492"/>
                <a:gd name="T37" fmla="*/ 482600 h 391"/>
                <a:gd name="T38" fmla="*/ 249238 w 492"/>
                <a:gd name="T39" fmla="*/ 514350 h 391"/>
                <a:gd name="T40" fmla="*/ 400050 w 492"/>
                <a:gd name="T41" fmla="*/ 620712 h 391"/>
                <a:gd name="T42" fmla="*/ 546100 w 492"/>
                <a:gd name="T43" fmla="*/ 612775 h 391"/>
                <a:gd name="T44" fmla="*/ 685800 w 492"/>
                <a:gd name="T45" fmla="*/ 581025 h 391"/>
                <a:gd name="T46" fmla="*/ 703263 w 492"/>
                <a:gd name="T47" fmla="*/ 549275 h 391"/>
                <a:gd name="T48" fmla="*/ 781050 w 492"/>
                <a:gd name="T49" fmla="*/ 542925 h 391"/>
                <a:gd name="T50" fmla="*/ 763588 w 492"/>
                <a:gd name="T51" fmla="*/ 509587 h 391"/>
                <a:gd name="T52" fmla="*/ 755650 w 492"/>
                <a:gd name="T53" fmla="*/ 468312 h 391"/>
                <a:gd name="T54" fmla="*/ 766763 w 492"/>
                <a:gd name="T55" fmla="*/ 428625 h 391"/>
                <a:gd name="T56" fmla="*/ 731838 w 492"/>
                <a:gd name="T57" fmla="*/ 360362 h 391"/>
                <a:gd name="T58" fmla="*/ 738188 w 492"/>
                <a:gd name="T59" fmla="*/ 323850 h 391"/>
                <a:gd name="T60" fmla="*/ 700088 w 492"/>
                <a:gd name="T61" fmla="*/ 277812 h 391"/>
                <a:gd name="T62" fmla="*/ 663575 w 492"/>
                <a:gd name="T63" fmla="*/ 238125 h 391"/>
                <a:gd name="T64" fmla="*/ 563563 w 492"/>
                <a:gd name="T65" fmla="*/ 163512 h 3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2"/>
                <a:gd name="T100" fmla="*/ 0 h 391"/>
                <a:gd name="T101" fmla="*/ 492 w 492"/>
                <a:gd name="T102" fmla="*/ 391 h 3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2" h="391">
                  <a:moveTo>
                    <a:pt x="355" y="103"/>
                  </a:moveTo>
                  <a:lnTo>
                    <a:pt x="319" y="68"/>
                  </a:lnTo>
                  <a:lnTo>
                    <a:pt x="265" y="81"/>
                  </a:lnTo>
                  <a:lnTo>
                    <a:pt x="240" y="56"/>
                  </a:lnTo>
                  <a:lnTo>
                    <a:pt x="220" y="43"/>
                  </a:lnTo>
                  <a:lnTo>
                    <a:pt x="175" y="5"/>
                  </a:lnTo>
                  <a:lnTo>
                    <a:pt x="114" y="7"/>
                  </a:lnTo>
                  <a:lnTo>
                    <a:pt x="43" y="0"/>
                  </a:lnTo>
                  <a:lnTo>
                    <a:pt x="13" y="29"/>
                  </a:lnTo>
                  <a:lnTo>
                    <a:pt x="0" y="61"/>
                  </a:lnTo>
                  <a:lnTo>
                    <a:pt x="38" y="90"/>
                  </a:lnTo>
                  <a:lnTo>
                    <a:pt x="81" y="106"/>
                  </a:lnTo>
                  <a:lnTo>
                    <a:pt x="112" y="142"/>
                  </a:lnTo>
                  <a:lnTo>
                    <a:pt x="108" y="211"/>
                  </a:lnTo>
                  <a:lnTo>
                    <a:pt x="70" y="209"/>
                  </a:lnTo>
                  <a:lnTo>
                    <a:pt x="38" y="220"/>
                  </a:lnTo>
                  <a:lnTo>
                    <a:pt x="67" y="268"/>
                  </a:lnTo>
                  <a:lnTo>
                    <a:pt x="106" y="270"/>
                  </a:lnTo>
                  <a:lnTo>
                    <a:pt x="132" y="304"/>
                  </a:lnTo>
                  <a:lnTo>
                    <a:pt x="157" y="324"/>
                  </a:lnTo>
                  <a:lnTo>
                    <a:pt x="252" y="391"/>
                  </a:lnTo>
                  <a:lnTo>
                    <a:pt x="344" y="386"/>
                  </a:lnTo>
                  <a:lnTo>
                    <a:pt x="432" y="366"/>
                  </a:lnTo>
                  <a:lnTo>
                    <a:pt x="443" y="346"/>
                  </a:lnTo>
                  <a:lnTo>
                    <a:pt x="492" y="342"/>
                  </a:lnTo>
                  <a:lnTo>
                    <a:pt x="481" y="321"/>
                  </a:lnTo>
                  <a:lnTo>
                    <a:pt x="476" y="295"/>
                  </a:lnTo>
                  <a:lnTo>
                    <a:pt x="483" y="270"/>
                  </a:lnTo>
                  <a:lnTo>
                    <a:pt x="461" y="227"/>
                  </a:lnTo>
                  <a:lnTo>
                    <a:pt x="465" y="204"/>
                  </a:lnTo>
                  <a:lnTo>
                    <a:pt x="441" y="175"/>
                  </a:lnTo>
                  <a:lnTo>
                    <a:pt x="418" y="150"/>
                  </a:lnTo>
                  <a:lnTo>
                    <a:pt x="355" y="10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524"/>
            <p:cNvSpPr>
              <a:spLocks/>
            </p:cNvSpPr>
            <p:nvPr/>
          </p:nvSpPr>
          <p:spPr bwMode="auto">
            <a:xfrm>
              <a:off x="3429000" y="4084638"/>
              <a:ext cx="423863" cy="528637"/>
            </a:xfrm>
            <a:custGeom>
              <a:avLst/>
              <a:gdLst>
                <a:gd name="T0" fmla="*/ 2147483646 w 267"/>
                <a:gd name="T1" fmla="*/ 0 h 333"/>
                <a:gd name="T2" fmla="*/ 2147483646 w 267"/>
                <a:gd name="T3" fmla="*/ 2147483646 h 333"/>
                <a:gd name="T4" fmla="*/ 2147483646 w 267"/>
                <a:gd name="T5" fmla="*/ 2147483646 h 333"/>
                <a:gd name="T6" fmla="*/ 0 w 267"/>
                <a:gd name="T7" fmla="*/ 2147483646 h 333"/>
                <a:gd name="T8" fmla="*/ 2147483646 w 267"/>
                <a:gd name="T9" fmla="*/ 2147483646 h 333"/>
                <a:gd name="T10" fmla="*/ 2147483646 w 267"/>
                <a:gd name="T11" fmla="*/ 2147483646 h 333"/>
                <a:gd name="T12" fmla="*/ 2147483646 w 267"/>
                <a:gd name="T13" fmla="*/ 2147483646 h 333"/>
                <a:gd name="T14" fmla="*/ 2147483646 w 267"/>
                <a:gd name="T15" fmla="*/ 2147483646 h 333"/>
                <a:gd name="T16" fmla="*/ 2147483646 w 267"/>
                <a:gd name="T17" fmla="*/ 2147483646 h 333"/>
                <a:gd name="T18" fmla="*/ 2147483646 w 267"/>
                <a:gd name="T19" fmla="*/ 2147483646 h 333"/>
                <a:gd name="T20" fmla="*/ 2147483646 w 267"/>
                <a:gd name="T21" fmla="*/ 2147483646 h 333"/>
                <a:gd name="T22" fmla="*/ 2147483646 w 267"/>
                <a:gd name="T23" fmla="*/ 2147483646 h 333"/>
                <a:gd name="T24" fmla="*/ 2147483646 w 267"/>
                <a:gd name="T25" fmla="*/ 2147483646 h 333"/>
                <a:gd name="T26" fmla="*/ 2147483646 w 267"/>
                <a:gd name="T27" fmla="*/ 2147483646 h 333"/>
                <a:gd name="T28" fmla="*/ 2147483646 w 267"/>
                <a:gd name="T29" fmla="*/ 2147483646 h 333"/>
                <a:gd name="T30" fmla="*/ 2147483646 w 267"/>
                <a:gd name="T31" fmla="*/ 2147483646 h 333"/>
                <a:gd name="T32" fmla="*/ 2147483646 w 267"/>
                <a:gd name="T33" fmla="*/ 2147483646 h 333"/>
                <a:gd name="T34" fmla="*/ 2147483646 w 267"/>
                <a:gd name="T35" fmla="*/ 2147483646 h 333"/>
                <a:gd name="T36" fmla="*/ 2147483646 w 267"/>
                <a:gd name="T37" fmla="*/ 2147483646 h 333"/>
                <a:gd name="T38" fmla="*/ 2147483646 w 267"/>
                <a:gd name="T39" fmla="*/ 2147483646 h 333"/>
                <a:gd name="T40" fmla="*/ 2147483646 w 267"/>
                <a:gd name="T41" fmla="*/ 2147483646 h 333"/>
                <a:gd name="T42" fmla="*/ 2147483646 w 267"/>
                <a:gd name="T43" fmla="*/ 2147483646 h 333"/>
                <a:gd name="T44" fmla="*/ 2147483646 w 267"/>
                <a:gd name="T45" fmla="*/ 2147483646 h 333"/>
                <a:gd name="T46" fmla="*/ 2147483646 w 267"/>
                <a:gd name="T47" fmla="*/ 2147483646 h 333"/>
                <a:gd name="T48" fmla="*/ 2147483646 w 267"/>
                <a:gd name="T49" fmla="*/ 2147483646 h 333"/>
                <a:gd name="T50" fmla="*/ 2147483646 w 267"/>
                <a:gd name="T51" fmla="*/ 2147483646 h 333"/>
                <a:gd name="T52" fmla="*/ 2147483646 w 267"/>
                <a:gd name="T53" fmla="*/ 2147483646 h 333"/>
                <a:gd name="T54" fmla="*/ 2147483646 w 267"/>
                <a:gd name="T55" fmla="*/ 0 h 3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7"/>
                <a:gd name="T85" fmla="*/ 0 h 333"/>
                <a:gd name="T86" fmla="*/ 267 w 267"/>
                <a:gd name="T87" fmla="*/ 333 h 3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7" h="333">
                  <a:moveTo>
                    <a:pt x="60" y="0"/>
                  </a:moveTo>
                  <a:lnTo>
                    <a:pt x="34" y="7"/>
                  </a:lnTo>
                  <a:lnTo>
                    <a:pt x="6" y="20"/>
                  </a:lnTo>
                  <a:lnTo>
                    <a:pt x="0" y="188"/>
                  </a:lnTo>
                  <a:lnTo>
                    <a:pt x="9" y="249"/>
                  </a:lnTo>
                  <a:lnTo>
                    <a:pt x="13" y="278"/>
                  </a:lnTo>
                  <a:lnTo>
                    <a:pt x="40" y="290"/>
                  </a:lnTo>
                  <a:lnTo>
                    <a:pt x="51" y="301"/>
                  </a:lnTo>
                  <a:lnTo>
                    <a:pt x="54" y="323"/>
                  </a:lnTo>
                  <a:lnTo>
                    <a:pt x="69" y="333"/>
                  </a:lnTo>
                  <a:lnTo>
                    <a:pt x="99" y="333"/>
                  </a:lnTo>
                  <a:lnTo>
                    <a:pt x="133" y="299"/>
                  </a:lnTo>
                  <a:lnTo>
                    <a:pt x="132" y="272"/>
                  </a:lnTo>
                  <a:lnTo>
                    <a:pt x="128" y="251"/>
                  </a:lnTo>
                  <a:lnTo>
                    <a:pt x="132" y="240"/>
                  </a:lnTo>
                  <a:lnTo>
                    <a:pt x="146" y="238"/>
                  </a:lnTo>
                  <a:lnTo>
                    <a:pt x="186" y="242"/>
                  </a:lnTo>
                  <a:lnTo>
                    <a:pt x="233" y="243"/>
                  </a:lnTo>
                  <a:lnTo>
                    <a:pt x="220" y="204"/>
                  </a:lnTo>
                  <a:lnTo>
                    <a:pt x="238" y="135"/>
                  </a:lnTo>
                  <a:lnTo>
                    <a:pt x="267" y="107"/>
                  </a:lnTo>
                  <a:lnTo>
                    <a:pt x="252" y="87"/>
                  </a:lnTo>
                  <a:lnTo>
                    <a:pt x="215" y="85"/>
                  </a:lnTo>
                  <a:lnTo>
                    <a:pt x="189" y="74"/>
                  </a:lnTo>
                  <a:lnTo>
                    <a:pt x="132" y="67"/>
                  </a:lnTo>
                  <a:lnTo>
                    <a:pt x="97" y="56"/>
                  </a:lnTo>
                  <a:lnTo>
                    <a:pt x="70" y="43"/>
                  </a:lnTo>
                  <a:lnTo>
                    <a:pt x="6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25"/>
            <p:cNvSpPr>
              <a:spLocks/>
            </p:cNvSpPr>
            <p:nvPr/>
          </p:nvSpPr>
          <p:spPr bwMode="auto">
            <a:xfrm>
              <a:off x="3429000" y="4084638"/>
              <a:ext cx="423863" cy="528637"/>
            </a:xfrm>
            <a:custGeom>
              <a:avLst/>
              <a:gdLst>
                <a:gd name="T0" fmla="*/ 2147483646 w 267"/>
                <a:gd name="T1" fmla="*/ 0 h 333"/>
                <a:gd name="T2" fmla="*/ 2147483646 w 267"/>
                <a:gd name="T3" fmla="*/ 2147483646 h 333"/>
                <a:gd name="T4" fmla="*/ 2147483646 w 267"/>
                <a:gd name="T5" fmla="*/ 2147483646 h 333"/>
                <a:gd name="T6" fmla="*/ 0 w 267"/>
                <a:gd name="T7" fmla="*/ 2147483646 h 333"/>
                <a:gd name="T8" fmla="*/ 2147483646 w 267"/>
                <a:gd name="T9" fmla="*/ 2147483646 h 333"/>
                <a:gd name="T10" fmla="*/ 2147483646 w 267"/>
                <a:gd name="T11" fmla="*/ 2147483646 h 333"/>
                <a:gd name="T12" fmla="*/ 2147483646 w 267"/>
                <a:gd name="T13" fmla="*/ 2147483646 h 333"/>
                <a:gd name="T14" fmla="*/ 2147483646 w 267"/>
                <a:gd name="T15" fmla="*/ 2147483646 h 333"/>
                <a:gd name="T16" fmla="*/ 2147483646 w 267"/>
                <a:gd name="T17" fmla="*/ 2147483646 h 333"/>
                <a:gd name="T18" fmla="*/ 2147483646 w 267"/>
                <a:gd name="T19" fmla="*/ 2147483646 h 333"/>
                <a:gd name="T20" fmla="*/ 2147483646 w 267"/>
                <a:gd name="T21" fmla="*/ 2147483646 h 333"/>
                <a:gd name="T22" fmla="*/ 2147483646 w 267"/>
                <a:gd name="T23" fmla="*/ 2147483646 h 333"/>
                <a:gd name="T24" fmla="*/ 2147483646 w 267"/>
                <a:gd name="T25" fmla="*/ 2147483646 h 333"/>
                <a:gd name="T26" fmla="*/ 2147483646 w 267"/>
                <a:gd name="T27" fmla="*/ 2147483646 h 333"/>
                <a:gd name="T28" fmla="*/ 2147483646 w 267"/>
                <a:gd name="T29" fmla="*/ 2147483646 h 333"/>
                <a:gd name="T30" fmla="*/ 2147483646 w 267"/>
                <a:gd name="T31" fmla="*/ 2147483646 h 333"/>
                <a:gd name="T32" fmla="*/ 2147483646 w 267"/>
                <a:gd name="T33" fmla="*/ 2147483646 h 333"/>
                <a:gd name="T34" fmla="*/ 2147483646 w 267"/>
                <a:gd name="T35" fmla="*/ 2147483646 h 333"/>
                <a:gd name="T36" fmla="*/ 2147483646 w 267"/>
                <a:gd name="T37" fmla="*/ 2147483646 h 333"/>
                <a:gd name="T38" fmla="*/ 2147483646 w 267"/>
                <a:gd name="T39" fmla="*/ 2147483646 h 333"/>
                <a:gd name="T40" fmla="*/ 2147483646 w 267"/>
                <a:gd name="T41" fmla="*/ 2147483646 h 333"/>
                <a:gd name="T42" fmla="*/ 2147483646 w 267"/>
                <a:gd name="T43" fmla="*/ 2147483646 h 333"/>
                <a:gd name="T44" fmla="*/ 2147483646 w 267"/>
                <a:gd name="T45" fmla="*/ 2147483646 h 333"/>
                <a:gd name="T46" fmla="*/ 2147483646 w 267"/>
                <a:gd name="T47" fmla="*/ 2147483646 h 333"/>
                <a:gd name="T48" fmla="*/ 2147483646 w 267"/>
                <a:gd name="T49" fmla="*/ 2147483646 h 333"/>
                <a:gd name="T50" fmla="*/ 2147483646 w 267"/>
                <a:gd name="T51" fmla="*/ 2147483646 h 333"/>
                <a:gd name="T52" fmla="*/ 2147483646 w 267"/>
                <a:gd name="T53" fmla="*/ 2147483646 h 333"/>
                <a:gd name="T54" fmla="*/ 2147483646 w 267"/>
                <a:gd name="T55" fmla="*/ 0 h 3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7"/>
                <a:gd name="T85" fmla="*/ 0 h 333"/>
                <a:gd name="T86" fmla="*/ 267 w 267"/>
                <a:gd name="T87" fmla="*/ 333 h 3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7" h="333">
                  <a:moveTo>
                    <a:pt x="60" y="0"/>
                  </a:moveTo>
                  <a:lnTo>
                    <a:pt x="34" y="7"/>
                  </a:lnTo>
                  <a:lnTo>
                    <a:pt x="6" y="20"/>
                  </a:lnTo>
                  <a:lnTo>
                    <a:pt x="0" y="188"/>
                  </a:lnTo>
                  <a:lnTo>
                    <a:pt x="9" y="249"/>
                  </a:lnTo>
                  <a:lnTo>
                    <a:pt x="13" y="278"/>
                  </a:lnTo>
                  <a:lnTo>
                    <a:pt x="40" y="290"/>
                  </a:lnTo>
                  <a:lnTo>
                    <a:pt x="51" y="301"/>
                  </a:lnTo>
                  <a:lnTo>
                    <a:pt x="54" y="323"/>
                  </a:lnTo>
                  <a:lnTo>
                    <a:pt x="69" y="333"/>
                  </a:lnTo>
                  <a:lnTo>
                    <a:pt x="99" y="333"/>
                  </a:lnTo>
                  <a:lnTo>
                    <a:pt x="133" y="299"/>
                  </a:lnTo>
                  <a:lnTo>
                    <a:pt x="132" y="272"/>
                  </a:lnTo>
                  <a:lnTo>
                    <a:pt x="128" y="251"/>
                  </a:lnTo>
                  <a:lnTo>
                    <a:pt x="132" y="240"/>
                  </a:lnTo>
                  <a:lnTo>
                    <a:pt x="146" y="238"/>
                  </a:lnTo>
                  <a:lnTo>
                    <a:pt x="186" y="242"/>
                  </a:lnTo>
                  <a:lnTo>
                    <a:pt x="233" y="243"/>
                  </a:lnTo>
                  <a:lnTo>
                    <a:pt x="220" y="204"/>
                  </a:lnTo>
                  <a:lnTo>
                    <a:pt x="238" y="135"/>
                  </a:lnTo>
                  <a:lnTo>
                    <a:pt x="267" y="107"/>
                  </a:lnTo>
                  <a:lnTo>
                    <a:pt x="252" y="87"/>
                  </a:lnTo>
                  <a:lnTo>
                    <a:pt x="215" y="85"/>
                  </a:lnTo>
                  <a:lnTo>
                    <a:pt x="189" y="74"/>
                  </a:lnTo>
                  <a:lnTo>
                    <a:pt x="132" y="67"/>
                  </a:lnTo>
                  <a:lnTo>
                    <a:pt x="97" y="56"/>
                  </a:lnTo>
                  <a:lnTo>
                    <a:pt x="70" y="43"/>
                  </a:lnTo>
                  <a:lnTo>
                    <a:pt x="6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26"/>
            <p:cNvSpPr>
              <a:spLocks/>
            </p:cNvSpPr>
            <p:nvPr/>
          </p:nvSpPr>
          <p:spPr bwMode="auto">
            <a:xfrm>
              <a:off x="2947988" y="4084638"/>
              <a:ext cx="492125" cy="395287"/>
            </a:xfrm>
            <a:custGeom>
              <a:avLst/>
              <a:gdLst>
                <a:gd name="T0" fmla="*/ 2147483646 w 310"/>
                <a:gd name="T1" fmla="*/ 2147483646 h 249"/>
                <a:gd name="T2" fmla="*/ 2147483646 w 310"/>
                <a:gd name="T3" fmla="*/ 2147483646 h 249"/>
                <a:gd name="T4" fmla="*/ 2147483646 w 310"/>
                <a:gd name="T5" fmla="*/ 2147483646 h 249"/>
                <a:gd name="T6" fmla="*/ 2147483646 w 310"/>
                <a:gd name="T7" fmla="*/ 2147483646 h 249"/>
                <a:gd name="T8" fmla="*/ 2147483646 w 310"/>
                <a:gd name="T9" fmla="*/ 2147483646 h 249"/>
                <a:gd name="T10" fmla="*/ 2147483646 w 310"/>
                <a:gd name="T11" fmla="*/ 2147483646 h 249"/>
                <a:gd name="T12" fmla="*/ 2147483646 w 310"/>
                <a:gd name="T13" fmla="*/ 2147483646 h 249"/>
                <a:gd name="T14" fmla="*/ 0 w 310"/>
                <a:gd name="T15" fmla="*/ 2147483646 h 249"/>
                <a:gd name="T16" fmla="*/ 2147483646 w 310"/>
                <a:gd name="T17" fmla="*/ 2147483646 h 249"/>
                <a:gd name="T18" fmla="*/ 2147483646 w 310"/>
                <a:gd name="T19" fmla="*/ 2147483646 h 249"/>
                <a:gd name="T20" fmla="*/ 2147483646 w 310"/>
                <a:gd name="T21" fmla="*/ 2147483646 h 249"/>
                <a:gd name="T22" fmla="*/ 2147483646 w 310"/>
                <a:gd name="T23" fmla="*/ 2147483646 h 249"/>
                <a:gd name="T24" fmla="*/ 2147483646 w 310"/>
                <a:gd name="T25" fmla="*/ 0 h 249"/>
                <a:gd name="T26" fmla="*/ 2147483646 w 310"/>
                <a:gd name="T27" fmla="*/ 2147483646 h 249"/>
                <a:gd name="T28" fmla="*/ 2147483646 w 310"/>
                <a:gd name="T29" fmla="*/ 2147483646 h 249"/>
                <a:gd name="T30" fmla="*/ 2147483646 w 310"/>
                <a:gd name="T31" fmla="*/ 2147483646 h 2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0"/>
                <a:gd name="T49" fmla="*/ 0 h 249"/>
                <a:gd name="T50" fmla="*/ 310 w 310"/>
                <a:gd name="T51" fmla="*/ 249 h 2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0" h="249">
                  <a:moveTo>
                    <a:pt x="310" y="249"/>
                  </a:moveTo>
                  <a:lnTo>
                    <a:pt x="163" y="245"/>
                  </a:lnTo>
                  <a:lnTo>
                    <a:pt x="145" y="220"/>
                  </a:lnTo>
                  <a:lnTo>
                    <a:pt x="92" y="213"/>
                  </a:lnTo>
                  <a:lnTo>
                    <a:pt x="67" y="220"/>
                  </a:lnTo>
                  <a:lnTo>
                    <a:pt x="31" y="211"/>
                  </a:lnTo>
                  <a:lnTo>
                    <a:pt x="22" y="130"/>
                  </a:lnTo>
                  <a:lnTo>
                    <a:pt x="0" y="58"/>
                  </a:lnTo>
                  <a:lnTo>
                    <a:pt x="11" y="40"/>
                  </a:lnTo>
                  <a:lnTo>
                    <a:pt x="60" y="36"/>
                  </a:lnTo>
                  <a:lnTo>
                    <a:pt x="139" y="25"/>
                  </a:lnTo>
                  <a:lnTo>
                    <a:pt x="172" y="15"/>
                  </a:lnTo>
                  <a:lnTo>
                    <a:pt x="199" y="0"/>
                  </a:lnTo>
                  <a:lnTo>
                    <a:pt x="307" y="20"/>
                  </a:lnTo>
                  <a:lnTo>
                    <a:pt x="303" y="188"/>
                  </a:lnTo>
                  <a:lnTo>
                    <a:pt x="310" y="24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27"/>
            <p:cNvSpPr>
              <a:spLocks/>
            </p:cNvSpPr>
            <p:nvPr/>
          </p:nvSpPr>
          <p:spPr bwMode="auto">
            <a:xfrm>
              <a:off x="2947988" y="4084638"/>
              <a:ext cx="492125" cy="395287"/>
            </a:xfrm>
            <a:custGeom>
              <a:avLst/>
              <a:gdLst>
                <a:gd name="T0" fmla="*/ 781248438 w 310"/>
                <a:gd name="T1" fmla="*/ 627517319 h 249"/>
                <a:gd name="T2" fmla="*/ 410786263 w 310"/>
                <a:gd name="T3" fmla="*/ 617436707 h 249"/>
                <a:gd name="T4" fmla="*/ 365423450 w 310"/>
                <a:gd name="T5" fmla="*/ 554433674 h 249"/>
                <a:gd name="T6" fmla="*/ 231854375 w 310"/>
                <a:gd name="T7" fmla="*/ 536791809 h 249"/>
                <a:gd name="T8" fmla="*/ 168851263 w 310"/>
                <a:gd name="T9" fmla="*/ 554433674 h 249"/>
                <a:gd name="T10" fmla="*/ 78125638 w 310"/>
                <a:gd name="T11" fmla="*/ 531751502 h 249"/>
                <a:gd name="T12" fmla="*/ 55443438 w 310"/>
                <a:gd name="T13" fmla="*/ 327619898 h 249"/>
                <a:gd name="T14" fmla="*/ 0 w 310"/>
                <a:gd name="T15" fmla="*/ 146168878 h 249"/>
                <a:gd name="T16" fmla="*/ 27722513 w 310"/>
                <a:gd name="T17" fmla="*/ 100806122 h 249"/>
                <a:gd name="T18" fmla="*/ 151209375 w 310"/>
                <a:gd name="T19" fmla="*/ 90725510 h 249"/>
                <a:gd name="T20" fmla="*/ 350302513 w 310"/>
                <a:gd name="T21" fmla="*/ 63003033 h 249"/>
                <a:gd name="T22" fmla="*/ 433466875 w 310"/>
                <a:gd name="T23" fmla="*/ 37801502 h 249"/>
                <a:gd name="T24" fmla="*/ 501511888 w 310"/>
                <a:gd name="T25" fmla="*/ 0 h 249"/>
                <a:gd name="T26" fmla="*/ 773688763 w 310"/>
                <a:gd name="T27" fmla="*/ 50403061 h 249"/>
                <a:gd name="T28" fmla="*/ 763608138 w 310"/>
                <a:gd name="T29" fmla="*/ 473788776 h 249"/>
                <a:gd name="T30" fmla="*/ 781248438 w 310"/>
                <a:gd name="T31" fmla="*/ 627517319 h 2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0"/>
                <a:gd name="T49" fmla="*/ 0 h 249"/>
                <a:gd name="T50" fmla="*/ 310 w 310"/>
                <a:gd name="T51" fmla="*/ 249 h 2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0" h="249">
                  <a:moveTo>
                    <a:pt x="310" y="249"/>
                  </a:moveTo>
                  <a:lnTo>
                    <a:pt x="163" y="245"/>
                  </a:lnTo>
                  <a:lnTo>
                    <a:pt x="145" y="220"/>
                  </a:lnTo>
                  <a:lnTo>
                    <a:pt x="92" y="213"/>
                  </a:lnTo>
                  <a:lnTo>
                    <a:pt x="67" y="220"/>
                  </a:lnTo>
                  <a:lnTo>
                    <a:pt x="31" y="211"/>
                  </a:lnTo>
                  <a:lnTo>
                    <a:pt x="22" y="130"/>
                  </a:lnTo>
                  <a:lnTo>
                    <a:pt x="0" y="58"/>
                  </a:lnTo>
                  <a:lnTo>
                    <a:pt x="11" y="40"/>
                  </a:lnTo>
                  <a:lnTo>
                    <a:pt x="60" y="36"/>
                  </a:lnTo>
                  <a:lnTo>
                    <a:pt x="139" y="25"/>
                  </a:lnTo>
                  <a:lnTo>
                    <a:pt x="172" y="15"/>
                  </a:lnTo>
                  <a:lnTo>
                    <a:pt x="199" y="0"/>
                  </a:lnTo>
                  <a:lnTo>
                    <a:pt x="307" y="20"/>
                  </a:lnTo>
                  <a:lnTo>
                    <a:pt x="303" y="188"/>
                  </a:lnTo>
                  <a:lnTo>
                    <a:pt x="310" y="249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528"/>
            <p:cNvSpPr>
              <a:spLocks/>
            </p:cNvSpPr>
            <p:nvPr/>
          </p:nvSpPr>
          <p:spPr bwMode="auto">
            <a:xfrm>
              <a:off x="1333500" y="2314575"/>
              <a:ext cx="517525" cy="730250"/>
            </a:xfrm>
            <a:custGeom>
              <a:avLst/>
              <a:gdLst>
                <a:gd name="T0" fmla="*/ 2147483646 w 326"/>
                <a:gd name="T1" fmla="*/ 2147483646 h 460"/>
                <a:gd name="T2" fmla="*/ 2147483646 w 326"/>
                <a:gd name="T3" fmla="*/ 2147483646 h 460"/>
                <a:gd name="T4" fmla="*/ 2147483646 w 326"/>
                <a:gd name="T5" fmla="*/ 2147483646 h 460"/>
                <a:gd name="T6" fmla="*/ 2147483646 w 326"/>
                <a:gd name="T7" fmla="*/ 2147483646 h 460"/>
                <a:gd name="T8" fmla="*/ 2147483646 w 326"/>
                <a:gd name="T9" fmla="*/ 2147483646 h 460"/>
                <a:gd name="T10" fmla="*/ 0 w 326"/>
                <a:gd name="T11" fmla="*/ 2147483646 h 460"/>
                <a:gd name="T12" fmla="*/ 2147483646 w 326"/>
                <a:gd name="T13" fmla="*/ 2147483646 h 460"/>
                <a:gd name="T14" fmla="*/ 2147483646 w 326"/>
                <a:gd name="T15" fmla="*/ 2147483646 h 460"/>
                <a:gd name="T16" fmla="*/ 2147483646 w 326"/>
                <a:gd name="T17" fmla="*/ 2147483646 h 460"/>
                <a:gd name="T18" fmla="*/ 2147483646 w 326"/>
                <a:gd name="T19" fmla="*/ 2147483646 h 460"/>
                <a:gd name="T20" fmla="*/ 2147483646 w 326"/>
                <a:gd name="T21" fmla="*/ 0 h 460"/>
                <a:gd name="T22" fmla="*/ 2147483646 w 326"/>
                <a:gd name="T23" fmla="*/ 2147483646 h 460"/>
                <a:gd name="T24" fmla="*/ 2147483646 w 326"/>
                <a:gd name="T25" fmla="*/ 2147483646 h 460"/>
                <a:gd name="T26" fmla="*/ 2147483646 w 326"/>
                <a:gd name="T27" fmla="*/ 2147483646 h 460"/>
                <a:gd name="T28" fmla="*/ 2147483646 w 326"/>
                <a:gd name="T29" fmla="*/ 2147483646 h 460"/>
                <a:gd name="T30" fmla="*/ 2147483646 w 326"/>
                <a:gd name="T31" fmla="*/ 2147483646 h 460"/>
                <a:gd name="T32" fmla="*/ 2147483646 w 326"/>
                <a:gd name="T33" fmla="*/ 2147483646 h 460"/>
                <a:gd name="T34" fmla="*/ 2147483646 w 326"/>
                <a:gd name="T35" fmla="*/ 2147483646 h 460"/>
                <a:gd name="T36" fmla="*/ 2147483646 w 326"/>
                <a:gd name="T37" fmla="*/ 2147483646 h 460"/>
                <a:gd name="T38" fmla="*/ 2147483646 w 326"/>
                <a:gd name="T39" fmla="*/ 2147483646 h 460"/>
                <a:gd name="T40" fmla="*/ 2147483646 w 326"/>
                <a:gd name="T41" fmla="*/ 2147483646 h 460"/>
                <a:gd name="T42" fmla="*/ 2147483646 w 326"/>
                <a:gd name="T43" fmla="*/ 2147483646 h 460"/>
                <a:gd name="T44" fmla="*/ 2147483646 w 326"/>
                <a:gd name="T45" fmla="*/ 2147483646 h 460"/>
                <a:gd name="T46" fmla="*/ 2147483646 w 326"/>
                <a:gd name="T47" fmla="*/ 2147483646 h 460"/>
                <a:gd name="T48" fmla="*/ 2147483646 w 326"/>
                <a:gd name="T49" fmla="*/ 2147483646 h 460"/>
                <a:gd name="T50" fmla="*/ 2147483646 w 326"/>
                <a:gd name="T51" fmla="*/ 2147483646 h 460"/>
                <a:gd name="T52" fmla="*/ 2147483646 w 326"/>
                <a:gd name="T53" fmla="*/ 2147483646 h 460"/>
                <a:gd name="T54" fmla="*/ 2147483646 w 326"/>
                <a:gd name="T55" fmla="*/ 2147483646 h 460"/>
                <a:gd name="T56" fmla="*/ 2147483646 w 326"/>
                <a:gd name="T57" fmla="*/ 2147483646 h 460"/>
                <a:gd name="T58" fmla="*/ 2147483646 w 326"/>
                <a:gd name="T59" fmla="*/ 2147483646 h 460"/>
                <a:gd name="T60" fmla="*/ 2147483646 w 326"/>
                <a:gd name="T61" fmla="*/ 2147483646 h 460"/>
                <a:gd name="T62" fmla="*/ 2147483646 w 326"/>
                <a:gd name="T63" fmla="*/ 2147483646 h 460"/>
                <a:gd name="T64" fmla="*/ 2147483646 w 326"/>
                <a:gd name="T65" fmla="*/ 2147483646 h 460"/>
                <a:gd name="T66" fmla="*/ 2147483646 w 326"/>
                <a:gd name="T67" fmla="*/ 2147483646 h 460"/>
                <a:gd name="T68" fmla="*/ 2147483646 w 326"/>
                <a:gd name="T69" fmla="*/ 2147483646 h 460"/>
                <a:gd name="T70" fmla="*/ 2147483646 w 326"/>
                <a:gd name="T71" fmla="*/ 2147483646 h 460"/>
                <a:gd name="T72" fmla="*/ 2147483646 w 326"/>
                <a:gd name="T73" fmla="*/ 2147483646 h 460"/>
                <a:gd name="T74" fmla="*/ 2147483646 w 326"/>
                <a:gd name="T75" fmla="*/ 2147483646 h 460"/>
                <a:gd name="T76" fmla="*/ 2147483646 w 326"/>
                <a:gd name="T77" fmla="*/ 2147483646 h 4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6"/>
                <a:gd name="T118" fmla="*/ 0 h 460"/>
                <a:gd name="T119" fmla="*/ 326 w 326"/>
                <a:gd name="T120" fmla="*/ 460 h 4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6" h="460">
                  <a:moveTo>
                    <a:pt x="39" y="285"/>
                  </a:moveTo>
                  <a:lnTo>
                    <a:pt x="57" y="263"/>
                  </a:lnTo>
                  <a:lnTo>
                    <a:pt x="52" y="216"/>
                  </a:lnTo>
                  <a:lnTo>
                    <a:pt x="32" y="186"/>
                  </a:lnTo>
                  <a:lnTo>
                    <a:pt x="10" y="166"/>
                  </a:lnTo>
                  <a:lnTo>
                    <a:pt x="0" y="141"/>
                  </a:lnTo>
                  <a:lnTo>
                    <a:pt x="18" y="125"/>
                  </a:lnTo>
                  <a:lnTo>
                    <a:pt x="43" y="108"/>
                  </a:lnTo>
                  <a:lnTo>
                    <a:pt x="39" y="67"/>
                  </a:lnTo>
                  <a:lnTo>
                    <a:pt x="59" y="31"/>
                  </a:lnTo>
                  <a:lnTo>
                    <a:pt x="64" y="0"/>
                  </a:lnTo>
                  <a:lnTo>
                    <a:pt x="117" y="27"/>
                  </a:lnTo>
                  <a:lnTo>
                    <a:pt x="135" y="69"/>
                  </a:lnTo>
                  <a:lnTo>
                    <a:pt x="165" y="60"/>
                  </a:lnTo>
                  <a:lnTo>
                    <a:pt x="212" y="83"/>
                  </a:lnTo>
                  <a:lnTo>
                    <a:pt x="272" y="78"/>
                  </a:lnTo>
                  <a:lnTo>
                    <a:pt x="281" y="126"/>
                  </a:lnTo>
                  <a:lnTo>
                    <a:pt x="281" y="152"/>
                  </a:lnTo>
                  <a:lnTo>
                    <a:pt x="306" y="168"/>
                  </a:lnTo>
                  <a:lnTo>
                    <a:pt x="322" y="184"/>
                  </a:lnTo>
                  <a:lnTo>
                    <a:pt x="318" y="207"/>
                  </a:lnTo>
                  <a:lnTo>
                    <a:pt x="261" y="222"/>
                  </a:lnTo>
                  <a:lnTo>
                    <a:pt x="232" y="272"/>
                  </a:lnTo>
                  <a:lnTo>
                    <a:pt x="241" y="297"/>
                  </a:lnTo>
                  <a:lnTo>
                    <a:pt x="306" y="379"/>
                  </a:lnTo>
                  <a:lnTo>
                    <a:pt x="326" y="433"/>
                  </a:lnTo>
                  <a:lnTo>
                    <a:pt x="324" y="447"/>
                  </a:lnTo>
                  <a:lnTo>
                    <a:pt x="309" y="460"/>
                  </a:lnTo>
                  <a:lnTo>
                    <a:pt x="293" y="429"/>
                  </a:lnTo>
                  <a:lnTo>
                    <a:pt x="268" y="393"/>
                  </a:lnTo>
                  <a:lnTo>
                    <a:pt x="254" y="375"/>
                  </a:lnTo>
                  <a:lnTo>
                    <a:pt x="250" y="357"/>
                  </a:lnTo>
                  <a:lnTo>
                    <a:pt x="237" y="346"/>
                  </a:lnTo>
                  <a:lnTo>
                    <a:pt x="219" y="344"/>
                  </a:lnTo>
                  <a:lnTo>
                    <a:pt x="189" y="348"/>
                  </a:lnTo>
                  <a:lnTo>
                    <a:pt x="171" y="332"/>
                  </a:lnTo>
                  <a:lnTo>
                    <a:pt x="135" y="341"/>
                  </a:lnTo>
                  <a:lnTo>
                    <a:pt x="97" y="339"/>
                  </a:lnTo>
                  <a:lnTo>
                    <a:pt x="39" y="28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29"/>
            <p:cNvSpPr>
              <a:spLocks/>
            </p:cNvSpPr>
            <p:nvPr/>
          </p:nvSpPr>
          <p:spPr bwMode="auto">
            <a:xfrm>
              <a:off x="1333500" y="2314575"/>
              <a:ext cx="517525" cy="730250"/>
            </a:xfrm>
            <a:custGeom>
              <a:avLst/>
              <a:gdLst>
                <a:gd name="T0" fmla="*/ 61913 w 326"/>
                <a:gd name="T1" fmla="*/ 452438 h 460"/>
                <a:gd name="T2" fmla="*/ 90488 w 326"/>
                <a:gd name="T3" fmla="*/ 417513 h 460"/>
                <a:gd name="T4" fmla="*/ 82550 w 326"/>
                <a:gd name="T5" fmla="*/ 342900 h 460"/>
                <a:gd name="T6" fmla="*/ 50800 w 326"/>
                <a:gd name="T7" fmla="*/ 295275 h 460"/>
                <a:gd name="T8" fmla="*/ 15875 w 326"/>
                <a:gd name="T9" fmla="*/ 263525 h 460"/>
                <a:gd name="T10" fmla="*/ 0 w 326"/>
                <a:gd name="T11" fmla="*/ 223838 h 460"/>
                <a:gd name="T12" fmla="*/ 28575 w 326"/>
                <a:gd name="T13" fmla="*/ 198438 h 460"/>
                <a:gd name="T14" fmla="*/ 68263 w 326"/>
                <a:gd name="T15" fmla="*/ 171450 h 460"/>
                <a:gd name="T16" fmla="*/ 61913 w 326"/>
                <a:gd name="T17" fmla="*/ 106363 h 460"/>
                <a:gd name="T18" fmla="*/ 93663 w 326"/>
                <a:gd name="T19" fmla="*/ 49213 h 460"/>
                <a:gd name="T20" fmla="*/ 101600 w 326"/>
                <a:gd name="T21" fmla="*/ 0 h 460"/>
                <a:gd name="T22" fmla="*/ 185738 w 326"/>
                <a:gd name="T23" fmla="*/ 42863 h 460"/>
                <a:gd name="T24" fmla="*/ 214313 w 326"/>
                <a:gd name="T25" fmla="*/ 109538 h 460"/>
                <a:gd name="T26" fmla="*/ 261938 w 326"/>
                <a:gd name="T27" fmla="*/ 95250 h 460"/>
                <a:gd name="T28" fmla="*/ 336550 w 326"/>
                <a:gd name="T29" fmla="*/ 131763 h 460"/>
                <a:gd name="T30" fmla="*/ 431800 w 326"/>
                <a:gd name="T31" fmla="*/ 123825 h 460"/>
                <a:gd name="T32" fmla="*/ 446088 w 326"/>
                <a:gd name="T33" fmla="*/ 200025 h 460"/>
                <a:gd name="T34" fmla="*/ 446088 w 326"/>
                <a:gd name="T35" fmla="*/ 241300 h 460"/>
                <a:gd name="T36" fmla="*/ 485775 w 326"/>
                <a:gd name="T37" fmla="*/ 266700 h 460"/>
                <a:gd name="T38" fmla="*/ 511175 w 326"/>
                <a:gd name="T39" fmla="*/ 292100 h 460"/>
                <a:gd name="T40" fmla="*/ 504825 w 326"/>
                <a:gd name="T41" fmla="*/ 328613 h 460"/>
                <a:gd name="T42" fmla="*/ 414338 w 326"/>
                <a:gd name="T43" fmla="*/ 352425 h 460"/>
                <a:gd name="T44" fmla="*/ 368300 w 326"/>
                <a:gd name="T45" fmla="*/ 431800 h 460"/>
                <a:gd name="T46" fmla="*/ 382588 w 326"/>
                <a:gd name="T47" fmla="*/ 471488 h 460"/>
                <a:gd name="T48" fmla="*/ 485775 w 326"/>
                <a:gd name="T49" fmla="*/ 601663 h 460"/>
                <a:gd name="T50" fmla="*/ 517525 w 326"/>
                <a:gd name="T51" fmla="*/ 687388 h 460"/>
                <a:gd name="T52" fmla="*/ 514350 w 326"/>
                <a:gd name="T53" fmla="*/ 709613 h 460"/>
                <a:gd name="T54" fmla="*/ 490538 w 326"/>
                <a:gd name="T55" fmla="*/ 730250 h 460"/>
                <a:gd name="T56" fmla="*/ 465138 w 326"/>
                <a:gd name="T57" fmla="*/ 681038 h 460"/>
                <a:gd name="T58" fmla="*/ 425450 w 326"/>
                <a:gd name="T59" fmla="*/ 623888 h 460"/>
                <a:gd name="T60" fmla="*/ 403225 w 326"/>
                <a:gd name="T61" fmla="*/ 595313 h 460"/>
                <a:gd name="T62" fmla="*/ 396875 w 326"/>
                <a:gd name="T63" fmla="*/ 566738 h 460"/>
                <a:gd name="T64" fmla="*/ 376238 w 326"/>
                <a:gd name="T65" fmla="*/ 549275 h 460"/>
                <a:gd name="T66" fmla="*/ 347663 w 326"/>
                <a:gd name="T67" fmla="*/ 546100 h 460"/>
                <a:gd name="T68" fmla="*/ 300038 w 326"/>
                <a:gd name="T69" fmla="*/ 552450 h 460"/>
                <a:gd name="T70" fmla="*/ 271463 w 326"/>
                <a:gd name="T71" fmla="*/ 527050 h 460"/>
                <a:gd name="T72" fmla="*/ 214313 w 326"/>
                <a:gd name="T73" fmla="*/ 541338 h 460"/>
                <a:gd name="T74" fmla="*/ 153988 w 326"/>
                <a:gd name="T75" fmla="*/ 538163 h 460"/>
                <a:gd name="T76" fmla="*/ 61913 w 326"/>
                <a:gd name="T77" fmla="*/ 452438 h 4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6"/>
                <a:gd name="T118" fmla="*/ 0 h 460"/>
                <a:gd name="T119" fmla="*/ 326 w 326"/>
                <a:gd name="T120" fmla="*/ 460 h 4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6" h="460">
                  <a:moveTo>
                    <a:pt x="39" y="285"/>
                  </a:moveTo>
                  <a:lnTo>
                    <a:pt x="57" y="263"/>
                  </a:lnTo>
                  <a:lnTo>
                    <a:pt x="52" y="216"/>
                  </a:lnTo>
                  <a:lnTo>
                    <a:pt x="32" y="186"/>
                  </a:lnTo>
                  <a:lnTo>
                    <a:pt x="10" y="166"/>
                  </a:lnTo>
                  <a:lnTo>
                    <a:pt x="0" y="141"/>
                  </a:lnTo>
                  <a:lnTo>
                    <a:pt x="18" y="125"/>
                  </a:lnTo>
                  <a:lnTo>
                    <a:pt x="43" y="108"/>
                  </a:lnTo>
                  <a:lnTo>
                    <a:pt x="39" y="67"/>
                  </a:lnTo>
                  <a:lnTo>
                    <a:pt x="59" y="31"/>
                  </a:lnTo>
                  <a:lnTo>
                    <a:pt x="64" y="0"/>
                  </a:lnTo>
                  <a:lnTo>
                    <a:pt x="117" y="27"/>
                  </a:lnTo>
                  <a:lnTo>
                    <a:pt x="135" y="69"/>
                  </a:lnTo>
                  <a:lnTo>
                    <a:pt x="165" y="60"/>
                  </a:lnTo>
                  <a:lnTo>
                    <a:pt x="212" y="83"/>
                  </a:lnTo>
                  <a:lnTo>
                    <a:pt x="272" y="78"/>
                  </a:lnTo>
                  <a:lnTo>
                    <a:pt x="281" y="126"/>
                  </a:lnTo>
                  <a:lnTo>
                    <a:pt x="281" y="152"/>
                  </a:lnTo>
                  <a:lnTo>
                    <a:pt x="306" y="168"/>
                  </a:lnTo>
                  <a:lnTo>
                    <a:pt x="322" y="184"/>
                  </a:lnTo>
                  <a:lnTo>
                    <a:pt x="318" y="207"/>
                  </a:lnTo>
                  <a:lnTo>
                    <a:pt x="261" y="222"/>
                  </a:lnTo>
                  <a:lnTo>
                    <a:pt x="232" y="272"/>
                  </a:lnTo>
                  <a:lnTo>
                    <a:pt x="241" y="297"/>
                  </a:lnTo>
                  <a:lnTo>
                    <a:pt x="306" y="379"/>
                  </a:lnTo>
                  <a:lnTo>
                    <a:pt x="326" y="433"/>
                  </a:lnTo>
                  <a:lnTo>
                    <a:pt x="324" y="447"/>
                  </a:lnTo>
                  <a:lnTo>
                    <a:pt x="309" y="460"/>
                  </a:lnTo>
                  <a:lnTo>
                    <a:pt x="293" y="429"/>
                  </a:lnTo>
                  <a:lnTo>
                    <a:pt x="268" y="393"/>
                  </a:lnTo>
                  <a:lnTo>
                    <a:pt x="254" y="375"/>
                  </a:lnTo>
                  <a:lnTo>
                    <a:pt x="250" y="357"/>
                  </a:lnTo>
                  <a:lnTo>
                    <a:pt x="237" y="346"/>
                  </a:lnTo>
                  <a:lnTo>
                    <a:pt x="219" y="344"/>
                  </a:lnTo>
                  <a:lnTo>
                    <a:pt x="189" y="348"/>
                  </a:lnTo>
                  <a:lnTo>
                    <a:pt x="171" y="332"/>
                  </a:lnTo>
                  <a:lnTo>
                    <a:pt x="135" y="341"/>
                  </a:lnTo>
                  <a:lnTo>
                    <a:pt x="97" y="339"/>
                  </a:lnTo>
                  <a:lnTo>
                    <a:pt x="39" y="285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530"/>
            <p:cNvSpPr>
              <a:spLocks/>
            </p:cNvSpPr>
            <p:nvPr/>
          </p:nvSpPr>
          <p:spPr bwMode="auto">
            <a:xfrm>
              <a:off x="1435100" y="1774825"/>
              <a:ext cx="638175" cy="671513"/>
            </a:xfrm>
            <a:custGeom>
              <a:avLst/>
              <a:gdLst>
                <a:gd name="T0" fmla="*/ 2147483646 w 402"/>
                <a:gd name="T1" fmla="*/ 0 h 423"/>
                <a:gd name="T2" fmla="*/ 2147483646 w 402"/>
                <a:gd name="T3" fmla="*/ 2147483646 h 423"/>
                <a:gd name="T4" fmla="*/ 2147483646 w 402"/>
                <a:gd name="T5" fmla="*/ 2147483646 h 423"/>
                <a:gd name="T6" fmla="*/ 2147483646 w 402"/>
                <a:gd name="T7" fmla="*/ 2147483646 h 423"/>
                <a:gd name="T8" fmla="*/ 2147483646 w 402"/>
                <a:gd name="T9" fmla="*/ 2147483646 h 423"/>
                <a:gd name="T10" fmla="*/ 2147483646 w 402"/>
                <a:gd name="T11" fmla="*/ 2147483646 h 423"/>
                <a:gd name="T12" fmla="*/ 2147483646 w 402"/>
                <a:gd name="T13" fmla="*/ 2147483646 h 423"/>
                <a:gd name="T14" fmla="*/ 2147483646 w 402"/>
                <a:gd name="T15" fmla="*/ 2147483646 h 423"/>
                <a:gd name="T16" fmla="*/ 2147483646 w 402"/>
                <a:gd name="T17" fmla="*/ 2147483646 h 423"/>
                <a:gd name="T18" fmla="*/ 2147483646 w 402"/>
                <a:gd name="T19" fmla="*/ 2147483646 h 423"/>
                <a:gd name="T20" fmla="*/ 2147483646 w 402"/>
                <a:gd name="T21" fmla="*/ 2147483646 h 423"/>
                <a:gd name="T22" fmla="*/ 2147483646 w 402"/>
                <a:gd name="T23" fmla="*/ 2147483646 h 423"/>
                <a:gd name="T24" fmla="*/ 2147483646 w 402"/>
                <a:gd name="T25" fmla="*/ 2147483646 h 423"/>
                <a:gd name="T26" fmla="*/ 2147483646 w 402"/>
                <a:gd name="T27" fmla="*/ 2147483646 h 423"/>
                <a:gd name="T28" fmla="*/ 2147483646 w 402"/>
                <a:gd name="T29" fmla="*/ 2147483646 h 423"/>
                <a:gd name="T30" fmla="*/ 2147483646 w 402"/>
                <a:gd name="T31" fmla="*/ 2147483646 h 423"/>
                <a:gd name="T32" fmla="*/ 2147483646 w 402"/>
                <a:gd name="T33" fmla="*/ 2147483646 h 423"/>
                <a:gd name="T34" fmla="*/ 2147483646 w 402"/>
                <a:gd name="T35" fmla="*/ 2147483646 h 423"/>
                <a:gd name="T36" fmla="*/ 2147483646 w 402"/>
                <a:gd name="T37" fmla="*/ 2147483646 h 423"/>
                <a:gd name="T38" fmla="*/ 2147483646 w 402"/>
                <a:gd name="T39" fmla="*/ 2147483646 h 423"/>
                <a:gd name="T40" fmla="*/ 2147483646 w 402"/>
                <a:gd name="T41" fmla="*/ 2147483646 h 423"/>
                <a:gd name="T42" fmla="*/ 2147483646 w 402"/>
                <a:gd name="T43" fmla="*/ 2147483646 h 423"/>
                <a:gd name="T44" fmla="*/ 0 w 402"/>
                <a:gd name="T45" fmla="*/ 2147483646 h 423"/>
                <a:gd name="T46" fmla="*/ 2147483646 w 402"/>
                <a:gd name="T47" fmla="*/ 2147483646 h 423"/>
                <a:gd name="T48" fmla="*/ 2147483646 w 402"/>
                <a:gd name="T49" fmla="*/ 2147483646 h 423"/>
                <a:gd name="T50" fmla="*/ 2147483646 w 402"/>
                <a:gd name="T51" fmla="*/ 2147483646 h 423"/>
                <a:gd name="T52" fmla="*/ 2147483646 w 402"/>
                <a:gd name="T53" fmla="*/ 2147483646 h 423"/>
                <a:gd name="T54" fmla="*/ 2147483646 w 402"/>
                <a:gd name="T55" fmla="*/ 2147483646 h 423"/>
                <a:gd name="T56" fmla="*/ 2147483646 w 402"/>
                <a:gd name="T57" fmla="*/ 2147483646 h 423"/>
                <a:gd name="T58" fmla="*/ 2147483646 w 402"/>
                <a:gd name="T59" fmla="*/ 2147483646 h 423"/>
                <a:gd name="T60" fmla="*/ 2147483646 w 402"/>
                <a:gd name="T61" fmla="*/ 2147483646 h 423"/>
                <a:gd name="T62" fmla="*/ 2147483646 w 402"/>
                <a:gd name="T63" fmla="*/ 2147483646 h 423"/>
                <a:gd name="T64" fmla="*/ 2147483646 w 402"/>
                <a:gd name="T65" fmla="*/ 2147483646 h 423"/>
                <a:gd name="T66" fmla="*/ 2147483646 w 402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2"/>
                <a:gd name="T103" fmla="*/ 0 h 423"/>
                <a:gd name="T104" fmla="*/ 402 w 402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2" h="423">
                  <a:moveTo>
                    <a:pt x="244" y="0"/>
                  </a:moveTo>
                  <a:lnTo>
                    <a:pt x="303" y="7"/>
                  </a:lnTo>
                  <a:lnTo>
                    <a:pt x="363" y="36"/>
                  </a:lnTo>
                  <a:lnTo>
                    <a:pt x="348" y="104"/>
                  </a:lnTo>
                  <a:lnTo>
                    <a:pt x="341" y="173"/>
                  </a:lnTo>
                  <a:lnTo>
                    <a:pt x="370" y="196"/>
                  </a:lnTo>
                  <a:lnTo>
                    <a:pt x="393" y="218"/>
                  </a:lnTo>
                  <a:lnTo>
                    <a:pt x="395" y="252"/>
                  </a:lnTo>
                  <a:lnTo>
                    <a:pt x="391" y="274"/>
                  </a:lnTo>
                  <a:lnTo>
                    <a:pt x="399" y="292"/>
                  </a:lnTo>
                  <a:lnTo>
                    <a:pt x="400" y="299"/>
                  </a:lnTo>
                  <a:lnTo>
                    <a:pt x="402" y="326"/>
                  </a:lnTo>
                  <a:lnTo>
                    <a:pt x="382" y="355"/>
                  </a:lnTo>
                  <a:lnTo>
                    <a:pt x="354" y="391"/>
                  </a:lnTo>
                  <a:lnTo>
                    <a:pt x="305" y="389"/>
                  </a:lnTo>
                  <a:lnTo>
                    <a:pt x="285" y="362"/>
                  </a:lnTo>
                  <a:lnTo>
                    <a:pt x="242" y="382"/>
                  </a:lnTo>
                  <a:lnTo>
                    <a:pt x="209" y="418"/>
                  </a:lnTo>
                  <a:lnTo>
                    <a:pt x="148" y="423"/>
                  </a:lnTo>
                  <a:lnTo>
                    <a:pt x="101" y="400"/>
                  </a:lnTo>
                  <a:lnTo>
                    <a:pt x="71" y="409"/>
                  </a:lnTo>
                  <a:lnTo>
                    <a:pt x="53" y="367"/>
                  </a:lnTo>
                  <a:lnTo>
                    <a:pt x="0" y="340"/>
                  </a:lnTo>
                  <a:lnTo>
                    <a:pt x="45" y="326"/>
                  </a:lnTo>
                  <a:lnTo>
                    <a:pt x="92" y="295"/>
                  </a:lnTo>
                  <a:lnTo>
                    <a:pt x="116" y="245"/>
                  </a:lnTo>
                  <a:lnTo>
                    <a:pt x="159" y="203"/>
                  </a:lnTo>
                  <a:lnTo>
                    <a:pt x="182" y="158"/>
                  </a:lnTo>
                  <a:lnTo>
                    <a:pt x="209" y="142"/>
                  </a:lnTo>
                  <a:lnTo>
                    <a:pt x="229" y="131"/>
                  </a:lnTo>
                  <a:lnTo>
                    <a:pt x="231" y="99"/>
                  </a:lnTo>
                  <a:lnTo>
                    <a:pt x="245" y="86"/>
                  </a:lnTo>
                  <a:lnTo>
                    <a:pt x="244" y="50"/>
                  </a:lnTo>
                  <a:lnTo>
                    <a:pt x="24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531"/>
            <p:cNvSpPr>
              <a:spLocks/>
            </p:cNvSpPr>
            <p:nvPr/>
          </p:nvSpPr>
          <p:spPr bwMode="auto">
            <a:xfrm>
              <a:off x="1435100" y="1774825"/>
              <a:ext cx="638175" cy="671513"/>
            </a:xfrm>
            <a:custGeom>
              <a:avLst/>
              <a:gdLst>
                <a:gd name="T0" fmla="*/ 387350 w 402"/>
                <a:gd name="T1" fmla="*/ 0 h 423"/>
                <a:gd name="T2" fmla="*/ 481013 w 402"/>
                <a:gd name="T3" fmla="*/ 11113 h 423"/>
                <a:gd name="T4" fmla="*/ 576263 w 402"/>
                <a:gd name="T5" fmla="*/ 57150 h 423"/>
                <a:gd name="T6" fmla="*/ 552450 w 402"/>
                <a:gd name="T7" fmla="*/ 165100 h 423"/>
                <a:gd name="T8" fmla="*/ 541338 w 402"/>
                <a:gd name="T9" fmla="*/ 274638 h 423"/>
                <a:gd name="T10" fmla="*/ 587375 w 402"/>
                <a:gd name="T11" fmla="*/ 311150 h 423"/>
                <a:gd name="T12" fmla="*/ 623888 w 402"/>
                <a:gd name="T13" fmla="*/ 346075 h 423"/>
                <a:gd name="T14" fmla="*/ 627063 w 402"/>
                <a:gd name="T15" fmla="*/ 400050 h 423"/>
                <a:gd name="T16" fmla="*/ 620713 w 402"/>
                <a:gd name="T17" fmla="*/ 434975 h 423"/>
                <a:gd name="T18" fmla="*/ 633413 w 402"/>
                <a:gd name="T19" fmla="*/ 463550 h 423"/>
                <a:gd name="T20" fmla="*/ 635000 w 402"/>
                <a:gd name="T21" fmla="*/ 474663 h 423"/>
                <a:gd name="T22" fmla="*/ 638175 w 402"/>
                <a:gd name="T23" fmla="*/ 517525 h 423"/>
                <a:gd name="T24" fmla="*/ 606425 w 402"/>
                <a:gd name="T25" fmla="*/ 563563 h 423"/>
                <a:gd name="T26" fmla="*/ 561975 w 402"/>
                <a:gd name="T27" fmla="*/ 620713 h 423"/>
                <a:gd name="T28" fmla="*/ 484188 w 402"/>
                <a:gd name="T29" fmla="*/ 617538 h 423"/>
                <a:gd name="T30" fmla="*/ 452438 w 402"/>
                <a:gd name="T31" fmla="*/ 574675 h 423"/>
                <a:gd name="T32" fmla="*/ 384175 w 402"/>
                <a:gd name="T33" fmla="*/ 606425 h 423"/>
                <a:gd name="T34" fmla="*/ 331788 w 402"/>
                <a:gd name="T35" fmla="*/ 663575 h 423"/>
                <a:gd name="T36" fmla="*/ 234950 w 402"/>
                <a:gd name="T37" fmla="*/ 671513 h 423"/>
                <a:gd name="T38" fmla="*/ 160338 w 402"/>
                <a:gd name="T39" fmla="*/ 635000 h 423"/>
                <a:gd name="T40" fmla="*/ 112713 w 402"/>
                <a:gd name="T41" fmla="*/ 649288 h 423"/>
                <a:gd name="T42" fmla="*/ 84138 w 402"/>
                <a:gd name="T43" fmla="*/ 582613 h 423"/>
                <a:gd name="T44" fmla="*/ 0 w 402"/>
                <a:gd name="T45" fmla="*/ 539750 h 423"/>
                <a:gd name="T46" fmla="*/ 71438 w 402"/>
                <a:gd name="T47" fmla="*/ 517525 h 423"/>
                <a:gd name="T48" fmla="*/ 146050 w 402"/>
                <a:gd name="T49" fmla="*/ 468313 h 423"/>
                <a:gd name="T50" fmla="*/ 184150 w 402"/>
                <a:gd name="T51" fmla="*/ 388938 h 423"/>
                <a:gd name="T52" fmla="*/ 252413 w 402"/>
                <a:gd name="T53" fmla="*/ 322263 h 423"/>
                <a:gd name="T54" fmla="*/ 288925 w 402"/>
                <a:gd name="T55" fmla="*/ 250825 h 423"/>
                <a:gd name="T56" fmla="*/ 331788 w 402"/>
                <a:gd name="T57" fmla="*/ 225425 h 423"/>
                <a:gd name="T58" fmla="*/ 363538 w 402"/>
                <a:gd name="T59" fmla="*/ 207963 h 423"/>
                <a:gd name="T60" fmla="*/ 366713 w 402"/>
                <a:gd name="T61" fmla="*/ 157163 h 423"/>
                <a:gd name="T62" fmla="*/ 388938 w 402"/>
                <a:gd name="T63" fmla="*/ 136525 h 423"/>
                <a:gd name="T64" fmla="*/ 387350 w 402"/>
                <a:gd name="T65" fmla="*/ 79375 h 423"/>
                <a:gd name="T66" fmla="*/ 387350 w 402"/>
                <a:gd name="T67" fmla="*/ 0 h 4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2"/>
                <a:gd name="T103" fmla="*/ 0 h 423"/>
                <a:gd name="T104" fmla="*/ 402 w 402"/>
                <a:gd name="T105" fmla="*/ 423 h 4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2" h="423">
                  <a:moveTo>
                    <a:pt x="244" y="0"/>
                  </a:moveTo>
                  <a:lnTo>
                    <a:pt x="303" y="7"/>
                  </a:lnTo>
                  <a:lnTo>
                    <a:pt x="363" y="36"/>
                  </a:lnTo>
                  <a:lnTo>
                    <a:pt x="348" y="104"/>
                  </a:lnTo>
                  <a:lnTo>
                    <a:pt x="341" y="173"/>
                  </a:lnTo>
                  <a:lnTo>
                    <a:pt x="370" y="196"/>
                  </a:lnTo>
                  <a:lnTo>
                    <a:pt x="393" y="218"/>
                  </a:lnTo>
                  <a:lnTo>
                    <a:pt x="395" y="252"/>
                  </a:lnTo>
                  <a:lnTo>
                    <a:pt x="391" y="274"/>
                  </a:lnTo>
                  <a:lnTo>
                    <a:pt x="399" y="292"/>
                  </a:lnTo>
                  <a:lnTo>
                    <a:pt x="400" y="299"/>
                  </a:lnTo>
                  <a:lnTo>
                    <a:pt x="402" y="326"/>
                  </a:lnTo>
                  <a:lnTo>
                    <a:pt x="382" y="355"/>
                  </a:lnTo>
                  <a:lnTo>
                    <a:pt x="354" y="391"/>
                  </a:lnTo>
                  <a:lnTo>
                    <a:pt x="305" y="389"/>
                  </a:lnTo>
                  <a:lnTo>
                    <a:pt x="285" y="362"/>
                  </a:lnTo>
                  <a:lnTo>
                    <a:pt x="242" y="382"/>
                  </a:lnTo>
                  <a:lnTo>
                    <a:pt x="209" y="418"/>
                  </a:lnTo>
                  <a:lnTo>
                    <a:pt x="148" y="423"/>
                  </a:lnTo>
                  <a:lnTo>
                    <a:pt x="101" y="400"/>
                  </a:lnTo>
                  <a:lnTo>
                    <a:pt x="71" y="409"/>
                  </a:lnTo>
                  <a:lnTo>
                    <a:pt x="53" y="367"/>
                  </a:lnTo>
                  <a:lnTo>
                    <a:pt x="0" y="340"/>
                  </a:lnTo>
                  <a:lnTo>
                    <a:pt x="45" y="326"/>
                  </a:lnTo>
                  <a:lnTo>
                    <a:pt x="92" y="295"/>
                  </a:lnTo>
                  <a:lnTo>
                    <a:pt x="116" y="245"/>
                  </a:lnTo>
                  <a:lnTo>
                    <a:pt x="159" y="203"/>
                  </a:lnTo>
                  <a:lnTo>
                    <a:pt x="182" y="158"/>
                  </a:lnTo>
                  <a:lnTo>
                    <a:pt x="209" y="142"/>
                  </a:lnTo>
                  <a:lnTo>
                    <a:pt x="229" y="131"/>
                  </a:lnTo>
                  <a:lnTo>
                    <a:pt x="231" y="99"/>
                  </a:lnTo>
                  <a:lnTo>
                    <a:pt x="245" y="86"/>
                  </a:lnTo>
                  <a:lnTo>
                    <a:pt x="244" y="50"/>
                  </a:lnTo>
                  <a:lnTo>
                    <a:pt x="244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532"/>
            <p:cNvSpPr>
              <a:spLocks/>
            </p:cNvSpPr>
            <p:nvPr/>
          </p:nvSpPr>
          <p:spPr bwMode="auto">
            <a:xfrm>
              <a:off x="2108200" y="2209800"/>
              <a:ext cx="700088" cy="561975"/>
            </a:xfrm>
            <a:custGeom>
              <a:avLst/>
              <a:gdLst>
                <a:gd name="T0" fmla="*/ 528638 w 441"/>
                <a:gd name="T1" fmla="*/ 447675 h 354"/>
                <a:gd name="T2" fmla="*/ 403225 w 441"/>
                <a:gd name="T3" fmla="*/ 425450 h 354"/>
                <a:gd name="T4" fmla="*/ 306388 w 441"/>
                <a:gd name="T5" fmla="*/ 485775 h 354"/>
                <a:gd name="T6" fmla="*/ 234950 w 441"/>
                <a:gd name="T7" fmla="*/ 561975 h 354"/>
                <a:gd name="T8" fmla="*/ 204788 w 441"/>
                <a:gd name="T9" fmla="*/ 561975 h 354"/>
                <a:gd name="T10" fmla="*/ 165100 w 441"/>
                <a:gd name="T11" fmla="*/ 531813 h 354"/>
                <a:gd name="T12" fmla="*/ 165100 w 441"/>
                <a:gd name="T13" fmla="*/ 457200 h 354"/>
                <a:gd name="T14" fmla="*/ 153988 w 441"/>
                <a:gd name="T15" fmla="*/ 431800 h 354"/>
                <a:gd name="T16" fmla="*/ 117475 w 441"/>
                <a:gd name="T17" fmla="*/ 400050 h 354"/>
                <a:gd name="T18" fmla="*/ 76200 w 441"/>
                <a:gd name="T19" fmla="*/ 371475 h 354"/>
                <a:gd name="T20" fmla="*/ 60325 w 441"/>
                <a:gd name="T21" fmla="*/ 328613 h 354"/>
                <a:gd name="T22" fmla="*/ 42863 w 441"/>
                <a:gd name="T23" fmla="*/ 304800 h 354"/>
                <a:gd name="T24" fmla="*/ 11113 w 441"/>
                <a:gd name="T25" fmla="*/ 285750 h 354"/>
                <a:gd name="T26" fmla="*/ 0 w 441"/>
                <a:gd name="T27" fmla="*/ 268288 h 354"/>
                <a:gd name="T28" fmla="*/ 82550 w 441"/>
                <a:gd name="T29" fmla="*/ 182563 h 354"/>
                <a:gd name="T30" fmla="*/ 82550 w 441"/>
                <a:gd name="T31" fmla="*/ 71438 h 354"/>
                <a:gd name="T32" fmla="*/ 117475 w 441"/>
                <a:gd name="T33" fmla="*/ 44450 h 354"/>
                <a:gd name="T34" fmla="*/ 165100 w 441"/>
                <a:gd name="T35" fmla="*/ 22225 h 354"/>
                <a:gd name="T36" fmla="*/ 222250 w 441"/>
                <a:gd name="T37" fmla="*/ 28575 h 354"/>
                <a:gd name="T38" fmla="*/ 277813 w 441"/>
                <a:gd name="T39" fmla="*/ 47625 h 354"/>
                <a:gd name="T40" fmla="*/ 300038 w 441"/>
                <a:gd name="T41" fmla="*/ 90488 h 354"/>
                <a:gd name="T42" fmla="*/ 349250 w 441"/>
                <a:gd name="T43" fmla="*/ 93663 h 354"/>
                <a:gd name="T44" fmla="*/ 379413 w 441"/>
                <a:gd name="T45" fmla="*/ 73025 h 354"/>
                <a:gd name="T46" fmla="*/ 407988 w 441"/>
                <a:gd name="T47" fmla="*/ 65088 h 354"/>
                <a:gd name="T48" fmla="*/ 420688 w 441"/>
                <a:gd name="T49" fmla="*/ 22225 h 354"/>
                <a:gd name="T50" fmla="*/ 436563 w 441"/>
                <a:gd name="T51" fmla="*/ 0 h 354"/>
                <a:gd name="T52" fmla="*/ 496888 w 441"/>
                <a:gd name="T53" fmla="*/ 4763 h 354"/>
                <a:gd name="T54" fmla="*/ 520700 w 441"/>
                <a:gd name="T55" fmla="*/ 22225 h 354"/>
                <a:gd name="T56" fmla="*/ 520700 w 441"/>
                <a:gd name="T57" fmla="*/ 57150 h 354"/>
                <a:gd name="T58" fmla="*/ 585788 w 441"/>
                <a:gd name="T59" fmla="*/ 39688 h 354"/>
                <a:gd name="T60" fmla="*/ 623888 w 441"/>
                <a:gd name="T61" fmla="*/ 22225 h 354"/>
                <a:gd name="T62" fmla="*/ 631825 w 441"/>
                <a:gd name="T63" fmla="*/ 82550 h 354"/>
                <a:gd name="T64" fmla="*/ 674688 w 441"/>
                <a:gd name="T65" fmla="*/ 96838 h 354"/>
                <a:gd name="T66" fmla="*/ 681038 w 441"/>
                <a:gd name="T67" fmla="*/ 153988 h 354"/>
                <a:gd name="T68" fmla="*/ 700088 w 441"/>
                <a:gd name="T69" fmla="*/ 187325 h 354"/>
                <a:gd name="T70" fmla="*/ 696913 w 441"/>
                <a:gd name="T71" fmla="*/ 228600 h 354"/>
                <a:gd name="T72" fmla="*/ 660400 w 441"/>
                <a:gd name="T73" fmla="*/ 304800 h 354"/>
                <a:gd name="T74" fmla="*/ 695325 w 441"/>
                <a:gd name="T75" fmla="*/ 350838 h 354"/>
                <a:gd name="T76" fmla="*/ 682625 w 441"/>
                <a:gd name="T77" fmla="*/ 374650 h 354"/>
                <a:gd name="T78" fmla="*/ 596900 w 441"/>
                <a:gd name="T79" fmla="*/ 382588 h 354"/>
                <a:gd name="T80" fmla="*/ 528638 w 441"/>
                <a:gd name="T81" fmla="*/ 447675 h 3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1"/>
                <a:gd name="T124" fmla="*/ 0 h 354"/>
                <a:gd name="T125" fmla="*/ 441 w 441"/>
                <a:gd name="T126" fmla="*/ 354 h 3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1" h="354">
                  <a:moveTo>
                    <a:pt x="333" y="282"/>
                  </a:moveTo>
                  <a:lnTo>
                    <a:pt x="254" y="268"/>
                  </a:lnTo>
                  <a:lnTo>
                    <a:pt x="193" y="306"/>
                  </a:lnTo>
                  <a:lnTo>
                    <a:pt x="148" y="354"/>
                  </a:lnTo>
                  <a:lnTo>
                    <a:pt x="129" y="354"/>
                  </a:lnTo>
                  <a:lnTo>
                    <a:pt x="104" y="335"/>
                  </a:lnTo>
                  <a:lnTo>
                    <a:pt x="104" y="288"/>
                  </a:lnTo>
                  <a:lnTo>
                    <a:pt x="97" y="272"/>
                  </a:lnTo>
                  <a:lnTo>
                    <a:pt x="74" y="252"/>
                  </a:lnTo>
                  <a:lnTo>
                    <a:pt x="48" y="234"/>
                  </a:lnTo>
                  <a:lnTo>
                    <a:pt x="38" y="207"/>
                  </a:lnTo>
                  <a:lnTo>
                    <a:pt x="27" y="192"/>
                  </a:lnTo>
                  <a:lnTo>
                    <a:pt x="7" y="180"/>
                  </a:lnTo>
                  <a:lnTo>
                    <a:pt x="0" y="169"/>
                  </a:lnTo>
                  <a:lnTo>
                    <a:pt x="52" y="115"/>
                  </a:lnTo>
                  <a:lnTo>
                    <a:pt x="52" y="45"/>
                  </a:lnTo>
                  <a:lnTo>
                    <a:pt x="74" y="28"/>
                  </a:lnTo>
                  <a:lnTo>
                    <a:pt x="104" y="14"/>
                  </a:lnTo>
                  <a:lnTo>
                    <a:pt x="140" y="18"/>
                  </a:lnTo>
                  <a:lnTo>
                    <a:pt x="175" y="30"/>
                  </a:lnTo>
                  <a:lnTo>
                    <a:pt x="189" y="57"/>
                  </a:lnTo>
                  <a:lnTo>
                    <a:pt x="220" y="59"/>
                  </a:lnTo>
                  <a:lnTo>
                    <a:pt x="239" y="46"/>
                  </a:lnTo>
                  <a:lnTo>
                    <a:pt x="257" y="41"/>
                  </a:lnTo>
                  <a:lnTo>
                    <a:pt x="265" y="14"/>
                  </a:lnTo>
                  <a:lnTo>
                    <a:pt x="275" y="0"/>
                  </a:lnTo>
                  <a:lnTo>
                    <a:pt x="313" y="3"/>
                  </a:lnTo>
                  <a:lnTo>
                    <a:pt x="328" y="14"/>
                  </a:lnTo>
                  <a:lnTo>
                    <a:pt x="328" y="36"/>
                  </a:lnTo>
                  <a:lnTo>
                    <a:pt x="369" y="25"/>
                  </a:lnTo>
                  <a:lnTo>
                    <a:pt x="393" y="14"/>
                  </a:lnTo>
                  <a:lnTo>
                    <a:pt x="398" y="52"/>
                  </a:lnTo>
                  <a:lnTo>
                    <a:pt x="425" y="61"/>
                  </a:lnTo>
                  <a:lnTo>
                    <a:pt x="429" y="97"/>
                  </a:lnTo>
                  <a:lnTo>
                    <a:pt x="441" y="118"/>
                  </a:lnTo>
                  <a:lnTo>
                    <a:pt x="439" y="144"/>
                  </a:lnTo>
                  <a:lnTo>
                    <a:pt x="416" y="192"/>
                  </a:lnTo>
                  <a:lnTo>
                    <a:pt x="438" y="221"/>
                  </a:lnTo>
                  <a:lnTo>
                    <a:pt x="430" y="236"/>
                  </a:lnTo>
                  <a:lnTo>
                    <a:pt x="376" y="241"/>
                  </a:lnTo>
                  <a:lnTo>
                    <a:pt x="333" y="2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533"/>
            <p:cNvSpPr>
              <a:spLocks/>
            </p:cNvSpPr>
            <p:nvPr/>
          </p:nvSpPr>
          <p:spPr bwMode="auto">
            <a:xfrm>
              <a:off x="2108200" y="2209800"/>
              <a:ext cx="700088" cy="561975"/>
            </a:xfrm>
            <a:custGeom>
              <a:avLst/>
              <a:gdLst>
                <a:gd name="T0" fmla="*/ 2147483646 w 441"/>
                <a:gd name="T1" fmla="*/ 2147483646 h 354"/>
                <a:gd name="T2" fmla="*/ 2147483646 w 441"/>
                <a:gd name="T3" fmla="*/ 2147483646 h 354"/>
                <a:gd name="T4" fmla="*/ 2147483646 w 441"/>
                <a:gd name="T5" fmla="*/ 2147483646 h 354"/>
                <a:gd name="T6" fmla="*/ 2147483646 w 441"/>
                <a:gd name="T7" fmla="*/ 2147483646 h 354"/>
                <a:gd name="T8" fmla="*/ 2147483646 w 441"/>
                <a:gd name="T9" fmla="*/ 2147483646 h 354"/>
                <a:gd name="T10" fmla="*/ 2147483646 w 441"/>
                <a:gd name="T11" fmla="*/ 2147483646 h 354"/>
                <a:gd name="T12" fmla="*/ 2147483646 w 441"/>
                <a:gd name="T13" fmla="*/ 2147483646 h 354"/>
                <a:gd name="T14" fmla="*/ 2147483646 w 441"/>
                <a:gd name="T15" fmla="*/ 2147483646 h 354"/>
                <a:gd name="T16" fmla="*/ 2147483646 w 441"/>
                <a:gd name="T17" fmla="*/ 2147483646 h 354"/>
                <a:gd name="T18" fmla="*/ 2147483646 w 441"/>
                <a:gd name="T19" fmla="*/ 2147483646 h 354"/>
                <a:gd name="T20" fmla="*/ 2147483646 w 441"/>
                <a:gd name="T21" fmla="*/ 2147483646 h 354"/>
                <a:gd name="T22" fmla="*/ 2147483646 w 441"/>
                <a:gd name="T23" fmla="*/ 2147483646 h 354"/>
                <a:gd name="T24" fmla="*/ 2147483646 w 441"/>
                <a:gd name="T25" fmla="*/ 2147483646 h 354"/>
                <a:gd name="T26" fmla="*/ 0 w 441"/>
                <a:gd name="T27" fmla="*/ 2147483646 h 354"/>
                <a:gd name="T28" fmla="*/ 2147483646 w 441"/>
                <a:gd name="T29" fmla="*/ 2147483646 h 354"/>
                <a:gd name="T30" fmla="*/ 2147483646 w 441"/>
                <a:gd name="T31" fmla="*/ 2147483646 h 354"/>
                <a:gd name="T32" fmla="*/ 2147483646 w 441"/>
                <a:gd name="T33" fmla="*/ 2147483646 h 354"/>
                <a:gd name="T34" fmla="*/ 2147483646 w 441"/>
                <a:gd name="T35" fmla="*/ 2147483646 h 354"/>
                <a:gd name="T36" fmla="*/ 2147483646 w 441"/>
                <a:gd name="T37" fmla="*/ 2147483646 h 354"/>
                <a:gd name="T38" fmla="*/ 2147483646 w 441"/>
                <a:gd name="T39" fmla="*/ 2147483646 h 354"/>
                <a:gd name="T40" fmla="*/ 2147483646 w 441"/>
                <a:gd name="T41" fmla="*/ 2147483646 h 354"/>
                <a:gd name="T42" fmla="*/ 2147483646 w 441"/>
                <a:gd name="T43" fmla="*/ 2147483646 h 354"/>
                <a:gd name="T44" fmla="*/ 2147483646 w 441"/>
                <a:gd name="T45" fmla="*/ 2147483646 h 354"/>
                <a:gd name="T46" fmla="*/ 2147483646 w 441"/>
                <a:gd name="T47" fmla="*/ 2147483646 h 354"/>
                <a:gd name="T48" fmla="*/ 2147483646 w 441"/>
                <a:gd name="T49" fmla="*/ 2147483646 h 354"/>
                <a:gd name="T50" fmla="*/ 2147483646 w 441"/>
                <a:gd name="T51" fmla="*/ 0 h 354"/>
                <a:gd name="T52" fmla="*/ 2147483646 w 441"/>
                <a:gd name="T53" fmla="*/ 2147483646 h 354"/>
                <a:gd name="T54" fmla="*/ 2147483646 w 441"/>
                <a:gd name="T55" fmla="*/ 2147483646 h 354"/>
                <a:gd name="T56" fmla="*/ 2147483646 w 441"/>
                <a:gd name="T57" fmla="*/ 2147483646 h 354"/>
                <a:gd name="T58" fmla="*/ 2147483646 w 441"/>
                <a:gd name="T59" fmla="*/ 2147483646 h 354"/>
                <a:gd name="T60" fmla="*/ 2147483646 w 441"/>
                <a:gd name="T61" fmla="*/ 2147483646 h 354"/>
                <a:gd name="T62" fmla="*/ 2147483646 w 441"/>
                <a:gd name="T63" fmla="*/ 2147483646 h 354"/>
                <a:gd name="T64" fmla="*/ 2147483646 w 441"/>
                <a:gd name="T65" fmla="*/ 2147483646 h 354"/>
                <a:gd name="T66" fmla="*/ 2147483646 w 441"/>
                <a:gd name="T67" fmla="*/ 2147483646 h 354"/>
                <a:gd name="T68" fmla="*/ 2147483646 w 441"/>
                <a:gd name="T69" fmla="*/ 2147483646 h 354"/>
                <a:gd name="T70" fmla="*/ 2147483646 w 441"/>
                <a:gd name="T71" fmla="*/ 2147483646 h 354"/>
                <a:gd name="T72" fmla="*/ 2147483646 w 441"/>
                <a:gd name="T73" fmla="*/ 2147483646 h 354"/>
                <a:gd name="T74" fmla="*/ 2147483646 w 441"/>
                <a:gd name="T75" fmla="*/ 2147483646 h 354"/>
                <a:gd name="T76" fmla="*/ 2147483646 w 441"/>
                <a:gd name="T77" fmla="*/ 2147483646 h 354"/>
                <a:gd name="T78" fmla="*/ 2147483646 w 441"/>
                <a:gd name="T79" fmla="*/ 2147483646 h 354"/>
                <a:gd name="T80" fmla="*/ 2147483646 w 441"/>
                <a:gd name="T81" fmla="*/ 2147483646 h 3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1"/>
                <a:gd name="T124" fmla="*/ 0 h 354"/>
                <a:gd name="T125" fmla="*/ 441 w 441"/>
                <a:gd name="T126" fmla="*/ 354 h 3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1" h="354">
                  <a:moveTo>
                    <a:pt x="333" y="282"/>
                  </a:moveTo>
                  <a:lnTo>
                    <a:pt x="254" y="268"/>
                  </a:lnTo>
                  <a:lnTo>
                    <a:pt x="193" y="306"/>
                  </a:lnTo>
                  <a:lnTo>
                    <a:pt x="148" y="354"/>
                  </a:lnTo>
                  <a:lnTo>
                    <a:pt x="129" y="354"/>
                  </a:lnTo>
                  <a:lnTo>
                    <a:pt x="104" y="335"/>
                  </a:lnTo>
                  <a:lnTo>
                    <a:pt x="104" y="288"/>
                  </a:lnTo>
                  <a:lnTo>
                    <a:pt x="97" y="272"/>
                  </a:lnTo>
                  <a:lnTo>
                    <a:pt x="74" y="252"/>
                  </a:lnTo>
                  <a:lnTo>
                    <a:pt x="48" y="234"/>
                  </a:lnTo>
                  <a:lnTo>
                    <a:pt x="38" y="207"/>
                  </a:lnTo>
                  <a:lnTo>
                    <a:pt x="27" y="192"/>
                  </a:lnTo>
                  <a:lnTo>
                    <a:pt x="7" y="180"/>
                  </a:lnTo>
                  <a:lnTo>
                    <a:pt x="0" y="169"/>
                  </a:lnTo>
                  <a:lnTo>
                    <a:pt x="52" y="115"/>
                  </a:lnTo>
                  <a:lnTo>
                    <a:pt x="52" y="45"/>
                  </a:lnTo>
                  <a:lnTo>
                    <a:pt x="74" y="28"/>
                  </a:lnTo>
                  <a:lnTo>
                    <a:pt x="104" y="14"/>
                  </a:lnTo>
                  <a:lnTo>
                    <a:pt x="140" y="18"/>
                  </a:lnTo>
                  <a:lnTo>
                    <a:pt x="175" y="30"/>
                  </a:lnTo>
                  <a:lnTo>
                    <a:pt x="189" y="57"/>
                  </a:lnTo>
                  <a:lnTo>
                    <a:pt x="220" y="59"/>
                  </a:lnTo>
                  <a:lnTo>
                    <a:pt x="239" y="46"/>
                  </a:lnTo>
                  <a:lnTo>
                    <a:pt x="257" y="41"/>
                  </a:lnTo>
                  <a:lnTo>
                    <a:pt x="265" y="14"/>
                  </a:lnTo>
                  <a:lnTo>
                    <a:pt x="275" y="0"/>
                  </a:lnTo>
                  <a:lnTo>
                    <a:pt x="313" y="3"/>
                  </a:lnTo>
                  <a:lnTo>
                    <a:pt x="328" y="14"/>
                  </a:lnTo>
                  <a:lnTo>
                    <a:pt x="328" y="36"/>
                  </a:lnTo>
                  <a:lnTo>
                    <a:pt x="369" y="25"/>
                  </a:lnTo>
                  <a:lnTo>
                    <a:pt x="393" y="14"/>
                  </a:lnTo>
                  <a:lnTo>
                    <a:pt x="398" y="52"/>
                  </a:lnTo>
                  <a:lnTo>
                    <a:pt x="425" y="61"/>
                  </a:lnTo>
                  <a:lnTo>
                    <a:pt x="429" y="97"/>
                  </a:lnTo>
                  <a:lnTo>
                    <a:pt x="441" y="118"/>
                  </a:lnTo>
                  <a:lnTo>
                    <a:pt x="439" y="144"/>
                  </a:lnTo>
                  <a:lnTo>
                    <a:pt x="416" y="192"/>
                  </a:lnTo>
                  <a:lnTo>
                    <a:pt x="438" y="221"/>
                  </a:lnTo>
                  <a:lnTo>
                    <a:pt x="430" y="236"/>
                  </a:lnTo>
                  <a:lnTo>
                    <a:pt x="376" y="241"/>
                  </a:lnTo>
                  <a:lnTo>
                    <a:pt x="333" y="282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534"/>
            <p:cNvSpPr>
              <a:spLocks/>
            </p:cNvSpPr>
            <p:nvPr/>
          </p:nvSpPr>
          <p:spPr bwMode="auto">
            <a:xfrm>
              <a:off x="1765300" y="2249488"/>
              <a:ext cx="508000" cy="531812"/>
            </a:xfrm>
            <a:custGeom>
              <a:avLst/>
              <a:gdLst>
                <a:gd name="T0" fmla="*/ 2147483646 w 320"/>
                <a:gd name="T1" fmla="*/ 2147483646 h 335"/>
                <a:gd name="T2" fmla="*/ 2147483646 w 320"/>
                <a:gd name="T3" fmla="*/ 2147483646 h 335"/>
                <a:gd name="T4" fmla="*/ 2147483646 w 320"/>
                <a:gd name="T5" fmla="*/ 2147483646 h 335"/>
                <a:gd name="T6" fmla="*/ 2147483646 w 320"/>
                <a:gd name="T7" fmla="*/ 2147483646 h 335"/>
                <a:gd name="T8" fmla="*/ 2147483646 w 320"/>
                <a:gd name="T9" fmla="*/ 2147483646 h 335"/>
                <a:gd name="T10" fmla="*/ 0 w 320"/>
                <a:gd name="T11" fmla="*/ 2147483646 h 335"/>
                <a:gd name="T12" fmla="*/ 2147483646 w 320"/>
                <a:gd name="T13" fmla="*/ 2147483646 h 335"/>
                <a:gd name="T14" fmla="*/ 2147483646 w 320"/>
                <a:gd name="T15" fmla="*/ 2147483646 h 335"/>
                <a:gd name="T16" fmla="*/ 2147483646 w 320"/>
                <a:gd name="T17" fmla="*/ 2147483646 h 335"/>
                <a:gd name="T18" fmla="*/ 2147483646 w 320"/>
                <a:gd name="T19" fmla="*/ 2147483646 h 335"/>
                <a:gd name="T20" fmla="*/ 2147483646 w 320"/>
                <a:gd name="T21" fmla="*/ 2147483646 h 335"/>
                <a:gd name="T22" fmla="*/ 2147483646 w 320"/>
                <a:gd name="T23" fmla="*/ 2147483646 h 335"/>
                <a:gd name="T24" fmla="*/ 2147483646 w 320"/>
                <a:gd name="T25" fmla="*/ 0 h 335"/>
                <a:gd name="T26" fmla="*/ 2147483646 w 320"/>
                <a:gd name="T27" fmla="*/ 2147483646 h 335"/>
                <a:gd name="T28" fmla="*/ 2147483646 w 320"/>
                <a:gd name="T29" fmla="*/ 2147483646 h 335"/>
                <a:gd name="T30" fmla="*/ 2147483646 w 320"/>
                <a:gd name="T31" fmla="*/ 2147483646 h 335"/>
                <a:gd name="T32" fmla="*/ 2147483646 w 320"/>
                <a:gd name="T33" fmla="*/ 2147483646 h 335"/>
                <a:gd name="T34" fmla="*/ 2147483646 w 320"/>
                <a:gd name="T35" fmla="*/ 2147483646 h 335"/>
                <a:gd name="T36" fmla="*/ 2147483646 w 320"/>
                <a:gd name="T37" fmla="*/ 2147483646 h 335"/>
                <a:gd name="T38" fmla="*/ 2147483646 w 320"/>
                <a:gd name="T39" fmla="*/ 2147483646 h 335"/>
                <a:gd name="T40" fmla="*/ 2147483646 w 320"/>
                <a:gd name="T41" fmla="*/ 2147483646 h 335"/>
                <a:gd name="T42" fmla="*/ 2147483646 w 320"/>
                <a:gd name="T43" fmla="*/ 2147483646 h 335"/>
                <a:gd name="T44" fmla="*/ 2147483646 w 320"/>
                <a:gd name="T45" fmla="*/ 2147483646 h 335"/>
                <a:gd name="T46" fmla="*/ 2147483646 w 320"/>
                <a:gd name="T47" fmla="*/ 2147483646 h 335"/>
                <a:gd name="T48" fmla="*/ 2147483646 w 320"/>
                <a:gd name="T49" fmla="*/ 2147483646 h 335"/>
                <a:gd name="T50" fmla="*/ 2147483646 w 320"/>
                <a:gd name="T51" fmla="*/ 2147483646 h 335"/>
                <a:gd name="T52" fmla="*/ 2147483646 w 320"/>
                <a:gd name="T53" fmla="*/ 2147483646 h 335"/>
                <a:gd name="T54" fmla="*/ 2147483646 w 320"/>
                <a:gd name="T55" fmla="*/ 2147483646 h 335"/>
                <a:gd name="T56" fmla="*/ 2147483646 w 320"/>
                <a:gd name="T57" fmla="*/ 2147483646 h 335"/>
                <a:gd name="T58" fmla="*/ 2147483646 w 320"/>
                <a:gd name="T59" fmla="*/ 2147483646 h 335"/>
                <a:gd name="T60" fmla="*/ 2147483646 w 320"/>
                <a:gd name="T61" fmla="*/ 2147483646 h 3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0"/>
                <a:gd name="T94" fmla="*/ 0 h 335"/>
                <a:gd name="T95" fmla="*/ 320 w 320"/>
                <a:gd name="T96" fmla="*/ 335 h 3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0" h="335">
                  <a:moveTo>
                    <a:pt x="46" y="248"/>
                  </a:moveTo>
                  <a:lnTo>
                    <a:pt x="50" y="225"/>
                  </a:lnTo>
                  <a:lnTo>
                    <a:pt x="34" y="209"/>
                  </a:lnTo>
                  <a:lnTo>
                    <a:pt x="9" y="193"/>
                  </a:lnTo>
                  <a:lnTo>
                    <a:pt x="9" y="167"/>
                  </a:lnTo>
                  <a:lnTo>
                    <a:pt x="0" y="119"/>
                  </a:lnTo>
                  <a:lnTo>
                    <a:pt x="34" y="83"/>
                  </a:lnTo>
                  <a:lnTo>
                    <a:pt x="77" y="63"/>
                  </a:lnTo>
                  <a:lnTo>
                    <a:pt x="97" y="90"/>
                  </a:lnTo>
                  <a:lnTo>
                    <a:pt x="146" y="92"/>
                  </a:lnTo>
                  <a:lnTo>
                    <a:pt x="174" y="56"/>
                  </a:lnTo>
                  <a:lnTo>
                    <a:pt x="194" y="27"/>
                  </a:lnTo>
                  <a:lnTo>
                    <a:pt x="192" y="0"/>
                  </a:lnTo>
                  <a:lnTo>
                    <a:pt x="268" y="20"/>
                  </a:lnTo>
                  <a:lnTo>
                    <a:pt x="268" y="90"/>
                  </a:lnTo>
                  <a:lnTo>
                    <a:pt x="216" y="144"/>
                  </a:lnTo>
                  <a:lnTo>
                    <a:pt x="223" y="155"/>
                  </a:lnTo>
                  <a:lnTo>
                    <a:pt x="243" y="167"/>
                  </a:lnTo>
                  <a:lnTo>
                    <a:pt x="254" y="182"/>
                  </a:lnTo>
                  <a:lnTo>
                    <a:pt x="264" y="209"/>
                  </a:lnTo>
                  <a:lnTo>
                    <a:pt x="290" y="227"/>
                  </a:lnTo>
                  <a:lnTo>
                    <a:pt x="313" y="247"/>
                  </a:lnTo>
                  <a:lnTo>
                    <a:pt x="320" y="263"/>
                  </a:lnTo>
                  <a:lnTo>
                    <a:pt x="318" y="310"/>
                  </a:lnTo>
                  <a:lnTo>
                    <a:pt x="266" y="335"/>
                  </a:lnTo>
                  <a:lnTo>
                    <a:pt x="214" y="329"/>
                  </a:lnTo>
                  <a:lnTo>
                    <a:pt x="182" y="308"/>
                  </a:lnTo>
                  <a:lnTo>
                    <a:pt x="146" y="299"/>
                  </a:lnTo>
                  <a:lnTo>
                    <a:pt x="118" y="284"/>
                  </a:lnTo>
                  <a:lnTo>
                    <a:pt x="66" y="279"/>
                  </a:lnTo>
                  <a:lnTo>
                    <a:pt x="46" y="2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535"/>
            <p:cNvSpPr>
              <a:spLocks/>
            </p:cNvSpPr>
            <p:nvPr/>
          </p:nvSpPr>
          <p:spPr bwMode="auto">
            <a:xfrm>
              <a:off x="1765300" y="2249488"/>
              <a:ext cx="508000" cy="531812"/>
            </a:xfrm>
            <a:custGeom>
              <a:avLst/>
              <a:gdLst>
                <a:gd name="T0" fmla="*/ 2147483646 w 320"/>
                <a:gd name="T1" fmla="*/ 2147483646 h 335"/>
                <a:gd name="T2" fmla="*/ 2147483646 w 320"/>
                <a:gd name="T3" fmla="*/ 2147483646 h 335"/>
                <a:gd name="T4" fmla="*/ 2147483646 w 320"/>
                <a:gd name="T5" fmla="*/ 2147483646 h 335"/>
                <a:gd name="T6" fmla="*/ 2147483646 w 320"/>
                <a:gd name="T7" fmla="*/ 2147483646 h 335"/>
                <a:gd name="T8" fmla="*/ 2147483646 w 320"/>
                <a:gd name="T9" fmla="*/ 2147483646 h 335"/>
                <a:gd name="T10" fmla="*/ 0 w 320"/>
                <a:gd name="T11" fmla="*/ 2147483646 h 335"/>
                <a:gd name="T12" fmla="*/ 2147483646 w 320"/>
                <a:gd name="T13" fmla="*/ 2147483646 h 335"/>
                <a:gd name="T14" fmla="*/ 2147483646 w 320"/>
                <a:gd name="T15" fmla="*/ 2147483646 h 335"/>
                <a:gd name="T16" fmla="*/ 2147483646 w 320"/>
                <a:gd name="T17" fmla="*/ 2147483646 h 335"/>
                <a:gd name="T18" fmla="*/ 2147483646 w 320"/>
                <a:gd name="T19" fmla="*/ 2147483646 h 335"/>
                <a:gd name="T20" fmla="*/ 2147483646 w 320"/>
                <a:gd name="T21" fmla="*/ 2147483646 h 335"/>
                <a:gd name="T22" fmla="*/ 2147483646 w 320"/>
                <a:gd name="T23" fmla="*/ 2147483646 h 335"/>
                <a:gd name="T24" fmla="*/ 2147483646 w 320"/>
                <a:gd name="T25" fmla="*/ 0 h 335"/>
                <a:gd name="T26" fmla="*/ 2147483646 w 320"/>
                <a:gd name="T27" fmla="*/ 2147483646 h 335"/>
                <a:gd name="T28" fmla="*/ 2147483646 w 320"/>
                <a:gd name="T29" fmla="*/ 2147483646 h 335"/>
                <a:gd name="T30" fmla="*/ 2147483646 w 320"/>
                <a:gd name="T31" fmla="*/ 2147483646 h 335"/>
                <a:gd name="T32" fmla="*/ 2147483646 w 320"/>
                <a:gd name="T33" fmla="*/ 2147483646 h 335"/>
                <a:gd name="T34" fmla="*/ 2147483646 w 320"/>
                <a:gd name="T35" fmla="*/ 2147483646 h 335"/>
                <a:gd name="T36" fmla="*/ 2147483646 w 320"/>
                <a:gd name="T37" fmla="*/ 2147483646 h 335"/>
                <a:gd name="T38" fmla="*/ 2147483646 w 320"/>
                <a:gd name="T39" fmla="*/ 2147483646 h 335"/>
                <a:gd name="T40" fmla="*/ 2147483646 w 320"/>
                <a:gd name="T41" fmla="*/ 2147483646 h 335"/>
                <a:gd name="T42" fmla="*/ 2147483646 w 320"/>
                <a:gd name="T43" fmla="*/ 2147483646 h 335"/>
                <a:gd name="T44" fmla="*/ 2147483646 w 320"/>
                <a:gd name="T45" fmla="*/ 2147483646 h 335"/>
                <a:gd name="T46" fmla="*/ 2147483646 w 320"/>
                <a:gd name="T47" fmla="*/ 2147483646 h 335"/>
                <a:gd name="T48" fmla="*/ 2147483646 w 320"/>
                <a:gd name="T49" fmla="*/ 2147483646 h 335"/>
                <a:gd name="T50" fmla="*/ 2147483646 w 320"/>
                <a:gd name="T51" fmla="*/ 2147483646 h 335"/>
                <a:gd name="T52" fmla="*/ 2147483646 w 320"/>
                <a:gd name="T53" fmla="*/ 2147483646 h 335"/>
                <a:gd name="T54" fmla="*/ 2147483646 w 320"/>
                <a:gd name="T55" fmla="*/ 2147483646 h 335"/>
                <a:gd name="T56" fmla="*/ 2147483646 w 320"/>
                <a:gd name="T57" fmla="*/ 2147483646 h 335"/>
                <a:gd name="T58" fmla="*/ 2147483646 w 320"/>
                <a:gd name="T59" fmla="*/ 2147483646 h 335"/>
                <a:gd name="T60" fmla="*/ 2147483646 w 320"/>
                <a:gd name="T61" fmla="*/ 2147483646 h 3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0"/>
                <a:gd name="T94" fmla="*/ 0 h 335"/>
                <a:gd name="T95" fmla="*/ 320 w 320"/>
                <a:gd name="T96" fmla="*/ 335 h 3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0" h="335">
                  <a:moveTo>
                    <a:pt x="46" y="248"/>
                  </a:moveTo>
                  <a:lnTo>
                    <a:pt x="50" y="225"/>
                  </a:lnTo>
                  <a:lnTo>
                    <a:pt x="34" y="209"/>
                  </a:lnTo>
                  <a:lnTo>
                    <a:pt x="9" y="193"/>
                  </a:lnTo>
                  <a:lnTo>
                    <a:pt x="9" y="167"/>
                  </a:lnTo>
                  <a:lnTo>
                    <a:pt x="0" y="119"/>
                  </a:lnTo>
                  <a:lnTo>
                    <a:pt x="34" y="83"/>
                  </a:lnTo>
                  <a:lnTo>
                    <a:pt x="77" y="63"/>
                  </a:lnTo>
                  <a:lnTo>
                    <a:pt x="97" y="90"/>
                  </a:lnTo>
                  <a:lnTo>
                    <a:pt x="146" y="92"/>
                  </a:lnTo>
                  <a:lnTo>
                    <a:pt x="174" y="56"/>
                  </a:lnTo>
                  <a:lnTo>
                    <a:pt x="194" y="27"/>
                  </a:lnTo>
                  <a:lnTo>
                    <a:pt x="192" y="0"/>
                  </a:lnTo>
                  <a:lnTo>
                    <a:pt x="268" y="20"/>
                  </a:lnTo>
                  <a:lnTo>
                    <a:pt x="268" y="90"/>
                  </a:lnTo>
                  <a:lnTo>
                    <a:pt x="216" y="144"/>
                  </a:lnTo>
                  <a:lnTo>
                    <a:pt x="223" y="155"/>
                  </a:lnTo>
                  <a:lnTo>
                    <a:pt x="243" y="167"/>
                  </a:lnTo>
                  <a:lnTo>
                    <a:pt x="254" y="182"/>
                  </a:lnTo>
                  <a:lnTo>
                    <a:pt x="264" y="209"/>
                  </a:lnTo>
                  <a:lnTo>
                    <a:pt x="290" y="227"/>
                  </a:lnTo>
                  <a:lnTo>
                    <a:pt x="313" y="247"/>
                  </a:lnTo>
                  <a:lnTo>
                    <a:pt x="320" y="263"/>
                  </a:lnTo>
                  <a:lnTo>
                    <a:pt x="318" y="310"/>
                  </a:lnTo>
                  <a:lnTo>
                    <a:pt x="266" y="335"/>
                  </a:lnTo>
                  <a:lnTo>
                    <a:pt x="214" y="329"/>
                  </a:lnTo>
                  <a:lnTo>
                    <a:pt x="182" y="308"/>
                  </a:lnTo>
                  <a:lnTo>
                    <a:pt x="146" y="299"/>
                  </a:lnTo>
                  <a:lnTo>
                    <a:pt x="118" y="284"/>
                  </a:lnTo>
                  <a:lnTo>
                    <a:pt x="66" y="279"/>
                  </a:lnTo>
                  <a:lnTo>
                    <a:pt x="46" y="248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536"/>
            <p:cNvSpPr>
              <a:spLocks/>
            </p:cNvSpPr>
            <p:nvPr/>
          </p:nvSpPr>
          <p:spPr bwMode="auto">
            <a:xfrm>
              <a:off x="1701800" y="2643188"/>
              <a:ext cx="485775" cy="501650"/>
            </a:xfrm>
            <a:custGeom>
              <a:avLst/>
              <a:gdLst>
                <a:gd name="T0" fmla="*/ 2147483646 w 306"/>
                <a:gd name="T1" fmla="*/ 2147483646 h 316"/>
                <a:gd name="T2" fmla="*/ 2147483646 w 306"/>
                <a:gd name="T3" fmla="*/ 2147483646 h 316"/>
                <a:gd name="T4" fmla="*/ 2147483646 w 306"/>
                <a:gd name="T5" fmla="*/ 2147483646 h 316"/>
                <a:gd name="T6" fmla="*/ 2147483646 w 306"/>
                <a:gd name="T7" fmla="*/ 2147483646 h 316"/>
                <a:gd name="T8" fmla="*/ 2147483646 w 306"/>
                <a:gd name="T9" fmla="*/ 2147483646 h 316"/>
                <a:gd name="T10" fmla="*/ 0 w 306"/>
                <a:gd name="T11" fmla="*/ 2147483646 h 316"/>
                <a:gd name="T12" fmla="*/ 2147483646 w 306"/>
                <a:gd name="T13" fmla="*/ 2147483646 h 316"/>
                <a:gd name="T14" fmla="*/ 2147483646 w 306"/>
                <a:gd name="T15" fmla="*/ 0 h 316"/>
                <a:gd name="T16" fmla="*/ 2147483646 w 306"/>
                <a:gd name="T17" fmla="*/ 2147483646 h 316"/>
                <a:gd name="T18" fmla="*/ 2147483646 w 306"/>
                <a:gd name="T19" fmla="*/ 2147483646 h 316"/>
                <a:gd name="T20" fmla="*/ 2147483646 w 306"/>
                <a:gd name="T21" fmla="*/ 2147483646 h 316"/>
                <a:gd name="T22" fmla="*/ 2147483646 w 306"/>
                <a:gd name="T23" fmla="*/ 2147483646 h 316"/>
                <a:gd name="T24" fmla="*/ 2147483646 w 306"/>
                <a:gd name="T25" fmla="*/ 2147483646 h 316"/>
                <a:gd name="T26" fmla="*/ 2147483646 w 306"/>
                <a:gd name="T27" fmla="*/ 2147483646 h 316"/>
                <a:gd name="T28" fmla="*/ 2147483646 w 306"/>
                <a:gd name="T29" fmla="*/ 2147483646 h 316"/>
                <a:gd name="T30" fmla="*/ 2147483646 w 306"/>
                <a:gd name="T31" fmla="*/ 2147483646 h 316"/>
                <a:gd name="T32" fmla="*/ 2147483646 w 306"/>
                <a:gd name="T33" fmla="*/ 2147483646 h 316"/>
                <a:gd name="T34" fmla="*/ 2147483646 w 306"/>
                <a:gd name="T35" fmla="*/ 2147483646 h 316"/>
                <a:gd name="T36" fmla="*/ 2147483646 w 306"/>
                <a:gd name="T37" fmla="*/ 2147483646 h 316"/>
                <a:gd name="T38" fmla="*/ 2147483646 w 306"/>
                <a:gd name="T39" fmla="*/ 2147483646 h 316"/>
                <a:gd name="T40" fmla="*/ 2147483646 w 306"/>
                <a:gd name="T41" fmla="*/ 2147483646 h 316"/>
                <a:gd name="T42" fmla="*/ 2147483646 w 306"/>
                <a:gd name="T43" fmla="*/ 2147483646 h 316"/>
                <a:gd name="T44" fmla="*/ 2147483646 w 306"/>
                <a:gd name="T45" fmla="*/ 2147483646 h 316"/>
                <a:gd name="T46" fmla="*/ 2147483646 w 306"/>
                <a:gd name="T47" fmla="*/ 2147483646 h 316"/>
                <a:gd name="T48" fmla="*/ 2147483646 w 306"/>
                <a:gd name="T49" fmla="*/ 2147483646 h 3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316"/>
                <a:gd name="T77" fmla="*/ 306 w 306"/>
                <a:gd name="T78" fmla="*/ 316 h 3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316">
                  <a:moveTo>
                    <a:pt x="77" y="253"/>
                  </a:moveTo>
                  <a:lnTo>
                    <a:pt x="92" y="240"/>
                  </a:lnTo>
                  <a:lnTo>
                    <a:pt x="94" y="226"/>
                  </a:lnTo>
                  <a:lnTo>
                    <a:pt x="74" y="172"/>
                  </a:lnTo>
                  <a:lnTo>
                    <a:pt x="9" y="90"/>
                  </a:lnTo>
                  <a:lnTo>
                    <a:pt x="0" y="65"/>
                  </a:lnTo>
                  <a:lnTo>
                    <a:pt x="29" y="15"/>
                  </a:lnTo>
                  <a:lnTo>
                    <a:pt x="86" y="0"/>
                  </a:lnTo>
                  <a:lnTo>
                    <a:pt x="106" y="31"/>
                  </a:lnTo>
                  <a:lnTo>
                    <a:pt x="158" y="36"/>
                  </a:lnTo>
                  <a:lnTo>
                    <a:pt x="186" y="51"/>
                  </a:lnTo>
                  <a:lnTo>
                    <a:pt x="222" y="60"/>
                  </a:lnTo>
                  <a:lnTo>
                    <a:pt x="254" y="81"/>
                  </a:lnTo>
                  <a:lnTo>
                    <a:pt x="306" y="87"/>
                  </a:lnTo>
                  <a:lnTo>
                    <a:pt x="285" y="150"/>
                  </a:lnTo>
                  <a:lnTo>
                    <a:pt x="279" y="193"/>
                  </a:lnTo>
                  <a:lnTo>
                    <a:pt x="286" y="222"/>
                  </a:lnTo>
                  <a:lnTo>
                    <a:pt x="283" y="245"/>
                  </a:lnTo>
                  <a:lnTo>
                    <a:pt x="245" y="256"/>
                  </a:lnTo>
                  <a:lnTo>
                    <a:pt x="229" y="307"/>
                  </a:lnTo>
                  <a:lnTo>
                    <a:pt x="202" y="316"/>
                  </a:lnTo>
                  <a:lnTo>
                    <a:pt x="162" y="298"/>
                  </a:lnTo>
                  <a:lnTo>
                    <a:pt x="99" y="289"/>
                  </a:lnTo>
                  <a:lnTo>
                    <a:pt x="86" y="281"/>
                  </a:lnTo>
                  <a:lnTo>
                    <a:pt x="77" y="25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537"/>
            <p:cNvSpPr>
              <a:spLocks/>
            </p:cNvSpPr>
            <p:nvPr/>
          </p:nvSpPr>
          <p:spPr bwMode="auto">
            <a:xfrm>
              <a:off x="1701800" y="2643188"/>
              <a:ext cx="485775" cy="501650"/>
            </a:xfrm>
            <a:custGeom>
              <a:avLst/>
              <a:gdLst>
                <a:gd name="T0" fmla="*/ 194052825 w 306"/>
                <a:gd name="T1" fmla="*/ 637600325 h 316"/>
                <a:gd name="T2" fmla="*/ 231854375 w 306"/>
                <a:gd name="T3" fmla="*/ 604837500 h 316"/>
                <a:gd name="T4" fmla="*/ 236894688 w 306"/>
                <a:gd name="T5" fmla="*/ 569555313 h 316"/>
                <a:gd name="T6" fmla="*/ 186491563 w 306"/>
                <a:gd name="T7" fmla="*/ 433466875 h 316"/>
                <a:gd name="T8" fmla="*/ 22682200 w 306"/>
                <a:gd name="T9" fmla="*/ 226814063 h 316"/>
                <a:gd name="T10" fmla="*/ 0 w 306"/>
                <a:gd name="T11" fmla="*/ 163810950 h 316"/>
                <a:gd name="T12" fmla="*/ 73085325 w 306"/>
                <a:gd name="T13" fmla="*/ 37803138 h 316"/>
                <a:gd name="T14" fmla="*/ 216733438 w 306"/>
                <a:gd name="T15" fmla="*/ 0 h 316"/>
                <a:gd name="T16" fmla="*/ 267136563 w 306"/>
                <a:gd name="T17" fmla="*/ 78125638 h 316"/>
                <a:gd name="T18" fmla="*/ 398184688 w 306"/>
                <a:gd name="T19" fmla="*/ 90725625 h 316"/>
                <a:gd name="T20" fmla="*/ 468749063 w 306"/>
                <a:gd name="T21" fmla="*/ 128528763 h 316"/>
                <a:gd name="T22" fmla="*/ 559474688 w 306"/>
                <a:gd name="T23" fmla="*/ 151209375 h 316"/>
                <a:gd name="T24" fmla="*/ 640119688 w 306"/>
                <a:gd name="T25" fmla="*/ 204133450 h 316"/>
                <a:gd name="T26" fmla="*/ 771167813 w 306"/>
                <a:gd name="T27" fmla="*/ 219254388 h 316"/>
                <a:gd name="T28" fmla="*/ 718245325 w 306"/>
                <a:gd name="T29" fmla="*/ 378023438 h 316"/>
                <a:gd name="T30" fmla="*/ 703124388 w 306"/>
                <a:gd name="T31" fmla="*/ 486390950 h 316"/>
                <a:gd name="T32" fmla="*/ 720764688 w 306"/>
                <a:gd name="T33" fmla="*/ 559474688 h 316"/>
                <a:gd name="T34" fmla="*/ 713205013 w 306"/>
                <a:gd name="T35" fmla="*/ 617439075 h 316"/>
                <a:gd name="T36" fmla="*/ 617439075 w 306"/>
                <a:gd name="T37" fmla="*/ 645160000 h 316"/>
                <a:gd name="T38" fmla="*/ 577116575 w 306"/>
                <a:gd name="T39" fmla="*/ 773688763 h 316"/>
                <a:gd name="T40" fmla="*/ 509071563 w 306"/>
                <a:gd name="T41" fmla="*/ 796369375 h 316"/>
                <a:gd name="T42" fmla="*/ 408265313 w 306"/>
                <a:gd name="T43" fmla="*/ 751006563 h 316"/>
                <a:gd name="T44" fmla="*/ 249496263 w 306"/>
                <a:gd name="T45" fmla="*/ 728325950 h 316"/>
                <a:gd name="T46" fmla="*/ 216733438 w 306"/>
                <a:gd name="T47" fmla="*/ 708164700 h 316"/>
                <a:gd name="T48" fmla="*/ 194052825 w 306"/>
                <a:gd name="T49" fmla="*/ 637600325 h 3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316"/>
                <a:gd name="T77" fmla="*/ 306 w 306"/>
                <a:gd name="T78" fmla="*/ 316 h 3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316">
                  <a:moveTo>
                    <a:pt x="77" y="253"/>
                  </a:moveTo>
                  <a:lnTo>
                    <a:pt x="92" y="240"/>
                  </a:lnTo>
                  <a:lnTo>
                    <a:pt x="94" y="226"/>
                  </a:lnTo>
                  <a:lnTo>
                    <a:pt x="74" y="172"/>
                  </a:lnTo>
                  <a:lnTo>
                    <a:pt x="9" y="90"/>
                  </a:lnTo>
                  <a:lnTo>
                    <a:pt x="0" y="65"/>
                  </a:lnTo>
                  <a:lnTo>
                    <a:pt x="29" y="15"/>
                  </a:lnTo>
                  <a:lnTo>
                    <a:pt x="86" y="0"/>
                  </a:lnTo>
                  <a:lnTo>
                    <a:pt x="106" y="31"/>
                  </a:lnTo>
                  <a:lnTo>
                    <a:pt x="158" y="36"/>
                  </a:lnTo>
                  <a:lnTo>
                    <a:pt x="186" y="51"/>
                  </a:lnTo>
                  <a:lnTo>
                    <a:pt x="222" y="60"/>
                  </a:lnTo>
                  <a:lnTo>
                    <a:pt x="254" y="81"/>
                  </a:lnTo>
                  <a:lnTo>
                    <a:pt x="306" y="87"/>
                  </a:lnTo>
                  <a:lnTo>
                    <a:pt x="285" y="150"/>
                  </a:lnTo>
                  <a:lnTo>
                    <a:pt x="279" y="193"/>
                  </a:lnTo>
                  <a:lnTo>
                    <a:pt x="286" y="222"/>
                  </a:lnTo>
                  <a:lnTo>
                    <a:pt x="283" y="245"/>
                  </a:lnTo>
                  <a:lnTo>
                    <a:pt x="245" y="256"/>
                  </a:lnTo>
                  <a:lnTo>
                    <a:pt x="229" y="307"/>
                  </a:lnTo>
                  <a:lnTo>
                    <a:pt x="202" y="316"/>
                  </a:lnTo>
                  <a:lnTo>
                    <a:pt x="162" y="298"/>
                  </a:lnTo>
                  <a:lnTo>
                    <a:pt x="99" y="289"/>
                  </a:lnTo>
                  <a:lnTo>
                    <a:pt x="86" y="281"/>
                  </a:lnTo>
                  <a:lnTo>
                    <a:pt x="77" y="25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538"/>
            <p:cNvSpPr>
              <a:spLocks/>
            </p:cNvSpPr>
            <p:nvPr/>
          </p:nvSpPr>
          <p:spPr bwMode="auto">
            <a:xfrm>
              <a:off x="1292225" y="2767013"/>
              <a:ext cx="992188" cy="735012"/>
            </a:xfrm>
            <a:custGeom>
              <a:avLst/>
              <a:gdLst>
                <a:gd name="T0" fmla="*/ 2147483646 w 625"/>
                <a:gd name="T1" fmla="*/ 0 h 463"/>
                <a:gd name="T2" fmla="*/ 2147483646 w 625"/>
                <a:gd name="T3" fmla="*/ 2147483646 h 463"/>
                <a:gd name="T4" fmla="*/ 2147483646 w 625"/>
                <a:gd name="T5" fmla="*/ 2147483646 h 463"/>
                <a:gd name="T6" fmla="*/ 2147483646 w 625"/>
                <a:gd name="T7" fmla="*/ 2147483646 h 463"/>
                <a:gd name="T8" fmla="*/ 2147483646 w 625"/>
                <a:gd name="T9" fmla="*/ 2147483646 h 463"/>
                <a:gd name="T10" fmla="*/ 2147483646 w 625"/>
                <a:gd name="T11" fmla="*/ 2147483646 h 463"/>
                <a:gd name="T12" fmla="*/ 2147483646 w 625"/>
                <a:gd name="T13" fmla="*/ 2147483646 h 463"/>
                <a:gd name="T14" fmla="*/ 2147483646 w 625"/>
                <a:gd name="T15" fmla="*/ 2147483646 h 463"/>
                <a:gd name="T16" fmla="*/ 2147483646 w 625"/>
                <a:gd name="T17" fmla="*/ 2147483646 h 463"/>
                <a:gd name="T18" fmla="*/ 2147483646 w 625"/>
                <a:gd name="T19" fmla="*/ 2147483646 h 463"/>
                <a:gd name="T20" fmla="*/ 2147483646 w 625"/>
                <a:gd name="T21" fmla="*/ 2147483646 h 463"/>
                <a:gd name="T22" fmla="*/ 2147483646 w 625"/>
                <a:gd name="T23" fmla="*/ 2147483646 h 463"/>
                <a:gd name="T24" fmla="*/ 2147483646 w 625"/>
                <a:gd name="T25" fmla="*/ 2147483646 h 463"/>
                <a:gd name="T26" fmla="*/ 2147483646 w 625"/>
                <a:gd name="T27" fmla="*/ 2147483646 h 463"/>
                <a:gd name="T28" fmla="*/ 2147483646 w 625"/>
                <a:gd name="T29" fmla="*/ 2147483646 h 463"/>
                <a:gd name="T30" fmla="*/ 2147483646 w 625"/>
                <a:gd name="T31" fmla="*/ 2147483646 h 463"/>
                <a:gd name="T32" fmla="*/ 2147483646 w 625"/>
                <a:gd name="T33" fmla="*/ 2147483646 h 463"/>
                <a:gd name="T34" fmla="*/ 2147483646 w 625"/>
                <a:gd name="T35" fmla="*/ 2147483646 h 463"/>
                <a:gd name="T36" fmla="*/ 2147483646 w 625"/>
                <a:gd name="T37" fmla="*/ 2147483646 h 463"/>
                <a:gd name="T38" fmla="*/ 2147483646 w 625"/>
                <a:gd name="T39" fmla="*/ 2147483646 h 463"/>
                <a:gd name="T40" fmla="*/ 2147483646 w 625"/>
                <a:gd name="T41" fmla="*/ 2147483646 h 463"/>
                <a:gd name="T42" fmla="*/ 2147483646 w 625"/>
                <a:gd name="T43" fmla="*/ 2147483646 h 463"/>
                <a:gd name="T44" fmla="*/ 2147483646 w 625"/>
                <a:gd name="T45" fmla="*/ 2147483646 h 463"/>
                <a:gd name="T46" fmla="*/ 2147483646 w 625"/>
                <a:gd name="T47" fmla="*/ 2147483646 h 463"/>
                <a:gd name="T48" fmla="*/ 2147483646 w 625"/>
                <a:gd name="T49" fmla="*/ 2147483646 h 463"/>
                <a:gd name="T50" fmla="*/ 2147483646 w 625"/>
                <a:gd name="T51" fmla="*/ 2147483646 h 463"/>
                <a:gd name="T52" fmla="*/ 2147483646 w 625"/>
                <a:gd name="T53" fmla="*/ 2147483646 h 463"/>
                <a:gd name="T54" fmla="*/ 2147483646 w 625"/>
                <a:gd name="T55" fmla="*/ 2147483646 h 463"/>
                <a:gd name="T56" fmla="*/ 2147483646 w 625"/>
                <a:gd name="T57" fmla="*/ 2147483646 h 463"/>
                <a:gd name="T58" fmla="*/ 2147483646 w 625"/>
                <a:gd name="T59" fmla="*/ 2147483646 h 463"/>
                <a:gd name="T60" fmla="*/ 2147483646 w 625"/>
                <a:gd name="T61" fmla="*/ 2147483646 h 463"/>
                <a:gd name="T62" fmla="*/ 2147483646 w 625"/>
                <a:gd name="T63" fmla="*/ 2147483646 h 463"/>
                <a:gd name="T64" fmla="*/ 2147483646 w 625"/>
                <a:gd name="T65" fmla="*/ 2147483646 h 463"/>
                <a:gd name="T66" fmla="*/ 2147483646 w 625"/>
                <a:gd name="T67" fmla="*/ 2147483646 h 463"/>
                <a:gd name="T68" fmla="*/ 2147483646 w 625"/>
                <a:gd name="T69" fmla="*/ 2147483646 h 463"/>
                <a:gd name="T70" fmla="*/ 2147483646 w 625"/>
                <a:gd name="T71" fmla="*/ 2147483646 h 463"/>
                <a:gd name="T72" fmla="*/ 2147483646 w 625"/>
                <a:gd name="T73" fmla="*/ 2147483646 h 463"/>
                <a:gd name="T74" fmla="*/ 2147483646 w 625"/>
                <a:gd name="T75" fmla="*/ 2147483646 h 463"/>
                <a:gd name="T76" fmla="*/ 2147483646 w 625"/>
                <a:gd name="T77" fmla="*/ 2147483646 h 463"/>
                <a:gd name="T78" fmla="*/ 2147483646 w 625"/>
                <a:gd name="T79" fmla="*/ 2147483646 h 463"/>
                <a:gd name="T80" fmla="*/ 2147483646 w 625"/>
                <a:gd name="T81" fmla="*/ 2147483646 h 463"/>
                <a:gd name="T82" fmla="*/ 2147483646 w 625"/>
                <a:gd name="T83" fmla="*/ 2147483646 h 463"/>
                <a:gd name="T84" fmla="*/ 2147483646 w 625"/>
                <a:gd name="T85" fmla="*/ 2147483646 h 463"/>
                <a:gd name="T86" fmla="*/ 2147483646 w 625"/>
                <a:gd name="T87" fmla="*/ 2147483646 h 463"/>
                <a:gd name="T88" fmla="*/ 0 w 625"/>
                <a:gd name="T89" fmla="*/ 2147483646 h 463"/>
                <a:gd name="T90" fmla="*/ 2147483646 w 625"/>
                <a:gd name="T91" fmla="*/ 2147483646 h 463"/>
                <a:gd name="T92" fmla="*/ 2147483646 w 625"/>
                <a:gd name="T93" fmla="*/ 0 h 4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5"/>
                <a:gd name="T142" fmla="*/ 0 h 463"/>
                <a:gd name="T143" fmla="*/ 625 w 625"/>
                <a:gd name="T144" fmla="*/ 463 h 4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5" h="463">
                  <a:moveTo>
                    <a:pt x="65" y="0"/>
                  </a:moveTo>
                  <a:lnTo>
                    <a:pt x="123" y="54"/>
                  </a:lnTo>
                  <a:lnTo>
                    <a:pt x="161" y="56"/>
                  </a:lnTo>
                  <a:lnTo>
                    <a:pt x="197" y="47"/>
                  </a:lnTo>
                  <a:lnTo>
                    <a:pt x="215" y="63"/>
                  </a:lnTo>
                  <a:lnTo>
                    <a:pt x="245" y="59"/>
                  </a:lnTo>
                  <a:lnTo>
                    <a:pt x="263" y="61"/>
                  </a:lnTo>
                  <a:lnTo>
                    <a:pt x="276" y="72"/>
                  </a:lnTo>
                  <a:lnTo>
                    <a:pt x="280" y="90"/>
                  </a:lnTo>
                  <a:lnTo>
                    <a:pt x="294" y="108"/>
                  </a:lnTo>
                  <a:lnTo>
                    <a:pt x="319" y="144"/>
                  </a:lnTo>
                  <a:lnTo>
                    <a:pt x="335" y="175"/>
                  </a:lnTo>
                  <a:lnTo>
                    <a:pt x="344" y="203"/>
                  </a:lnTo>
                  <a:lnTo>
                    <a:pt x="357" y="211"/>
                  </a:lnTo>
                  <a:lnTo>
                    <a:pt x="420" y="220"/>
                  </a:lnTo>
                  <a:lnTo>
                    <a:pt x="460" y="238"/>
                  </a:lnTo>
                  <a:lnTo>
                    <a:pt x="487" y="229"/>
                  </a:lnTo>
                  <a:lnTo>
                    <a:pt x="503" y="176"/>
                  </a:lnTo>
                  <a:lnTo>
                    <a:pt x="526" y="220"/>
                  </a:lnTo>
                  <a:lnTo>
                    <a:pt x="544" y="236"/>
                  </a:lnTo>
                  <a:lnTo>
                    <a:pt x="625" y="241"/>
                  </a:lnTo>
                  <a:lnTo>
                    <a:pt x="609" y="272"/>
                  </a:lnTo>
                  <a:lnTo>
                    <a:pt x="615" y="328"/>
                  </a:lnTo>
                  <a:lnTo>
                    <a:pt x="611" y="367"/>
                  </a:lnTo>
                  <a:lnTo>
                    <a:pt x="595" y="391"/>
                  </a:lnTo>
                  <a:lnTo>
                    <a:pt x="595" y="441"/>
                  </a:lnTo>
                  <a:lnTo>
                    <a:pt x="571" y="461"/>
                  </a:lnTo>
                  <a:lnTo>
                    <a:pt x="544" y="463"/>
                  </a:lnTo>
                  <a:lnTo>
                    <a:pt x="530" y="443"/>
                  </a:lnTo>
                  <a:lnTo>
                    <a:pt x="505" y="430"/>
                  </a:lnTo>
                  <a:lnTo>
                    <a:pt x="465" y="425"/>
                  </a:lnTo>
                  <a:lnTo>
                    <a:pt x="377" y="375"/>
                  </a:lnTo>
                  <a:lnTo>
                    <a:pt x="355" y="353"/>
                  </a:lnTo>
                  <a:lnTo>
                    <a:pt x="283" y="311"/>
                  </a:lnTo>
                  <a:lnTo>
                    <a:pt x="260" y="279"/>
                  </a:lnTo>
                  <a:lnTo>
                    <a:pt x="226" y="257"/>
                  </a:lnTo>
                  <a:lnTo>
                    <a:pt x="170" y="225"/>
                  </a:lnTo>
                  <a:lnTo>
                    <a:pt x="152" y="149"/>
                  </a:lnTo>
                  <a:lnTo>
                    <a:pt x="144" y="115"/>
                  </a:lnTo>
                  <a:lnTo>
                    <a:pt x="128" y="90"/>
                  </a:lnTo>
                  <a:lnTo>
                    <a:pt x="110" y="103"/>
                  </a:lnTo>
                  <a:lnTo>
                    <a:pt x="89" y="77"/>
                  </a:lnTo>
                  <a:lnTo>
                    <a:pt x="56" y="81"/>
                  </a:lnTo>
                  <a:lnTo>
                    <a:pt x="29" y="56"/>
                  </a:lnTo>
                  <a:lnTo>
                    <a:pt x="0" y="27"/>
                  </a:lnTo>
                  <a:lnTo>
                    <a:pt x="27" y="9"/>
                  </a:lnTo>
                  <a:lnTo>
                    <a:pt x="65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539"/>
            <p:cNvSpPr>
              <a:spLocks/>
            </p:cNvSpPr>
            <p:nvPr/>
          </p:nvSpPr>
          <p:spPr bwMode="auto">
            <a:xfrm>
              <a:off x="1292225" y="2767013"/>
              <a:ext cx="992188" cy="735012"/>
            </a:xfrm>
            <a:custGeom>
              <a:avLst/>
              <a:gdLst>
                <a:gd name="T0" fmla="*/ 103188 w 625"/>
                <a:gd name="T1" fmla="*/ 0 h 463"/>
                <a:gd name="T2" fmla="*/ 195263 w 625"/>
                <a:gd name="T3" fmla="*/ 85725 h 463"/>
                <a:gd name="T4" fmla="*/ 255588 w 625"/>
                <a:gd name="T5" fmla="*/ 88900 h 463"/>
                <a:gd name="T6" fmla="*/ 312738 w 625"/>
                <a:gd name="T7" fmla="*/ 74612 h 463"/>
                <a:gd name="T8" fmla="*/ 341313 w 625"/>
                <a:gd name="T9" fmla="*/ 100012 h 463"/>
                <a:gd name="T10" fmla="*/ 388938 w 625"/>
                <a:gd name="T11" fmla="*/ 93662 h 463"/>
                <a:gd name="T12" fmla="*/ 417513 w 625"/>
                <a:gd name="T13" fmla="*/ 96837 h 463"/>
                <a:gd name="T14" fmla="*/ 438150 w 625"/>
                <a:gd name="T15" fmla="*/ 114300 h 463"/>
                <a:gd name="T16" fmla="*/ 444500 w 625"/>
                <a:gd name="T17" fmla="*/ 142875 h 463"/>
                <a:gd name="T18" fmla="*/ 466725 w 625"/>
                <a:gd name="T19" fmla="*/ 171450 h 463"/>
                <a:gd name="T20" fmla="*/ 506413 w 625"/>
                <a:gd name="T21" fmla="*/ 228600 h 463"/>
                <a:gd name="T22" fmla="*/ 531813 w 625"/>
                <a:gd name="T23" fmla="*/ 277812 h 463"/>
                <a:gd name="T24" fmla="*/ 546100 w 625"/>
                <a:gd name="T25" fmla="*/ 322262 h 463"/>
                <a:gd name="T26" fmla="*/ 566738 w 625"/>
                <a:gd name="T27" fmla="*/ 334962 h 463"/>
                <a:gd name="T28" fmla="*/ 666750 w 625"/>
                <a:gd name="T29" fmla="*/ 349250 h 463"/>
                <a:gd name="T30" fmla="*/ 730250 w 625"/>
                <a:gd name="T31" fmla="*/ 377825 h 463"/>
                <a:gd name="T32" fmla="*/ 773113 w 625"/>
                <a:gd name="T33" fmla="*/ 363537 h 463"/>
                <a:gd name="T34" fmla="*/ 798513 w 625"/>
                <a:gd name="T35" fmla="*/ 279400 h 463"/>
                <a:gd name="T36" fmla="*/ 835025 w 625"/>
                <a:gd name="T37" fmla="*/ 349250 h 463"/>
                <a:gd name="T38" fmla="*/ 863600 w 625"/>
                <a:gd name="T39" fmla="*/ 374650 h 463"/>
                <a:gd name="T40" fmla="*/ 992188 w 625"/>
                <a:gd name="T41" fmla="*/ 382587 h 463"/>
                <a:gd name="T42" fmla="*/ 966788 w 625"/>
                <a:gd name="T43" fmla="*/ 431800 h 463"/>
                <a:gd name="T44" fmla="*/ 976313 w 625"/>
                <a:gd name="T45" fmla="*/ 520700 h 463"/>
                <a:gd name="T46" fmla="*/ 969963 w 625"/>
                <a:gd name="T47" fmla="*/ 582612 h 463"/>
                <a:gd name="T48" fmla="*/ 944563 w 625"/>
                <a:gd name="T49" fmla="*/ 620712 h 463"/>
                <a:gd name="T50" fmla="*/ 944563 w 625"/>
                <a:gd name="T51" fmla="*/ 700087 h 463"/>
                <a:gd name="T52" fmla="*/ 906463 w 625"/>
                <a:gd name="T53" fmla="*/ 731837 h 463"/>
                <a:gd name="T54" fmla="*/ 863600 w 625"/>
                <a:gd name="T55" fmla="*/ 735012 h 463"/>
                <a:gd name="T56" fmla="*/ 841375 w 625"/>
                <a:gd name="T57" fmla="*/ 703262 h 463"/>
                <a:gd name="T58" fmla="*/ 801688 w 625"/>
                <a:gd name="T59" fmla="*/ 682625 h 463"/>
                <a:gd name="T60" fmla="*/ 738188 w 625"/>
                <a:gd name="T61" fmla="*/ 674687 h 463"/>
                <a:gd name="T62" fmla="*/ 598488 w 625"/>
                <a:gd name="T63" fmla="*/ 595312 h 463"/>
                <a:gd name="T64" fmla="*/ 563563 w 625"/>
                <a:gd name="T65" fmla="*/ 560387 h 463"/>
                <a:gd name="T66" fmla="*/ 449263 w 625"/>
                <a:gd name="T67" fmla="*/ 493712 h 463"/>
                <a:gd name="T68" fmla="*/ 412750 w 625"/>
                <a:gd name="T69" fmla="*/ 442912 h 463"/>
                <a:gd name="T70" fmla="*/ 358775 w 625"/>
                <a:gd name="T71" fmla="*/ 407987 h 463"/>
                <a:gd name="T72" fmla="*/ 269875 w 625"/>
                <a:gd name="T73" fmla="*/ 357187 h 463"/>
                <a:gd name="T74" fmla="*/ 241300 w 625"/>
                <a:gd name="T75" fmla="*/ 236537 h 463"/>
                <a:gd name="T76" fmla="*/ 228600 w 625"/>
                <a:gd name="T77" fmla="*/ 182562 h 463"/>
                <a:gd name="T78" fmla="*/ 203200 w 625"/>
                <a:gd name="T79" fmla="*/ 142875 h 463"/>
                <a:gd name="T80" fmla="*/ 174625 w 625"/>
                <a:gd name="T81" fmla="*/ 163512 h 463"/>
                <a:gd name="T82" fmla="*/ 141288 w 625"/>
                <a:gd name="T83" fmla="*/ 122237 h 463"/>
                <a:gd name="T84" fmla="*/ 88900 w 625"/>
                <a:gd name="T85" fmla="*/ 128587 h 463"/>
                <a:gd name="T86" fmla="*/ 46038 w 625"/>
                <a:gd name="T87" fmla="*/ 88900 h 463"/>
                <a:gd name="T88" fmla="*/ 0 w 625"/>
                <a:gd name="T89" fmla="*/ 42862 h 463"/>
                <a:gd name="T90" fmla="*/ 42863 w 625"/>
                <a:gd name="T91" fmla="*/ 14287 h 463"/>
                <a:gd name="T92" fmla="*/ 103188 w 625"/>
                <a:gd name="T93" fmla="*/ 0 h 4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5"/>
                <a:gd name="T142" fmla="*/ 0 h 463"/>
                <a:gd name="T143" fmla="*/ 625 w 625"/>
                <a:gd name="T144" fmla="*/ 463 h 4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5" h="463">
                  <a:moveTo>
                    <a:pt x="65" y="0"/>
                  </a:moveTo>
                  <a:lnTo>
                    <a:pt x="123" y="54"/>
                  </a:lnTo>
                  <a:lnTo>
                    <a:pt x="161" y="56"/>
                  </a:lnTo>
                  <a:lnTo>
                    <a:pt x="197" y="47"/>
                  </a:lnTo>
                  <a:lnTo>
                    <a:pt x="215" y="63"/>
                  </a:lnTo>
                  <a:lnTo>
                    <a:pt x="245" y="59"/>
                  </a:lnTo>
                  <a:lnTo>
                    <a:pt x="263" y="61"/>
                  </a:lnTo>
                  <a:lnTo>
                    <a:pt x="276" y="72"/>
                  </a:lnTo>
                  <a:lnTo>
                    <a:pt x="280" y="90"/>
                  </a:lnTo>
                  <a:lnTo>
                    <a:pt x="294" y="108"/>
                  </a:lnTo>
                  <a:lnTo>
                    <a:pt x="319" y="144"/>
                  </a:lnTo>
                  <a:lnTo>
                    <a:pt x="335" y="175"/>
                  </a:lnTo>
                  <a:lnTo>
                    <a:pt x="344" y="203"/>
                  </a:lnTo>
                  <a:lnTo>
                    <a:pt x="357" y="211"/>
                  </a:lnTo>
                  <a:lnTo>
                    <a:pt x="420" y="220"/>
                  </a:lnTo>
                  <a:lnTo>
                    <a:pt x="460" y="238"/>
                  </a:lnTo>
                  <a:lnTo>
                    <a:pt x="487" y="229"/>
                  </a:lnTo>
                  <a:lnTo>
                    <a:pt x="503" y="176"/>
                  </a:lnTo>
                  <a:lnTo>
                    <a:pt x="526" y="220"/>
                  </a:lnTo>
                  <a:lnTo>
                    <a:pt x="544" y="236"/>
                  </a:lnTo>
                  <a:lnTo>
                    <a:pt x="625" y="241"/>
                  </a:lnTo>
                  <a:lnTo>
                    <a:pt x="609" y="272"/>
                  </a:lnTo>
                  <a:lnTo>
                    <a:pt x="615" y="328"/>
                  </a:lnTo>
                  <a:lnTo>
                    <a:pt x="611" y="367"/>
                  </a:lnTo>
                  <a:lnTo>
                    <a:pt x="595" y="391"/>
                  </a:lnTo>
                  <a:lnTo>
                    <a:pt x="595" y="441"/>
                  </a:lnTo>
                  <a:lnTo>
                    <a:pt x="571" y="461"/>
                  </a:lnTo>
                  <a:lnTo>
                    <a:pt x="544" y="463"/>
                  </a:lnTo>
                  <a:lnTo>
                    <a:pt x="530" y="443"/>
                  </a:lnTo>
                  <a:lnTo>
                    <a:pt x="505" y="430"/>
                  </a:lnTo>
                  <a:lnTo>
                    <a:pt x="465" y="425"/>
                  </a:lnTo>
                  <a:lnTo>
                    <a:pt x="377" y="375"/>
                  </a:lnTo>
                  <a:lnTo>
                    <a:pt x="355" y="353"/>
                  </a:lnTo>
                  <a:lnTo>
                    <a:pt x="283" y="311"/>
                  </a:lnTo>
                  <a:lnTo>
                    <a:pt x="260" y="279"/>
                  </a:lnTo>
                  <a:lnTo>
                    <a:pt x="226" y="257"/>
                  </a:lnTo>
                  <a:lnTo>
                    <a:pt x="170" y="225"/>
                  </a:lnTo>
                  <a:lnTo>
                    <a:pt x="152" y="149"/>
                  </a:lnTo>
                  <a:lnTo>
                    <a:pt x="144" y="115"/>
                  </a:lnTo>
                  <a:lnTo>
                    <a:pt x="128" y="90"/>
                  </a:lnTo>
                  <a:lnTo>
                    <a:pt x="110" y="103"/>
                  </a:lnTo>
                  <a:lnTo>
                    <a:pt x="89" y="77"/>
                  </a:lnTo>
                  <a:lnTo>
                    <a:pt x="56" y="81"/>
                  </a:lnTo>
                  <a:lnTo>
                    <a:pt x="29" y="56"/>
                  </a:lnTo>
                  <a:lnTo>
                    <a:pt x="0" y="27"/>
                  </a:lnTo>
                  <a:lnTo>
                    <a:pt x="27" y="9"/>
                  </a:lnTo>
                  <a:lnTo>
                    <a:pt x="6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540"/>
            <p:cNvSpPr>
              <a:spLocks/>
            </p:cNvSpPr>
            <p:nvPr/>
          </p:nvSpPr>
          <p:spPr bwMode="auto">
            <a:xfrm>
              <a:off x="2090738" y="2635250"/>
              <a:ext cx="717550" cy="552450"/>
            </a:xfrm>
            <a:custGeom>
              <a:avLst/>
              <a:gdLst>
                <a:gd name="T0" fmla="*/ 2147483646 w 452"/>
                <a:gd name="T1" fmla="*/ 2147483646 h 348"/>
                <a:gd name="T2" fmla="*/ 2147483646 w 452"/>
                <a:gd name="T3" fmla="*/ 2147483646 h 348"/>
                <a:gd name="T4" fmla="*/ 2147483646 w 452"/>
                <a:gd name="T5" fmla="*/ 2147483646 h 348"/>
                <a:gd name="T6" fmla="*/ 2147483646 w 452"/>
                <a:gd name="T7" fmla="*/ 2147483646 h 348"/>
                <a:gd name="T8" fmla="*/ 2147483646 w 452"/>
                <a:gd name="T9" fmla="*/ 2147483646 h 348"/>
                <a:gd name="T10" fmla="*/ 0 w 452"/>
                <a:gd name="T11" fmla="*/ 2147483646 h 348"/>
                <a:gd name="T12" fmla="*/ 2147483646 w 452"/>
                <a:gd name="T13" fmla="*/ 2147483646 h 348"/>
                <a:gd name="T14" fmla="*/ 2147483646 w 452"/>
                <a:gd name="T15" fmla="*/ 2147483646 h 348"/>
                <a:gd name="T16" fmla="*/ 2147483646 w 452"/>
                <a:gd name="T17" fmla="*/ 2147483646 h 348"/>
                <a:gd name="T18" fmla="*/ 2147483646 w 452"/>
                <a:gd name="T19" fmla="*/ 2147483646 h 348"/>
                <a:gd name="T20" fmla="*/ 2147483646 w 452"/>
                <a:gd name="T21" fmla="*/ 2147483646 h 348"/>
                <a:gd name="T22" fmla="*/ 2147483646 w 452"/>
                <a:gd name="T23" fmla="*/ 2147483646 h 348"/>
                <a:gd name="T24" fmla="*/ 2147483646 w 452"/>
                <a:gd name="T25" fmla="*/ 2147483646 h 348"/>
                <a:gd name="T26" fmla="*/ 2147483646 w 452"/>
                <a:gd name="T27" fmla="*/ 2147483646 h 348"/>
                <a:gd name="T28" fmla="*/ 2147483646 w 452"/>
                <a:gd name="T29" fmla="*/ 2147483646 h 348"/>
                <a:gd name="T30" fmla="*/ 2147483646 w 452"/>
                <a:gd name="T31" fmla="*/ 2147483646 h 348"/>
                <a:gd name="T32" fmla="*/ 2147483646 w 452"/>
                <a:gd name="T33" fmla="*/ 2147483646 h 348"/>
                <a:gd name="T34" fmla="*/ 2147483646 w 452"/>
                <a:gd name="T35" fmla="*/ 2147483646 h 348"/>
                <a:gd name="T36" fmla="*/ 2147483646 w 452"/>
                <a:gd name="T37" fmla="*/ 2147483646 h 348"/>
                <a:gd name="T38" fmla="*/ 2147483646 w 452"/>
                <a:gd name="T39" fmla="*/ 2147483646 h 348"/>
                <a:gd name="T40" fmla="*/ 2147483646 w 452"/>
                <a:gd name="T41" fmla="*/ 2147483646 h 348"/>
                <a:gd name="T42" fmla="*/ 2147483646 w 452"/>
                <a:gd name="T43" fmla="*/ 2147483646 h 348"/>
                <a:gd name="T44" fmla="*/ 2147483646 w 452"/>
                <a:gd name="T45" fmla="*/ 2147483646 h 348"/>
                <a:gd name="T46" fmla="*/ 2147483646 w 452"/>
                <a:gd name="T47" fmla="*/ 2147483646 h 348"/>
                <a:gd name="T48" fmla="*/ 2147483646 w 452"/>
                <a:gd name="T49" fmla="*/ 2147483646 h 348"/>
                <a:gd name="T50" fmla="*/ 2147483646 w 452"/>
                <a:gd name="T51" fmla="*/ 0 h 348"/>
                <a:gd name="T52" fmla="*/ 2147483646 w 452"/>
                <a:gd name="T53" fmla="*/ 2147483646 h 348"/>
                <a:gd name="T54" fmla="*/ 2147483646 w 452"/>
                <a:gd name="T55" fmla="*/ 2147483646 h 348"/>
                <a:gd name="T56" fmla="*/ 2147483646 w 452"/>
                <a:gd name="T57" fmla="*/ 2147483646 h 348"/>
                <a:gd name="T58" fmla="*/ 2147483646 w 452"/>
                <a:gd name="T59" fmla="*/ 2147483646 h 348"/>
                <a:gd name="T60" fmla="*/ 2147483646 w 452"/>
                <a:gd name="T61" fmla="*/ 2147483646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2"/>
                <a:gd name="T94" fmla="*/ 0 h 348"/>
                <a:gd name="T95" fmla="*/ 452 w 452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2" h="348">
                  <a:moveTo>
                    <a:pt x="61" y="92"/>
                  </a:moveTo>
                  <a:lnTo>
                    <a:pt x="40" y="155"/>
                  </a:lnTo>
                  <a:lnTo>
                    <a:pt x="34" y="198"/>
                  </a:lnTo>
                  <a:lnTo>
                    <a:pt x="41" y="227"/>
                  </a:lnTo>
                  <a:lnTo>
                    <a:pt x="38" y="250"/>
                  </a:lnTo>
                  <a:lnTo>
                    <a:pt x="0" y="259"/>
                  </a:lnTo>
                  <a:lnTo>
                    <a:pt x="23" y="303"/>
                  </a:lnTo>
                  <a:lnTo>
                    <a:pt x="41" y="319"/>
                  </a:lnTo>
                  <a:lnTo>
                    <a:pt x="124" y="324"/>
                  </a:lnTo>
                  <a:lnTo>
                    <a:pt x="151" y="348"/>
                  </a:lnTo>
                  <a:lnTo>
                    <a:pt x="225" y="346"/>
                  </a:lnTo>
                  <a:lnTo>
                    <a:pt x="222" y="313"/>
                  </a:lnTo>
                  <a:lnTo>
                    <a:pt x="250" y="292"/>
                  </a:lnTo>
                  <a:lnTo>
                    <a:pt x="270" y="286"/>
                  </a:lnTo>
                  <a:lnTo>
                    <a:pt x="277" y="249"/>
                  </a:lnTo>
                  <a:lnTo>
                    <a:pt x="285" y="231"/>
                  </a:lnTo>
                  <a:lnTo>
                    <a:pt x="317" y="229"/>
                  </a:lnTo>
                  <a:lnTo>
                    <a:pt x="362" y="189"/>
                  </a:lnTo>
                  <a:lnTo>
                    <a:pt x="396" y="177"/>
                  </a:lnTo>
                  <a:lnTo>
                    <a:pt x="407" y="155"/>
                  </a:lnTo>
                  <a:lnTo>
                    <a:pt x="418" y="112"/>
                  </a:lnTo>
                  <a:lnTo>
                    <a:pt x="452" y="86"/>
                  </a:lnTo>
                  <a:lnTo>
                    <a:pt x="434" y="77"/>
                  </a:lnTo>
                  <a:lnTo>
                    <a:pt x="344" y="83"/>
                  </a:lnTo>
                  <a:lnTo>
                    <a:pt x="344" y="14"/>
                  </a:lnTo>
                  <a:lnTo>
                    <a:pt x="265" y="0"/>
                  </a:lnTo>
                  <a:lnTo>
                    <a:pt x="204" y="38"/>
                  </a:lnTo>
                  <a:lnTo>
                    <a:pt x="159" y="86"/>
                  </a:lnTo>
                  <a:lnTo>
                    <a:pt x="140" y="86"/>
                  </a:lnTo>
                  <a:lnTo>
                    <a:pt x="113" y="67"/>
                  </a:lnTo>
                  <a:lnTo>
                    <a:pt x="61" y="9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541"/>
            <p:cNvSpPr>
              <a:spLocks/>
            </p:cNvSpPr>
            <p:nvPr/>
          </p:nvSpPr>
          <p:spPr bwMode="auto">
            <a:xfrm>
              <a:off x="2090738" y="2635250"/>
              <a:ext cx="717550" cy="552450"/>
            </a:xfrm>
            <a:custGeom>
              <a:avLst/>
              <a:gdLst>
                <a:gd name="T0" fmla="*/ 153730325 w 452"/>
                <a:gd name="T1" fmla="*/ 231854375 h 348"/>
                <a:gd name="T2" fmla="*/ 100806250 w 452"/>
                <a:gd name="T3" fmla="*/ 390625013 h 348"/>
                <a:gd name="T4" fmla="*/ 85685313 w 452"/>
                <a:gd name="T5" fmla="*/ 498990938 h 348"/>
                <a:gd name="T6" fmla="*/ 103327200 w 452"/>
                <a:gd name="T7" fmla="*/ 572076263 h 348"/>
                <a:gd name="T8" fmla="*/ 95765938 w 452"/>
                <a:gd name="T9" fmla="*/ 630039063 h 348"/>
                <a:gd name="T10" fmla="*/ 0 w 452"/>
                <a:gd name="T11" fmla="*/ 652721263 h 348"/>
                <a:gd name="T12" fmla="*/ 57964388 w 452"/>
                <a:gd name="T13" fmla="*/ 763608138 h 348"/>
                <a:gd name="T14" fmla="*/ 103327200 w 452"/>
                <a:gd name="T15" fmla="*/ 803930638 h 348"/>
                <a:gd name="T16" fmla="*/ 312499375 w 452"/>
                <a:gd name="T17" fmla="*/ 816530625 h 348"/>
                <a:gd name="T18" fmla="*/ 380544388 w 452"/>
                <a:gd name="T19" fmla="*/ 877014375 h 348"/>
                <a:gd name="T20" fmla="*/ 567035950 w 452"/>
                <a:gd name="T21" fmla="*/ 871974063 h 348"/>
                <a:gd name="T22" fmla="*/ 559474688 w 452"/>
                <a:gd name="T23" fmla="*/ 788809700 h 348"/>
                <a:gd name="T24" fmla="*/ 630039063 w 452"/>
                <a:gd name="T25" fmla="*/ 735885625 h 348"/>
                <a:gd name="T26" fmla="*/ 680442188 w 452"/>
                <a:gd name="T27" fmla="*/ 720764688 h 348"/>
                <a:gd name="T28" fmla="*/ 698084075 w 452"/>
                <a:gd name="T29" fmla="*/ 627519700 h 348"/>
                <a:gd name="T30" fmla="*/ 718245325 w 452"/>
                <a:gd name="T31" fmla="*/ 582156888 h 348"/>
                <a:gd name="T32" fmla="*/ 798890325 w 452"/>
                <a:gd name="T33" fmla="*/ 577116575 h 348"/>
                <a:gd name="T34" fmla="*/ 912296563 w 452"/>
                <a:gd name="T35" fmla="*/ 476310325 h 348"/>
                <a:gd name="T36" fmla="*/ 997981875 w 452"/>
                <a:gd name="T37" fmla="*/ 446068450 h 348"/>
                <a:gd name="T38" fmla="*/ 1025704388 w 452"/>
                <a:gd name="T39" fmla="*/ 390625013 h 348"/>
                <a:gd name="T40" fmla="*/ 1053425313 w 452"/>
                <a:gd name="T41" fmla="*/ 282257500 h 348"/>
                <a:gd name="T42" fmla="*/ 1139110625 w 452"/>
                <a:gd name="T43" fmla="*/ 216733438 h 348"/>
                <a:gd name="T44" fmla="*/ 1093747813 w 452"/>
                <a:gd name="T45" fmla="*/ 194052825 h 348"/>
                <a:gd name="T46" fmla="*/ 866933750 w 452"/>
                <a:gd name="T47" fmla="*/ 209173763 h 348"/>
                <a:gd name="T48" fmla="*/ 866933750 w 452"/>
                <a:gd name="T49" fmla="*/ 35282188 h 348"/>
                <a:gd name="T50" fmla="*/ 667842200 w 452"/>
                <a:gd name="T51" fmla="*/ 0 h 348"/>
                <a:gd name="T52" fmla="*/ 514111875 w 452"/>
                <a:gd name="T53" fmla="*/ 95765938 h 348"/>
                <a:gd name="T54" fmla="*/ 400705638 w 452"/>
                <a:gd name="T55" fmla="*/ 216733438 h 348"/>
                <a:gd name="T56" fmla="*/ 352821875 w 452"/>
                <a:gd name="T57" fmla="*/ 216733438 h 348"/>
                <a:gd name="T58" fmla="*/ 284778450 w 452"/>
                <a:gd name="T59" fmla="*/ 168851263 h 348"/>
                <a:gd name="T60" fmla="*/ 153730325 w 452"/>
                <a:gd name="T61" fmla="*/ 231854375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2"/>
                <a:gd name="T94" fmla="*/ 0 h 348"/>
                <a:gd name="T95" fmla="*/ 452 w 452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2" h="348">
                  <a:moveTo>
                    <a:pt x="61" y="92"/>
                  </a:moveTo>
                  <a:lnTo>
                    <a:pt x="40" y="155"/>
                  </a:lnTo>
                  <a:lnTo>
                    <a:pt x="34" y="198"/>
                  </a:lnTo>
                  <a:lnTo>
                    <a:pt x="41" y="227"/>
                  </a:lnTo>
                  <a:lnTo>
                    <a:pt x="38" y="250"/>
                  </a:lnTo>
                  <a:lnTo>
                    <a:pt x="0" y="259"/>
                  </a:lnTo>
                  <a:lnTo>
                    <a:pt x="23" y="303"/>
                  </a:lnTo>
                  <a:lnTo>
                    <a:pt x="41" y="319"/>
                  </a:lnTo>
                  <a:lnTo>
                    <a:pt x="124" y="324"/>
                  </a:lnTo>
                  <a:lnTo>
                    <a:pt x="151" y="348"/>
                  </a:lnTo>
                  <a:lnTo>
                    <a:pt x="225" y="346"/>
                  </a:lnTo>
                  <a:lnTo>
                    <a:pt x="222" y="313"/>
                  </a:lnTo>
                  <a:lnTo>
                    <a:pt x="250" y="292"/>
                  </a:lnTo>
                  <a:lnTo>
                    <a:pt x="270" y="286"/>
                  </a:lnTo>
                  <a:lnTo>
                    <a:pt x="277" y="249"/>
                  </a:lnTo>
                  <a:lnTo>
                    <a:pt x="285" y="231"/>
                  </a:lnTo>
                  <a:lnTo>
                    <a:pt x="317" y="229"/>
                  </a:lnTo>
                  <a:lnTo>
                    <a:pt x="362" y="189"/>
                  </a:lnTo>
                  <a:lnTo>
                    <a:pt x="396" y="177"/>
                  </a:lnTo>
                  <a:lnTo>
                    <a:pt x="407" y="155"/>
                  </a:lnTo>
                  <a:lnTo>
                    <a:pt x="418" y="112"/>
                  </a:lnTo>
                  <a:lnTo>
                    <a:pt x="452" y="86"/>
                  </a:lnTo>
                  <a:lnTo>
                    <a:pt x="434" y="77"/>
                  </a:lnTo>
                  <a:lnTo>
                    <a:pt x="344" y="83"/>
                  </a:lnTo>
                  <a:lnTo>
                    <a:pt x="344" y="14"/>
                  </a:lnTo>
                  <a:lnTo>
                    <a:pt x="265" y="0"/>
                  </a:lnTo>
                  <a:lnTo>
                    <a:pt x="204" y="38"/>
                  </a:lnTo>
                  <a:lnTo>
                    <a:pt x="159" y="86"/>
                  </a:lnTo>
                  <a:lnTo>
                    <a:pt x="140" y="86"/>
                  </a:lnTo>
                  <a:lnTo>
                    <a:pt x="113" y="67"/>
                  </a:lnTo>
                  <a:lnTo>
                    <a:pt x="61" y="9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542"/>
            <p:cNvSpPr>
              <a:spLocks/>
            </p:cNvSpPr>
            <p:nvPr/>
          </p:nvSpPr>
          <p:spPr bwMode="auto">
            <a:xfrm>
              <a:off x="2008188" y="3149600"/>
              <a:ext cx="711200" cy="546100"/>
            </a:xfrm>
            <a:custGeom>
              <a:avLst/>
              <a:gdLst>
                <a:gd name="T0" fmla="*/ 2147483646 w 448"/>
                <a:gd name="T1" fmla="*/ 2147483646 h 344"/>
                <a:gd name="T2" fmla="*/ 2147483646 w 448"/>
                <a:gd name="T3" fmla="*/ 2147483646 h 344"/>
                <a:gd name="T4" fmla="*/ 2147483646 w 448"/>
                <a:gd name="T5" fmla="*/ 2147483646 h 344"/>
                <a:gd name="T6" fmla="*/ 2147483646 w 448"/>
                <a:gd name="T7" fmla="*/ 2147483646 h 344"/>
                <a:gd name="T8" fmla="*/ 2147483646 w 448"/>
                <a:gd name="T9" fmla="*/ 2147483646 h 344"/>
                <a:gd name="T10" fmla="*/ 2147483646 w 448"/>
                <a:gd name="T11" fmla="*/ 2147483646 h 344"/>
                <a:gd name="T12" fmla="*/ 2147483646 w 448"/>
                <a:gd name="T13" fmla="*/ 2147483646 h 344"/>
                <a:gd name="T14" fmla="*/ 2147483646 w 448"/>
                <a:gd name="T15" fmla="*/ 2147483646 h 344"/>
                <a:gd name="T16" fmla="*/ 2147483646 w 448"/>
                <a:gd name="T17" fmla="*/ 2147483646 h 344"/>
                <a:gd name="T18" fmla="*/ 2147483646 w 448"/>
                <a:gd name="T19" fmla="*/ 2147483646 h 344"/>
                <a:gd name="T20" fmla="*/ 2147483646 w 448"/>
                <a:gd name="T21" fmla="*/ 2147483646 h 344"/>
                <a:gd name="T22" fmla="*/ 2147483646 w 448"/>
                <a:gd name="T23" fmla="*/ 2147483646 h 344"/>
                <a:gd name="T24" fmla="*/ 2147483646 w 448"/>
                <a:gd name="T25" fmla="*/ 2147483646 h 344"/>
                <a:gd name="T26" fmla="*/ 2147483646 w 448"/>
                <a:gd name="T27" fmla="*/ 2147483646 h 344"/>
                <a:gd name="T28" fmla="*/ 2147483646 w 448"/>
                <a:gd name="T29" fmla="*/ 2147483646 h 344"/>
                <a:gd name="T30" fmla="*/ 2147483646 w 448"/>
                <a:gd name="T31" fmla="*/ 0 h 344"/>
                <a:gd name="T32" fmla="*/ 2147483646 w 448"/>
                <a:gd name="T33" fmla="*/ 2147483646 h 344"/>
                <a:gd name="T34" fmla="*/ 2147483646 w 448"/>
                <a:gd name="T35" fmla="*/ 2147483646 h 344"/>
                <a:gd name="T36" fmla="*/ 2147483646 w 448"/>
                <a:gd name="T37" fmla="*/ 2147483646 h 344"/>
                <a:gd name="T38" fmla="*/ 2147483646 w 448"/>
                <a:gd name="T39" fmla="*/ 2147483646 h 344"/>
                <a:gd name="T40" fmla="*/ 2147483646 w 448"/>
                <a:gd name="T41" fmla="*/ 2147483646 h 344"/>
                <a:gd name="T42" fmla="*/ 2147483646 w 448"/>
                <a:gd name="T43" fmla="*/ 2147483646 h 344"/>
                <a:gd name="T44" fmla="*/ 2147483646 w 448"/>
                <a:gd name="T45" fmla="*/ 2147483646 h 344"/>
                <a:gd name="T46" fmla="*/ 2147483646 w 448"/>
                <a:gd name="T47" fmla="*/ 2147483646 h 344"/>
                <a:gd name="T48" fmla="*/ 2147483646 w 448"/>
                <a:gd name="T49" fmla="*/ 2147483646 h 344"/>
                <a:gd name="T50" fmla="*/ 2147483646 w 448"/>
                <a:gd name="T51" fmla="*/ 2147483646 h 344"/>
                <a:gd name="T52" fmla="*/ 0 w 448"/>
                <a:gd name="T53" fmla="*/ 2147483646 h 344"/>
                <a:gd name="T54" fmla="*/ 2147483646 w 448"/>
                <a:gd name="T55" fmla="*/ 2147483646 h 344"/>
                <a:gd name="T56" fmla="*/ 2147483646 w 448"/>
                <a:gd name="T57" fmla="*/ 2147483646 h 344"/>
                <a:gd name="T58" fmla="*/ 2147483646 w 448"/>
                <a:gd name="T59" fmla="*/ 2147483646 h 344"/>
                <a:gd name="T60" fmla="*/ 2147483646 w 448"/>
                <a:gd name="T61" fmla="*/ 2147483646 h 344"/>
                <a:gd name="T62" fmla="*/ 2147483646 w 448"/>
                <a:gd name="T63" fmla="*/ 2147483646 h 344"/>
                <a:gd name="T64" fmla="*/ 2147483646 w 448"/>
                <a:gd name="T65" fmla="*/ 2147483646 h 344"/>
                <a:gd name="T66" fmla="*/ 2147483646 w 448"/>
                <a:gd name="T67" fmla="*/ 2147483646 h 344"/>
                <a:gd name="T68" fmla="*/ 2147483646 w 448"/>
                <a:gd name="T69" fmla="*/ 2147483646 h 344"/>
                <a:gd name="T70" fmla="*/ 2147483646 w 448"/>
                <a:gd name="T71" fmla="*/ 2147483646 h 344"/>
                <a:gd name="T72" fmla="*/ 2147483646 w 448"/>
                <a:gd name="T73" fmla="*/ 2147483646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8"/>
                <a:gd name="T112" fmla="*/ 0 h 344"/>
                <a:gd name="T113" fmla="*/ 448 w 448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8" h="344">
                  <a:moveTo>
                    <a:pt x="380" y="326"/>
                  </a:moveTo>
                  <a:lnTo>
                    <a:pt x="400" y="305"/>
                  </a:lnTo>
                  <a:lnTo>
                    <a:pt x="410" y="283"/>
                  </a:lnTo>
                  <a:lnTo>
                    <a:pt x="380" y="231"/>
                  </a:lnTo>
                  <a:lnTo>
                    <a:pt x="382" y="184"/>
                  </a:lnTo>
                  <a:lnTo>
                    <a:pt x="385" y="134"/>
                  </a:lnTo>
                  <a:lnTo>
                    <a:pt x="409" y="101"/>
                  </a:lnTo>
                  <a:lnTo>
                    <a:pt x="448" y="69"/>
                  </a:lnTo>
                  <a:lnTo>
                    <a:pt x="425" y="52"/>
                  </a:lnTo>
                  <a:lnTo>
                    <a:pt x="409" y="34"/>
                  </a:lnTo>
                  <a:lnTo>
                    <a:pt x="391" y="25"/>
                  </a:lnTo>
                  <a:lnTo>
                    <a:pt x="353" y="34"/>
                  </a:lnTo>
                  <a:lnTo>
                    <a:pt x="295" y="33"/>
                  </a:lnTo>
                  <a:lnTo>
                    <a:pt x="275" y="22"/>
                  </a:lnTo>
                  <a:lnTo>
                    <a:pt x="203" y="24"/>
                  </a:lnTo>
                  <a:lnTo>
                    <a:pt x="176" y="0"/>
                  </a:lnTo>
                  <a:lnTo>
                    <a:pt x="158" y="31"/>
                  </a:lnTo>
                  <a:lnTo>
                    <a:pt x="164" y="87"/>
                  </a:lnTo>
                  <a:lnTo>
                    <a:pt x="160" y="126"/>
                  </a:lnTo>
                  <a:lnTo>
                    <a:pt x="144" y="150"/>
                  </a:lnTo>
                  <a:lnTo>
                    <a:pt x="144" y="200"/>
                  </a:lnTo>
                  <a:lnTo>
                    <a:pt x="120" y="220"/>
                  </a:lnTo>
                  <a:lnTo>
                    <a:pt x="93" y="222"/>
                  </a:lnTo>
                  <a:lnTo>
                    <a:pt x="79" y="202"/>
                  </a:lnTo>
                  <a:lnTo>
                    <a:pt x="54" y="189"/>
                  </a:lnTo>
                  <a:lnTo>
                    <a:pt x="14" y="184"/>
                  </a:lnTo>
                  <a:lnTo>
                    <a:pt x="0" y="222"/>
                  </a:lnTo>
                  <a:lnTo>
                    <a:pt x="16" y="242"/>
                  </a:lnTo>
                  <a:lnTo>
                    <a:pt x="70" y="267"/>
                  </a:lnTo>
                  <a:lnTo>
                    <a:pt x="92" y="290"/>
                  </a:lnTo>
                  <a:lnTo>
                    <a:pt x="126" y="306"/>
                  </a:lnTo>
                  <a:lnTo>
                    <a:pt x="160" y="344"/>
                  </a:lnTo>
                  <a:lnTo>
                    <a:pt x="173" y="312"/>
                  </a:lnTo>
                  <a:lnTo>
                    <a:pt x="203" y="283"/>
                  </a:lnTo>
                  <a:lnTo>
                    <a:pt x="274" y="290"/>
                  </a:lnTo>
                  <a:lnTo>
                    <a:pt x="335" y="288"/>
                  </a:lnTo>
                  <a:lnTo>
                    <a:pt x="380" y="32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543"/>
            <p:cNvSpPr>
              <a:spLocks/>
            </p:cNvSpPr>
            <p:nvPr/>
          </p:nvSpPr>
          <p:spPr bwMode="auto">
            <a:xfrm>
              <a:off x="2008188" y="3149600"/>
              <a:ext cx="711200" cy="546100"/>
            </a:xfrm>
            <a:custGeom>
              <a:avLst/>
              <a:gdLst>
                <a:gd name="T0" fmla="*/ 957659375 w 448"/>
                <a:gd name="T1" fmla="*/ 821570938 h 344"/>
                <a:gd name="T2" fmla="*/ 1008062500 w 448"/>
                <a:gd name="T3" fmla="*/ 768648450 h 344"/>
                <a:gd name="T4" fmla="*/ 1033264063 w 448"/>
                <a:gd name="T5" fmla="*/ 713205013 h 344"/>
                <a:gd name="T6" fmla="*/ 957659375 w 448"/>
                <a:gd name="T7" fmla="*/ 582156888 h 344"/>
                <a:gd name="T8" fmla="*/ 962699688 w 448"/>
                <a:gd name="T9" fmla="*/ 463708750 h 344"/>
                <a:gd name="T10" fmla="*/ 970260950 w 448"/>
                <a:gd name="T11" fmla="*/ 337700938 h 344"/>
                <a:gd name="T12" fmla="*/ 1030744700 w 448"/>
                <a:gd name="T13" fmla="*/ 254536575 h 344"/>
                <a:gd name="T14" fmla="*/ 1129030000 w 448"/>
                <a:gd name="T15" fmla="*/ 173891575 h 344"/>
                <a:gd name="T16" fmla="*/ 1071067200 w 448"/>
                <a:gd name="T17" fmla="*/ 131048125 h 344"/>
                <a:gd name="T18" fmla="*/ 1030744700 w 448"/>
                <a:gd name="T19" fmla="*/ 85685313 h 344"/>
                <a:gd name="T20" fmla="*/ 985381888 w 448"/>
                <a:gd name="T21" fmla="*/ 63004700 h 344"/>
                <a:gd name="T22" fmla="*/ 889615950 w 448"/>
                <a:gd name="T23" fmla="*/ 85685313 h 344"/>
                <a:gd name="T24" fmla="*/ 743446888 w 448"/>
                <a:gd name="T25" fmla="*/ 83165950 h 344"/>
                <a:gd name="T26" fmla="*/ 693043763 w 448"/>
                <a:gd name="T27" fmla="*/ 55443438 h 344"/>
                <a:gd name="T28" fmla="*/ 511592513 w 448"/>
                <a:gd name="T29" fmla="*/ 60483750 h 344"/>
                <a:gd name="T30" fmla="*/ 443547500 w 448"/>
                <a:gd name="T31" fmla="*/ 0 h 344"/>
                <a:gd name="T32" fmla="*/ 398184688 w 448"/>
                <a:gd name="T33" fmla="*/ 78125638 h 344"/>
                <a:gd name="T34" fmla="*/ 413305625 w 448"/>
                <a:gd name="T35" fmla="*/ 219254388 h 344"/>
                <a:gd name="T36" fmla="*/ 403225000 w 448"/>
                <a:gd name="T37" fmla="*/ 317539688 h 344"/>
                <a:gd name="T38" fmla="*/ 362902500 w 448"/>
                <a:gd name="T39" fmla="*/ 378023438 h 344"/>
                <a:gd name="T40" fmla="*/ 362902500 w 448"/>
                <a:gd name="T41" fmla="*/ 504031250 h 344"/>
                <a:gd name="T42" fmla="*/ 302418750 w 448"/>
                <a:gd name="T43" fmla="*/ 554434375 h 344"/>
                <a:gd name="T44" fmla="*/ 234375325 w 448"/>
                <a:gd name="T45" fmla="*/ 559474688 h 344"/>
                <a:gd name="T46" fmla="*/ 199093138 w 448"/>
                <a:gd name="T47" fmla="*/ 509071563 h 344"/>
                <a:gd name="T48" fmla="*/ 136088438 w 448"/>
                <a:gd name="T49" fmla="*/ 476310325 h 344"/>
                <a:gd name="T50" fmla="*/ 35282188 w 448"/>
                <a:gd name="T51" fmla="*/ 463708750 h 344"/>
                <a:gd name="T52" fmla="*/ 0 w 448"/>
                <a:gd name="T53" fmla="*/ 559474688 h 344"/>
                <a:gd name="T54" fmla="*/ 40322500 w 448"/>
                <a:gd name="T55" fmla="*/ 609877813 h 344"/>
                <a:gd name="T56" fmla="*/ 176410938 w 448"/>
                <a:gd name="T57" fmla="*/ 672882513 h 344"/>
                <a:gd name="T58" fmla="*/ 231854375 w 448"/>
                <a:gd name="T59" fmla="*/ 730845313 h 344"/>
                <a:gd name="T60" fmla="*/ 317539688 w 448"/>
                <a:gd name="T61" fmla="*/ 771167813 h 344"/>
                <a:gd name="T62" fmla="*/ 403225000 w 448"/>
                <a:gd name="T63" fmla="*/ 866933750 h 344"/>
                <a:gd name="T64" fmla="*/ 435987825 w 448"/>
                <a:gd name="T65" fmla="*/ 786288750 h 344"/>
                <a:gd name="T66" fmla="*/ 511592513 w 448"/>
                <a:gd name="T67" fmla="*/ 713205013 h 344"/>
                <a:gd name="T68" fmla="*/ 690522813 w 448"/>
                <a:gd name="T69" fmla="*/ 730845313 h 344"/>
                <a:gd name="T70" fmla="*/ 844253138 w 448"/>
                <a:gd name="T71" fmla="*/ 725805000 h 344"/>
                <a:gd name="T72" fmla="*/ 957659375 w 448"/>
                <a:gd name="T73" fmla="*/ 821570938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8"/>
                <a:gd name="T112" fmla="*/ 0 h 344"/>
                <a:gd name="T113" fmla="*/ 448 w 448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8" h="344">
                  <a:moveTo>
                    <a:pt x="380" y="326"/>
                  </a:moveTo>
                  <a:lnTo>
                    <a:pt x="400" y="305"/>
                  </a:lnTo>
                  <a:lnTo>
                    <a:pt x="410" y="283"/>
                  </a:lnTo>
                  <a:lnTo>
                    <a:pt x="380" y="231"/>
                  </a:lnTo>
                  <a:lnTo>
                    <a:pt x="382" y="184"/>
                  </a:lnTo>
                  <a:lnTo>
                    <a:pt x="385" y="134"/>
                  </a:lnTo>
                  <a:lnTo>
                    <a:pt x="409" y="101"/>
                  </a:lnTo>
                  <a:lnTo>
                    <a:pt x="448" y="69"/>
                  </a:lnTo>
                  <a:lnTo>
                    <a:pt x="425" y="52"/>
                  </a:lnTo>
                  <a:lnTo>
                    <a:pt x="409" y="34"/>
                  </a:lnTo>
                  <a:lnTo>
                    <a:pt x="391" y="25"/>
                  </a:lnTo>
                  <a:lnTo>
                    <a:pt x="353" y="34"/>
                  </a:lnTo>
                  <a:lnTo>
                    <a:pt x="295" y="33"/>
                  </a:lnTo>
                  <a:lnTo>
                    <a:pt x="275" y="22"/>
                  </a:lnTo>
                  <a:lnTo>
                    <a:pt x="203" y="24"/>
                  </a:lnTo>
                  <a:lnTo>
                    <a:pt x="176" y="0"/>
                  </a:lnTo>
                  <a:lnTo>
                    <a:pt x="158" y="31"/>
                  </a:lnTo>
                  <a:lnTo>
                    <a:pt x="164" y="87"/>
                  </a:lnTo>
                  <a:lnTo>
                    <a:pt x="160" y="126"/>
                  </a:lnTo>
                  <a:lnTo>
                    <a:pt x="144" y="150"/>
                  </a:lnTo>
                  <a:lnTo>
                    <a:pt x="144" y="200"/>
                  </a:lnTo>
                  <a:lnTo>
                    <a:pt x="120" y="220"/>
                  </a:lnTo>
                  <a:lnTo>
                    <a:pt x="93" y="222"/>
                  </a:lnTo>
                  <a:lnTo>
                    <a:pt x="79" y="202"/>
                  </a:lnTo>
                  <a:lnTo>
                    <a:pt x="54" y="189"/>
                  </a:lnTo>
                  <a:lnTo>
                    <a:pt x="14" y="184"/>
                  </a:lnTo>
                  <a:lnTo>
                    <a:pt x="0" y="222"/>
                  </a:lnTo>
                  <a:lnTo>
                    <a:pt x="16" y="242"/>
                  </a:lnTo>
                  <a:lnTo>
                    <a:pt x="70" y="267"/>
                  </a:lnTo>
                  <a:lnTo>
                    <a:pt x="92" y="290"/>
                  </a:lnTo>
                  <a:lnTo>
                    <a:pt x="126" y="306"/>
                  </a:lnTo>
                  <a:lnTo>
                    <a:pt x="160" y="344"/>
                  </a:lnTo>
                  <a:lnTo>
                    <a:pt x="173" y="312"/>
                  </a:lnTo>
                  <a:lnTo>
                    <a:pt x="203" y="283"/>
                  </a:lnTo>
                  <a:lnTo>
                    <a:pt x="274" y="290"/>
                  </a:lnTo>
                  <a:lnTo>
                    <a:pt x="335" y="288"/>
                  </a:lnTo>
                  <a:lnTo>
                    <a:pt x="380" y="326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544"/>
            <p:cNvSpPr>
              <a:spLocks/>
            </p:cNvSpPr>
            <p:nvPr/>
          </p:nvSpPr>
          <p:spPr bwMode="auto">
            <a:xfrm>
              <a:off x="2443163" y="2771775"/>
              <a:ext cx="928687" cy="587375"/>
            </a:xfrm>
            <a:custGeom>
              <a:avLst/>
              <a:gdLst>
                <a:gd name="T0" fmla="*/ 2147483646 w 585"/>
                <a:gd name="T1" fmla="*/ 2147483646 h 370"/>
                <a:gd name="T2" fmla="*/ 2147483646 w 585"/>
                <a:gd name="T3" fmla="*/ 2147483646 h 370"/>
                <a:gd name="T4" fmla="*/ 2147483646 w 585"/>
                <a:gd name="T5" fmla="*/ 2147483646 h 370"/>
                <a:gd name="T6" fmla="*/ 2147483646 w 585"/>
                <a:gd name="T7" fmla="*/ 2147483646 h 370"/>
                <a:gd name="T8" fmla="*/ 2147483646 w 585"/>
                <a:gd name="T9" fmla="*/ 2147483646 h 370"/>
                <a:gd name="T10" fmla="*/ 2147483646 w 585"/>
                <a:gd name="T11" fmla="*/ 2147483646 h 370"/>
                <a:gd name="T12" fmla="*/ 2147483646 w 585"/>
                <a:gd name="T13" fmla="*/ 2147483646 h 370"/>
                <a:gd name="T14" fmla="*/ 2147483646 w 585"/>
                <a:gd name="T15" fmla="*/ 2147483646 h 370"/>
                <a:gd name="T16" fmla="*/ 2147483646 w 585"/>
                <a:gd name="T17" fmla="*/ 2147483646 h 370"/>
                <a:gd name="T18" fmla="*/ 2147483646 w 585"/>
                <a:gd name="T19" fmla="*/ 2147483646 h 370"/>
                <a:gd name="T20" fmla="*/ 2147483646 w 585"/>
                <a:gd name="T21" fmla="*/ 2147483646 h 370"/>
                <a:gd name="T22" fmla="*/ 2147483646 w 585"/>
                <a:gd name="T23" fmla="*/ 2147483646 h 370"/>
                <a:gd name="T24" fmla="*/ 2147483646 w 585"/>
                <a:gd name="T25" fmla="*/ 2147483646 h 370"/>
                <a:gd name="T26" fmla="*/ 2147483646 w 585"/>
                <a:gd name="T27" fmla="*/ 2147483646 h 370"/>
                <a:gd name="T28" fmla="*/ 2147483646 w 585"/>
                <a:gd name="T29" fmla="*/ 2147483646 h 370"/>
                <a:gd name="T30" fmla="*/ 2147483646 w 585"/>
                <a:gd name="T31" fmla="*/ 2147483646 h 370"/>
                <a:gd name="T32" fmla="*/ 2147483646 w 585"/>
                <a:gd name="T33" fmla="*/ 2147483646 h 370"/>
                <a:gd name="T34" fmla="*/ 2147483646 w 585"/>
                <a:gd name="T35" fmla="*/ 2147483646 h 370"/>
                <a:gd name="T36" fmla="*/ 2147483646 w 585"/>
                <a:gd name="T37" fmla="*/ 2147483646 h 370"/>
                <a:gd name="T38" fmla="*/ 2147483646 w 585"/>
                <a:gd name="T39" fmla="*/ 2147483646 h 370"/>
                <a:gd name="T40" fmla="*/ 2147483646 w 585"/>
                <a:gd name="T41" fmla="*/ 2147483646 h 370"/>
                <a:gd name="T42" fmla="*/ 2147483646 w 585"/>
                <a:gd name="T43" fmla="*/ 2147483646 h 370"/>
                <a:gd name="T44" fmla="*/ 2147483646 w 585"/>
                <a:gd name="T45" fmla="*/ 2147483646 h 370"/>
                <a:gd name="T46" fmla="*/ 2147483646 w 585"/>
                <a:gd name="T47" fmla="*/ 2147483646 h 370"/>
                <a:gd name="T48" fmla="*/ 2147483646 w 585"/>
                <a:gd name="T49" fmla="*/ 2147483646 h 370"/>
                <a:gd name="T50" fmla="*/ 2147483646 w 585"/>
                <a:gd name="T51" fmla="*/ 2147483646 h 370"/>
                <a:gd name="T52" fmla="*/ 2147483646 w 585"/>
                <a:gd name="T53" fmla="*/ 2147483646 h 370"/>
                <a:gd name="T54" fmla="*/ 2147483646 w 585"/>
                <a:gd name="T55" fmla="*/ 0 h 370"/>
                <a:gd name="T56" fmla="*/ 2147483646 w 585"/>
                <a:gd name="T57" fmla="*/ 2147483646 h 370"/>
                <a:gd name="T58" fmla="*/ 2147483646 w 585"/>
                <a:gd name="T59" fmla="*/ 2147483646 h 370"/>
                <a:gd name="T60" fmla="*/ 2147483646 w 585"/>
                <a:gd name="T61" fmla="*/ 2147483646 h 370"/>
                <a:gd name="T62" fmla="*/ 2147483646 w 585"/>
                <a:gd name="T63" fmla="*/ 2147483646 h 370"/>
                <a:gd name="T64" fmla="*/ 2147483646 w 585"/>
                <a:gd name="T65" fmla="*/ 2147483646 h 370"/>
                <a:gd name="T66" fmla="*/ 2147483646 w 585"/>
                <a:gd name="T67" fmla="*/ 2147483646 h 370"/>
                <a:gd name="T68" fmla="*/ 2147483646 w 585"/>
                <a:gd name="T69" fmla="*/ 2147483646 h 370"/>
                <a:gd name="T70" fmla="*/ 2147483646 w 585"/>
                <a:gd name="T71" fmla="*/ 2147483646 h 370"/>
                <a:gd name="T72" fmla="*/ 2147483646 w 585"/>
                <a:gd name="T73" fmla="*/ 2147483646 h 370"/>
                <a:gd name="T74" fmla="*/ 0 w 585"/>
                <a:gd name="T75" fmla="*/ 2147483646 h 370"/>
                <a:gd name="T76" fmla="*/ 2147483646 w 585"/>
                <a:gd name="T77" fmla="*/ 2147483646 h 370"/>
                <a:gd name="T78" fmla="*/ 2147483646 w 585"/>
                <a:gd name="T79" fmla="*/ 2147483646 h 370"/>
                <a:gd name="T80" fmla="*/ 2147483646 w 585"/>
                <a:gd name="T81" fmla="*/ 2147483646 h 370"/>
                <a:gd name="T82" fmla="*/ 2147483646 w 585"/>
                <a:gd name="T83" fmla="*/ 2147483646 h 370"/>
                <a:gd name="T84" fmla="*/ 2147483646 w 585"/>
                <a:gd name="T85" fmla="*/ 2147483646 h 370"/>
                <a:gd name="T86" fmla="*/ 2147483646 w 585"/>
                <a:gd name="T87" fmla="*/ 2147483646 h 370"/>
                <a:gd name="T88" fmla="*/ 2147483646 w 585"/>
                <a:gd name="T89" fmla="*/ 2147483646 h 3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5"/>
                <a:gd name="T136" fmla="*/ 0 h 370"/>
                <a:gd name="T137" fmla="*/ 585 w 585"/>
                <a:gd name="T138" fmla="*/ 370 h 3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5" h="370">
                  <a:moveTo>
                    <a:pt x="174" y="307"/>
                  </a:moveTo>
                  <a:lnTo>
                    <a:pt x="209" y="316"/>
                  </a:lnTo>
                  <a:lnTo>
                    <a:pt x="218" y="337"/>
                  </a:lnTo>
                  <a:lnTo>
                    <a:pt x="261" y="341"/>
                  </a:lnTo>
                  <a:lnTo>
                    <a:pt x="275" y="352"/>
                  </a:lnTo>
                  <a:lnTo>
                    <a:pt x="291" y="354"/>
                  </a:lnTo>
                  <a:lnTo>
                    <a:pt x="313" y="343"/>
                  </a:lnTo>
                  <a:lnTo>
                    <a:pt x="336" y="343"/>
                  </a:lnTo>
                  <a:lnTo>
                    <a:pt x="385" y="368"/>
                  </a:lnTo>
                  <a:lnTo>
                    <a:pt x="421" y="370"/>
                  </a:lnTo>
                  <a:lnTo>
                    <a:pt x="425" y="341"/>
                  </a:lnTo>
                  <a:lnTo>
                    <a:pt x="434" y="325"/>
                  </a:lnTo>
                  <a:lnTo>
                    <a:pt x="463" y="305"/>
                  </a:lnTo>
                  <a:lnTo>
                    <a:pt x="473" y="280"/>
                  </a:lnTo>
                  <a:lnTo>
                    <a:pt x="547" y="258"/>
                  </a:lnTo>
                  <a:lnTo>
                    <a:pt x="571" y="235"/>
                  </a:lnTo>
                  <a:lnTo>
                    <a:pt x="585" y="208"/>
                  </a:lnTo>
                  <a:lnTo>
                    <a:pt x="565" y="195"/>
                  </a:lnTo>
                  <a:lnTo>
                    <a:pt x="542" y="172"/>
                  </a:lnTo>
                  <a:lnTo>
                    <a:pt x="506" y="155"/>
                  </a:lnTo>
                  <a:lnTo>
                    <a:pt x="457" y="130"/>
                  </a:lnTo>
                  <a:lnTo>
                    <a:pt x="439" y="125"/>
                  </a:lnTo>
                  <a:lnTo>
                    <a:pt x="345" y="125"/>
                  </a:lnTo>
                  <a:lnTo>
                    <a:pt x="309" y="103"/>
                  </a:lnTo>
                  <a:lnTo>
                    <a:pt x="291" y="44"/>
                  </a:lnTo>
                  <a:lnTo>
                    <a:pt x="282" y="24"/>
                  </a:lnTo>
                  <a:lnTo>
                    <a:pt x="239" y="22"/>
                  </a:lnTo>
                  <a:lnTo>
                    <a:pt x="230" y="0"/>
                  </a:lnTo>
                  <a:lnTo>
                    <a:pt x="196" y="26"/>
                  </a:lnTo>
                  <a:lnTo>
                    <a:pt x="185" y="69"/>
                  </a:lnTo>
                  <a:lnTo>
                    <a:pt x="174" y="91"/>
                  </a:lnTo>
                  <a:lnTo>
                    <a:pt x="140" y="103"/>
                  </a:lnTo>
                  <a:lnTo>
                    <a:pt x="95" y="143"/>
                  </a:lnTo>
                  <a:lnTo>
                    <a:pt x="63" y="145"/>
                  </a:lnTo>
                  <a:lnTo>
                    <a:pt x="55" y="163"/>
                  </a:lnTo>
                  <a:lnTo>
                    <a:pt x="48" y="200"/>
                  </a:lnTo>
                  <a:lnTo>
                    <a:pt x="28" y="206"/>
                  </a:lnTo>
                  <a:lnTo>
                    <a:pt x="0" y="227"/>
                  </a:lnTo>
                  <a:lnTo>
                    <a:pt x="3" y="260"/>
                  </a:lnTo>
                  <a:lnTo>
                    <a:pt x="21" y="271"/>
                  </a:lnTo>
                  <a:lnTo>
                    <a:pt x="79" y="272"/>
                  </a:lnTo>
                  <a:lnTo>
                    <a:pt x="117" y="263"/>
                  </a:lnTo>
                  <a:lnTo>
                    <a:pt x="135" y="272"/>
                  </a:lnTo>
                  <a:lnTo>
                    <a:pt x="151" y="290"/>
                  </a:lnTo>
                  <a:lnTo>
                    <a:pt x="174" y="30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545"/>
            <p:cNvSpPr>
              <a:spLocks/>
            </p:cNvSpPr>
            <p:nvPr/>
          </p:nvSpPr>
          <p:spPr bwMode="auto">
            <a:xfrm>
              <a:off x="2443163" y="2771775"/>
              <a:ext cx="928687" cy="587375"/>
            </a:xfrm>
            <a:custGeom>
              <a:avLst/>
              <a:gdLst>
                <a:gd name="T0" fmla="*/ 2147483646 w 585"/>
                <a:gd name="T1" fmla="*/ 2147483646 h 370"/>
                <a:gd name="T2" fmla="*/ 2147483646 w 585"/>
                <a:gd name="T3" fmla="*/ 2147483646 h 370"/>
                <a:gd name="T4" fmla="*/ 2147483646 w 585"/>
                <a:gd name="T5" fmla="*/ 2147483646 h 370"/>
                <a:gd name="T6" fmla="*/ 2147483646 w 585"/>
                <a:gd name="T7" fmla="*/ 2147483646 h 370"/>
                <a:gd name="T8" fmla="*/ 2147483646 w 585"/>
                <a:gd name="T9" fmla="*/ 2147483646 h 370"/>
                <a:gd name="T10" fmla="*/ 2147483646 w 585"/>
                <a:gd name="T11" fmla="*/ 2147483646 h 370"/>
                <a:gd name="T12" fmla="*/ 2147483646 w 585"/>
                <a:gd name="T13" fmla="*/ 2147483646 h 370"/>
                <a:gd name="T14" fmla="*/ 2147483646 w 585"/>
                <a:gd name="T15" fmla="*/ 2147483646 h 370"/>
                <a:gd name="T16" fmla="*/ 2147483646 w 585"/>
                <a:gd name="T17" fmla="*/ 2147483646 h 370"/>
                <a:gd name="T18" fmla="*/ 2147483646 w 585"/>
                <a:gd name="T19" fmla="*/ 2147483646 h 370"/>
                <a:gd name="T20" fmla="*/ 2147483646 w 585"/>
                <a:gd name="T21" fmla="*/ 2147483646 h 370"/>
                <a:gd name="T22" fmla="*/ 2147483646 w 585"/>
                <a:gd name="T23" fmla="*/ 2147483646 h 370"/>
                <a:gd name="T24" fmla="*/ 2147483646 w 585"/>
                <a:gd name="T25" fmla="*/ 2147483646 h 370"/>
                <a:gd name="T26" fmla="*/ 2147483646 w 585"/>
                <a:gd name="T27" fmla="*/ 2147483646 h 370"/>
                <a:gd name="T28" fmla="*/ 2147483646 w 585"/>
                <a:gd name="T29" fmla="*/ 2147483646 h 370"/>
                <a:gd name="T30" fmla="*/ 2147483646 w 585"/>
                <a:gd name="T31" fmla="*/ 2147483646 h 370"/>
                <a:gd name="T32" fmla="*/ 2147483646 w 585"/>
                <a:gd name="T33" fmla="*/ 2147483646 h 370"/>
                <a:gd name="T34" fmla="*/ 2147483646 w 585"/>
                <a:gd name="T35" fmla="*/ 2147483646 h 370"/>
                <a:gd name="T36" fmla="*/ 2147483646 w 585"/>
                <a:gd name="T37" fmla="*/ 2147483646 h 370"/>
                <a:gd name="T38" fmla="*/ 2147483646 w 585"/>
                <a:gd name="T39" fmla="*/ 2147483646 h 370"/>
                <a:gd name="T40" fmla="*/ 2147483646 w 585"/>
                <a:gd name="T41" fmla="*/ 2147483646 h 370"/>
                <a:gd name="T42" fmla="*/ 2147483646 w 585"/>
                <a:gd name="T43" fmla="*/ 2147483646 h 370"/>
                <a:gd name="T44" fmla="*/ 2147483646 w 585"/>
                <a:gd name="T45" fmla="*/ 2147483646 h 370"/>
                <a:gd name="T46" fmla="*/ 2147483646 w 585"/>
                <a:gd name="T47" fmla="*/ 2147483646 h 370"/>
                <a:gd name="T48" fmla="*/ 2147483646 w 585"/>
                <a:gd name="T49" fmla="*/ 2147483646 h 370"/>
                <a:gd name="T50" fmla="*/ 2147483646 w 585"/>
                <a:gd name="T51" fmla="*/ 2147483646 h 370"/>
                <a:gd name="T52" fmla="*/ 2147483646 w 585"/>
                <a:gd name="T53" fmla="*/ 2147483646 h 370"/>
                <a:gd name="T54" fmla="*/ 2147483646 w 585"/>
                <a:gd name="T55" fmla="*/ 0 h 370"/>
                <a:gd name="T56" fmla="*/ 2147483646 w 585"/>
                <a:gd name="T57" fmla="*/ 2147483646 h 370"/>
                <a:gd name="T58" fmla="*/ 2147483646 w 585"/>
                <a:gd name="T59" fmla="*/ 2147483646 h 370"/>
                <a:gd name="T60" fmla="*/ 2147483646 w 585"/>
                <a:gd name="T61" fmla="*/ 2147483646 h 370"/>
                <a:gd name="T62" fmla="*/ 2147483646 w 585"/>
                <a:gd name="T63" fmla="*/ 2147483646 h 370"/>
                <a:gd name="T64" fmla="*/ 2147483646 w 585"/>
                <a:gd name="T65" fmla="*/ 2147483646 h 370"/>
                <a:gd name="T66" fmla="*/ 2147483646 w 585"/>
                <a:gd name="T67" fmla="*/ 2147483646 h 370"/>
                <a:gd name="T68" fmla="*/ 2147483646 w 585"/>
                <a:gd name="T69" fmla="*/ 2147483646 h 370"/>
                <a:gd name="T70" fmla="*/ 2147483646 w 585"/>
                <a:gd name="T71" fmla="*/ 2147483646 h 370"/>
                <a:gd name="T72" fmla="*/ 2147483646 w 585"/>
                <a:gd name="T73" fmla="*/ 2147483646 h 370"/>
                <a:gd name="T74" fmla="*/ 0 w 585"/>
                <a:gd name="T75" fmla="*/ 2147483646 h 370"/>
                <a:gd name="T76" fmla="*/ 2147483646 w 585"/>
                <a:gd name="T77" fmla="*/ 2147483646 h 370"/>
                <a:gd name="T78" fmla="*/ 2147483646 w 585"/>
                <a:gd name="T79" fmla="*/ 2147483646 h 370"/>
                <a:gd name="T80" fmla="*/ 2147483646 w 585"/>
                <a:gd name="T81" fmla="*/ 2147483646 h 370"/>
                <a:gd name="T82" fmla="*/ 2147483646 w 585"/>
                <a:gd name="T83" fmla="*/ 2147483646 h 370"/>
                <a:gd name="T84" fmla="*/ 2147483646 w 585"/>
                <a:gd name="T85" fmla="*/ 2147483646 h 370"/>
                <a:gd name="T86" fmla="*/ 2147483646 w 585"/>
                <a:gd name="T87" fmla="*/ 2147483646 h 370"/>
                <a:gd name="T88" fmla="*/ 2147483646 w 585"/>
                <a:gd name="T89" fmla="*/ 2147483646 h 3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5"/>
                <a:gd name="T136" fmla="*/ 0 h 370"/>
                <a:gd name="T137" fmla="*/ 585 w 585"/>
                <a:gd name="T138" fmla="*/ 370 h 3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5" h="370">
                  <a:moveTo>
                    <a:pt x="174" y="307"/>
                  </a:moveTo>
                  <a:lnTo>
                    <a:pt x="209" y="316"/>
                  </a:lnTo>
                  <a:lnTo>
                    <a:pt x="218" y="337"/>
                  </a:lnTo>
                  <a:lnTo>
                    <a:pt x="261" y="341"/>
                  </a:lnTo>
                  <a:lnTo>
                    <a:pt x="275" y="352"/>
                  </a:lnTo>
                  <a:lnTo>
                    <a:pt x="291" y="354"/>
                  </a:lnTo>
                  <a:lnTo>
                    <a:pt x="313" y="343"/>
                  </a:lnTo>
                  <a:lnTo>
                    <a:pt x="336" y="343"/>
                  </a:lnTo>
                  <a:lnTo>
                    <a:pt x="385" y="368"/>
                  </a:lnTo>
                  <a:lnTo>
                    <a:pt x="421" y="370"/>
                  </a:lnTo>
                  <a:lnTo>
                    <a:pt x="425" y="341"/>
                  </a:lnTo>
                  <a:lnTo>
                    <a:pt x="434" y="325"/>
                  </a:lnTo>
                  <a:lnTo>
                    <a:pt x="463" y="305"/>
                  </a:lnTo>
                  <a:lnTo>
                    <a:pt x="473" y="280"/>
                  </a:lnTo>
                  <a:lnTo>
                    <a:pt x="547" y="258"/>
                  </a:lnTo>
                  <a:lnTo>
                    <a:pt x="571" y="235"/>
                  </a:lnTo>
                  <a:lnTo>
                    <a:pt x="585" y="208"/>
                  </a:lnTo>
                  <a:lnTo>
                    <a:pt x="565" y="195"/>
                  </a:lnTo>
                  <a:lnTo>
                    <a:pt x="542" y="172"/>
                  </a:lnTo>
                  <a:lnTo>
                    <a:pt x="506" y="155"/>
                  </a:lnTo>
                  <a:lnTo>
                    <a:pt x="457" y="130"/>
                  </a:lnTo>
                  <a:lnTo>
                    <a:pt x="439" y="125"/>
                  </a:lnTo>
                  <a:lnTo>
                    <a:pt x="345" y="125"/>
                  </a:lnTo>
                  <a:lnTo>
                    <a:pt x="309" y="103"/>
                  </a:lnTo>
                  <a:lnTo>
                    <a:pt x="291" y="44"/>
                  </a:lnTo>
                  <a:lnTo>
                    <a:pt x="282" y="24"/>
                  </a:lnTo>
                  <a:lnTo>
                    <a:pt x="239" y="22"/>
                  </a:lnTo>
                  <a:lnTo>
                    <a:pt x="230" y="0"/>
                  </a:lnTo>
                  <a:lnTo>
                    <a:pt x="196" y="26"/>
                  </a:lnTo>
                  <a:lnTo>
                    <a:pt x="185" y="69"/>
                  </a:lnTo>
                  <a:lnTo>
                    <a:pt x="174" y="91"/>
                  </a:lnTo>
                  <a:lnTo>
                    <a:pt x="140" y="103"/>
                  </a:lnTo>
                  <a:lnTo>
                    <a:pt x="95" y="143"/>
                  </a:lnTo>
                  <a:lnTo>
                    <a:pt x="63" y="145"/>
                  </a:lnTo>
                  <a:lnTo>
                    <a:pt x="55" y="163"/>
                  </a:lnTo>
                  <a:lnTo>
                    <a:pt x="48" y="200"/>
                  </a:lnTo>
                  <a:lnTo>
                    <a:pt x="28" y="206"/>
                  </a:lnTo>
                  <a:lnTo>
                    <a:pt x="0" y="227"/>
                  </a:lnTo>
                  <a:lnTo>
                    <a:pt x="3" y="260"/>
                  </a:lnTo>
                  <a:lnTo>
                    <a:pt x="21" y="271"/>
                  </a:lnTo>
                  <a:lnTo>
                    <a:pt x="79" y="272"/>
                  </a:lnTo>
                  <a:lnTo>
                    <a:pt x="117" y="263"/>
                  </a:lnTo>
                  <a:lnTo>
                    <a:pt x="135" y="272"/>
                  </a:lnTo>
                  <a:lnTo>
                    <a:pt x="151" y="290"/>
                  </a:lnTo>
                  <a:lnTo>
                    <a:pt x="174" y="307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46"/>
            <p:cNvSpPr>
              <a:spLocks/>
            </p:cNvSpPr>
            <p:nvPr/>
          </p:nvSpPr>
          <p:spPr bwMode="auto">
            <a:xfrm>
              <a:off x="3314700" y="3006725"/>
              <a:ext cx="717550" cy="557213"/>
            </a:xfrm>
            <a:custGeom>
              <a:avLst/>
              <a:gdLst>
                <a:gd name="T0" fmla="*/ 2147483646 w 452"/>
                <a:gd name="T1" fmla="*/ 0 h 351"/>
                <a:gd name="T2" fmla="*/ 2147483646 w 452"/>
                <a:gd name="T3" fmla="*/ 2147483646 h 351"/>
                <a:gd name="T4" fmla="*/ 2147483646 w 452"/>
                <a:gd name="T5" fmla="*/ 2147483646 h 351"/>
                <a:gd name="T6" fmla="*/ 2147483646 w 452"/>
                <a:gd name="T7" fmla="*/ 2147483646 h 351"/>
                <a:gd name="T8" fmla="*/ 2147483646 w 452"/>
                <a:gd name="T9" fmla="*/ 2147483646 h 351"/>
                <a:gd name="T10" fmla="*/ 2147483646 w 452"/>
                <a:gd name="T11" fmla="*/ 2147483646 h 351"/>
                <a:gd name="T12" fmla="*/ 2147483646 w 452"/>
                <a:gd name="T13" fmla="*/ 2147483646 h 351"/>
                <a:gd name="T14" fmla="*/ 2147483646 w 452"/>
                <a:gd name="T15" fmla="*/ 2147483646 h 351"/>
                <a:gd name="T16" fmla="*/ 2147483646 w 452"/>
                <a:gd name="T17" fmla="*/ 2147483646 h 351"/>
                <a:gd name="T18" fmla="*/ 2147483646 w 452"/>
                <a:gd name="T19" fmla="*/ 2147483646 h 351"/>
                <a:gd name="T20" fmla="*/ 2147483646 w 452"/>
                <a:gd name="T21" fmla="*/ 2147483646 h 351"/>
                <a:gd name="T22" fmla="*/ 2147483646 w 452"/>
                <a:gd name="T23" fmla="*/ 2147483646 h 351"/>
                <a:gd name="T24" fmla="*/ 2147483646 w 452"/>
                <a:gd name="T25" fmla="*/ 2147483646 h 351"/>
                <a:gd name="T26" fmla="*/ 2147483646 w 452"/>
                <a:gd name="T27" fmla="*/ 2147483646 h 351"/>
                <a:gd name="T28" fmla="*/ 2147483646 w 452"/>
                <a:gd name="T29" fmla="*/ 2147483646 h 351"/>
                <a:gd name="T30" fmla="*/ 2147483646 w 452"/>
                <a:gd name="T31" fmla="*/ 2147483646 h 351"/>
                <a:gd name="T32" fmla="*/ 2147483646 w 452"/>
                <a:gd name="T33" fmla="*/ 2147483646 h 351"/>
                <a:gd name="T34" fmla="*/ 2147483646 w 452"/>
                <a:gd name="T35" fmla="*/ 2147483646 h 351"/>
                <a:gd name="T36" fmla="*/ 2147483646 w 452"/>
                <a:gd name="T37" fmla="*/ 2147483646 h 351"/>
                <a:gd name="T38" fmla="*/ 2147483646 w 452"/>
                <a:gd name="T39" fmla="*/ 2147483646 h 351"/>
                <a:gd name="T40" fmla="*/ 2147483646 w 452"/>
                <a:gd name="T41" fmla="*/ 2147483646 h 351"/>
                <a:gd name="T42" fmla="*/ 2147483646 w 452"/>
                <a:gd name="T43" fmla="*/ 2147483646 h 351"/>
                <a:gd name="T44" fmla="*/ 2147483646 w 452"/>
                <a:gd name="T45" fmla="*/ 2147483646 h 351"/>
                <a:gd name="T46" fmla="*/ 2147483646 w 452"/>
                <a:gd name="T47" fmla="*/ 2147483646 h 351"/>
                <a:gd name="T48" fmla="*/ 2147483646 w 452"/>
                <a:gd name="T49" fmla="*/ 2147483646 h 351"/>
                <a:gd name="T50" fmla="*/ 2147483646 w 452"/>
                <a:gd name="T51" fmla="*/ 2147483646 h 351"/>
                <a:gd name="T52" fmla="*/ 2147483646 w 452"/>
                <a:gd name="T53" fmla="*/ 2147483646 h 351"/>
                <a:gd name="T54" fmla="*/ 2147483646 w 452"/>
                <a:gd name="T55" fmla="*/ 2147483646 h 351"/>
                <a:gd name="T56" fmla="*/ 2147483646 w 452"/>
                <a:gd name="T57" fmla="*/ 2147483646 h 351"/>
                <a:gd name="T58" fmla="*/ 2147483646 w 452"/>
                <a:gd name="T59" fmla="*/ 2147483646 h 351"/>
                <a:gd name="T60" fmla="*/ 2147483646 w 452"/>
                <a:gd name="T61" fmla="*/ 2147483646 h 351"/>
                <a:gd name="T62" fmla="*/ 2147483646 w 452"/>
                <a:gd name="T63" fmla="*/ 2147483646 h 351"/>
                <a:gd name="T64" fmla="*/ 2147483646 w 452"/>
                <a:gd name="T65" fmla="*/ 2147483646 h 351"/>
                <a:gd name="T66" fmla="*/ 2147483646 w 452"/>
                <a:gd name="T67" fmla="*/ 2147483646 h 351"/>
                <a:gd name="T68" fmla="*/ 0 w 452"/>
                <a:gd name="T69" fmla="*/ 2147483646 h 351"/>
                <a:gd name="T70" fmla="*/ 2147483646 w 452"/>
                <a:gd name="T71" fmla="*/ 2147483646 h 351"/>
                <a:gd name="T72" fmla="*/ 2147483646 w 452"/>
                <a:gd name="T73" fmla="*/ 2147483646 h 351"/>
                <a:gd name="T74" fmla="*/ 2147483646 w 452"/>
                <a:gd name="T75" fmla="*/ 2147483646 h 351"/>
                <a:gd name="T76" fmla="*/ 2147483646 w 452"/>
                <a:gd name="T77" fmla="*/ 2147483646 h 351"/>
                <a:gd name="T78" fmla="*/ 2147483646 w 452"/>
                <a:gd name="T79" fmla="*/ 2147483646 h 351"/>
                <a:gd name="T80" fmla="*/ 2147483646 w 452"/>
                <a:gd name="T81" fmla="*/ 0 h 3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2"/>
                <a:gd name="T124" fmla="*/ 0 h 351"/>
                <a:gd name="T125" fmla="*/ 452 w 452"/>
                <a:gd name="T126" fmla="*/ 351 h 3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2" h="351">
                  <a:moveTo>
                    <a:pt x="231" y="0"/>
                  </a:moveTo>
                  <a:lnTo>
                    <a:pt x="241" y="24"/>
                  </a:lnTo>
                  <a:lnTo>
                    <a:pt x="265" y="29"/>
                  </a:lnTo>
                  <a:lnTo>
                    <a:pt x="265" y="92"/>
                  </a:lnTo>
                  <a:lnTo>
                    <a:pt x="285" y="157"/>
                  </a:lnTo>
                  <a:lnTo>
                    <a:pt x="351" y="157"/>
                  </a:lnTo>
                  <a:lnTo>
                    <a:pt x="362" y="119"/>
                  </a:lnTo>
                  <a:lnTo>
                    <a:pt x="391" y="90"/>
                  </a:lnTo>
                  <a:lnTo>
                    <a:pt x="432" y="78"/>
                  </a:lnTo>
                  <a:lnTo>
                    <a:pt x="436" y="87"/>
                  </a:lnTo>
                  <a:lnTo>
                    <a:pt x="449" y="108"/>
                  </a:lnTo>
                  <a:lnTo>
                    <a:pt x="452" y="135"/>
                  </a:lnTo>
                  <a:lnTo>
                    <a:pt x="427" y="159"/>
                  </a:lnTo>
                  <a:lnTo>
                    <a:pt x="422" y="209"/>
                  </a:lnTo>
                  <a:lnTo>
                    <a:pt x="400" y="234"/>
                  </a:lnTo>
                  <a:lnTo>
                    <a:pt x="389" y="279"/>
                  </a:lnTo>
                  <a:lnTo>
                    <a:pt x="371" y="288"/>
                  </a:lnTo>
                  <a:lnTo>
                    <a:pt x="351" y="294"/>
                  </a:lnTo>
                  <a:lnTo>
                    <a:pt x="339" y="317"/>
                  </a:lnTo>
                  <a:lnTo>
                    <a:pt x="317" y="317"/>
                  </a:lnTo>
                  <a:lnTo>
                    <a:pt x="301" y="305"/>
                  </a:lnTo>
                  <a:lnTo>
                    <a:pt x="279" y="310"/>
                  </a:lnTo>
                  <a:lnTo>
                    <a:pt x="279" y="339"/>
                  </a:lnTo>
                  <a:lnTo>
                    <a:pt x="292" y="351"/>
                  </a:lnTo>
                  <a:lnTo>
                    <a:pt x="229" y="341"/>
                  </a:lnTo>
                  <a:lnTo>
                    <a:pt x="178" y="323"/>
                  </a:lnTo>
                  <a:lnTo>
                    <a:pt x="117" y="310"/>
                  </a:lnTo>
                  <a:lnTo>
                    <a:pt x="106" y="296"/>
                  </a:lnTo>
                  <a:lnTo>
                    <a:pt x="115" y="234"/>
                  </a:lnTo>
                  <a:lnTo>
                    <a:pt x="112" y="216"/>
                  </a:lnTo>
                  <a:lnTo>
                    <a:pt x="88" y="207"/>
                  </a:lnTo>
                  <a:lnTo>
                    <a:pt x="61" y="207"/>
                  </a:lnTo>
                  <a:lnTo>
                    <a:pt x="31" y="207"/>
                  </a:lnTo>
                  <a:lnTo>
                    <a:pt x="9" y="189"/>
                  </a:lnTo>
                  <a:lnTo>
                    <a:pt x="0" y="112"/>
                  </a:lnTo>
                  <a:lnTo>
                    <a:pt x="22" y="87"/>
                  </a:lnTo>
                  <a:lnTo>
                    <a:pt x="36" y="58"/>
                  </a:lnTo>
                  <a:lnTo>
                    <a:pt x="74" y="51"/>
                  </a:lnTo>
                  <a:lnTo>
                    <a:pt x="159" y="47"/>
                  </a:lnTo>
                  <a:lnTo>
                    <a:pt x="186" y="24"/>
                  </a:lnTo>
                  <a:lnTo>
                    <a:pt x="23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47"/>
            <p:cNvSpPr>
              <a:spLocks/>
            </p:cNvSpPr>
            <p:nvPr/>
          </p:nvSpPr>
          <p:spPr bwMode="auto">
            <a:xfrm>
              <a:off x="3314700" y="3006725"/>
              <a:ext cx="717550" cy="557213"/>
            </a:xfrm>
            <a:custGeom>
              <a:avLst/>
              <a:gdLst>
                <a:gd name="T0" fmla="*/ 366713 w 452"/>
                <a:gd name="T1" fmla="*/ 0 h 351"/>
                <a:gd name="T2" fmla="*/ 382588 w 452"/>
                <a:gd name="T3" fmla="*/ 38100 h 351"/>
                <a:gd name="T4" fmla="*/ 420688 w 452"/>
                <a:gd name="T5" fmla="*/ 46038 h 351"/>
                <a:gd name="T6" fmla="*/ 420688 w 452"/>
                <a:gd name="T7" fmla="*/ 146050 h 351"/>
                <a:gd name="T8" fmla="*/ 452438 w 452"/>
                <a:gd name="T9" fmla="*/ 249238 h 351"/>
                <a:gd name="T10" fmla="*/ 557213 w 452"/>
                <a:gd name="T11" fmla="*/ 249238 h 351"/>
                <a:gd name="T12" fmla="*/ 574675 w 452"/>
                <a:gd name="T13" fmla="*/ 188913 h 351"/>
                <a:gd name="T14" fmla="*/ 620713 w 452"/>
                <a:gd name="T15" fmla="*/ 142875 h 351"/>
                <a:gd name="T16" fmla="*/ 685800 w 452"/>
                <a:gd name="T17" fmla="*/ 123825 h 351"/>
                <a:gd name="T18" fmla="*/ 692150 w 452"/>
                <a:gd name="T19" fmla="*/ 138113 h 351"/>
                <a:gd name="T20" fmla="*/ 712788 w 452"/>
                <a:gd name="T21" fmla="*/ 171450 h 351"/>
                <a:gd name="T22" fmla="*/ 717550 w 452"/>
                <a:gd name="T23" fmla="*/ 214313 h 351"/>
                <a:gd name="T24" fmla="*/ 677863 w 452"/>
                <a:gd name="T25" fmla="*/ 252413 h 351"/>
                <a:gd name="T26" fmla="*/ 669925 w 452"/>
                <a:gd name="T27" fmla="*/ 331788 h 351"/>
                <a:gd name="T28" fmla="*/ 635000 w 452"/>
                <a:gd name="T29" fmla="*/ 371475 h 351"/>
                <a:gd name="T30" fmla="*/ 617538 w 452"/>
                <a:gd name="T31" fmla="*/ 442913 h 351"/>
                <a:gd name="T32" fmla="*/ 588963 w 452"/>
                <a:gd name="T33" fmla="*/ 457200 h 351"/>
                <a:gd name="T34" fmla="*/ 557213 w 452"/>
                <a:gd name="T35" fmla="*/ 466725 h 351"/>
                <a:gd name="T36" fmla="*/ 538163 w 452"/>
                <a:gd name="T37" fmla="*/ 503238 h 351"/>
                <a:gd name="T38" fmla="*/ 503238 w 452"/>
                <a:gd name="T39" fmla="*/ 503238 h 351"/>
                <a:gd name="T40" fmla="*/ 477838 w 452"/>
                <a:gd name="T41" fmla="*/ 484188 h 351"/>
                <a:gd name="T42" fmla="*/ 442913 w 452"/>
                <a:gd name="T43" fmla="*/ 492125 h 351"/>
                <a:gd name="T44" fmla="*/ 442913 w 452"/>
                <a:gd name="T45" fmla="*/ 538163 h 351"/>
                <a:gd name="T46" fmla="*/ 463550 w 452"/>
                <a:gd name="T47" fmla="*/ 557213 h 351"/>
                <a:gd name="T48" fmla="*/ 363538 w 452"/>
                <a:gd name="T49" fmla="*/ 541338 h 351"/>
                <a:gd name="T50" fmla="*/ 282575 w 452"/>
                <a:gd name="T51" fmla="*/ 512763 h 351"/>
                <a:gd name="T52" fmla="*/ 185738 w 452"/>
                <a:gd name="T53" fmla="*/ 492125 h 351"/>
                <a:gd name="T54" fmla="*/ 168275 w 452"/>
                <a:gd name="T55" fmla="*/ 469900 h 351"/>
                <a:gd name="T56" fmla="*/ 182563 w 452"/>
                <a:gd name="T57" fmla="*/ 371475 h 351"/>
                <a:gd name="T58" fmla="*/ 177800 w 452"/>
                <a:gd name="T59" fmla="*/ 342900 h 351"/>
                <a:gd name="T60" fmla="*/ 139700 w 452"/>
                <a:gd name="T61" fmla="*/ 328613 h 351"/>
                <a:gd name="T62" fmla="*/ 96838 w 452"/>
                <a:gd name="T63" fmla="*/ 328613 h 351"/>
                <a:gd name="T64" fmla="*/ 49213 w 452"/>
                <a:gd name="T65" fmla="*/ 328613 h 351"/>
                <a:gd name="T66" fmla="*/ 14288 w 452"/>
                <a:gd name="T67" fmla="*/ 300038 h 351"/>
                <a:gd name="T68" fmla="*/ 0 w 452"/>
                <a:gd name="T69" fmla="*/ 177800 h 351"/>
                <a:gd name="T70" fmla="*/ 34925 w 452"/>
                <a:gd name="T71" fmla="*/ 138113 h 351"/>
                <a:gd name="T72" fmla="*/ 57150 w 452"/>
                <a:gd name="T73" fmla="*/ 92075 h 351"/>
                <a:gd name="T74" fmla="*/ 117475 w 452"/>
                <a:gd name="T75" fmla="*/ 80963 h 351"/>
                <a:gd name="T76" fmla="*/ 252413 w 452"/>
                <a:gd name="T77" fmla="*/ 74613 h 351"/>
                <a:gd name="T78" fmla="*/ 295275 w 452"/>
                <a:gd name="T79" fmla="*/ 38100 h 351"/>
                <a:gd name="T80" fmla="*/ 366713 w 452"/>
                <a:gd name="T81" fmla="*/ 0 h 3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2"/>
                <a:gd name="T124" fmla="*/ 0 h 351"/>
                <a:gd name="T125" fmla="*/ 452 w 452"/>
                <a:gd name="T126" fmla="*/ 351 h 3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2" h="351">
                  <a:moveTo>
                    <a:pt x="231" y="0"/>
                  </a:moveTo>
                  <a:lnTo>
                    <a:pt x="241" y="24"/>
                  </a:lnTo>
                  <a:lnTo>
                    <a:pt x="265" y="29"/>
                  </a:lnTo>
                  <a:lnTo>
                    <a:pt x="265" y="92"/>
                  </a:lnTo>
                  <a:lnTo>
                    <a:pt x="285" y="157"/>
                  </a:lnTo>
                  <a:lnTo>
                    <a:pt x="351" y="157"/>
                  </a:lnTo>
                  <a:lnTo>
                    <a:pt x="362" y="119"/>
                  </a:lnTo>
                  <a:lnTo>
                    <a:pt x="391" y="90"/>
                  </a:lnTo>
                  <a:lnTo>
                    <a:pt x="432" y="78"/>
                  </a:lnTo>
                  <a:lnTo>
                    <a:pt x="436" y="87"/>
                  </a:lnTo>
                  <a:lnTo>
                    <a:pt x="449" y="108"/>
                  </a:lnTo>
                  <a:lnTo>
                    <a:pt x="452" y="135"/>
                  </a:lnTo>
                  <a:lnTo>
                    <a:pt x="427" y="159"/>
                  </a:lnTo>
                  <a:lnTo>
                    <a:pt x="422" y="209"/>
                  </a:lnTo>
                  <a:lnTo>
                    <a:pt x="400" y="234"/>
                  </a:lnTo>
                  <a:lnTo>
                    <a:pt x="389" y="279"/>
                  </a:lnTo>
                  <a:lnTo>
                    <a:pt x="371" y="288"/>
                  </a:lnTo>
                  <a:lnTo>
                    <a:pt x="351" y="294"/>
                  </a:lnTo>
                  <a:lnTo>
                    <a:pt x="339" y="317"/>
                  </a:lnTo>
                  <a:lnTo>
                    <a:pt x="317" y="317"/>
                  </a:lnTo>
                  <a:lnTo>
                    <a:pt x="301" y="305"/>
                  </a:lnTo>
                  <a:lnTo>
                    <a:pt x="279" y="310"/>
                  </a:lnTo>
                  <a:lnTo>
                    <a:pt x="279" y="339"/>
                  </a:lnTo>
                  <a:lnTo>
                    <a:pt x="292" y="351"/>
                  </a:lnTo>
                  <a:lnTo>
                    <a:pt x="229" y="341"/>
                  </a:lnTo>
                  <a:lnTo>
                    <a:pt x="178" y="323"/>
                  </a:lnTo>
                  <a:lnTo>
                    <a:pt x="117" y="310"/>
                  </a:lnTo>
                  <a:lnTo>
                    <a:pt x="106" y="296"/>
                  </a:lnTo>
                  <a:lnTo>
                    <a:pt x="115" y="234"/>
                  </a:lnTo>
                  <a:lnTo>
                    <a:pt x="112" y="216"/>
                  </a:lnTo>
                  <a:lnTo>
                    <a:pt x="88" y="207"/>
                  </a:lnTo>
                  <a:lnTo>
                    <a:pt x="61" y="207"/>
                  </a:lnTo>
                  <a:lnTo>
                    <a:pt x="31" y="207"/>
                  </a:lnTo>
                  <a:lnTo>
                    <a:pt x="9" y="189"/>
                  </a:lnTo>
                  <a:lnTo>
                    <a:pt x="0" y="112"/>
                  </a:lnTo>
                  <a:lnTo>
                    <a:pt x="22" y="87"/>
                  </a:lnTo>
                  <a:lnTo>
                    <a:pt x="36" y="58"/>
                  </a:lnTo>
                  <a:lnTo>
                    <a:pt x="74" y="51"/>
                  </a:lnTo>
                  <a:lnTo>
                    <a:pt x="159" y="47"/>
                  </a:lnTo>
                  <a:lnTo>
                    <a:pt x="186" y="24"/>
                  </a:lnTo>
                  <a:lnTo>
                    <a:pt x="231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548"/>
            <p:cNvSpPr>
              <a:spLocks/>
            </p:cNvSpPr>
            <p:nvPr/>
          </p:nvSpPr>
          <p:spPr bwMode="auto">
            <a:xfrm>
              <a:off x="2611438" y="3259138"/>
              <a:ext cx="549275" cy="503237"/>
            </a:xfrm>
            <a:custGeom>
              <a:avLst/>
              <a:gdLst>
                <a:gd name="T0" fmla="*/ 2147483646 w 346"/>
                <a:gd name="T1" fmla="*/ 2147483646 h 317"/>
                <a:gd name="T2" fmla="*/ 2147483646 w 346"/>
                <a:gd name="T3" fmla="*/ 2147483646 h 317"/>
                <a:gd name="T4" fmla="*/ 2147483646 w 346"/>
                <a:gd name="T5" fmla="*/ 2147483646 h 317"/>
                <a:gd name="T6" fmla="*/ 2147483646 w 346"/>
                <a:gd name="T7" fmla="*/ 2147483646 h 317"/>
                <a:gd name="T8" fmla="*/ 2147483646 w 346"/>
                <a:gd name="T9" fmla="*/ 2147483646 h 317"/>
                <a:gd name="T10" fmla="*/ 2147483646 w 346"/>
                <a:gd name="T11" fmla="*/ 2147483646 h 317"/>
                <a:gd name="T12" fmla="*/ 2147483646 w 346"/>
                <a:gd name="T13" fmla="*/ 2147483646 h 317"/>
                <a:gd name="T14" fmla="*/ 2147483646 w 346"/>
                <a:gd name="T15" fmla="*/ 2147483646 h 317"/>
                <a:gd name="T16" fmla="*/ 2147483646 w 346"/>
                <a:gd name="T17" fmla="*/ 2147483646 h 317"/>
                <a:gd name="T18" fmla="*/ 2147483646 w 346"/>
                <a:gd name="T19" fmla="*/ 2147483646 h 317"/>
                <a:gd name="T20" fmla="*/ 2147483646 w 346"/>
                <a:gd name="T21" fmla="*/ 2147483646 h 317"/>
                <a:gd name="T22" fmla="*/ 2147483646 w 346"/>
                <a:gd name="T23" fmla="*/ 2147483646 h 317"/>
                <a:gd name="T24" fmla="*/ 2147483646 w 346"/>
                <a:gd name="T25" fmla="*/ 2147483646 h 317"/>
                <a:gd name="T26" fmla="*/ 2147483646 w 346"/>
                <a:gd name="T27" fmla="*/ 2147483646 h 317"/>
                <a:gd name="T28" fmla="*/ 2147483646 w 346"/>
                <a:gd name="T29" fmla="*/ 2147483646 h 317"/>
                <a:gd name="T30" fmla="*/ 2147483646 w 346"/>
                <a:gd name="T31" fmla="*/ 2147483646 h 317"/>
                <a:gd name="T32" fmla="*/ 2147483646 w 346"/>
                <a:gd name="T33" fmla="*/ 2147483646 h 317"/>
                <a:gd name="T34" fmla="*/ 2147483646 w 346"/>
                <a:gd name="T35" fmla="*/ 2147483646 h 317"/>
                <a:gd name="T36" fmla="*/ 2147483646 w 346"/>
                <a:gd name="T37" fmla="*/ 2147483646 h 317"/>
                <a:gd name="T38" fmla="*/ 2147483646 w 346"/>
                <a:gd name="T39" fmla="*/ 2147483646 h 317"/>
                <a:gd name="T40" fmla="*/ 2147483646 w 346"/>
                <a:gd name="T41" fmla="*/ 0 h 317"/>
                <a:gd name="T42" fmla="*/ 2147483646 w 346"/>
                <a:gd name="T43" fmla="*/ 2147483646 h 317"/>
                <a:gd name="T44" fmla="*/ 2147483646 w 346"/>
                <a:gd name="T45" fmla="*/ 2147483646 h 317"/>
                <a:gd name="T46" fmla="*/ 2147483646 w 346"/>
                <a:gd name="T47" fmla="*/ 2147483646 h 317"/>
                <a:gd name="T48" fmla="*/ 0 w 346"/>
                <a:gd name="T49" fmla="*/ 2147483646 h 317"/>
                <a:gd name="T50" fmla="*/ 2147483646 w 346"/>
                <a:gd name="T51" fmla="*/ 2147483646 h 317"/>
                <a:gd name="T52" fmla="*/ 2147483646 w 346"/>
                <a:gd name="T53" fmla="*/ 2147483646 h 317"/>
                <a:gd name="T54" fmla="*/ 0 w 346"/>
                <a:gd name="T55" fmla="*/ 2147483646 h 317"/>
                <a:gd name="T56" fmla="*/ 2147483646 w 346"/>
                <a:gd name="T57" fmla="*/ 2147483646 h 317"/>
                <a:gd name="T58" fmla="*/ 2147483646 w 346"/>
                <a:gd name="T59" fmla="*/ 2147483646 h 317"/>
                <a:gd name="T60" fmla="*/ 2147483646 w 346"/>
                <a:gd name="T61" fmla="*/ 2147483646 h 317"/>
                <a:gd name="T62" fmla="*/ 2147483646 w 346"/>
                <a:gd name="T63" fmla="*/ 2147483646 h 3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6"/>
                <a:gd name="T97" fmla="*/ 0 h 317"/>
                <a:gd name="T98" fmla="*/ 346 w 346"/>
                <a:gd name="T99" fmla="*/ 317 h 3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6" h="317">
                  <a:moveTo>
                    <a:pt x="135" y="317"/>
                  </a:moveTo>
                  <a:lnTo>
                    <a:pt x="146" y="288"/>
                  </a:lnTo>
                  <a:lnTo>
                    <a:pt x="151" y="266"/>
                  </a:lnTo>
                  <a:lnTo>
                    <a:pt x="209" y="255"/>
                  </a:lnTo>
                  <a:lnTo>
                    <a:pt x="236" y="268"/>
                  </a:lnTo>
                  <a:lnTo>
                    <a:pt x="263" y="266"/>
                  </a:lnTo>
                  <a:lnTo>
                    <a:pt x="277" y="234"/>
                  </a:lnTo>
                  <a:lnTo>
                    <a:pt x="321" y="189"/>
                  </a:lnTo>
                  <a:lnTo>
                    <a:pt x="330" y="162"/>
                  </a:lnTo>
                  <a:lnTo>
                    <a:pt x="346" y="138"/>
                  </a:lnTo>
                  <a:lnTo>
                    <a:pt x="328" y="97"/>
                  </a:lnTo>
                  <a:lnTo>
                    <a:pt x="315" y="63"/>
                  </a:lnTo>
                  <a:lnTo>
                    <a:pt x="279" y="61"/>
                  </a:lnTo>
                  <a:lnTo>
                    <a:pt x="230" y="36"/>
                  </a:lnTo>
                  <a:lnTo>
                    <a:pt x="207" y="36"/>
                  </a:lnTo>
                  <a:lnTo>
                    <a:pt x="185" y="47"/>
                  </a:lnTo>
                  <a:lnTo>
                    <a:pt x="169" y="45"/>
                  </a:lnTo>
                  <a:lnTo>
                    <a:pt x="155" y="34"/>
                  </a:lnTo>
                  <a:lnTo>
                    <a:pt x="112" y="30"/>
                  </a:lnTo>
                  <a:lnTo>
                    <a:pt x="103" y="9"/>
                  </a:lnTo>
                  <a:lnTo>
                    <a:pt x="68" y="0"/>
                  </a:lnTo>
                  <a:lnTo>
                    <a:pt x="29" y="32"/>
                  </a:lnTo>
                  <a:lnTo>
                    <a:pt x="5" y="65"/>
                  </a:lnTo>
                  <a:lnTo>
                    <a:pt x="2" y="115"/>
                  </a:lnTo>
                  <a:lnTo>
                    <a:pt x="0" y="162"/>
                  </a:lnTo>
                  <a:lnTo>
                    <a:pt x="30" y="214"/>
                  </a:lnTo>
                  <a:lnTo>
                    <a:pt x="20" y="236"/>
                  </a:lnTo>
                  <a:lnTo>
                    <a:pt x="0" y="257"/>
                  </a:lnTo>
                  <a:lnTo>
                    <a:pt x="20" y="270"/>
                  </a:lnTo>
                  <a:lnTo>
                    <a:pt x="45" y="295"/>
                  </a:lnTo>
                  <a:lnTo>
                    <a:pt x="99" y="282"/>
                  </a:lnTo>
                  <a:lnTo>
                    <a:pt x="135" y="31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49"/>
            <p:cNvSpPr>
              <a:spLocks/>
            </p:cNvSpPr>
            <p:nvPr/>
          </p:nvSpPr>
          <p:spPr bwMode="auto">
            <a:xfrm>
              <a:off x="2611438" y="3259138"/>
              <a:ext cx="549275" cy="503237"/>
            </a:xfrm>
            <a:custGeom>
              <a:avLst/>
              <a:gdLst>
                <a:gd name="T0" fmla="*/ 214313 w 346"/>
                <a:gd name="T1" fmla="*/ 503237 h 317"/>
                <a:gd name="T2" fmla="*/ 231775 w 346"/>
                <a:gd name="T3" fmla="*/ 457200 h 317"/>
                <a:gd name="T4" fmla="*/ 239713 w 346"/>
                <a:gd name="T5" fmla="*/ 422275 h 317"/>
                <a:gd name="T6" fmla="*/ 331788 w 346"/>
                <a:gd name="T7" fmla="*/ 404812 h 317"/>
                <a:gd name="T8" fmla="*/ 374650 w 346"/>
                <a:gd name="T9" fmla="*/ 425450 h 317"/>
                <a:gd name="T10" fmla="*/ 417513 w 346"/>
                <a:gd name="T11" fmla="*/ 422275 h 317"/>
                <a:gd name="T12" fmla="*/ 439738 w 346"/>
                <a:gd name="T13" fmla="*/ 371475 h 317"/>
                <a:gd name="T14" fmla="*/ 509588 w 346"/>
                <a:gd name="T15" fmla="*/ 300037 h 317"/>
                <a:gd name="T16" fmla="*/ 523875 w 346"/>
                <a:gd name="T17" fmla="*/ 257175 h 317"/>
                <a:gd name="T18" fmla="*/ 549275 w 346"/>
                <a:gd name="T19" fmla="*/ 219075 h 317"/>
                <a:gd name="T20" fmla="*/ 520700 w 346"/>
                <a:gd name="T21" fmla="*/ 153987 h 317"/>
                <a:gd name="T22" fmla="*/ 500063 w 346"/>
                <a:gd name="T23" fmla="*/ 100012 h 317"/>
                <a:gd name="T24" fmla="*/ 442913 w 346"/>
                <a:gd name="T25" fmla="*/ 96837 h 317"/>
                <a:gd name="T26" fmla="*/ 365125 w 346"/>
                <a:gd name="T27" fmla="*/ 57150 h 317"/>
                <a:gd name="T28" fmla="*/ 328613 w 346"/>
                <a:gd name="T29" fmla="*/ 57150 h 317"/>
                <a:gd name="T30" fmla="*/ 293688 w 346"/>
                <a:gd name="T31" fmla="*/ 74612 h 317"/>
                <a:gd name="T32" fmla="*/ 268288 w 346"/>
                <a:gd name="T33" fmla="*/ 71437 h 317"/>
                <a:gd name="T34" fmla="*/ 246063 w 346"/>
                <a:gd name="T35" fmla="*/ 53975 h 317"/>
                <a:gd name="T36" fmla="*/ 177800 w 346"/>
                <a:gd name="T37" fmla="*/ 47625 h 317"/>
                <a:gd name="T38" fmla="*/ 163513 w 346"/>
                <a:gd name="T39" fmla="*/ 14287 h 317"/>
                <a:gd name="T40" fmla="*/ 107950 w 346"/>
                <a:gd name="T41" fmla="*/ 0 h 317"/>
                <a:gd name="T42" fmla="*/ 46038 w 346"/>
                <a:gd name="T43" fmla="*/ 50800 h 317"/>
                <a:gd name="T44" fmla="*/ 7938 w 346"/>
                <a:gd name="T45" fmla="*/ 103187 h 317"/>
                <a:gd name="T46" fmla="*/ 3175 w 346"/>
                <a:gd name="T47" fmla="*/ 182562 h 317"/>
                <a:gd name="T48" fmla="*/ 0 w 346"/>
                <a:gd name="T49" fmla="*/ 257175 h 317"/>
                <a:gd name="T50" fmla="*/ 47625 w 346"/>
                <a:gd name="T51" fmla="*/ 339725 h 317"/>
                <a:gd name="T52" fmla="*/ 31750 w 346"/>
                <a:gd name="T53" fmla="*/ 374650 h 317"/>
                <a:gd name="T54" fmla="*/ 0 w 346"/>
                <a:gd name="T55" fmla="*/ 407987 h 317"/>
                <a:gd name="T56" fmla="*/ 31750 w 346"/>
                <a:gd name="T57" fmla="*/ 428625 h 317"/>
                <a:gd name="T58" fmla="*/ 71438 w 346"/>
                <a:gd name="T59" fmla="*/ 468312 h 317"/>
                <a:gd name="T60" fmla="*/ 157163 w 346"/>
                <a:gd name="T61" fmla="*/ 447675 h 317"/>
                <a:gd name="T62" fmla="*/ 214313 w 346"/>
                <a:gd name="T63" fmla="*/ 503237 h 3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6"/>
                <a:gd name="T97" fmla="*/ 0 h 317"/>
                <a:gd name="T98" fmla="*/ 346 w 346"/>
                <a:gd name="T99" fmla="*/ 317 h 3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6" h="317">
                  <a:moveTo>
                    <a:pt x="135" y="317"/>
                  </a:moveTo>
                  <a:lnTo>
                    <a:pt x="146" y="288"/>
                  </a:lnTo>
                  <a:lnTo>
                    <a:pt x="151" y="266"/>
                  </a:lnTo>
                  <a:lnTo>
                    <a:pt x="209" y="255"/>
                  </a:lnTo>
                  <a:lnTo>
                    <a:pt x="236" y="268"/>
                  </a:lnTo>
                  <a:lnTo>
                    <a:pt x="263" y="266"/>
                  </a:lnTo>
                  <a:lnTo>
                    <a:pt x="277" y="234"/>
                  </a:lnTo>
                  <a:lnTo>
                    <a:pt x="321" y="189"/>
                  </a:lnTo>
                  <a:lnTo>
                    <a:pt x="330" y="162"/>
                  </a:lnTo>
                  <a:lnTo>
                    <a:pt x="346" y="138"/>
                  </a:lnTo>
                  <a:lnTo>
                    <a:pt x="328" y="97"/>
                  </a:lnTo>
                  <a:lnTo>
                    <a:pt x="315" y="63"/>
                  </a:lnTo>
                  <a:lnTo>
                    <a:pt x="279" y="61"/>
                  </a:lnTo>
                  <a:lnTo>
                    <a:pt x="230" y="36"/>
                  </a:lnTo>
                  <a:lnTo>
                    <a:pt x="207" y="36"/>
                  </a:lnTo>
                  <a:lnTo>
                    <a:pt x="185" y="47"/>
                  </a:lnTo>
                  <a:lnTo>
                    <a:pt x="169" y="45"/>
                  </a:lnTo>
                  <a:lnTo>
                    <a:pt x="155" y="34"/>
                  </a:lnTo>
                  <a:lnTo>
                    <a:pt x="112" y="30"/>
                  </a:lnTo>
                  <a:lnTo>
                    <a:pt x="103" y="9"/>
                  </a:lnTo>
                  <a:lnTo>
                    <a:pt x="68" y="0"/>
                  </a:lnTo>
                  <a:lnTo>
                    <a:pt x="29" y="32"/>
                  </a:lnTo>
                  <a:lnTo>
                    <a:pt x="5" y="65"/>
                  </a:lnTo>
                  <a:lnTo>
                    <a:pt x="2" y="115"/>
                  </a:lnTo>
                  <a:lnTo>
                    <a:pt x="0" y="162"/>
                  </a:lnTo>
                  <a:lnTo>
                    <a:pt x="30" y="214"/>
                  </a:lnTo>
                  <a:lnTo>
                    <a:pt x="20" y="236"/>
                  </a:lnTo>
                  <a:lnTo>
                    <a:pt x="0" y="257"/>
                  </a:lnTo>
                  <a:lnTo>
                    <a:pt x="20" y="270"/>
                  </a:lnTo>
                  <a:lnTo>
                    <a:pt x="45" y="295"/>
                  </a:lnTo>
                  <a:lnTo>
                    <a:pt x="99" y="282"/>
                  </a:lnTo>
                  <a:lnTo>
                    <a:pt x="135" y="317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550"/>
            <p:cNvSpPr>
              <a:spLocks/>
            </p:cNvSpPr>
            <p:nvPr/>
          </p:nvSpPr>
          <p:spPr bwMode="auto">
            <a:xfrm>
              <a:off x="2825750" y="3478213"/>
              <a:ext cx="481013" cy="549275"/>
            </a:xfrm>
            <a:custGeom>
              <a:avLst/>
              <a:gdLst>
                <a:gd name="T0" fmla="*/ 2147483646 w 303"/>
                <a:gd name="T1" fmla="*/ 2147483646 h 346"/>
                <a:gd name="T2" fmla="*/ 2147483646 w 303"/>
                <a:gd name="T3" fmla="*/ 2147483646 h 346"/>
                <a:gd name="T4" fmla="*/ 2147483646 w 303"/>
                <a:gd name="T5" fmla="*/ 2147483646 h 346"/>
                <a:gd name="T6" fmla="*/ 2147483646 w 303"/>
                <a:gd name="T7" fmla="*/ 2147483646 h 346"/>
                <a:gd name="T8" fmla="*/ 2147483646 w 303"/>
                <a:gd name="T9" fmla="*/ 2147483646 h 346"/>
                <a:gd name="T10" fmla="*/ 0 w 303"/>
                <a:gd name="T11" fmla="*/ 2147483646 h 346"/>
                <a:gd name="T12" fmla="*/ 2147483646 w 303"/>
                <a:gd name="T13" fmla="*/ 2147483646 h 346"/>
                <a:gd name="T14" fmla="*/ 2147483646 w 303"/>
                <a:gd name="T15" fmla="*/ 2147483646 h 346"/>
                <a:gd name="T16" fmla="*/ 2147483646 w 303"/>
                <a:gd name="T17" fmla="*/ 2147483646 h 346"/>
                <a:gd name="T18" fmla="*/ 2147483646 w 303"/>
                <a:gd name="T19" fmla="*/ 2147483646 h 346"/>
                <a:gd name="T20" fmla="*/ 2147483646 w 303"/>
                <a:gd name="T21" fmla="*/ 2147483646 h 346"/>
                <a:gd name="T22" fmla="*/ 2147483646 w 303"/>
                <a:gd name="T23" fmla="*/ 2147483646 h 346"/>
                <a:gd name="T24" fmla="*/ 2147483646 w 303"/>
                <a:gd name="T25" fmla="*/ 2147483646 h 346"/>
                <a:gd name="T26" fmla="*/ 2147483646 w 303"/>
                <a:gd name="T27" fmla="*/ 2147483646 h 346"/>
                <a:gd name="T28" fmla="*/ 2147483646 w 303"/>
                <a:gd name="T29" fmla="*/ 0 h 346"/>
                <a:gd name="T30" fmla="*/ 2147483646 w 303"/>
                <a:gd name="T31" fmla="*/ 2147483646 h 346"/>
                <a:gd name="T32" fmla="*/ 2147483646 w 303"/>
                <a:gd name="T33" fmla="*/ 2147483646 h 346"/>
                <a:gd name="T34" fmla="*/ 2147483646 w 303"/>
                <a:gd name="T35" fmla="*/ 2147483646 h 346"/>
                <a:gd name="T36" fmla="*/ 2147483646 w 303"/>
                <a:gd name="T37" fmla="*/ 2147483646 h 346"/>
                <a:gd name="T38" fmla="*/ 2147483646 w 303"/>
                <a:gd name="T39" fmla="*/ 2147483646 h 346"/>
                <a:gd name="T40" fmla="*/ 2147483646 w 303"/>
                <a:gd name="T41" fmla="*/ 2147483646 h 346"/>
                <a:gd name="T42" fmla="*/ 2147483646 w 303"/>
                <a:gd name="T43" fmla="*/ 2147483646 h 346"/>
                <a:gd name="T44" fmla="*/ 2147483646 w 303"/>
                <a:gd name="T45" fmla="*/ 2147483646 h 346"/>
                <a:gd name="T46" fmla="*/ 2147483646 w 303"/>
                <a:gd name="T47" fmla="*/ 2147483646 h 346"/>
                <a:gd name="T48" fmla="*/ 2147483646 w 303"/>
                <a:gd name="T49" fmla="*/ 2147483646 h 346"/>
                <a:gd name="T50" fmla="*/ 2147483646 w 303"/>
                <a:gd name="T51" fmla="*/ 2147483646 h 346"/>
                <a:gd name="T52" fmla="*/ 2147483646 w 303"/>
                <a:gd name="T53" fmla="*/ 2147483646 h 346"/>
                <a:gd name="T54" fmla="*/ 2147483646 w 303"/>
                <a:gd name="T55" fmla="*/ 2147483646 h 346"/>
                <a:gd name="T56" fmla="*/ 2147483646 w 303"/>
                <a:gd name="T57" fmla="*/ 2147483646 h 346"/>
                <a:gd name="T58" fmla="*/ 2147483646 w 303"/>
                <a:gd name="T59" fmla="*/ 2147483646 h 346"/>
                <a:gd name="T60" fmla="*/ 2147483646 w 303"/>
                <a:gd name="T61" fmla="*/ 2147483646 h 346"/>
                <a:gd name="T62" fmla="*/ 2147483646 w 303"/>
                <a:gd name="T63" fmla="*/ 2147483646 h 346"/>
                <a:gd name="T64" fmla="*/ 2147483646 w 303"/>
                <a:gd name="T65" fmla="*/ 2147483646 h 346"/>
                <a:gd name="T66" fmla="*/ 2147483646 w 303"/>
                <a:gd name="T67" fmla="*/ 2147483646 h 346"/>
                <a:gd name="T68" fmla="*/ 2147483646 w 303"/>
                <a:gd name="T69" fmla="*/ 2147483646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3"/>
                <a:gd name="T106" fmla="*/ 0 h 346"/>
                <a:gd name="T107" fmla="*/ 303 w 303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3" h="346">
                  <a:moveTo>
                    <a:pt x="130" y="346"/>
                  </a:moveTo>
                  <a:lnTo>
                    <a:pt x="106" y="303"/>
                  </a:lnTo>
                  <a:lnTo>
                    <a:pt x="110" y="280"/>
                  </a:lnTo>
                  <a:lnTo>
                    <a:pt x="86" y="251"/>
                  </a:lnTo>
                  <a:lnTo>
                    <a:pt x="63" y="226"/>
                  </a:lnTo>
                  <a:lnTo>
                    <a:pt x="0" y="179"/>
                  </a:lnTo>
                  <a:lnTo>
                    <a:pt x="11" y="150"/>
                  </a:lnTo>
                  <a:lnTo>
                    <a:pt x="16" y="128"/>
                  </a:lnTo>
                  <a:lnTo>
                    <a:pt x="74" y="117"/>
                  </a:lnTo>
                  <a:lnTo>
                    <a:pt x="101" y="130"/>
                  </a:lnTo>
                  <a:lnTo>
                    <a:pt x="128" y="128"/>
                  </a:lnTo>
                  <a:lnTo>
                    <a:pt x="142" y="96"/>
                  </a:lnTo>
                  <a:lnTo>
                    <a:pt x="186" y="51"/>
                  </a:lnTo>
                  <a:lnTo>
                    <a:pt x="195" y="24"/>
                  </a:lnTo>
                  <a:lnTo>
                    <a:pt x="211" y="0"/>
                  </a:lnTo>
                  <a:lnTo>
                    <a:pt x="258" y="35"/>
                  </a:lnTo>
                  <a:lnTo>
                    <a:pt x="297" y="56"/>
                  </a:lnTo>
                  <a:lnTo>
                    <a:pt x="301" y="74"/>
                  </a:lnTo>
                  <a:lnTo>
                    <a:pt x="303" y="85"/>
                  </a:lnTo>
                  <a:lnTo>
                    <a:pt x="288" y="96"/>
                  </a:lnTo>
                  <a:lnTo>
                    <a:pt x="268" y="99"/>
                  </a:lnTo>
                  <a:lnTo>
                    <a:pt x="265" y="117"/>
                  </a:lnTo>
                  <a:lnTo>
                    <a:pt x="274" y="126"/>
                  </a:lnTo>
                  <a:lnTo>
                    <a:pt x="270" y="146"/>
                  </a:lnTo>
                  <a:lnTo>
                    <a:pt x="281" y="162"/>
                  </a:lnTo>
                  <a:lnTo>
                    <a:pt x="277" y="182"/>
                  </a:lnTo>
                  <a:lnTo>
                    <a:pt x="252" y="199"/>
                  </a:lnTo>
                  <a:lnTo>
                    <a:pt x="240" y="213"/>
                  </a:lnTo>
                  <a:lnTo>
                    <a:pt x="229" y="242"/>
                  </a:lnTo>
                  <a:lnTo>
                    <a:pt x="245" y="262"/>
                  </a:lnTo>
                  <a:lnTo>
                    <a:pt x="252" y="287"/>
                  </a:lnTo>
                  <a:lnTo>
                    <a:pt x="245" y="305"/>
                  </a:lnTo>
                  <a:lnTo>
                    <a:pt x="191" y="323"/>
                  </a:lnTo>
                  <a:lnTo>
                    <a:pt x="157" y="334"/>
                  </a:lnTo>
                  <a:lnTo>
                    <a:pt x="130" y="346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1"/>
            <p:cNvSpPr>
              <a:spLocks/>
            </p:cNvSpPr>
            <p:nvPr/>
          </p:nvSpPr>
          <p:spPr bwMode="auto">
            <a:xfrm>
              <a:off x="2825750" y="3478213"/>
              <a:ext cx="481013" cy="549275"/>
            </a:xfrm>
            <a:custGeom>
              <a:avLst/>
              <a:gdLst>
                <a:gd name="T0" fmla="*/ 327620653 w 303"/>
                <a:gd name="T1" fmla="*/ 871974063 h 346"/>
                <a:gd name="T2" fmla="*/ 267136840 w 303"/>
                <a:gd name="T3" fmla="*/ 763608138 h 346"/>
                <a:gd name="T4" fmla="*/ 277217476 w 303"/>
                <a:gd name="T5" fmla="*/ 705643750 h 346"/>
                <a:gd name="T6" fmla="*/ 216733663 w 303"/>
                <a:gd name="T7" fmla="*/ 632560013 h 346"/>
                <a:gd name="T8" fmla="*/ 158770803 w 303"/>
                <a:gd name="T9" fmla="*/ 569555313 h 346"/>
                <a:gd name="T10" fmla="*/ 0 w 303"/>
                <a:gd name="T11" fmla="*/ 451108763 h 346"/>
                <a:gd name="T12" fmla="*/ 27722541 w 303"/>
                <a:gd name="T13" fmla="*/ 378023438 h 346"/>
                <a:gd name="T14" fmla="*/ 40322542 w 303"/>
                <a:gd name="T15" fmla="*/ 322580000 h 346"/>
                <a:gd name="T16" fmla="*/ 186491756 w 303"/>
                <a:gd name="T17" fmla="*/ 294859075 h 346"/>
                <a:gd name="T18" fmla="*/ 254536840 w 303"/>
                <a:gd name="T19" fmla="*/ 327620313 h 346"/>
                <a:gd name="T20" fmla="*/ 322580335 w 303"/>
                <a:gd name="T21" fmla="*/ 322580000 h 346"/>
                <a:gd name="T22" fmla="*/ 357862559 w 303"/>
                <a:gd name="T23" fmla="*/ 241935000 h 346"/>
                <a:gd name="T24" fmla="*/ 468749550 w 303"/>
                <a:gd name="T25" fmla="*/ 128528763 h 346"/>
                <a:gd name="T26" fmla="*/ 491431773 w 303"/>
                <a:gd name="T27" fmla="*/ 60483750 h 346"/>
                <a:gd name="T28" fmla="*/ 531754315 w 303"/>
                <a:gd name="T29" fmla="*/ 0 h 346"/>
                <a:gd name="T30" fmla="*/ 650200988 w 303"/>
                <a:gd name="T31" fmla="*/ 88206263 h 346"/>
                <a:gd name="T32" fmla="*/ 748487978 w 303"/>
                <a:gd name="T33" fmla="*/ 141128750 h 346"/>
                <a:gd name="T34" fmla="*/ 758568614 w 303"/>
                <a:gd name="T35" fmla="*/ 186491563 h 346"/>
                <a:gd name="T36" fmla="*/ 763608931 w 303"/>
                <a:gd name="T37" fmla="*/ 214214075 h 346"/>
                <a:gd name="T38" fmla="*/ 725805754 w 303"/>
                <a:gd name="T39" fmla="*/ 241935000 h 346"/>
                <a:gd name="T40" fmla="*/ 675402577 w 303"/>
                <a:gd name="T41" fmla="*/ 249496263 h 346"/>
                <a:gd name="T42" fmla="*/ 667842894 w 303"/>
                <a:gd name="T43" fmla="*/ 294859075 h 346"/>
                <a:gd name="T44" fmla="*/ 690523530 w 303"/>
                <a:gd name="T45" fmla="*/ 317539688 h 346"/>
                <a:gd name="T46" fmla="*/ 680442895 w 303"/>
                <a:gd name="T47" fmla="*/ 367942813 h 346"/>
                <a:gd name="T48" fmla="*/ 708165436 w 303"/>
                <a:gd name="T49" fmla="*/ 408265313 h 346"/>
                <a:gd name="T50" fmla="*/ 698084801 w 303"/>
                <a:gd name="T51" fmla="*/ 458668438 h 346"/>
                <a:gd name="T52" fmla="*/ 635080035 w 303"/>
                <a:gd name="T53" fmla="*/ 501511888 h 346"/>
                <a:gd name="T54" fmla="*/ 604838129 w 303"/>
                <a:gd name="T55" fmla="*/ 536794075 h 346"/>
                <a:gd name="T56" fmla="*/ 577117175 w 303"/>
                <a:gd name="T57" fmla="*/ 609877813 h 346"/>
                <a:gd name="T58" fmla="*/ 617439717 w 303"/>
                <a:gd name="T59" fmla="*/ 660280938 h 346"/>
                <a:gd name="T60" fmla="*/ 635080035 w 303"/>
                <a:gd name="T61" fmla="*/ 723285638 h 346"/>
                <a:gd name="T62" fmla="*/ 617439717 w 303"/>
                <a:gd name="T63" fmla="*/ 768648450 h 346"/>
                <a:gd name="T64" fmla="*/ 481351138 w 303"/>
                <a:gd name="T65" fmla="*/ 814011263 h 346"/>
                <a:gd name="T66" fmla="*/ 395665736 w 303"/>
                <a:gd name="T67" fmla="*/ 841732188 h 346"/>
                <a:gd name="T68" fmla="*/ 327620653 w 303"/>
                <a:gd name="T69" fmla="*/ 871974063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3"/>
                <a:gd name="T106" fmla="*/ 0 h 346"/>
                <a:gd name="T107" fmla="*/ 303 w 303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3" h="346">
                  <a:moveTo>
                    <a:pt x="130" y="346"/>
                  </a:moveTo>
                  <a:lnTo>
                    <a:pt x="106" y="303"/>
                  </a:lnTo>
                  <a:lnTo>
                    <a:pt x="110" y="280"/>
                  </a:lnTo>
                  <a:lnTo>
                    <a:pt x="86" y="251"/>
                  </a:lnTo>
                  <a:lnTo>
                    <a:pt x="63" y="226"/>
                  </a:lnTo>
                  <a:lnTo>
                    <a:pt x="0" y="179"/>
                  </a:lnTo>
                  <a:lnTo>
                    <a:pt x="11" y="150"/>
                  </a:lnTo>
                  <a:lnTo>
                    <a:pt x="16" y="128"/>
                  </a:lnTo>
                  <a:lnTo>
                    <a:pt x="74" y="117"/>
                  </a:lnTo>
                  <a:lnTo>
                    <a:pt x="101" y="130"/>
                  </a:lnTo>
                  <a:lnTo>
                    <a:pt x="128" y="128"/>
                  </a:lnTo>
                  <a:lnTo>
                    <a:pt x="142" y="96"/>
                  </a:lnTo>
                  <a:lnTo>
                    <a:pt x="186" y="51"/>
                  </a:lnTo>
                  <a:lnTo>
                    <a:pt x="195" y="24"/>
                  </a:lnTo>
                  <a:lnTo>
                    <a:pt x="211" y="0"/>
                  </a:lnTo>
                  <a:lnTo>
                    <a:pt x="258" y="35"/>
                  </a:lnTo>
                  <a:lnTo>
                    <a:pt x="297" y="56"/>
                  </a:lnTo>
                  <a:lnTo>
                    <a:pt x="301" y="74"/>
                  </a:lnTo>
                  <a:lnTo>
                    <a:pt x="303" y="85"/>
                  </a:lnTo>
                  <a:lnTo>
                    <a:pt x="288" y="96"/>
                  </a:lnTo>
                  <a:lnTo>
                    <a:pt x="268" y="99"/>
                  </a:lnTo>
                  <a:lnTo>
                    <a:pt x="265" y="117"/>
                  </a:lnTo>
                  <a:lnTo>
                    <a:pt x="274" y="126"/>
                  </a:lnTo>
                  <a:lnTo>
                    <a:pt x="270" y="146"/>
                  </a:lnTo>
                  <a:lnTo>
                    <a:pt x="281" y="162"/>
                  </a:lnTo>
                  <a:lnTo>
                    <a:pt x="277" y="182"/>
                  </a:lnTo>
                  <a:lnTo>
                    <a:pt x="252" y="199"/>
                  </a:lnTo>
                  <a:lnTo>
                    <a:pt x="240" y="213"/>
                  </a:lnTo>
                  <a:lnTo>
                    <a:pt x="229" y="242"/>
                  </a:lnTo>
                  <a:lnTo>
                    <a:pt x="245" y="262"/>
                  </a:lnTo>
                  <a:lnTo>
                    <a:pt x="252" y="287"/>
                  </a:lnTo>
                  <a:lnTo>
                    <a:pt x="245" y="305"/>
                  </a:lnTo>
                  <a:lnTo>
                    <a:pt x="191" y="323"/>
                  </a:lnTo>
                  <a:lnTo>
                    <a:pt x="157" y="334"/>
                  </a:lnTo>
                  <a:lnTo>
                    <a:pt x="130" y="346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1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552"/>
            <p:cNvSpPr>
              <a:spLocks/>
            </p:cNvSpPr>
            <p:nvPr/>
          </p:nvSpPr>
          <p:spPr bwMode="auto">
            <a:xfrm>
              <a:off x="3017838" y="3794125"/>
              <a:ext cx="506412" cy="347663"/>
            </a:xfrm>
            <a:custGeom>
              <a:avLst/>
              <a:gdLst>
                <a:gd name="T0" fmla="*/ 506412 w 319"/>
                <a:gd name="T1" fmla="*/ 185738 h 219"/>
                <a:gd name="T2" fmla="*/ 503237 w 319"/>
                <a:gd name="T3" fmla="*/ 290513 h 219"/>
                <a:gd name="T4" fmla="*/ 465137 w 319"/>
                <a:gd name="T5" fmla="*/ 301625 h 219"/>
                <a:gd name="T6" fmla="*/ 417512 w 319"/>
                <a:gd name="T7" fmla="*/ 322263 h 219"/>
                <a:gd name="T8" fmla="*/ 246062 w 319"/>
                <a:gd name="T9" fmla="*/ 290513 h 219"/>
                <a:gd name="T10" fmla="*/ 203200 w 319"/>
                <a:gd name="T11" fmla="*/ 314325 h 219"/>
                <a:gd name="T12" fmla="*/ 150812 w 319"/>
                <a:gd name="T13" fmla="*/ 330200 h 219"/>
                <a:gd name="T14" fmla="*/ 25400 w 319"/>
                <a:gd name="T15" fmla="*/ 347663 h 219"/>
                <a:gd name="T16" fmla="*/ 7937 w 319"/>
                <a:gd name="T17" fmla="*/ 314325 h 219"/>
                <a:gd name="T18" fmla="*/ 0 w 319"/>
                <a:gd name="T19" fmla="*/ 273050 h 219"/>
                <a:gd name="T20" fmla="*/ 11112 w 319"/>
                <a:gd name="T21" fmla="*/ 233363 h 219"/>
                <a:gd name="T22" fmla="*/ 57150 w 319"/>
                <a:gd name="T23" fmla="*/ 214313 h 219"/>
                <a:gd name="T24" fmla="*/ 111125 w 319"/>
                <a:gd name="T25" fmla="*/ 196850 h 219"/>
                <a:gd name="T26" fmla="*/ 196850 w 319"/>
                <a:gd name="T27" fmla="*/ 168275 h 219"/>
                <a:gd name="T28" fmla="*/ 207962 w 319"/>
                <a:gd name="T29" fmla="*/ 139700 h 219"/>
                <a:gd name="T30" fmla="*/ 196850 w 319"/>
                <a:gd name="T31" fmla="*/ 100013 h 219"/>
                <a:gd name="T32" fmla="*/ 171450 w 319"/>
                <a:gd name="T33" fmla="*/ 68263 h 219"/>
                <a:gd name="T34" fmla="*/ 188912 w 319"/>
                <a:gd name="T35" fmla="*/ 22225 h 219"/>
                <a:gd name="T36" fmla="*/ 211137 w 319"/>
                <a:gd name="T37" fmla="*/ 0 h 219"/>
                <a:gd name="T38" fmla="*/ 339725 w 319"/>
                <a:gd name="T39" fmla="*/ 28575 h 219"/>
                <a:gd name="T40" fmla="*/ 393700 w 319"/>
                <a:gd name="T41" fmla="*/ 11113 h 219"/>
                <a:gd name="T42" fmla="*/ 431800 w 319"/>
                <a:gd name="T43" fmla="*/ 42863 h 219"/>
                <a:gd name="T44" fmla="*/ 434975 w 319"/>
                <a:gd name="T45" fmla="*/ 90488 h 219"/>
                <a:gd name="T46" fmla="*/ 485775 w 319"/>
                <a:gd name="T47" fmla="*/ 133350 h 219"/>
                <a:gd name="T48" fmla="*/ 506412 w 319"/>
                <a:gd name="T49" fmla="*/ 185738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219"/>
                <a:gd name="T77" fmla="*/ 319 w 319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219">
                  <a:moveTo>
                    <a:pt x="319" y="117"/>
                  </a:moveTo>
                  <a:lnTo>
                    <a:pt x="317" y="183"/>
                  </a:lnTo>
                  <a:lnTo>
                    <a:pt x="293" y="190"/>
                  </a:lnTo>
                  <a:lnTo>
                    <a:pt x="263" y="203"/>
                  </a:lnTo>
                  <a:lnTo>
                    <a:pt x="155" y="183"/>
                  </a:lnTo>
                  <a:lnTo>
                    <a:pt x="128" y="198"/>
                  </a:lnTo>
                  <a:lnTo>
                    <a:pt x="95" y="208"/>
                  </a:lnTo>
                  <a:lnTo>
                    <a:pt x="16" y="219"/>
                  </a:lnTo>
                  <a:lnTo>
                    <a:pt x="5" y="198"/>
                  </a:lnTo>
                  <a:lnTo>
                    <a:pt x="0" y="172"/>
                  </a:lnTo>
                  <a:lnTo>
                    <a:pt x="7" y="147"/>
                  </a:lnTo>
                  <a:lnTo>
                    <a:pt x="36" y="135"/>
                  </a:lnTo>
                  <a:lnTo>
                    <a:pt x="70" y="124"/>
                  </a:lnTo>
                  <a:lnTo>
                    <a:pt x="124" y="106"/>
                  </a:lnTo>
                  <a:lnTo>
                    <a:pt x="131" y="88"/>
                  </a:lnTo>
                  <a:lnTo>
                    <a:pt x="124" y="63"/>
                  </a:lnTo>
                  <a:lnTo>
                    <a:pt x="108" y="43"/>
                  </a:lnTo>
                  <a:lnTo>
                    <a:pt x="119" y="14"/>
                  </a:lnTo>
                  <a:lnTo>
                    <a:pt x="133" y="0"/>
                  </a:lnTo>
                  <a:lnTo>
                    <a:pt x="214" y="18"/>
                  </a:lnTo>
                  <a:lnTo>
                    <a:pt x="248" y="7"/>
                  </a:lnTo>
                  <a:lnTo>
                    <a:pt x="272" y="27"/>
                  </a:lnTo>
                  <a:lnTo>
                    <a:pt x="274" y="57"/>
                  </a:lnTo>
                  <a:lnTo>
                    <a:pt x="306" y="84"/>
                  </a:lnTo>
                  <a:lnTo>
                    <a:pt x="319" y="1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554"/>
            <p:cNvSpPr>
              <a:spLocks/>
            </p:cNvSpPr>
            <p:nvPr/>
          </p:nvSpPr>
          <p:spPr bwMode="auto">
            <a:xfrm>
              <a:off x="3524250" y="3952875"/>
              <a:ext cx="692150" cy="298450"/>
            </a:xfrm>
            <a:custGeom>
              <a:avLst/>
              <a:gdLst>
                <a:gd name="T0" fmla="*/ 2147483646 w 436"/>
                <a:gd name="T1" fmla="*/ 2147483646 h 188"/>
                <a:gd name="T2" fmla="*/ 2147483646 w 436"/>
                <a:gd name="T3" fmla="*/ 2147483646 h 188"/>
                <a:gd name="T4" fmla="*/ 2147483646 w 436"/>
                <a:gd name="T5" fmla="*/ 2147483646 h 188"/>
                <a:gd name="T6" fmla="*/ 2147483646 w 436"/>
                <a:gd name="T7" fmla="*/ 2147483646 h 188"/>
                <a:gd name="T8" fmla="*/ 2147483646 w 436"/>
                <a:gd name="T9" fmla="*/ 2147483646 h 188"/>
                <a:gd name="T10" fmla="*/ 2147483646 w 436"/>
                <a:gd name="T11" fmla="*/ 2147483646 h 188"/>
                <a:gd name="T12" fmla="*/ 2147483646 w 436"/>
                <a:gd name="T13" fmla="*/ 2147483646 h 188"/>
                <a:gd name="T14" fmla="*/ 2147483646 w 436"/>
                <a:gd name="T15" fmla="*/ 2147483646 h 188"/>
                <a:gd name="T16" fmla="*/ 2147483646 w 436"/>
                <a:gd name="T17" fmla="*/ 2147483646 h 188"/>
                <a:gd name="T18" fmla="*/ 2147483646 w 436"/>
                <a:gd name="T19" fmla="*/ 2147483646 h 188"/>
                <a:gd name="T20" fmla="*/ 2147483646 w 436"/>
                <a:gd name="T21" fmla="*/ 2147483646 h 188"/>
                <a:gd name="T22" fmla="*/ 2147483646 w 436"/>
                <a:gd name="T23" fmla="*/ 2147483646 h 188"/>
                <a:gd name="T24" fmla="*/ 2147483646 w 436"/>
                <a:gd name="T25" fmla="*/ 2147483646 h 188"/>
                <a:gd name="T26" fmla="*/ 0 w 436"/>
                <a:gd name="T27" fmla="*/ 2147483646 h 188"/>
                <a:gd name="T28" fmla="*/ 0 w 436"/>
                <a:gd name="T29" fmla="*/ 2147483646 h 188"/>
                <a:gd name="T30" fmla="*/ 2147483646 w 436"/>
                <a:gd name="T31" fmla="*/ 0 h 188"/>
                <a:gd name="T32" fmla="*/ 2147483646 w 436"/>
                <a:gd name="T33" fmla="*/ 2147483646 h 188"/>
                <a:gd name="T34" fmla="*/ 2147483646 w 436"/>
                <a:gd name="T35" fmla="*/ 2147483646 h 188"/>
                <a:gd name="T36" fmla="*/ 2147483646 w 436"/>
                <a:gd name="T37" fmla="*/ 2147483646 h 188"/>
                <a:gd name="T38" fmla="*/ 2147483646 w 436"/>
                <a:gd name="T39" fmla="*/ 2147483646 h 188"/>
                <a:gd name="T40" fmla="*/ 2147483646 w 436"/>
                <a:gd name="T41" fmla="*/ 2147483646 h 188"/>
                <a:gd name="T42" fmla="*/ 2147483646 w 436"/>
                <a:gd name="T43" fmla="*/ 2147483646 h 188"/>
                <a:gd name="T44" fmla="*/ 2147483646 w 436"/>
                <a:gd name="T45" fmla="*/ 2147483646 h 188"/>
                <a:gd name="T46" fmla="*/ 2147483646 w 436"/>
                <a:gd name="T47" fmla="*/ 2147483646 h 1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6"/>
                <a:gd name="T73" fmla="*/ 0 h 188"/>
                <a:gd name="T74" fmla="*/ 436 w 436"/>
                <a:gd name="T75" fmla="*/ 188 h 1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6" h="188">
                  <a:moveTo>
                    <a:pt x="436" y="74"/>
                  </a:moveTo>
                  <a:lnTo>
                    <a:pt x="428" y="96"/>
                  </a:lnTo>
                  <a:lnTo>
                    <a:pt x="412" y="128"/>
                  </a:lnTo>
                  <a:lnTo>
                    <a:pt x="385" y="148"/>
                  </a:lnTo>
                  <a:lnTo>
                    <a:pt x="284" y="155"/>
                  </a:lnTo>
                  <a:lnTo>
                    <a:pt x="250" y="186"/>
                  </a:lnTo>
                  <a:lnTo>
                    <a:pt x="207" y="188"/>
                  </a:lnTo>
                  <a:lnTo>
                    <a:pt x="192" y="170"/>
                  </a:lnTo>
                  <a:lnTo>
                    <a:pt x="155" y="168"/>
                  </a:lnTo>
                  <a:lnTo>
                    <a:pt x="129" y="157"/>
                  </a:lnTo>
                  <a:lnTo>
                    <a:pt x="72" y="150"/>
                  </a:lnTo>
                  <a:lnTo>
                    <a:pt x="37" y="139"/>
                  </a:lnTo>
                  <a:lnTo>
                    <a:pt x="10" y="126"/>
                  </a:lnTo>
                  <a:lnTo>
                    <a:pt x="0" y="83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95" y="9"/>
                  </a:lnTo>
                  <a:lnTo>
                    <a:pt x="99" y="22"/>
                  </a:lnTo>
                  <a:lnTo>
                    <a:pt x="133" y="15"/>
                  </a:lnTo>
                  <a:lnTo>
                    <a:pt x="196" y="31"/>
                  </a:lnTo>
                  <a:lnTo>
                    <a:pt x="281" y="36"/>
                  </a:lnTo>
                  <a:lnTo>
                    <a:pt x="304" y="53"/>
                  </a:lnTo>
                  <a:lnTo>
                    <a:pt x="385" y="65"/>
                  </a:lnTo>
                  <a:lnTo>
                    <a:pt x="436" y="7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55"/>
            <p:cNvSpPr>
              <a:spLocks/>
            </p:cNvSpPr>
            <p:nvPr/>
          </p:nvSpPr>
          <p:spPr bwMode="auto">
            <a:xfrm>
              <a:off x="3524250" y="3952875"/>
              <a:ext cx="692150" cy="298450"/>
            </a:xfrm>
            <a:custGeom>
              <a:avLst/>
              <a:gdLst>
                <a:gd name="T0" fmla="*/ 692150 w 436"/>
                <a:gd name="T1" fmla="*/ 117475 h 188"/>
                <a:gd name="T2" fmla="*/ 679450 w 436"/>
                <a:gd name="T3" fmla="*/ 152400 h 188"/>
                <a:gd name="T4" fmla="*/ 654050 w 436"/>
                <a:gd name="T5" fmla="*/ 203200 h 188"/>
                <a:gd name="T6" fmla="*/ 611188 w 436"/>
                <a:gd name="T7" fmla="*/ 234950 h 188"/>
                <a:gd name="T8" fmla="*/ 450850 w 436"/>
                <a:gd name="T9" fmla="*/ 246063 h 188"/>
                <a:gd name="T10" fmla="*/ 396875 w 436"/>
                <a:gd name="T11" fmla="*/ 295275 h 188"/>
                <a:gd name="T12" fmla="*/ 328613 w 436"/>
                <a:gd name="T13" fmla="*/ 298450 h 188"/>
                <a:gd name="T14" fmla="*/ 304800 w 436"/>
                <a:gd name="T15" fmla="*/ 269875 h 188"/>
                <a:gd name="T16" fmla="*/ 246063 w 436"/>
                <a:gd name="T17" fmla="*/ 266700 h 188"/>
                <a:gd name="T18" fmla="*/ 204788 w 436"/>
                <a:gd name="T19" fmla="*/ 249238 h 188"/>
                <a:gd name="T20" fmla="*/ 114300 w 436"/>
                <a:gd name="T21" fmla="*/ 238125 h 188"/>
                <a:gd name="T22" fmla="*/ 58738 w 436"/>
                <a:gd name="T23" fmla="*/ 220663 h 188"/>
                <a:gd name="T24" fmla="*/ 15875 w 436"/>
                <a:gd name="T25" fmla="*/ 200025 h 188"/>
                <a:gd name="T26" fmla="*/ 0 w 436"/>
                <a:gd name="T27" fmla="*/ 131763 h 188"/>
                <a:gd name="T28" fmla="*/ 0 w 436"/>
                <a:gd name="T29" fmla="*/ 26988 h 188"/>
                <a:gd name="T30" fmla="*/ 42863 w 436"/>
                <a:gd name="T31" fmla="*/ 0 h 188"/>
                <a:gd name="T32" fmla="*/ 150813 w 436"/>
                <a:gd name="T33" fmla="*/ 14288 h 188"/>
                <a:gd name="T34" fmla="*/ 157163 w 436"/>
                <a:gd name="T35" fmla="*/ 34925 h 188"/>
                <a:gd name="T36" fmla="*/ 211138 w 436"/>
                <a:gd name="T37" fmla="*/ 23813 h 188"/>
                <a:gd name="T38" fmla="*/ 311150 w 436"/>
                <a:gd name="T39" fmla="*/ 49213 h 188"/>
                <a:gd name="T40" fmla="*/ 446088 w 436"/>
                <a:gd name="T41" fmla="*/ 57150 h 188"/>
                <a:gd name="T42" fmla="*/ 482600 w 436"/>
                <a:gd name="T43" fmla="*/ 84138 h 188"/>
                <a:gd name="T44" fmla="*/ 611188 w 436"/>
                <a:gd name="T45" fmla="*/ 103188 h 188"/>
                <a:gd name="T46" fmla="*/ 692150 w 436"/>
                <a:gd name="T47" fmla="*/ 117475 h 1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6"/>
                <a:gd name="T73" fmla="*/ 0 h 188"/>
                <a:gd name="T74" fmla="*/ 436 w 436"/>
                <a:gd name="T75" fmla="*/ 188 h 1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6" h="188">
                  <a:moveTo>
                    <a:pt x="436" y="74"/>
                  </a:moveTo>
                  <a:lnTo>
                    <a:pt x="428" y="96"/>
                  </a:lnTo>
                  <a:lnTo>
                    <a:pt x="412" y="128"/>
                  </a:lnTo>
                  <a:lnTo>
                    <a:pt x="385" y="148"/>
                  </a:lnTo>
                  <a:lnTo>
                    <a:pt x="284" y="155"/>
                  </a:lnTo>
                  <a:lnTo>
                    <a:pt x="250" y="186"/>
                  </a:lnTo>
                  <a:lnTo>
                    <a:pt x="207" y="188"/>
                  </a:lnTo>
                  <a:lnTo>
                    <a:pt x="192" y="170"/>
                  </a:lnTo>
                  <a:lnTo>
                    <a:pt x="155" y="168"/>
                  </a:lnTo>
                  <a:lnTo>
                    <a:pt x="129" y="157"/>
                  </a:lnTo>
                  <a:lnTo>
                    <a:pt x="72" y="150"/>
                  </a:lnTo>
                  <a:lnTo>
                    <a:pt x="37" y="139"/>
                  </a:lnTo>
                  <a:lnTo>
                    <a:pt x="10" y="126"/>
                  </a:lnTo>
                  <a:lnTo>
                    <a:pt x="0" y="83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95" y="9"/>
                  </a:lnTo>
                  <a:lnTo>
                    <a:pt x="99" y="22"/>
                  </a:lnTo>
                  <a:lnTo>
                    <a:pt x="133" y="15"/>
                  </a:lnTo>
                  <a:lnTo>
                    <a:pt x="196" y="31"/>
                  </a:lnTo>
                  <a:lnTo>
                    <a:pt x="281" y="36"/>
                  </a:lnTo>
                  <a:lnTo>
                    <a:pt x="304" y="53"/>
                  </a:lnTo>
                  <a:lnTo>
                    <a:pt x="385" y="65"/>
                  </a:lnTo>
                  <a:lnTo>
                    <a:pt x="436" y="74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556" descr="Light horizontal"/>
            <p:cNvSpPr>
              <a:spLocks/>
            </p:cNvSpPr>
            <p:nvPr/>
          </p:nvSpPr>
          <p:spPr bwMode="auto">
            <a:xfrm>
              <a:off x="3671888" y="3662363"/>
              <a:ext cx="609600" cy="393700"/>
            </a:xfrm>
            <a:custGeom>
              <a:avLst/>
              <a:gdLst>
                <a:gd name="T0" fmla="*/ 2147483646 w 384"/>
                <a:gd name="T1" fmla="*/ 2147483646 h 248"/>
                <a:gd name="T2" fmla="*/ 2147483646 w 384"/>
                <a:gd name="T3" fmla="*/ 2147483646 h 248"/>
                <a:gd name="T4" fmla="*/ 2147483646 w 384"/>
                <a:gd name="T5" fmla="*/ 2147483646 h 248"/>
                <a:gd name="T6" fmla="*/ 2147483646 w 384"/>
                <a:gd name="T7" fmla="*/ 2147483646 h 248"/>
                <a:gd name="T8" fmla="*/ 2147483646 w 384"/>
                <a:gd name="T9" fmla="*/ 2147483646 h 248"/>
                <a:gd name="T10" fmla="*/ 2147483646 w 384"/>
                <a:gd name="T11" fmla="*/ 2147483646 h 248"/>
                <a:gd name="T12" fmla="*/ 2147483646 w 384"/>
                <a:gd name="T13" fmla="*/ 2147483646 h 248"/>
                <a:gd name="T14" fmla="*/ 2147483646 w 384"/>
                <a:gd name="T15" fmla="*/ 2147483646 h 248"/>
                <a:gd name="T16" fmla="*/ 2147483646 w 384"/>
                <a:gd name="T17" fmla="*/ 2147483646 h 248"/>
                <a:gd name="T18" fmla="*/ 2147483646 w 384"/>
                <a:gd name="T19" fmla="*/ 2147483646 h 248"/>
                <a:gd name="T20" fmla="*/ 2147483646 w 384"/>
                <a:gd name="T21" fmla="*/ 2147483646 h 248"/>
                <a:gd name="T22" fmla="*/ 2147483646 w 384"/>
                <a:gd name="T23" fmla="*/ 2147483646 h 248"/>
                <a:gd name="T24" fmla="*/ 2147483646 w 384"/>
                <a:gd name="T25" fmla="*/ 2147483646 h 248"/>
                <a:gd name="T26" fmla="*/ 2147483646 w 384"/>
                <a:gd name="T27" fmla="*/ 2147483646 h 248"/>
                <a:gd name="T28" fmla="*/ 2147483646 w 384"/>
                <a:gd name="T29" fmla="*/ 2147483646 h 248"/>
                <a:gd name="T30" fmla="*/ 0 w 384"/>
                <a:gd name="T31" fmla="*/ 2147483646 h 248"/>
                <a:gd name="T32" fmla="*/ 2147483646 w 384"/>
                <a:gd name="T33" fmla="*/ 2147483646 h 248"/>
                <a:gd name="T34" fmla="*/ 2147483646 w 384"/>
                <a:gd name="T35" fmla="*/ 2147483646 h 248"/>
                <a:gd name="T36" fmla="*/ 2147483646 w 384"/>
                <a:gd name="T37" fmla="*/ 2147483646 h 248"/>
                <a:gd name="T38" fmla="*/ 2147483646 w 384"/>
                <a:gd name="T39" fmla="*/ 2147483646 h 248"/>
                <a:gd name="T40" fmla="*/ 2147483646 w 384"/>
                <a:gd name="T41" fmla="*/ 2147483646 h 248"/>
                <a:gd name="T42" fmla="*/ 2147483646 w 384"/>
                <a:gd name="T43" fmla="*/ 2147483646 h 248"/>
                <a:gd name="T44" fmla="*/ 2147483646 w 384"/>
                <a:gd name="T45" fmla="*/ 2147483646 h 248"/>
                <a:gd name="T46" fmla="*/ 2147483646 w 384"/>
                <a:gd name="T47" fmla="*/ 2147483646 h 248"/>
                <a:gd name="T48" fmla="*/ 2147483646 w 384"/>
                <a:gd name="T49" fmla="*/ 0 h 248"/>
                <a:gd name="T50" fmla="*/ 2147483646 w 384"/>
                <a:gd name="T51" fmla="*/ 2147483646 h 248"/>
                <a:gd name="T52" fmla="*/ 2147483646 w 384"/>
                <a:gd name="T53" fmla="*/ 2147483646 h 248"/>
                <a:gd name="T54" fmla="*/ 2147483646 w 384"/>
                <a:gd name="T55" fmla="*/ 2147483646 h 248"/>
                <a:gd name="T56" fmla="*/ 2147483646 w 384"/>
                <a:gd name="T57" fmla="*/ 2147483646 h 248"/>
                <a:gd name="T58" fmla="*/ 2147483646 w 384"/>
                <a:gd name="T59" fmla="*/ 2147483646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4"/>
                <a:gd name="T91" fmla="*/ 0 h 248"/>
                <a:gd name="T92" fmla="*/ 384 w 384"/>
                <a:gd name="T93" fmla="*/ 248 h 2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4" h="248">
                  <a:moveTo>
                    <a:pt x="384" y="90"/>
                  </a:moveTo>
                  <a:lnTo>
                    <a:pt x="346" y="95"/>
                  </a:lnTo>
                  <a:lnTo>
                    <a:pt x="312" y="93"/>
                  </a:lnTo>
                  <a:lnTo>
                    <a:pt x="312" y="117"/>
                  </a:lnTo>
                  <a:lnTo>
                    <a:pt x="323" y="129"/>
                  </a:lnTo>
                  <a:lnTo>
                    <a:pt x="325" y="151"/>
                  </a:lnTo>
                  <a:lnTo>
                    <a:pt x="316" y="167"/>
                  </a:lnTo>
                  <a:lnTo>
                    <a:pt x="317" y="205"/>
                  </a:lnTo>
                  <a:lnTo>
                    <a:pt x="290" y="248"/>
                  </a:lnTo>
                  <a:lnTo>
                    <a:pt x="211" y="236"/>
                  </a:lnTo>
                  <a:lnTo>
                    <a:pt x="188" y="219"/>
                  </a:lnTo>
                  <a:lnTo>
                    <a:pt x="103" y="214"/>
                  </a:lnTo>
                  <a:lnTo>
                    <a:pt x="40" y="198"/>
                  </a:lnTo>
                  <a:lnTo>
                    <a:pt x="6" y="205"/>
                  </a:lnTo>
                  <a:lnTo>
                    <a:pt x="2" y="192"/>
                  </a:lnTo>
                  <a:lnTo>
                    <a:pt x="0" y="183"/>
                  </a:lnTo>
                  <a:lnTo>
                    <a:pt x="22" y="167"/>
                  </a:lnTo>
                  <a:lnTo>
                    <a:pt x="63" y="169"/>
                  </a:lnTo>
                  <a:lnTo>
                    <a:pt x="90" y="162"/>
                  </a:lnTo>
                  <a:lnTo>
                    <a:pt x="94" y="146"/>
                  </a:lnTo>
                  <a:lnTo>
                    <a:pt x="135" y="140"/>
                  </a:lnTo>
                  <a:lnTo>
                    <a:pt x="153" y="101"/>
                  </a:lnTo>
                  <a:lnTo>
                    <a:pt x="159" y="61"/>
                  </a:lnTo>
                  <a:lnTo>
                    <a:pt x="177" y="16"/>
                  </a:lnTo>
                  <a:lnTo>
                    <a:pt x="211" y="0"/>
                  </a:lnTo>
                  <a:lnTo>
                    <a:pt x="236" y="18"/>
                  </a:lnTo>
                  <a:lnTo>
                    <a:pt x="307" y="32"/>
                  </a:lnTo>
                  <a:lnTo>
                    <a:pt x="353" y="45"/>
                  </a:lnTo>
                  <a:lnTo>
                    <a:pt x="371" y="65"/>
                  </a:lnTo>
                  <a:lnTo>
                    <a:pt x="384" y="9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557"/>
            <p:cNvSpPr>
              <a:spLocks/>
            </p:cNvSpPr>
            <p:nvPr/>
          </p:nvSpPr>
          <p:spPr bwMode="auto">
            <a:xfrm>
              <a:off x="3671888" y="3662363"/>
              <a:ext cx="609600" cy="393700"/>
            </a:xfrm>
            <a:custGeom>
              <a:avLst/>
              <a:gdLst>
                <a:gd name="T0" fmla="*/ 967740000 w 384"/>
                <a:gd name="T1" fmla="*/ 226814063 h 248"/>
                <a:gd name="T2" fmla="*/ 871974063 w 384"/>
                <a:gd name="T3" fmla="*/ 239415638 h 248"/>
                <a:gd name="T4" fmla="*/ 786288750 w 384"/>
                <a:gd name="T5" fmla="*/ 234375325 h 248"/>
                <a:gd name="T6" fmla="*/ 786288750 w 384"/>
                <a:gd name="T7" fmla="*/ 294859075 h 248"/>
                <a:gd name="T8" fmla="*/ 814011263 w 384"/>
                <a:gd name="T9" fmla="*/ 325100950 h 248"/>
                <a:gd name="T10" fmla="*/ 819051575 w 384"/>
                <a:gd name="T11" fmla="*/ 380544388 h 248"/>
                <a:gd name="T12" fmla="*/ 796369375 w 384"/>
                <a:gd name="T13" fmla="*/ 420866888 h 248"/>
                <a:gd name="T14" fmla="*/ 798890325 w 384"/>
                <a:gd name="T15" fmla="*/ 516632825 h 248"/>
                <a:gd name="T16" fmla="*/ 730845313 w 384"/>
                <a:gd name="T17" fmla="*/ 624998750 h 248"/>
                <a:gd name="T18" fmla="*/ 531753763 w 384"/>
                <a:gd name="T19" fmla="*/ 594756875 h 248"/>
                <a:gd name="T20" fmla="*/ 473789375 w 384"/>
                <a:gd name="T21" fmla="*/ 551915013 h 248"/>
                <a:gd name="T22" fmla="*/ 259576888 w 384"/>
                <a:gd name="T23" fmla="*/ 539313438 h 248"/>
                <a:gd name="T24" fmla="*/ 100806250 w 384"/>
                <a:gd name="T25" fmla="*/ 498990938 h 248"/>
                <a:gd name="T26" fmla="*/ 15120938 w 384"/>
                <a:gd name="T27" fmla="*/ 516632825 h 248"/>
                <a:gd name="T28" fmla="*/ 5040313 w 384"/>
                <a:gd name="T29" fmla="*/ 483870000 h 248"/>
                <a:gd name="T30" fmla="*/ 0 w 384"/>
                <a:gd name="T31" fmla="*/ 461189388 h 248"/>
                <a:gd name="T32" fmla="*/ 55443438 w 384"/>
                <a:gd name="T33" fmla="*/ 420866888 h 248"/>
                <a:gd name="T34" fmla="*/ 158770638 w 384"/>
                <a:gd name="T35" fmla="*/ 425907200 h 248"/>
                <a:gd name="T36" fmla="*/ 226814063 w 384"/>
                <a:gd name="T37" fmla="*/ 408265313 h 248"/>
                <a:gd name="T38" fmla="*/ 236894688 w 384"/>
                <a:gd name="T39" fmla="*/ 367942813 h 248"/>
                <a:gd name="T40" fmla="*/ 340221888 w 384"/>
                <a:gd name="T41" fmla="*/ 352821875 h 248"/>
                <a:gd name="T42" fmla="*/ 385584700 w 384"/>
                <a:gd name="T43" fmla="*/ 254536575 h 248"/>
                <a:gd name="T44" fmla="*/ 400705638 w 384"/>
                <a:gd name="T45" fmla="*/ 153730325 h 248"/>
                <a:gd name="T46" fmla="*/ 446068450 w 384"/>
                <a:gd name="T47" fmla="*/ 40322500 h 248"/>
                <a:gd name="T48" fmla="*/ 531753763 w 384"/>
                <a:gd name="T49" fmla="*/ 0 h 248"/>
                <a:gd name="T50" fmla="*/ 594756875 w 384"/>
                <a:gd name="T51" fmla="*/ 45362813 h 248"/>
                <a:gd name="T52" fmla="*/ 773688763 w 384"/>
                <a:gd name="T53" fmla="*/ 80645000 h 248"/>
                <a:gd name="T54" fmla="*/ 889615950 w 384"/>
                <a:gd name="T55" fmla="*/ 113407825 h 248"/>
                <a:gd name="T56" fmla="*/ 934978763 w 384"/>
                <a:gd name="T57" fmla="*/ 163810950 h 248"/>
                <a:gd name="T58" fmla="*/ 967740000 w 384"/>
                <a:gd name="T59" fmla="*/ 226814063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4"/>
                <a:gd name="T91" fmla="*/ 0 h 248"/>
                <a:gd name="T92" fmla="*/ 384 w 384"/>
                <a:gd name="T93" fmla="*/ 248 h 2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4" h="248">
                  <a:moveTo>
                    <a:pt x="384" y="90"/>
                  </a:moveTo>
                  <a:lnTo>
                    <a:pt x="346" y="95"/>
                  </a:lnTo>
                  <a:lnTo>
                    <a:pt x="312" y="93"/>
                  </a:lnTo>
                  <a:lnTo>
                    <a:pt x="312" y="117"/>
                  </a:lnTo>
                  <a:lnTo>
                    <a:pt x="323" y="129"/>
                  </a:lnTo>
                  <a:lnTo>
                    <a:pt x="325" y="151"/>
                  </a:lnTo>
                  <a:lnTo>
                    <a:pt x="316" y="167"/>
                  </a:lnTo>
                  <a:lnTo>
                    <a:pt x="317" y="205"/>
                  </a:lnTo>
                  <a:lnTo>
                    <a:pt x="290" y="248"/>
                  </a:lnTo>
                  <a:lnTo>
                    <a:pt x="211" y="236"/>
                  </a:lnTo>
                  <a:lnTo>
                    <a:pt x="188" y="219"/>
                  </a:lnTo>
                  <a:lnTo>
                    <a:pt x="103" y="214"/>
                  </a:lnTo>
                  <a:lnTo>
                    <a:pt x="40" y="198"/>
                  </a:lnTo>
                  <a:lnTo>
                    <a:pt x="6" y="205"/>
                  </a:lnTo>
                  <a:lnTo>
                    <a:pt x="2" y="192"/>
                  </a:lnTo>
                  <a:lnTo>
                    <a:pt x="0" y="183"/>
                  </a:lnTo>
                  <a:lnTo>
                    <a:pt x="22" y="167"/>
                  </a:lnTo>
                  <a:lnTo>
                    <a:pt x="63" y="169"/>
                  </a:lnTo>
                  <a:lnTo>
                    <a:pt x="90" y="162"/>
                  </a:lnTo>
                  <a:lnTo>
                    <a:pt x="94" y="146"/>
                  </a:lnTo>
                  <a:lnTo>
                    <a:pt x="135" y="140"/>
                  </a:lnTo>
                  <a:lnTo>
                    <a:pt x="153" y="101"/>
                  </a:lnTo>
                  <a:lnTo>
                    <a:pt x="159" y="61"/>
                  </a:lnTo>
                  <a:lnTo>
                    <a:pt x="177" y="16"/>
                  </a:lnTo>
                  <a:lnTo>
                    <a:pt x="211" y="0"/>
                  </a:lnTo>
                  <a:lnTo>
                    <a:pt x="236" y="18"/>
                  </a:lnTo>
                  <a:lnTo>
                    <a:pt x="307" y="32"/>
                  </a:lnTo>
                  <a:lnTo>
                    <a:pt x="353" y="45"/>
                  </a:lnTo>
                  <a:lnTo>
                    <a:pt x="371" y="65"/>
                  </a:lnTo>
                  <a:lnTo>
                    <a:pt x="384" y="9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558"/>
            <p:cNvSpPr>
              <a:spLocks/>
            </p:cNvSpPr>
            <p:nvPr/>
          </p:nvSpPr>
          <p:spPr bwMode="auto">
            <a:xfrm>
              <a:off x="3228975" y="3587750"/>
              <a:ext cx="588963" cy="392113"/>
            </a:xfrm>
            <a:custGeom>
              <a:avLst/>
              <a:gdLst>
                <a:gd name="T0" fmla="*/ 2147483646 w 371"/>
                <a:gd name="T1" fmla="*/ 2147483646 h 247"/>
                <a:gd name="T2" fmla="*/ 2147483646 w 371"/>
                <a:gd name="T3" fmla="*/ 2147483646 h 247"/>
                <a:gd name="T4" fmla="*/ 2147483646 w 371"/>
                <a:gd name="T5" fmla="*/ 2147483646 h 247"/>
                <a:gd name="T6" fmla="*/ 2147483646 w 371"/>
                <a:gd name="T7" fmla="*/ 2147483646 h 247"/>
                <a:gd name="T8" fmla="*/ 2147483646 w 371"/>
                <a:gd name="T9" fmla="*/ 2147483646 h 247"/>
                <a:gd name="T10" fmla="*/ 2147483646 w 371"/>
                <a:gd name="T11" fmla="*/ 2147483646 h 247"/>
                <a:gd name="T12" fmla="*/ 2147483646 w 371"/>
                <a:gd name="T13" fmla="*/ 2147483646 h 247"/>
                <a:gd name="T14" fmla="*/ 2147483646 w 371"/>
                <a:gd name="T15" fmla="*/ 2147483646 h 247"/>
                <a:gd name="T16" fmla="*/ 2147483646 w 371"/>
                <a:gd name="T17" fmla="*/ 2147483646 h 247"/>
                <a:gd name="T18" fmla="*/ 2147483646 w 371"/>
                <a:gd name="T19" fmla="*/ 2147483646 h 247"/>
                <a:gd name="T20" fmla="*/ 2147483646 w 371"/>
                <a:gd name="T21" fmla="*/ 2147483646 h 247"/>
                <a:gd name="T22" fmla="*/ 2147483646 w 371"/>
                <a:gd name="T23" fmla="*/ 2147483646 h 247"/>
                <a:gd name="T24" fmla="*/ 2147483646 w 371"/>
                <a:gd name="T25" fmla="*/ 2147483646 h 247"/>
                <a:gd name="T26" fmla="*/ 0 w 371"/>
                <a:gd name="T27" fmla="*/ 2147483646 h 247"/>
                <a:gd name="T28" fmla="*/ 2147483646 w 371"/>
                <a:gd name="T29" fmla="*/ 2147483646 h 247"/>
                <a:gd name="T30" fmla="*/ 2147483646 w 371"/>
                <a:gd name="T31" fmla="*/ 2147483646 h 247"/>
                <a:gd name="T32" fmla="*/ 2147483646 w 371"/>
                <a:gd name="T33" fmla="*/ 2147483646 h 247"/>
                <a:gd name="T34" fmla="*/ 2147483646 w 371"/>
                <a:gd name="T35" fmla="*/ 2147483646 h 247"/>
                <a:gd name="T36" fmla="*/ 2147483646 w 371"/>
                <a:gd name="T37" fmla="*/ 2147483646 h 247"/>
                <a:gd name="T38" fmla="*/ 2147483646 w 371"/>
                <a:gd name="T39" fmla="*/ 2147483646 h 247"/>
                <a:gd name="T40" fmla="*/ 2147483646 w 371"/>
                <a:gd name="T41" fmla="*/ 2147483646 h 247"/>
                <a:gd name="T42" fmla="*/ 2147483646 w 371"/>
                <a:gd name="T43" fmla="*/ 2147483646 h 247"/>
                <a:gd name="T44" fmla="*/ 2147483646 w 371"/>
                <a:gd name="T45" fmla="*/ 2147483646 h 247"/>
                <a:gd name="T46" fmla="*/ 2147483646 w 371"/>
                <a:gd name="T47" fmla="*/ 2147483646 h 247"/>
                <a:gd name="T48" fmla="*/ 2147483646 w 371"/>
                <a:gd name="T49" fmla="*/ 0 h 247"/>
                <a:gd name="T50" fmla="*/ 2147483646 w 371"/>
                <a:gd name="T51" fmla="*/ 2147483646 h 247"/>
                <a:gd name="T52" fmla="*/ 2147483646 w 371"/>
                <a:gd name="T53" fmla="*/ 2147483646 h 247"/>
                <a:gd name="T54" fmla="*/ 2147483646 w 371"/>
                <a:gd name="T55" fmla="*/ 2147483646 h 247"/>
                <a:gd name="T56" fmla="*/ 2147483646 w 371"/>
                <a:gd name="T57" fmla="*/ 2147483646 h 247"/>
                <a:gd name="T58" fmla="*/ 2147483646 w 371"/>
                <a:gd name="T59" fmla="*/ 2147483646 h 247"/>
                <a:gd name="T60" fmla="*/ 2147483646 w 371"/>
                <a:gd name="T61" fmla="*/ 2147483646 h 247"/>
                <a:gd name="T62" fmla="*/ 2147483646 w 371"/>
                <a:gd name="T63" fmla="*/ 2147483646 h 247"/>
                <a:gd name="T64" fmla="*/ 2147483646 w 371"/>
                <a:gd name="T65" fmla="*/ 2147483646 h 247"/>
                <a:gd name="T66" fmla="*/ 2147483646 w 371"/>
                <a:gd name="T67" fmla="*/ 2147483646 h 2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1"/>
                <a:gd name="T103" fmla="*/ 0 h 247"/>
                <a:gd name="T104" fmla="*/ 371 w 371"/>
                <a:gd name="T105" fmla="*/ 247 h 2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1" h="247">
                  <a:moveTo>
                    <a:pt x="371" y="193"/>
                  </a:moveTo>
                  <a:lnTo>
                    <a:pt x="369" y="209"/>
                  </a:lnTo>
                  <a:lnTo>
                    <a:pt x="342" y="216"/>
                  </a:lnTo>
                  <a:lnTo>
                    <a:pt x="301" y="214"/>
                  </a:lnTo>
                  <a:lnTo>
                    <a:pt x="279" y="230"/>
                  </a:lnTo>
                  <a:lnTo>
                    <a:pt x="281" y="239"/>
                  </a:lnTo>
                  <a:lnTo>
                    <a:pt x="213" y="230"/>
                  </a:lnTo>
                  <a:lnTo>
                    <a:pt x="186" y="247"/>
                  </a:lnTo>
                  <a:lnTo>
                    <a:pt x="173" y="214"/>
                  </a:lnTo>
                  <a:lnTo>
                    <a:pt x="141" y="187"/>
                  </a:lnTo>
                  <a:lnTo>
                    <a:pt x="139" y="157"/>
                  </a:lnTo>
                  <a:lnTo>
                    <a:pt x="115" y="137"/>
                  </a:lnTo>
                  <a:lnTo>
                    <a:pt x="81" y="148"/>
                  </a:lnTo>
                  <a:lnTo>
                    <a:pt x="0" y="130"/>
                  </a:lnTo>
                  <a:lnTo>
                    <a:pt x="23" y="113"/>
                  </a:lnTo>
                  <a:lnTo>
                    <a:pt x="27" y="93"/>
                  </a:lnTo>
                  <a:lnTo>
                    <a:pt x="16" y="77"/>
                  </a:lnTo>
                  <a:lnTo>
                    <a:pt x="20" y="57"/>
                  </a:lnTo>
                  <a:lnTo>
                    <a:pt x="11" y="48"/>
                  </a:lnTo>
                  <a:lnTo>
                    <a:pt x="14" y="30"/>
                  </a:lnTo>
                  <a:lnTo>
                    <a:pt x="34" y="27"/>
                  </a:lnTo>
                  <a:lnTo>
                    <a:pt x="49" y="16"/>
                  </a:lnTo>
                  <a:lnTo>
                    <a:pt x="47" y="5"/>
                  </a:lnTo>
                  <a:lnTo>
                    <a:pt x="106" y="11"/>
                  </a:lnTo>
                  <a:lnTo>
                    <a:pt x="146" y="0"/>
                  </a:lnTo>
                  <a:lnTo>
                    <a:pt x="169" y="20"/>
                  </a:lnTo>
                  <a:lnTo>
                    <a:pt x="169" y="65"/>
                  </a:lnTo>
                  <a:lnTo>
                    <a:pt x="207" y="68"/>
                  </a:lnTo>
                  <a:lnTo>
                    <a:pt x="247" y="92"/>
                  </a:lnTo>
                  <a:lnTo>
                    <a:pt x="267" y="115"/>
                  </a:lnTo>
                  <a:lnTo>
                    <a:pt x="312" y="117"/>
                  </a:lnTo>
                  <a:lnTo>
                    <a:pt x="346" y="142"/>
                  </a:lnTo>
                  <a:lnTo>
                    <a:pt x="350" y="182"/>
                  </a:lnTo>
                  <a:lnTo>
                    <a:pt x="371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559"/>
            <p:cNvSpPr>
              <a:spLocks/>
            </p:cNvSpPr>
            <p:nvPr/>
          </p:nvSpPr>
          <p:spPr bwMode="auto">
            <a:xfrm>
              <a:off x="3228975" y="3587750"/>
              <a:ext cx="588963" cy="392113"/>
            </a:xfrm>
            <a:custGeom>
              <a:avLst/>
              <a:gdLst>
                <a:gd name="T0" fmla="*/ 588963 w 371"/>
                <a:gd name="T1" fmla="*/ 306388 h 247"/>
                <a:gd name="T2" fmla="*/ 585788 w 371"/>
                <a:gd name="T3" fmla="*/ 331788 h 247"/>
                <a:gd name="T4" fmla="*/ 542925 w 371"/>
                <a:gd name="T5" fmla="*/ 342900 h 247"/>
                <a:gd name="T6" fmla="*/ 477838 w 371"/>
                <a:gd name="T7" fmla="*/ 339725 h 247"/>
                <a:gd name="T8" fmla="*/ 442913 w 371"/>
                <a:gd name="T9" fmla="*/ 365125 h 247"/>
                <a:gd name="T10" fmla="*/ 446088 w 371"/>
                <a:gd name="T11" fmla="*/ 379413 h 247"/>
                <a:gd name="T12" fmla="*/ 338138 w 371"/>
                <a:gd name="T13" fmla="*/ 365125 h 247"/>
                <a:gd name="T14" fmla="*/ 295275 w 371"/>
                <a:gd name="T15" fmla="*/ 392113 h 247"/>
                <a:gd name="T16" fmla="*/ 274638 w 371"/>
                <a:gd name="T17" fmla="*/ 339725 h 247"/>
                <a:gd name="T18" fmla="*/ 223838 w 371"/>
                <a:gd name="T19" fmla="*/ 296863 h 247"/>
                <a:gd name="T20" fmla="*/ 220663 w 371"/>
                <a:gd name="T21" fmla="*/ 249238 h 247"/>
                <a:gd name="T22" fmla="*/ 182563 w 371"/>
                <a:gd name="T23" fmla="*/ 217488 h 247"/>
                <a:gd name="T24" fmla="*/ 128588 w 371"/>
                <a:gd name="T25" fmla="*/ 234950 h 247"/>
                <a:gd name="T26" fmla="*/ 0 w 371"/>
                <a:gd name="T27" fmla="*/ 206375 h 247"/>
                <a:gd name="T28" fmla="*/ 36513 w 371"/>
                <a:gd name="T29" fmla="*/ 179388 h 247"/>
                <a:gd name="T30" fmla="*/ 42863 w 371"/>
                <a:gd name="T31" fmla="*/ 147638 h 247"/>
                <a:gd name="T32" fmla="*/ 25400 w 371"/>
                <a:gd name="T33" fmla="*/ 122238 h 247"/>
                <a:gd name="T34" fmla="*/ 31750 w 371"/>
                <a:gd name="T35" fmla="*/ 90488 h 247"/>
                <a:gd name="T36" fmla="*/ 17463 w 371"/>
                <a:gd name="T37" fmla="*/ 76200 h 247"/>
                <a:gd name="T38" fmla="*/ 22225 w 371"/>
                <a:gd name="T39" fmla="*/ 47625 h 247"/>
                <a:gd name="T40" fmla="*/ 53975 w 371"/>
                <a:gd name="T41" fmla="*/ 42863 h 247"/>
                <a:gd name="T42" fmla="*/ 77788 w 371"/>
                <a:gd name="T43" fmla="*/ 25400 h 247"/>
                <a:gd name="T44" fmla="*/ 74613 w 371"/>
                <a:gd name="T45" fmla="*/ 7938 h 247"/>
                <a:gd name="T46" fmla="*/ 168275 w 371"/>
                <a:gd name="T47" fmla="*/ 17463 h 247"/>
                <a:gd name="T48" fmla="*/ 231775 w 371"/>
                <a:gd name="T49" fmla="*/ 0 h 247"/>
                <a:gd name="T50" fmla="*/ 268288 w 371"/>
                <a:gd name="T51" fmla="*/ 31750 h 247"/>
                <a:gd name="T52" fmla="*/ 268288 w 371"/>
                <a:gd name="T53" fmla="*/ 103188 h 247"/>
                <a:gd name="T54" fmla="*/ 328613 w 371"/>
                <a:gd name="T55" fmla="*/ 107950 h 247"/>
                <a:gd name="T56" fmla="*/ 392113 w 371"/>
                <a:gd name="T57" fmla="*/ 146050 h 247"/>
                <a:gd name="T58" fmla="*/ 423863 w 371"/>
                <a:gd name="T59" fmla="*/ 182563 h 247"/>
                <a:gd name="T60" fmla="*/ 495300 w 371"/>
                <a:gd name="T61" fmla="*/ 185738 h 247"/>
                <a:gd name="T62" fmla="*/ 549275 w 371"/>
                <a:gd name="T63" fmla="*/ 225425 h 247"/>
                <a:gd name="T64" fmla="*/ 555625 w 371"/>
                <a:gd name="T65" fmla="*/ 288925 h 247"/>
                <a:gd name="T66" fmla="*/ 588963 w 371"/>
                <a:gd name="T67" fmla="*/ 306388 h 2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1"/>
                <a:gd name="T103" fmla="*/ 0 h 247"/>
                <a:gd name="T104" fmla="*/ 371 w 371"/>
                <a:gd name="T105" fmla="*/ 247 h 2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1" h="247">
                  <a:moveTo>
                    <a:pt x="371" y="193"/>
                  </a:moveTo>
                  <a:lnTo>
                    <a:pt x="369" y="209"/>
                  </a:lnTo>
                  <a:lnTo>
                    <a:pt x="342" y="216"/>
                  </a:lnTo>
                  <a:lnTo>
                    <a:pt x="301" y="214"/>
                  </a:lnTo>
                  <a:lnTo>
                    <a:pt x="279" y="230"/>
                  </a:lnTo>
                  <a:lnTo>
                    <a:pt x="281" y="239"/>
                  </a:lnTo>
                  <a:lnTo>
                    <a:pt x="213" y="230"/>
                  </a:lnTo>
                  <a:lnTo>
                    <a:pt x="186" y="247"/>
                  </a:lnTo>
                  <a:lnTo>
                    <a:pt x="173" y="214"/>
                  </a:lnTo>
                  <a:lnTo>
                    <a:pt x="141" y="187"/>
                  </a:lnTo>
                  <a:lnTo>
                    <a:pt x="139" y="157"/>
                  </a:lnTo>
                  <a:lnTo>
                    <a:pt x="115" y="137"/>
                  </a:lnTo>
                  <a:lnTo>
                    <a:pt x="81" y="148"/>
                  </a:lnTo>
                  <a:lnTo>
                    <a:pt x="0" y="130"/>
                  </a:lnTo>
                  <a:lnTo>
                    <a:pt x="23" y="113"/>
                  </a:lnTo>
                  <a:lnTo>
                    <a:pt x="27" y="93"/>
                  </a:lnTo>
                  <a:lnTo>
                    <a:pt x="16" y="77"/>
                  </a:lnTo>
                  <a:lnTo>
                    <a:pt x="20" y="57"/>
                  </a:lnTo>
                  <a:lnTo>
                    <a:pt x="11" y="48"/>
                  </a:lnTo>
                  <a:lnTo>
                    <a:pt x="14" y="30"/>
                  </a:lnTo>
                  <a:lnTo>
                    <a:pt x="34" y="27"/>
                  </a:lnTo>
                  <a:lnTo>
                    <a:pt x="49" y="16"/>
                  </a:lnTo>
                  <a:lnTo>
                    <a:pt x="47" y="5"/>
                  </a:lnTo>
                  <a:lnTo>
                    <a:pt x="106" y="11"/>
                  </a:lnTo>
                  <a:lnTo>
                    <a:pt x="146" y="0"/>
                  </a:lnTo>
                  <a:lnTo>
                    <a:pt x="169" y="20"/>
                  </a:lnTo>
                  <a:lnTo>
                    <a:pt x="169" y="65"/>
                  </a:lnTo>
                  <a:lnTo>
                    <a:pt x="207" y="68"/>
                  </a:lnTo>
                  <a:lnTo>
                    <a:pt x="247" y="92"/>
                  </a:lnTo>
                  <a:lnTo>
                    <a:pt x="267" y="115"/>
                  </a:lnTo>
                  <a:lnTo>
                    <a:pt x="312" y="117"/>
                  </a:lnTo>
                  <a:lnTo>
                    <a:pt x="346" y="142"/>
                  </a:lnTo>
                  <a:lnTo>
                    <a:pt x="350" y="182"/>
                  </a:lnTo>
                  <a:lnTo>
                    <a:pt x="371" y="193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560"/>
            <p:cNvSpPr>
              <a:spLocks/>
            </p:cNvSpPr>
            <p:nvPr/>
          </p:nvSpPr>
          <p:spPr bwMode="auto">
            <a:xfrm>
              <a:off x="3111500" y="3184525"/>
              <a:ext cx="744538" cy="631825"/>
            </a:xfrm>
            <a:custGeom>
              <a:avLst/>
              <a:gdLst>
                <a:gd name="T0" fmla="*/ 2147483646 w 469"/>
                <a:gd name="T1" fmla="*/ 2147483646 h 398"/>
                <a:gd name="T2" fmla="*/ 2147483646 w 469"/>
                <a:gd name="T3" fmla="*/ 2147483646 h 398"/>
                <a:gd name="T4" fmla="*/ 2147483646 w 469"/>
                <a:gd name="T5" fmla="*/ 2147483646 h 398"/>
                <a:gd name="T6" fmla="*/ 2147483646 w 469"/>
                <a:gd name="T7" fmla="*/ 2147483646 h 398"/>
                <a:gd name="T8" fmla="*/ 2147483646 w 469"/>
                <a:gd name="T9" fmla="*/ 2147483646 h 398"/>
                <a:gd name="T10" fmla="*/ 2147483646 w 469"/>
                <a:gd name="T11" fmla="*/ 2147483646 h 398"/>
                <a:gd name="T12" fmla="*/ 2147483646 w 469"/>
                <a:gd name="T13" fmla="*/ 2147483646 h 398"/>
                <a:gd name="T14" fmla="*/ 2147483646 w 469"/>
                <a:gd name="T15" fmla="*/ 2147483646 h 398"/>
                <a:gd name="T16" fmla="*/ 2147483646 w 469"/>
                <a:gd name="T17" fmla="*/ 2147483646 h 398"/>
                <a:gd name="T18" fmla="*/ 2147483646 w 469"/>
                <a:gd name="T19" fmla="*/ 2147483646 h 398"/>
                <a:gd name="T20" fmla="*/ 2147483646 w 469"/>
                <a:gd name="T21" fmla="*/ 2147483646 h 398"/>
                <a:gd name="T22" fmla="*/ 2147483646 w 469"/>
                <a:gd name="T23" fmla="*/ 2147483646 h 398"/>
                <a:gd name="T24" fmla="*/ 2147483646 w 469"/>
                <a:gd name="T25" fmla="*/ 2147483646 h 398"/>
                <a:gd name="T26" fmla="*/ 2147483646 w 469"/>
                <a:gd name="T27" fmla="*/ 2147483646 h 398"/>
                <a:gd name="T28" fmla="*/ 2147483646 w 469"/>
                <a:gd name="T29" fmla="*/ 2147483646 h 398"/>
                <a:gd name="T30" fmla="*/ 2147483646 w 469"/>
                <a:gd name="T31" fmla="*/ 2147483646 h 398"/>
                <a:gd name="T32" fmla="*/ 2147483646 w 469"/>
                <a:gd name="T33" fmla="*/ 2147483646 h 398"/>
                <a:gd name="T34" fmla="*/ 2147483646 w 469"/>
                <a:gd name="T35" fmla="*/ 2147483646 h 398"/>
                <a:gd name="T36" fmla="*/ 2147483646 w 469"/>
                <a:gd name="T37" fmla="*/ 2147483646 h 398"/>
                <a:gd name="T38" fmla="*/ 2147483646 w 469"/>
                <a:gd name="T39" fmla="*/ 2147483646 h 398"/>
                <a:gd name="T40" fmla="*/ 2147483646 w 469"/>
                <a:gd name="T41" fmla="*/ 2147483646 h 398"/>
                <a:gd name="T42" fmla="*/ 2147483646 w 469"/>
                <a:gd name="T43" fmla="*/ 2147483646 h 398"/>
                <a:gd name="T44" fmla="*/ 2147483646 w 469"/>
                <a:gd name="T45" fmla="*/ 2147483646 h 398"/>
                <a:gd name="T46" fmla="*/ 2147483646 w 469"/>
                <a:gd name="T47" fmla="*/ 2147483646 h 398"/>
                <a:gd name="T48" fmla="*/ 2147483646 w 469"/>
                <a:gd name="T49" fmla="*/ 2147483646 h 398"/>
                <a:gd name="T50" fmla="*/ 2147483646 w 469"/>
                <a:gd name="T51" fmla="*/ 2147483646 h 398"/>
                <a:gd name="T52" fmla="*/ 2147483646 w 469"/>
                <a:gd name="T53" fmla="*/ 2147483646 h 398"/>
                <a:gd name="T54" fmla="*/ 2147483646 w 469"/>
                <a:gd name="T55" fmla="*/ 2147483646 h 398"/>
                <a:gd name="T56" fmla="*/ 2147483646 w 469"/>
                <a:gd name="T57" fmla="*/ 2147483646 h 398"/>
                <a:gd name="T58" fmla="*/ 2147483646 w 469"/>
                <a:gd name="T59" fmla="*/ 0 h 398"/>
                <a:gd name="T60" fmla="*/ 2147483646 w 469"/>
                <a:gd name="T61" fmla="*/ 2147483646 h 398"/>
                <a:gd name="T62" fmla="*/ 2147483646 w 469"/>
                <a:gd name="T63" fmla="*/ 2147483646 h 398"/>
                <a:gd name="T64" fmla="*/ 2147483646 w 469"/>
                <a:gd name="T65" fmla="*/ 2147483646 h 398"/>
                <a:gd name="T66" fmla="*/ 2147483646 w 469"/>
                <a:gd name="T67" fmla="*/ 2147483646 h 398"/>
                <a:gd name="T68" fmla="*/ 0 w 469"/>
                <a:gd name="T69" fmla="*/ 2147483646 h 398"/>
                <a:gd name="T70" fmla="*/ 2147483646 w 469"/>
                <a:gd name="T71" fmla="*/ 2147483646 h 398"/>
                <a:gd name="T72" fmla="*/ 2147483646 w 469"/>
                <a:gd name="T73" fmla="*/ 2147483646 h 3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9"/>
                <a:gd name="T112" fmla="*/ 0 h 398"/>
                <a:gd name="T113" fmla="*/ 469 w 469"/>
                <a:gd name="T114" fmla="*/ 398 h 3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9" h="398">
                  <a:moveTo>
                    <a:pt x="31" y="185"/>
                  </a:moveTo>
                  <a:lnTo>
                    <a:pt x="78" y="220"/>
                  </a:lnTo>
                  <a:lnTo>
                    <a:pt x="117" y="241"/>
                  </a:lnTo>
                  <a:lnTo>
                    <a:pt x="121" y="259"/>
                  </a:lnTo>
                  <a:lnTo>
                    <a:pt x="180" y="265"/>
                  </a:lnTo>
                  <a:lnTo>
                    <a:pt x="220" y="254"/>
                  </a:lnTo>
                  <a:lnTo>
                    <a:pt x="243" y="274"/>
                  </a:lnTo>
                  <a:lnTo>
                    <a:pt x="243" y="319"/>
                  </a:lnTo>
                  <a:lnTo>
                    <a:pt x="281" y="322"/>
                  </a:lnTo>
                  <a:lnTo>
                    <a:pt x="321" y="346"/>
                  </a:lnTo>
                  <a:lnTo>
                    <a:pt x="341" y="369"/>
                  </a:lnTo>
                  <a:lnTo>
                    <a:pt x="386" y="371"/>
                  </a:lnTo>
                  <a:lnTo>
                    <a:pt x="420" y="398"/>
                  </a:lnTo>
                  <a:lnTo>
                    <a:pt x="436" y="375"/>
                  </a:lnTo>
                  <a:lnTo>
                    <a:pt x="454" y="369"/>
                  </a:lnTo>
                  <a:lnTo>
                    <a:pt x="454" y="337"/>
                  </a:lnTo>
                  <a:lnTo>
                    <a:pt x="469" y="297"/>
                  </a:lnTo>
                  <a:lnTo>
                    <a:pt x="443" y="274"/>
                  </a:lnTo>
                  <a:lnTo>
                    <a:pt x="420" y="239"/>
                  </a:lnTo>
                  <a:lnTo>
                    <a:pt x="357" y="229"/>
                  </a:lnTo>
                  <a:lnTo>
                    <a:pt x="306" y="211"/>
                  </a:lnTo>
                  <a:lnTo>
                    <a:pt x="245" y="198"/>
                  </a:lnTo>
                  <a:lnTo>
                    <a:pt x="234" y="184"/>
                  </a:lnTo>
                  <a:lnTo>
                    <a:pt x="243" y="122"/>
                  </a:lnTo>
                  <a:lnTo>
                    <a:pt x="240" y="104"/>
                  </a:lnTo>
                  <a:lnTo>
                    <a:pt x="216" y="95"/>
                  </a:lnTo>
                  <a:lnTo>
                    <a:pt x="189" y="95"/>
                  </a:lnTo>
                  <a:lnTo>
                    <a:pt x="159" y="95"/>
                  </a:lnTo>
                  <a:lnTo>
                    <a:pt x="137" y="77"/>
                  </a:lnTo>
                  <a:lnTo>
                    <a:pt x="128" y="0"/>
                  </a:lnTo>
                  <a:lnTo>
                    <a:pt x="52" y="20"/>
                  </a:lnTo>
                  <a:lnTo>
                    <a:pt x="42" y="45"/>
                  </a:lnTo>
                  <a:lnTo>
                    <a:pt x="13" y="65"/>
                  </a:lnTo>
                  <a:lnTo>
                    <a:pt x="4" y="81"/>
                  </a:lnTo>
                  <a:lnTo>
                    <a:pt x="0" y="110"/>
                  </a:lnTo>
                  <a:lnTo>
                    <a:pt x="13" y="144"/>
                  </a:lnTo>
                  <a:lnTo>
                    <a:pt x="31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561"/>
            <p:cNvSpPr>
              <a:spLocks/>
            </p:cNvSpPr>
            <p:nvPr/>
          </p:nvSpPr>
          <p:spPr bwMode="auto">
            <a:xfrm>
              <a:off x="3111500" y="3184525"/>
              <a:ext cx="744538" cy="631825"/>
            </a:xfrm>
            <a:custGeom>
              <a:avLst/>
              <a:gdLst>
                <a:gd name="T0" fmla="*/ 49213 w 469"/>
                <a:gd name="T1" fmla="*/ 293688 h 398"/>
                <a:gd name="T2" fmla="*/ 123825 w 469"/>
                <a:gd name="T3" fmla="*/ 349250 h 398"/>
                <a:gd name="T4" fmla="*/ 185738 w 469"/>
                <a:gd name="T5" fmla="*/ 382588 h 398"/>
                <a:gd name="T6" fmla="*/ 192088 w 469"/>
                <a:gd name="T7" fmla="*/ 411163 h 398"/>
                <a:gd name="T8" fmla="*/ 285750 w 469"/>
                <a:gd name="T9" fmla="*/ 420688 h 398"/>
                <a:gd name="T10" fmla="*/ 349250 w 469"/>
                <a:gd name="T11" fmla="*/ 403225 h 398"/>
                <a:gd name="T12" fmla="*/ 385763 w 469"/>
                <a:gd name="T13" fmla="*/ 434975 h 398"/>
                <a:gd name="T14" fmla="*/ 385763 w 469"/>
                <a:gd name="T15" fmla="*/ 506413 h 398"/>
                <a:gd name="T16" fmla="*/ 446088 w 469"/>
                <a:gd name="T17" fmla="*/ 511175 h 398"/>
                <a:gd name="T18" fmla="*/ 509588 w 469"/>
                <a:gd name="T19" fmla="*/ 549275 h 398"/>
                <a:gd name="T20" fmla="*/ 541338 w 469"/>
                <a:gd name="T21" fmla="*/ 585788 h 398"/>
                <a:gd name="T22" fmla="*/ 612775 w 469"/>
                <a:gd name="T23" fmla="*/ 588963 h 398"/>
                <a:gd name="T24" fmla="*/ 666750 w 469"/>
                <a:gd name="T25" fmla="*/ 631825 h 398"/>
                <a:gd name="T26" fmla="*/ 692150 w 469"/>
                <a:gd name="T27" fmla="*/ 595313 h 398"/>
                <a:gd name="T28" fmla="*/ 720725 w 469"/>
                <a:gd name="T29" fmla="*/ 585788 h 398"/>
                <a:gd name="T30" fmla="*/ 720725 w 469"/>
                <a:gd name="T31" fmla="*/ 534988 h 398"/>
                <a:gd name="T32" fmla="*/ 744538 w 469"/>
                <a:gd name="T33" fmla="*/ 471488 h 398"/>
                <a:gd name="T34" fmla="*/ 703263 w 469"/>
                <a:gd name="T35" fmla="*/ 434975 h 398"/>
                <a:gd name="T36" fmla="*/ 666750 w 469"/>
                <a:gd name="T37" fmla="*/ 379413 h 398"/>
                <a:gd name="T38" fmla="*/ 566738 w 469"/>
                <a:gd name="T39" fmla="*/ 363538 h 398"/>
                <a:gd name="T40" fmla="*/ 485775 w 469"/>
                <a:gd name="T41" fmla="*/ 334963 h 398"/>
                <a:gd name="T42" fmla="*/ 388938 w 469"/>
                <a:gd name="T43" fmla="*/ 314325 h 398"/>
                <a:gd name="T44" fmla="*/ 371475 w 469"/>
                <a:gd name="T45" fmla="*/ 292100 h 398"/>
                <a:gd name="T46" fmla="*/ 385763 w 469"/>
                <a:gd name="T47" fmla="*/ 193675 h 398"/>
                <a:gd name="T48" fmla="*/ 381000 w 469"/>
                <a:gd name="T49" fmla="*/ 165100 h 398"/>
                <a:gd name="T50" fmla="*/ 342900 w 469"/>
                <a:gd name="T51" fmla="*/ 150813 h 398"/>
                <a:gd name="T52" fmla="*/ 300038 w 469"/>
                <a:gd name="T53" fmla="*/ 150813 h 398"/>
                <a:gd name="T54" fmla="*/ 252413 w 469"/>
                <a:gd name="T55" fmla="*/ 150813 h 398"/>
                <a:gd name="T56" fmla="*/ 217488 w 469"/>
                <a:gd name="T57" fmla="*/ 122238 h 398"/>
                <a:gd name="T58" fmla="*/ 203200 w 469"/>
                <a:gd name="T59" fmla="*/ 0 h 398"/>
                <a:gd name="T60" fmla="*/ 82550 w 469"/>
                <a:gd name="T61" fmla="*/ 31750 h 398"/>
                <a:gd name="T62" fmla="*/ 66675 w 469"/>
                <a:gd name="T63" fmla="*/ 71438 h 398"/>
                <a:gd name="T64" fmla="*/ 20638 w 469"/>
                <a:gd name="T65" fmla="*/ 103188 h 398"/>
                <a:gd name="T66" fmla="*/ 6350 w 469"/>
                <a:gd name="T67" fmla="*/ 128588 h 398"/>
                <a:gd name="T68" fmla="*/ 0 w 469"/>
                <a:gd name="T69" fmla="*/ 174625 h 398"/>
                <a:gd name="T70" fmla="*/ 20638 w 469"/>
                <a:gd name="T71" fmla="*/ 228600 h 398"/>
                <a:gd name="T72" fmla="*/ 49213 w 469"/>
                <a:gd name="T73" fmla="*/ 293688 h 3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9"/>
                <a:gd name="T112" fmla="*/ 0 h 398"/>
                <a:gd name="T113" fmla="*/ 469 w 469"/>
                <a:gd name="T114" fmla="*/ 398 h 3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9" h="398">
                  <a:moveTo>
                    <a:pt x="31" y="185"/>
                  </a:moveTo>
                  <a:lnTo>
                    <a:pt x="78" y="220"/>
                  </a:lnTo>
                  <a:lnTo>
                    <a:pt x="117" y="241"/>
                  </a:lnTo>
                  <a:lnTo>
                    <a:pt x="121" y="259"/>
                  </a:lnTo>
                  <a:lnTo>
                    <a:pt x="180" y="265"/>
                  </a:lnTo>
                  <a:lnTo>
                    <a:pt x="220" y="254"/>
                  </a:lnTo>
                  <a:lnTo>
                    <a:pt x="243" y="274"/>
                  </a:lnTo>
                  <a:lnTo>
                    <a:pt x="243" y="319"/>
                  </a:lnTo>
                  <a:lnTo>
                    <a:pt x="281" y="322"/>
                  </a:lnTo>
                  <a:lnTo>
                    <a:pt x="321" y="346"/>
                  </a:lnTo>
                  <a:lnTo>
                    <a:pt x="341" y="369"/>
                  </a:lnTo>
                  <a:lnTo>
                    <a:pt x="386" y="371"/>
                  </a:lnTo>
                  <a:lnTo>
                    <a:pt x="420" y="398"/>
                  </a:lnTo>
                  <a:lnTo>
                    <a:pt x="436" y="375"/>
                  </a:lnTo>
                  <a:lnTo>
                    <a:pt x="454" y="369"/>
                  </a:lnTo>
                  <a:lnTo>
                    <a:pt x="454" y="337"/>
                  </a:lnTo>
                  <a:lnTo>
                    <a:pt x="469" y="297"/>
                  </a:lnTo>
                  <a:lnTo>
                    <a:pt x="443" y="274"/>
                  </a:lnTo>
                  <a:lnTo>
                    <a:pt x="420" y="239"/>
                  </a:lnTo>
                  <a:lnTo>
                    <a:pt x="357" y="229"/>
                  </a:lnTo>
                  <a:lnTo>
                    <a:pt x="306" y="211"/>
                  </a:lnTo>
                  <a:lnTo>
                    <a:pt x="245" y="198"/>
                  </a:lnTo>
                  <a:lnTo>
                    <a:pt x="234" y="184"/>
                  </a:lnTo>
                  <a:lnTo>
                    <a:pt x="243" y="122"/>
                  </a:lnTo>
                  <a:lnTo>
                    <a:pt x="240" y="104"/>
                  </a:lnTo>
                  <a:lnTo>
                    <a:pt x="216" y="95"/>
                  </a:lnTo>
                  <a:lnTo>
                    <a:pt x="189" y="95"/>
                  </a:lnTo>
                  <a:lnTo>
                    <a:pt x="159" y="95"/>
                  </a:lnTo>
                  <a:lnTo>
                    <a:pt x="137" y="77"/>
                  </a:lnTo>
                  <a:lnTo>
                    <a:pt x="128" y="0"/>
                  </a:lnTo>
                  <a:lnTo>
                    <a:pt x="52" y="20"/>
                  </a:lnTo>
                  <a:lnTo>
                    <a:pt x="42" y="45"/>
                  </a:lnTo>
                  <a:lnTo>
                    <a:pt x="13" y="65"/>
                  </a:lnTo>
                  <a:lnTo>
                    <a:pt x="4" y="81"/>
                  </a:lnTo>
                  <a:lnTo>
                    <a:pt x="0" y="110"/>
                  </a:lnTo>
                  <a:lnTo>
                    <a:pt x="13" y="144"/>
                  </a:lnTo>
                  <a:lnTo>
                    <a:pt x="31" y="185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562"/>
            <p:cNvSpPr>
              <a:spLocks/>
            </p:cNvSpPr>
            <p:nvPr/>
          </p:nvSpPr>
          <p:spPr bwMode="auto">
            <a:xfrm>
              <a:off x="3757613" y="3463925"/>
              <a:ext cx="252412" cy="430213"/>
            </a:xfrm>
            <a:custGeom>
              <a:avLst/>
              <a:gdLst>
                <a:gd name="T0" fmla="*/ 2147483646 w 159"/>
                <a:gd name="T1" fmla="*/ 2147483646 h 271"/>
                <a:gd name="T2" fmla="*/ 2147483646 w 159"/>
                <a:gd name="T3" fmla="*/ 2147483646 h 271"/>
                <a:gd name="T4" fmla="*/ 2147483646 w 159"/>
                <a:gd name="T5" fmla="*/ 2147483646 h 271"/>
                <a:gd name="T6" fmla="*/ 2147483646 w 159"/>
                <a:gd name="T7" fmla="*/ 2147483646 h 271"/>
                <a:gd name="T8" fmla="*/ 2147483646 w 159"/>
                <a:gd name="T9" fmla="*/ 2147483646 h 271"/>
                <a:gd name="T10" fmla="*/ 2147483646 w 159"/>
                <a:gd name="T11" fmla="*/ 0 h 271"/>
                <a:gd name="T12" fmla="*/ 2147483646 w 159"/>
                <a:gd name="T13" fmla="*/ 2147483646 h 271"/>
                <a:gd name="T14" fmla="*/ 2147483646 w 159"/>
                <a:gd name="T15" fmla="*/ 2147483646 h 271"/>
                <a:gd name="T16" fmla="*/ 2147483646 w 159"/>
                <a:gd name="T17" fmla="*/ 2147483646 h 271"/>
                <a:gd name="T18" fmla="*/ 2147483646 w 159"/>
                <a:gd name="T19" fmla="*/ 2147483646 h 271"/>
                <a:gd name="T20" fmla="*/ 0 w 159"/>
                <a:gd name="T21" fmla="*/ 2147483646 h 271"/>
                <a:gd name="T22" fmla="*/ 0 w 159"/>
                <a:gd name="T23" fmla="*/ 2147483646 h 271"/>
                <a:gd name="T24" fmla="*/ 2147483646 w 159"/>
                <a:gd name="T25" fmla="*/ 2147483646 h 271"/>
                <a:gd name="T26" fmla="*/ 2147483646 w 159"/>
                <a:gd name="T27" fmla="*/ 2147483646 h 271"/>
                <a:gd name="T28" fmla="*/ 2147483646 w 159"/>
                <a:gd name="T29" fmla="*/ 2147483646 h 271"/>
                <a:gd name="T30" fmla="*/ 2147483646 w 159"/>
                <a:gd name="T31" fmla="*/ 2147483646 h 271"/>
                <a:gd name="T32" fmla="*/ 2147483646 w 159"/>
                <a:gd name="T33" fmla="*/ 2147483646 h 271"/>
                <a:gd name="T34" fmla="*/ 2147483646 w 159"/>
                <a:gd name="T35" fmla="*/ 2147483646 h 271"/>
                <a:gd name="T36" fmla="*/ 2147483646 w 159"/>
                <a:gd name="T37" fmla="*/ 2147483646 h 271"/>
                <a:gd name="T38" fmla="*/ 2147483646 w 159"/>
                <a:gd name="T39" fmla="*/ 2147483646 h 271"/>
                <a:gd name="T40" fmla="*/ 2147483646 w 159"/>
                <a:gd name="T41" fmla="*/ 2147483646 h 271"/>
                <a:gd name="T42" fmla="*/ 2147483646 w 159"/>
                <a:gd name="T43" fmla="*/ 2147483646 h 271"/>
                <a:gd name="T44" fmla="*/ 2147483646 w 159"/>
                <a:gd name="T45" fmla="*/ 2147483646 h 271"/>
                <a:gd name="T46" fmla="*/ 2147483646 w 159"/>
                <a:gd name="T47" fmla="*/ 2147483646 h 271"/>
                <a:gd name="T48" fmla="*/ 2147483646 w 159"/>
                <a:gd name="T49" fmla="*/ 2147483646 h 271"/>
                <a:gd name="T50" fmla="*/ 2147483646 w 159"/>
                <a:gd name="T51" fmla="*/ 2147483646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9"/>
                <a:gd name="T79" fmla="*/ 0 h 271"/>
                <a:gd name="T80" fmla="*/ 159 w 159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9" h="271">
                  <a:moveTo>
                    <a:pt x="159" y="125"/>
                  </a:moveTo>
                  <a:lnTo>
                    <a:pt x="155" y="90"/>
                  </a:lnTo>
                  <a:lnTo>
                    <a:pt x="121" y="78"/>
                  </a:lnTo>
                  <a:lnTo>
                    <a:pt x="114" y="31"/>
                  </a:lnTo>
                  <a:lnTo>
                    <a:pt x="96" y="24"/>
                  </a:lnTo>
                  <a:lnTo>
                    <a:pt x="92" y="0"/>
                  </a:lnTo>
                  <a:lnTo>
                    <a:pt x="72" y="6"/>
                  </a:lnTo>
                  <a:lnTo>
                    <a:pt x="60" y="29"/>
                  </a:lnTo>
                  <a:lnTo>
                    <a:pt x="38" y="29"/>
                  </a:lnTo>
                  <a:lnTo>
                    <a:pt x="22" y="17"/>
                  </a:lnTo>
                  <a:lnTo>
                    <a:pt x="0" y="22"/>
                  </a:lnTo>
                  <a:lnTo>
                    <a:pt x="0" y="51"/>
                  </a:lnTo>
                  <a:lnTo>
                    <a:pt x="13" y="63"/>
                  </a:lnTo>
                  <a:lnTo>
                    <a:pt x="36" y="98"/>
                  </a:lnTo>
                  <a:lnTo>
                    <a:pt x="62" y="121"/>
                  </a:lnTo>
                  <a:lnTo>
                    <a:pt x="47" y="161"/>
                  </a:lnTo>
                  <a:lnTo>
                    <a:pt x="47" y="193"/>
                  </a:lnTo>
                  <a:lnTo>
                    <a:pt x="29" y="199"/>
                  </a:lnTo>
                  <a:lnTo>
                    <a:pt x="13" y="222"/>
                  </a:lnTo>
                  <a:lnTo>
                    <a:pt x="17" y="260"/>
                  </a:lnTo>
                  <a:lnTo>
                    <a:pt x="40" y="271"/>
                  </a:lnTo>
                  <a:lnTo>
                    <a:pt x="81" y="265"/>
                  </a:lnTo>
                  <a:lnTo>
                    <a:pt x="99" y="226"/>
                  </a:lnTo>
                  <a:lnTo>
                    <a:pt x="105" y="186"/>
                  </a:lnTo>
                  <a:lnTo>
                    <a:pt x="123" y="141"/>
                  </a:lnTo>
                  <a:lnTo>
                    <a:pt x="15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563"/>
            <p:cNvSpPr>
              <a:spLocks/>
            </p:cNvSpPr>
            <p:nvPr/>
          </p:nvSpPr>
          <p:spPr bwMode="auto">
            <a:xfrm>
              <a:off x="3757613" y="3463925"/>
              <a:ext cx="252412" cy="430213"/>
            </a:xfrm>
            <a:custGeom>
              <a:avLst/>
              <a:gdLst>
                <a:gd name="T0" fmla="*/ 252412 w 159"/>
                <a:gd name="T1" fmla="*/ 198438 h 271"/>
                <a:gd name="T2" fmla="*/ 246062 w 159"/>
                <a:gd name="T3" fmla="*/ 142875 h 271"/>
                <a:gd name="T4" fmla="*/ 192087 w 159"/>
                <a:gd name="T5" fmla="*/ 123825 h 271"/>
                <a:gd name="T6" fmla="*/ 180975 w 159"/>
                <a:gd name="T7" fmla="*/ 49213 h 271"/>
                <a:gd name="T8" fmla="*/ 152400 w 159"/>
                <a:gd name="T9" fmla="*/ 38100 h 271"/>
                <a:gd name="T10" fmla="*/ 146050 w 159"/>
                <a:gd name="T11" fmla="*/ 0 h 271"/>
                <a:gd name="T12" fmla="*/ 114300 w 159"/>
                <a:gd name="T13" fmla="*/ 9525 h 271"/>
                <a:gd name="T14" fmla="*/ 95250 w 159"/>
                <a:gd name="T15" fmla="*/ 46038 h 271"/>
                <a:gd name="T16" fmla="*/ 60325 w 159"/>
                <a:gd name="T17" fmla="*/ 46038 h 271"/>
                <a:gd name="T18" fmla="*/ 34925 w 159"/>
                <a:gd name="T19" fmla="*/ 26988 h 271"/>
                <a:gd name="T20" fmla="*/ 0 w 159"/>
                <a:gd name="T21" fmla="*/ 34925 h 271"/>
                <a:gd name="T22" fmla="*/ 0 w 159"/>
                <a:gd name="T23" fmla="*/ 80963 h 271"/>
                <a:gd name="T24" fmla="*/ 20637 w 159"/>
                <a:gd name="T25" fmla="*/ 100013 h 271"/>
                <a:gd name="T26" fmla="*/ 57150 w 159"/>
                <a:gd name="T27" fmla="*/ 155575 h 271"/>
                <a:gd name="T28" fmla="*/ 98425 w 159"/>
                <a:gd name="T29" fmla="*/ 192088 h 271"/>
                <a:gd name="T30" fmla="*/ 74612 w 159"/>
                <a:gd name="T31" fmla="*/ 255588 h 271"/>
                <a:gd name="T32" fmla="*/ 74612 w 159"/>
                <a:gd name="T33" fmla="*/ 306388 h 271"/>
                <a:gd name="T34" fmla="*/ 46037 w 159"/>
                <a:gd name="T35" fmla="*/ 315913 h 271"/>
                <a:gd name="T36" fmla="*/ 20637 w 159"/>
                <a:gd name="T37" fmla="*/ 352425 h 271"/>
                <a:gd name="T38" fmla="*/ 26987 w 159"/>
                <a:gd name="T39" fmla="*/ 412750 h 271"/>
                <a:gd name="T40" fmla="*/ 63500 w 159"/>
                <a:gd name="T41" fmla="*/ 430213 h 271"/>
                <a:gd name="T42" fmla="*/ 128587 w 159"/>
                <a:gd name="T43" fmla="*/ 420688 h 271"/>
                <a:gd name="T44" fmla="*/ 157162 w 159"/>
                <a:gd name="T45" fmla="*/ 358775 h 271"/>
                <a:gd name="T46" fmla="*/ 166687 w 159"/>
                <a:gd name="T47" fmla="*/ 295275 h 271"/>
                <a:gd name="T48" fmla="*/ 195262 w 159"/>
                <a:gd name="T49" fmla="*/ 223838 h 271"/>
                <a:gd name="T50" fmla="*/ 252412 w 159"/>
                <a:gd name="T51" fmla="*/ 198438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9"/>
                <a:gd name="T79" fmla="*/ 0 h 271"/>
                <a:gd name="T80" fmla="*/ 159 w 159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9" h="271">
                  <a:moveTo>
                    <a:pt x="159" y="125"/>
                  </a:moveTo>
                  <a:lnTo>
                    <a:pt x="155" y="90"/>
                  </a:lnTo>
                  <a:lnTo>
                    <a:pt x="121" y="78"/>
                  </a:lnTo>
                  <a:lnTo>
                    <a:pt x="114" y="31"/>
                  </a:lnTo>
                  <a:lnTo>
                    <a:pt x="96" y="24"/>
                  </a:lnTo>
                  <a:lnTo>
                    <a:pt x="92" y="0"/>
                  </a:lnTo>
                  <a:lnTo>
                    <a:pt x="72" y="6"/>
                  </a:lnTo>
                  <a:lnTo>
                    <a:pt x="60" y="29"/>
                  </a:lnTo>
                  <a:lnTo>
                    <a:pt x="38" y="29"/>
                  </a:lnTo>
                  <a:lnTo>
                    <a:pt x="22" y="17"/>
                  </a:lnTo>
                  <a:lnTo>
                    <a:pt x="0" y="22"/>
                  </a:lnTo>
                  <a:lnTo>
                    <a:pt x="0" y="51"/>
                  </a:lnTo>
                  <a:lnTo>
                    <a:pt x="13" y="63"/>
                  </a:lnTo>
                  <a:lnTo>
                    <a:pt x="36" y="98"/>
                  </a:lnTo>
                  <a:lnTo>
                    <a:pt x="62" y="121"/>
                  </a:lnTo>
                  <a:lnTo>
                    <a:pt x="47" y="161"/>
                  </a:lnTo>
                  <a:lnTo>
                    <a:pt x="47" y="193"/>
                  </a:lnTo>
                  <a:lnTo>
                    <a:pt x="29" y="199"/>
                  </a:lnTo>
                  <a:lnTo>
                    <a:pt x="13" y="222"/>
                  </a:lnTo>
                  <a:lnTo>
                    <a:pt x="17" y="260"/>
                  </a:lnTo>
                  <a:lnTo>
                    <a:pt x="40" y="271"/>
                  </a:lnTo>
                  <a:lnTo>
                    <a:pt x="81" y="265"/>
                  </a:lnTo>
                  <a:lnTo>
                    <a:pt x="99" y="226"/>
                  </a:lnTo>
                  <a:lnTo>
                    <a:pt x="105" y="186"/>
                  </a:lnTo>
                  <a:lnTo>
                    <a:pt x="123" y="141"/>
                  </a:lnTo>
                  <a:lnTo>
                    <a:pt x="159" y="125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176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564"/>
            <p:cNvSpPr>
              <a:spLocks/>
            </p:cNvSpPr>
            <p:nvPr/>
          </p:nvSpPr>
          <p:spPr bwMode="auto">
            <a:xfrm>
              <a:off x="7110413" y="5540375"/>
              <a:ext cx="33337" cy="71438"/>
            </a:xfrm>
            <a:custGeom>
              <a:avLst/>
              <a:gdLst>
                <a:gd name="T0" fmla="*/ 2147483646 w 21"/>
                <a:gd name="T1" fmla="*/ 2147483646 h 45"/>
                <a:gd name="T2" fmla="*/ 2147483646 w 21"/>
                <a:gd name="T3" fmla="*/ 2147483646 h 45"/>
                <a:gd name="T4" fmla="*/ 2147483646 w 21"/>
                <a:gd name="T5" fmla="*/ 2147483646 h 45"/>
                <a:gd name="T6" fmla="*/ 2147483646 w 21"/>
                <a:gd name="T7" fmla="*/ 0 h 45"/>
                <a:gd name="T8" fmla="*/ 0 w 21"/>
                <a:gd name="T9" fmla="*/ 2147483646 h 45"/>
                <a:gd name="T10" fmla="*/ 2147483646 w 21"/>
                <a:gd name="T11" fmla="*/ 2147483646 h 45"/>
                <a:gd name="T12" fmla="*/ 2147483646 w 21"/>
                <a:gd name="T13" fmla="*/ 2147483646 h 45"/>
                <a:gd name="T14" fmla="*/ 2147483646 w 21"/>
                <a:gd name="T15" fmla="*/ 2147483646 h 45"/>
                <a:gd name="T16" fmla="*/ 2147483646 w 21"/>
                <a:gd name="T17" fmla="*/ 2147483646 h 45"/>
                <a:gd name="T18" fmla="*/ 2147483646 w 21"/>
                <a:gd name="T19" fmla="*/ 2147483646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45"/>
                <a:gd name="T32" fmla="*/ 21 w 21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45">
                  <a:moveTo>
                    <a:pt x="7" y="45"/>
                  </a:moveTo>
                  <a:lnTo>
                    <a:pt x="12" y="40"/>
                  </a:lnTo>
                  <a:lnTo>
                    <a:pt x="21" y="4"/>
                  </a:lnTo>
                  <a:lnTo>
                    <a:pt x="9" y="0"/>
                  </a:lnTo>
                  <a:lnTo>
                    <a:pt x="0" y="38"/>
                  </a:lnTo>
                  <a:lnTo>
                    <a:pt x="3" y="33"/>
                  </a:lnTo>
                  <a:lnTo>
                    <a:pt x="7" y="45"/>
                  </a:lnTo>
                  <a:lnTo>
                    <a:pt x="11" y="43"/>
                  </a:lnTo>
                  <a:lnTo>
                    <a:pt x="12" y="40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565"/>
            <p:cNvSpPr>
              <a:spLocks/>
            </p:cNvSpPr>
            <p:nvPr/>
          </p:nvSpPr>
          <p:spPr bwMode="auto">
            <a:xfrm>
              <a:off x="7075488" y="5592763"/>
              <a:ext cx="46037" cy="33337"/>
            </a:xfrm>
            <a:custGeom>
              <a:avLst/>
              <a:gdLst>
                <a:gd name="T0" fmla="*/ 2147483646 w 29"/>
                <a:gd name="T1" fmla="*/ 2147483646 h 21"/>
                <a:gd name="T2" fmla="*/ 2147483646 w 29"/>
                <a:gd name="T3" fmla="*/ 2147483646 h 21"/>
                <a:gd name="T4" fmla="*/ 2147483646 w 29"/>
                <a:gd name="T5" fmla="*/ 2147483646 h 21"/>
                <a:gd name="T6" fmla="*/ 2147483646 w 29"/>
                <a:gd name="T7" fmla="*/ 0 h 21"/>
                <a:gd name="T8" fmla="*/ 0 w 29"/>
                <a:gd name="T9" fmla="*/ 2147483646 h 21"/>
                <a:gd name="T10" fmla="*/ 2147483646 w 29"/>
                <a:gd name="T11" fmla="*/ 2147483646 h 21"/>
                <a:gd name="T12" fmla="*/ 2147483646 w 29"/>
                <a:gd name="T13" fmla="*/ 214748364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1"/>
                <a:gd name="T23" fmla="*/ 29 w 29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1">
                  <a:moveTo>
                    <a:pt x="2" y="21"/>
                  </a:moveTo>
                  <a:lnTo>
                    <a:pt x="4" y="21"/>
                  </a:lnTo>
                  <a:lnTo>
                    <a:pt x="29" y="12"/>
                  </a:lnTo>
                  <a:lnTo>
                    <a:pt x="25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566"/>
            <p:cNvSpPr>
              <a:spLocks/>
            </p:cNvSpPr>
            <p:nvPr/>
          </p:nvSpPr>
          <p:spPr bwMode="auto">
            <a:xfrm>
              <a:off x="6989763" y="5607050"/>
              <a:ext cx="88900" cy="22225"/>
            </a:xfrm>
            <a:custGeom>
              <a:avLst/>
              <a:gdLst>
                <a:gd name="T0" fmla="*/ 2147483646 w 56"/>
                <a:gd name="T1" fmla="*/ 2147483646 h 14"/>
                <a:gd name="T2" fmla="*/ 2147483646 w 56"/>
                <a:gd name="T3" fmla="*/ 2147483646 h 14"/>
                <a:gd name="T4" fmla="*/ 2147483646 w 56"/>
                <a:gd name="T5" fmla="*/ 2147483646 h 14"/>
                <a:gd name="T6" fmla="*/ 2147483646 w 56"/>
                <a:gd name="T7" fmla="*/ 0 h 14"/>
                <a:gd name="T8" fmla="*/ 2147483646 w 56"/>
                <a:gd name="T9" fmla="*/ 2147483646 h 14"/>
                <a:gd name="T10" fmla="*/ 0 w 56"/>
                <a:gd name="T11" fmla="*/ 2147483646 h 14"/>
                <a:gd name="T12" fmla="*/ 2147483646 w 56"/>
                <a:gd name="T13" fmla="*/ 2147483646 h 14"/>
                <a:gd name="T14" fmla="*/ 2147483646 w 56"/>
                <a:gd name="T15" fmla="*/ 2147483646 h 14"/>
                <a:gd name="T16" fmla="*/ 0 w 56"/>
                <a:gd name="T17" fmla="*/ 2147483646 h 14"/>
                <a:gd name="T18" fmla="*/ 2147483646 w 56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4"/>
                <a:gd name="T32" fmla="*/ 56 w 5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4">
                  <a:moveTo>
                    <a:pt x="9" y="12"/>
                  </a:moveTo>
                  <a:lnTo>
                    <a:pt x="6" y="14"/>
                  </a:lnTo>
                  <a:lnTo>
                    <a:pt x="56" y="12"/>
                  </a:lnTo>
                  <a:lnTo>
                    <a:pt x="56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567"/>
            <p:cNvSpPr>
              <a:spLocks/>
            </p:cNvSpPr>
            <p:nvPr/>
          </p:nvSpPr>
          <p:spPr bwMode="auto">
            <a:xfrm>
              <a:off x="6969125" y="5611813"/>
              <a:ext cx="34925" cy="38100"/>
            </a:xfrm>
            <a:custGeom>
              <a:avLst/>
              <a:gdLst>
                <a:gd name="T0" fmla="*/ 2147483646 w 22"/>
                <a:gd name="T1" fmla="*/ 2147483646 h 24"/>
                <a:gd name="T2" fmla="*/ 2147483646 w 22"/>
                <a:gd name="T3" fmla="*/ 2147483646 h 24"/>
                <a:gd name="T4" fmla="*/ 2147483646 w 22"/>
                <a:gd name="T5" fmla="*/ 2147483646 h 24"/>
                <a:gd name="T6" fmla="*/ 2147483646 w 22"/>
                <a:gd name="T7" fmla="*/ 0 h 24"/>
                <a:gd name="T8" fmla="*/ 0 w 22"/>
                <a:gd name="T9" fmla="*/ 2147483646 h 24"/>
                <a:gd name="T10" fmla="*/ 2147483646 w 22"/>
                <a:gd name="T11" fmla="*/ 2147483646 h 24"/>
                <a:gd name="T12" fmla="*/ 2147483646 w 22"/>
                <a:gd name="T13" fmla="*/ 21474836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4"/>
                <a:gd name="T23" fmla="*/ 22 w 2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4">
                  <a:moveTo>
                    <a:pt x="6" y="24"/>
                  </a:moveTo>
                  <a:lnTo>
                    <a:pt x="10" y="22"/>
                  </a:lnTo>
                  <a:lnTo>
                    <a:pt x="22" y="9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568"/>
            <p:cNvSpPr>
              <a:spLocks/>
            </p:cNvSpPr>
            <p:nvPr/>
          </p:nvSpPr>
          <p:spPr bwMode="auto">
            <a:xfrm>
              <a:off x="6938963" y="5629275"/>
              <a:ext cx="39687" cy="25400"/>
            </a:xfrm>
            <a:custGeom>
              <a:avLst/>
              <a:gdLst>
                <a:gd name="T0" fmla="*/ 0 w 25"/>
                <a:gd name="T1" fmla="*/ 2147483646 h 16"/>
                <a:gd name="T2" fmla="*/ 2147483646 w 25"/>
                <a:gd name="T3" fmla="*/ 2147483646 h 16"/>
                <a:gd name="T4" fmla="*/ 2147483646 w 25"/>
                <a:gd name="T5" fmla="*/ 2147483646 h 16"/>
                <a:gd name="T6" fmla="*/ 2147483646 w 25"/>
                <a:gd name="T7" fmla="*/ 0 h 16"/>
                <a:gd name="T8" fmla="*/ 2147483646 w 25"/>
                <a:gd name="T9" fmla="*/ 2147483646 h 16"/>
                <a:gd name="T10" fmla="*/ 2147483646 w 25"/>
                <a:gd name="T11" fmla="*/ 2147483646 h 16"/>
                <a:gd name="T12" fmla="*/ 0 w 25"/>
                <a:gd name="T13" fmla="*/ 2147483646 h 16"/>
                <a:gd name="T14" fmla="*/ 2147483646 w 25"/>
                <a:gd name="T15" fmla="*/ 2147483646 h 16"/>
                <a:gd name="T16" fmla="*/ 2147483646 w 25"/>
                <a:gd name="T17" fmla="*/ 2147483646 h 16"/>
                <a:gd name="T18" fmla="*/ 0 w 25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6"/>
                <a:gd name="T32" fmla="*/ 25 w 2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6">
                  <a:moveTo>
                    <a:pt x="0" y="14"/>
                  </a:moveTo>
                  <a:lnTo>
                    <a:pt x="5" y="16"/>
                  </a:lnTo>
                  <a:lnTo>
                    <a:pt x="25" y="13"/>
                  </a:lnTo>
                  <a:lnTo>
                    <a:pt x="23" y="0"/>
                  </a:lnTo>
                  <a:lnTo>
                    <a:pt x="3" y="4"/>
                  </a:lnTo>
                  <a:lnTo>
                    <a:pt x="9" y="5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5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569"/>
            <p:cNvSpPr>
              <a:spLocks/>
            </p:cNvSpPr>
            <p:nvPr/>
          </p:nvSpPr>
          <p:spPr bwMode="auto">
            <a:xfrm>
              <a:off x="6911975" y="5607050"/>
              <a:ext cx="41275" cy="44450"/>
            </a:xfrm>
            <a:custGeom>
              <a:avLst/>
              <a:gdLst>
                <a:gd name="T0" fmla="*/ 2147483646 w 26"/>
                <a:gd name="T1" fmla="*/ 2147483646 h 28"/>
                <a:gd name="T2" fmla="*/ 0 w 26"/>
                <a:gd name="T3" fmla="*/ 2147483646 h 28"/>
                <a:gd name="T4" fmla="*/ 2147483646 w 26"/>
                <a:gd name="T5" fmla="*/ 2147483646 h 28"/>
                <a:gd name="T6" fmla="*/ 2147483646 w 26"/>
                <a:gd name="T7" fmla="*/ 2147483646 h 28"/>
                <a:gd name="T8" fmla="*/ 2147483646 w 26"/>
                <a:gd name="T9" fmla="*/ 2147483646 h 28"/>
                <a:gd name="T10" fmla="*/ 2147483646 w 26"/>
                <a:gd name="T11" fmla="*/ 0 h 28"/>
                <a:gd name="T12" fmla="*/ 2147483646 w 26"/>
                <a:gd name="T13" fmla="*/ 21474836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8"/>
                <a:gd name="T23" fmla="*/ 26 w 2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8">
                  <a:moveTo>
                    <a:pt x="4" y="12"/>
                  </a:moveTo>
                  <a:lnTo>
                    <a:pt x="0" y="10"/>
                  </a:lnTo>
                  <a:lnTo>
                    <a:pt x="17" y="28"/>
                  </a:lnTo>
                  <a:lnTo>
                    <a:pt x="26" y="19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570"/>
            <p:cNvSpPr>
              <a:spLocks/>
            </p:cNvSpPr>
            <p:nvPr/>
          </p:nvSpPr>
          <p:spPr bwMode="auto">
            <a:xfrm>
              <a:off x="6867525" y="5600700"/>
              <a:ext cx="53975" cy="25400"/>
            </a:xfrm>
            <a:custGeom>
              <a:avLst/>
              <a:gdLst>
                <a:gd name="T0" fmla="*/ 0 w 34"/>
                <a:gd name="T1" fmla="*/ 2147483646 h 16"/>
                <a:gd name="T2" fmla="*/ 2147483646 w 34"/>
                <a:gd name="T3" fmla="*/ 2147483646 h 16"/>
                <a:gd name="T4" fmla="*/ 2147483646 w 34"/>
                <a:gd name="T5" fmla="*/ 2147483646 h 16"/>
                <a:gd name="T6" fmla="*/ 2147483646 w 34"/>
                <a:gd name="T7" fmla="*/ 2147483646 h 16"/>
                <a:gd name="T8" fmla="*/ 2147483646 w 34"/>
                <a:gd name="T9" fmla="*/ 0 h 16"/>
                <a:gd name="T10" fmla="*/ 2147483646 w 34"/>
                <a:gd name="T11" fmla="*/ 2147483646 h 16"/>
                <a:gd name="T12" fmla="*/ 0 w 34"/>
                <a:gd name="T13" fmla="*/ 214748364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6"/>
                <a:gd name="T23" fmla="*/ 34 w 3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6">
                  <a:moveTo>
                    <a:pt x="0" y="11"/>
                  </a:moveTo>
                  <a:lnTo>
                    <a:pt x="3" y="13"/>
                  </a:lnTo>
                  <a:lnTo>
                    <a:pt x="32" y="16"/>
                  </a:lnTo>
                  <a:lnTo>
                    <a:pt x="34" y="4"/>
                  </a:lnTo>
                  <a:lnTo>
                    <a:pt x="5" y="0"/>
                  </a:lnTo>
                  <a:lnTo>
                    <a:pt x="9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571"/>
            <p:cNvSpPr>
              <a:spLocks/>
            </p:cNvSpPr>
            <p:nvPr/>
          </p:nvSpPr>
          <p:spPr bwMode="auto">
            <a:xfrm>
              <a:off x="6835775" y="5564188"/>
              <a:ext cx="46038" cy="53975"/>
            </a:xfrm>
            <a:custGeom>
              <a:avLst/>
              <a:gdLst>
                <a:gd name="T0" fmla="*/ 2147483646 w 29"/>
                <a:gd name="T1" fmla="*/ 2147483646 h 34"/>
                <a:gd name="T2" fmla="*/ 0 w 29"/>
                <a:gd name="T3" fmla="*/ 2147483646 h 34"/>
                <a:gd name="T4" fmla="*/ 2147483646 w 29"/>
                <a:gd name="T5" fmla="*/ 2147483646 h 34"/>
                <a:gd name="T6" fmla="*/ 2147483646 w 29"/>
                <a:gd name="T7" fmla="*/ 2147483646 h 34"/>
                <a:gd name="T8" fmla="*/ 2147483646 w 29"/>
                <a:gd name="T9" fmla="*/ 2147483646 h 34"/>
                <a:gd name="T10" fmla="*/ 2147483646 w 29"/>
                <a:gd name="T11" fmla="*/ 0 h 34"/>
                <a:gd name="T12" fmla="*/ 2147483646 w 29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4"/>
                <a:gd name="T23" fmla="*/ 29 w 2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4">
                  <a:moveTo>
                    <a:pt x="3" y="12"/>
                  </a:moveTo>
                  <a:lnTo>
                    <a:pt x="0" y="10"/>
                  </a:lnTo>
                  <a:lnTo>
                    <a:pt x="20" y="34"/>
                  </a:lnTo>
                  <a:lnTo>
                    <a:pt x="29" y="25"/>
                  </a:lnTo>
                  <a:lnTo>
                    <a:pt x="11" y="1"/>
                  </a:lnTo>
                  <a:lnTo>
                    <a:pt x="5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572"/>
            <p:cNvSpPr>
              <a:spLocks/>
            </p:cNvSpPr>
            <p:nvPr/>
          </p:nvSpPr>
          <p:spPr bwMode="auto">
            <a:xfrm>
              <a:off x="6786563" y="5554663"/>
              <a:ext cx="57150" cy="28575"/>
            </a:xfrm>
            <a:custGeom>
              <a:avLst/>
              <a:gdLst>
                <a:gd name="T0" fmla="*/ 0 w 36"/>
                <a:gd name="T1" fmla="*/ 2147483646 h 18"/>
                <a:gd name="T2" fmla="*/ 2147483646 w 36"/>
                <a:gd name="T3" fmla="*/ 2147483646 h 18"/>
                <a:gd name="T4" fmla="*/ 2147483646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0 h 18"/>
                <a:gd name="T10" fmla="*/ 2147483646 w 36"/>
                <a:gd name="T11" fmla="*/ 2147483646 h 18"/>
                <a:gd name="T12" fmla="*/ 0 w 36"/>
                <a:gd name="T13" fmla="*/ 2147483646 h 18"/>
                <a:gd name="T14" fmla="*/ 2147483646 w 36"/>
                <a:gd name="T15" fmla="*/ 2147483646 h 18"/>
                <a:gd name="T16" fmla="*/ 2147483646 w 36"/>
                <a:gd name="T17" fmla="*/ 2147483646 h 18"/>
                <a:gd name="T18" fmla="*/ 0 w 36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8"/>
                <a:gd name="T32" fmla="*/ 36 w 36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8">
                  <a:moveTo>
                    <a:pt x="0" y="11"/>
                  </a:moveTo>
                  <a:lnTo>
                    <a:pt x="6" y="15"/>
                  </a:lnTo>
                  <a:lnTo>
                    <a:pt x="34" y="18"/>
                  </a:lnTo>
                  <a:lnTo>
                    <a:pt x="36" y="6"/>
                  </a:lnTo>
                  <a:lnTo>
                    <a:pt x="7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6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573"/>
            <p:cNvSpPr>
              <a:spLocks/>
            </p:cNvSpPr>
            <p:nvPr/>
          </p:nvSpPr>
          <p:spPr bwMode="auto">
            <a:xfrm>
              <a:off x="6757988" y="5511800"/>
              <a:ext cx="46037" cy="60325"/>
            </a:xfrm>
            <a:custGeom>
              <a:avLst/>
              <a:gdLst>
                <a:gd name="T0" fmla="*/ 2147483646 w 29"/>
                <a:gd name="T1" fmla="*/ 2147483646 h 38"/>
                <a:gd name="T2" fmla="*/ 0 w 29"/>
                <a:gd name="T3" fmla="*/ 2147483646 h 38"/>
                <a:gd name="T4" fmla="*/ 2147483646 w 29"/>
                <a:gd name="T5" fmla="*/ 2147483646 h 38"/>
                <a:gd name="T6" fmla="*/ 2147483646 w 29"/>
                <a:gd name="T7" fmla="*/ 2147483646 h 38"/>
                <a:gd name="T8" fmla="*/ 2147483646 w 29"/>
                <a:gd name="T9" fmla="*/ 2147483646 h 38"/>
                <a:gd name="T10" fmla="*/ 2147483646 w 29"/>
                <a:gd name="T11" fmla="*/ 0 h 38"/>
                <a:gd name="T12" fmla="*/ 2147483646 w 29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8"/>
                <a:gd name="T23" fmla="*/ 29 w 2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8">
                  <a:moveTo>
                    <a:pt x="2" y="11"/>
                  </a:moveTo>
                  <a:lnTo>
                    <a:pt x="0" y="9"/>
                  </a:lnTo>
                  <a:lnTo>
                    <a:pt x="18" y="38"/>
                  </a:lnTo>
                  <a:lnTo>
                    <a:pt x="29" y="31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574"/>
            <p:cNvSpPr>
              <a:spLocks/>
            </p:cNvSpPr>
            <p:nvPr/>
          </p:nvSpPr>
          <p:spPr bwMode="auto">
            <a:xfrm>
              <a:off x="6700838" y="5480050"/>
              <a:ext cx="68262" cy="49213"/>
            </a:xfrm>
            <a:custGeom>
              <a:avLst/>
              <a:gdLst>
                <a:gd name="T0" fmla="*/ 2147483646 w 43"/>
                <a:gd name="T1" fmla="*/ 2147483646 h 31"/>
                <a:gd name="T2" fmla="*/ 0 w 43"/>
                <a:gd name="T3" fmla="*/ 2147483646 h 31"/>
                <a:gd name="T4" fmla="*/ 2147483646 w 43"/>
                <a:gd name="T5" fmla="*/ 2147483646 h 31"/>
                <a:gd name="T6" fmla="*/ 2147483646 w 43"/>
                <a:gd name="T7" fmla="*/ 2147483646 h 31"/>
                <a:gd name="T8" fmla="*/ 2147483646 w 43"/>
                <a:gd name="T9" fmla="*/ 2147483646 h 31"/>
                <a:gd name="T10" fmla="*/ 2147483646 w 43"/>
                <a:gd name="T11" fmla="*/ 0 h 31"/>
                <a:gd name="T12" fmla="*/ 2147483646 w 43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1"/>
                <a:gd name="T23" fmla="*/ 43 w 43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1">
                  <a:moveTo>
                    <a:pt x="2" y="13"/>
                  </a:moveTo>
                  <a:lnTo>
                    <a:pt x="0" y="13"/>
                  </a:lnTo>
                  <a:lnTo>
                    <a:pt x="38" y="31"/>
                  </a:lnTo>
                  <a:lnTo>
                    <a:pt x="43" y="20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575"/>
            <p:cNvSpPr>
              <a:spLocks/>
            </p:cNvSpPr>
            <p:nvPr/>
          </p:nvSpPr>
          <p:spPr bwMode="auto">
            <a:xfrm>
              <a:off x="6635750" y="5468938"/>
              <a:ext cx="71438" cy="31750"/>
            </a:xfrm>
            <a:custGeom>
              <a:avLst/>
              <a:gdLst>
                <a:gd name="T0" fmla="*/ 0 w 45"/>
                <a:gd name="T1" fmla="*/ 2147483646 h 20"/>
                <a:gd name="T2" fmla="*/ 2147483646 w 45"/>
                <a:gd name="T3" fmla="*/ 2147483646 h 20"/>
                <a:gd name="T4" fmla="*/ 2147483646 w 45"/>
                <a:gd name="T5" fmla="*/ 2147483646 h 20"/>
                <a:gd name="T6" fmla="*/ 2147483646 w 45"/>
                <a:gd name="T7" fmla="*/ 2147483646 h 20"/>
                <a:gd name="T8" fmla="*/ 2147483646 w 45"/>
                <a:gd name="T9" fmla="*/ 0 h 20"/>
                <a:gd name="T10" fmla="*/ 2147483646 w 45"/>
                <a:gd name="T11" fmla="*/ 2147483646 h 20"/>
                <a:gd name="T12" fmla="*/ 0 w 45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0"/>
                <a:gd name="T23" fmla="*/ 45 w 4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0">
                  <a:moveTo>
                    <a:pt x="0" y="13"/>
                  </a:moveTo>
                  <a:lnTo>
                    <a:pt x="3" y="13"/>
                  </a:lnTo>
                  <a:lnTo>
                    <a:pt x="43" y="20"/>
                  </a:lnTo>
                  <a:lnTo>
                    <a:pt x="45" y="7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576"/>
            <p:cNvSpPr>
              <a:spLocks/>
            </p:cNvSpPr>
            <p:nvPr/>
          </p:nvSpPr>
          <p:spPr bwMode="auto">
            <a:xfrm>
              <a:off x="6572250" y="5429250"/>
              <a:ext cx="74613" cy="60325"/>
            </a:xfrm>
            <a:custGeom>
              <a:avLst/>
              <a:gdLst>
                <a:gd name="T0" fmla="*/ 2147483646 w 47"/>
                <a:gd name="T1" fmla="*/ 2147483646 h 38"/>
                <a:gd name="T2" fmla="*/ 0 w 47"/>
                <a:gd name="T3" fmla="*/ 2147483646 h 38"/>
                <a:gd name="T4" fmla="*/ 2147483646 w 47"/>
                <a:gd name="T5" fmla="*/ 2147483646 h 38"/>
                <a:gd name="T6" fmla="*/ 2147483646 w 47"/>
                <a:gd name="T7" fmla="*/ 2147483646 h 38"/>
                <a:gd name="T8" fmla="*/ 2147483646 w 47"/>
                <a:gd name="T9" fmla="*/ 2147483646 h 38"/>
                <a:gd name="T10" fmla="*/ 2147483646 w 47"/>
                <a:gd name="T11" fmla="*/ 0 h 38"/>
                <a:gd name="T12" fmla="*/ 2147483646 w 47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38"/>
                <a:gd name="T23" fmla="*/ 47 w 4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38">
                  <a:moveTo>
                    <a:pt x="4" y="12"/>
                  </a:moveTo>
                  <a:lnTo>
                    <a:pt x="0" y="12"/>
                  </a:lnTo>
                  <a:lnTo>
                    <a:pt x="40" y="38"/>
                  </a:lnTo>
                  <a:lnTo>
                    <a:pt x="47" y="27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577"/>
            <p:cNvSpPr>
              <a:spLocks/>
            </p:cNvSpPr>
            <p:nvPr/>
          </p:nvSpPr>
          <p:spPr bwMode="auto">
            <a:xfrm>
              <a:off x="6478588" y="5418138"/>
              <a:ext cx="101600" cy="30162"/>
            </a:xfrm>
            <a:custGeom>
              <a:avLst/>
              <a:gdLst>
                <a:gd name="T0" fmla="*/ 2147483646 w 64"/>
                <a:gd name="T1" fmla="*/ 2147483646 h 19"/>
                <a:gd name="T2" fmla="*/ 2147483646 w 64"/>
                <a:gd name="T3" fmla="*/ 2147483646 h 19"/>
                <a:gd name="T4" fmla="*/ 2147483646 w 64"/>
                <a:gd name="T5" fmla="*/ 2147483646 h 19"/>
                <a:gd name="T6" fmla="*/ 2147483646 w 64"/>
                <a:gd name="T7" fmla="*/ 2147483646 h 19"/>
                <a:gd name="T8" fmla="*/ 2147483646 w 64"/>
                <a:gd name="T9" fmla="*/ 0 h 19"/>
                <a:gd name="T10" fmla="*/ 0 w 64"/>
                <a:gd name="T11" fmla="*/ 2147483646 h 19"/>
                <a:gd name="T12" fmla="*/ 2147483646 w 64"/>
                <a:gd name="T13" fmla="*/ 0 h 19"/>
                <a:gd name="T14" fmla="*/ 2147483646 w 64"/>
                <a:gd name="T15" fmla="*/ 0 h 19"/>
                <a:gd name="T16" fmla="*/ 0 w 64"/>
                <a:gd name="T17" fmla="*/ 2147483646 h 19"/>
                <a:gd name="T18" fmla="*/ 2147483646 w 64"/>
                <a:gd name="T19" fmla="*/ 2147483646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9"/>
                <a:gd name="T32" fmla="*/ 64 w 6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9">
                  <a:moveTo>
                    <a:pt x="10" y="9"/>
                  </a:moveTo>
                  <a:lnTo>
                    <a:pt x="3" y="12"/>
                  </a:lnTo>
                  <a:lnTo>
                    <a:pt x="63" y="19"/>
                  </a:lnTo>
                  <a:lnTo>
                    <a:pt x="64" y="7"/>
                  </a:lnTo>
                  <a:lnTo>
                    <a:pt x="5" y="0"/>
                  </a:lnTo>
                  <a:lnTo>
                    <a:pt x="0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578"/>
            <p:cNvSpPr>
              <a:spLocks/>
            </p:cNvSpPr>
            <p:nvPr/>
          </p:nvSpPr>
          <p:spPr bwMode="auto">
            <a:xfrm>
              <a:off x="6461125" y="5419725"/>
              <a:ext cx="33338" cy="42863"/>
            </a:xfrm>
            <a:custGeom>
              <a:avLst/>
              <a:gdLst>
                <a:gd name="T0" fmla="*/ 2147483646 w 21"/>
                <a:gd name="T1" fmla="*/ 2147483646 h 27"/>
                <a:gd name="T2" fmla="*/ 2147483646 w 21"/>
                <a:gd name="T3" fmla="*/ 2147483646 h 27"/>
                <a:gd name="T4" fmla="*/ 2147483646 w 21"/>
                <a:gd name="T5" fmla="*/ 2147483646 h 27"/>
                <a:gd name="T6" fmla="*/ 2147483646 w 21"/>
                <a:gd name="T7" fmla="*/ 0 h 27"/>
                <a:gd name="T8" fmla="*/ 0 w 21"/>
                <a:gd name="T9" fmla="*/ 2147483646 h 27"/>
                <a:gd name="T10" fmla="*/ 2147483646 w 21"/>
                <a:gd name="T11" fmla="*/ 2147483646 h 27"/>
                <a:gd name="T12" fmla="*/ 2147483646 w 21"/>
                <a:gd name="T13" fmla="*/ 2147483646 h 27"/>
                <a:gd name="T14" fmla="*/ 2147483646 w 21"/>
                <a:gd name="T15" fmla="*/ 2147483646 h 27"/>
                <a:gd name="T16" fmla="*/ 2147483646 w 21"/>
                <a:gd name="T17" fmla="*/ 2147483646 h 27"/>
                <a:gd name="T18" fmla="*/ 2147483646 w 21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5" y="27"/>
                  </a:moveTo>
                  <a:lnTo>
                    <a:pt x="11" y="24"/>
                  </a:lnTo>
                  <a:lnTo>
                    <a:pt x="21" y="8"/>
                  </a:lnTo>
                  <a:lnTo>
                    <a:pt x="11" y="0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9" y="27"/>
                  </a:lnTo>
                  <a:lnTo>
                    <a:pt x="11" y="24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579"/>
            <p:cNvSpPr>
              <a:spLocks/>
            </p:cNvSpPr>
            <p:nvPr/>
          </p:nvSpPr>
          <p:spPr bwMode="auto">
            <a:xfrm>
              <a:off x="6429375" y="5443538"/>
              <a:ext cx="39688" cy="22225"/>
            </a:xfrm>
            <a:custGeom>
              <a:avLst/>
              <a:gdLst>
                <a:gd name="T0" fmla="*/ 0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2147483646 w 25"/>
                <a:gd name="T7" fmla="*/ 0 h 14"/>
                <a:gd name="T8" fmla="*/ 2147483646 w 25"/>
                <a:gd name="T9" fmla="*/ 2147483646 h 14"/>
                <a:gd name="T10" fmla="*/ 2147483646 w 25"/>
                <a:gd name="T11" fmla="*/ 2147483646 h 14"/>
                <a:gd name="T12" fmla="*/ 0 w 25"/>
                <a:gd name="T13" fmla="*/ 2147483646 h 14"/>
                <a:gd name="T14" fmla="*/ 2147483646 w 25"/>
                <a:gd name="T15" fmla="*/ 2147483646 h 14"/>
                <a:gd name="T16" fmla="*/ 2147483646 w 25"/>
                <a:gd name="T17" fmla="*/ 2147483646 h 14"/>
                <a:gd name="T18" fmla="*/ 0 w 25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4"/>
                <a:gd name="T32" fmla="*/ 25 w 2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4">
                  <a:moveTo>
                    <a:pt x="0" y="11"/>
                  </a:moveTo>
                  <a:lnTo>
                    <a:pt x="5" y="14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5" y="2"/>
                  </a:lnTo>
                  <a:lnTo>
                    <a:pt x="11" y="5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580"/>
            <p:cNvSpPr>
              <a:spLocks/>
            </p:cNvSpPr>
            <p:nvPr/>
          </p:nvSpPr>
          <p:spPr bwMode="auto">
            <a:xfrm>
              <a:off x="6418263" y="5422900"/>
              <a:ext cx="28575" cy="38100"/>
            </a:xfrm>
            <a:custGeom>
              <a:avLst/>
              <a:gdLst>
                <a:gd name="T0" fmla="*/ 2147483646 w 18"/>
                <a:gd name="T1" fmla="*/ 2147483646 h 24"/>
                <a:gd name="T2" fmla="*/ 0 w 18"/>
                <a:gd name="T3" fmla="*/ 2147483646 h 24"/>
                <a:gd name="T4" fmla="*/ 2147483646 w 18"/>
                <a:gd name="T5" fmla="*/ 2147483646 h 24"/>
                <a:gd name="T6" fmla="*/ 2147483646 w 18"/>
                <a:gd name="T7" fmla="*/ 2147483646 h 24"/>
                <a:gd name="T8" fmla="*/ 2147483646 w 18"/>
                <a:gd name="T9" fmla="*/ 2147483646 h 24"/>
                <a:gd name="T10" fmla="*/ 2147483646 w 18"/>
                <a:gd name="T11" fmla="*/ 0 h 24"/>
                <a:gd name="T12" fmla="*/ 2147483646 w 18"/>
                <a:gd name="T13" fmla="*/ 2147483646 h 24"/>
                <a:gd name="T14" fmla="*/ 2147483646 w 18"/>
                <a:gd name="T15" fmla="*/ 0 h 24"/>
                <a:gd name="T16" fmla="*/ 2147483646 w 18"/>
                <a:gd name="T17" fmla="*/ 0 h 24"/>
                <a:gd name="T18" fmla="*/ 2147483646 w 18"/>
                <a:gd name="T19" fmla="*/ 214748364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4"/>
                <a:gd name="T32" fmla="*/ 18 w 1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4">
                  <a:moveTo>
                    <a:pt x="5" y="13"/>
                  </a:moveTo>
                  <a:lnTo>
                    <a:pt x="0" y="9"/>
                  </a:lnTo>
                  <a:lnTo>
                    <a:pt x="7" y="24"/>
                  </a:lnTo>
                  <a:lnTo>
                    <a:pt x="18" y="18"/>
                  </a:lnTo>
                  <a:lnTo>
                    <a:pt x="12" y="4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581"/>
            <p:cNvSpPr>
              <a:spLocks/>
            </p:cNvSpPr>
            <p:nvPr/>
          </p:nvSpPr>
          <p:spPr bwMode="auto">
            <a:xfrm>
              <a:off x="6357938" y="5411788"/>
              <a:ext cx="71437" cy="31750"/>
            </a:xfrm>
            <a:custGeom>
              <a:avLst/>
              <a:gdLst>
                <a:gd name="T0" fmla="*/ 0 w 45"/>
                <a:gd name="T1" fmla="*/ 2147483646 h 20"/>
                <a:gd name="T2" fmla="*/ 2147483646 w 45"/>
                <a:gd name="T3" fmla="*/ 2147483646 h 20"/>
                <a:gd name="T4" fmla="*/ 2147483646 w 45"/>
                <a:gd name="T5" fmla="*/ 2147483646 h 20"/>
                <a:gd name="T6" fmla="*/ 2147483646 w 45"/>
                <a:gd name="T7" fmla="*/ 2147483646 h 20"/>
                <a:gd name="T8" fmla="*/ 2147483646 w 45"/>
                <a:gd name="T9" fmla="*/ 0 h 20"/>
                <a:gd name="T10" fmla="*/ 2147483646 w 45"/>
                <a:gd name="T11" fmla="*/ 2147483646 h 20"/>
                <a:gd name="T12" fmla="*/ 0 w 45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0"/>
                <a:gd name="T23" fmla="*/ 45 w 4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0">
                  <a:moveTo>
                    <a:pt x="0" y="11"/>
                  </a:moveTo>
                  <a:lnTo>
                    <a:pt x="4" y="13"/>
                  </a:lnTo>
                  <a:lnTo>
                    <a:pt x="43" y="20"/>
                  </a:lnTo>
                  <a:lnTo>
                    <a:pt x="45" y="7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582"/>
            <p:cNvSpPr>
              <a:spLocks/>
            </p:cNvSpPr>
            <p:nvPr/>
          </p:nvSpPr>
          <p:spPr bwMode="auto">
            <a:xfrm>
              <a:off x="6311900" y="5383213"/>
              <a:ext cx="57150" cy="46037"/>
            </a:xfrm>
            <a:custGeom>
              <a:avLst/>
              <a:gdLst>
                <a:gd name="T0" fmla="*/ 0 w 36"/>
                <a:gd name="T1" fmla="*/ 2147483646 h 29"/>
                <a:gd name="T2" fmla="*/ 2147483646 w 36"/>
                <a:gd name="T3" fmla="*/ 2147483646 h 29"/>
                <a:gd name="T4" fmla="*/ 2147483646 w 36"/>
                <a:gd name="T5" fmla="*/ 2147483646 h 29"/>
                <a:gd name="T6" fmla="*/ 2147483646 w 36"/>
                <a:gd name="T7" fmla="*/ 2147483646 h 29"/>
                <a:gd name="T8" fmla="*/ 2147483646 w 36"/>
                <a:gd name="T9" fmla="*/ 0 h 29"/>
                <a:gd name="T10" fmla="*/ 2147483646 w 36"/>
                <a:gd name="T11" fmla="*/ 2147483646 h 29"/>
                <a:gd name="T12" fmla="*/ 0 w 36"/>
                <a:gd name="T13" fmla="*/ 2147483646 h 29"/>
                <a:gd name="T14" fmla="*/ 0 w 36"/>
                <a:gd name="T15" fmla="*/ 2147483646 h 29"/>
                <a:gd name="T16" fmla="*/ 2147483646 w 36"/>
                <a:gd name="T17" fmla="*/ 2147483646 h 29"/>
                <a:gd name="T18" fmla="*/ 0 w 36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9"/>
                <a:gd name="T32" fmla="*/ 36 w 3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9">
                  <a:moveTo>
                    <a:pt x="0" y="5"/>
                  </a:moveTo>
                  <a:lnTo>
                    <a:pt x="4" y="11"/>
                  </a:lnTo>
                  <a:lnTo>
                    <a:pt x="29" y="29"/>
                  </a:lnTo>
                  <a:lnTo>
                    <a:pt x="36" y="2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583"/>
            <p:cNvSpPr>
              <a:spLocks/>
            </p:cNvSpPr>
            <p:nvPr/>
          </p:nvSpPr>
          <p:spPr bwMode="auto">
            <a:xfrm>
              <a:off x="6311900" y="5294313"/>
              <a:ext cx="25400" cy="96837"/>
            </a:xfrm>
            <a:custGeom>
              <a:avLst/>
              <a:gdLst>
                <a:gd name="T0" fmla="*/ 2147483646 w 16"/>
                <a:gd name="T1" fmla="*/ 2147483646 h 61"/>
                <a:gd name="T2" fmla="*/ 2147483646 w 16"/>
                <a:gd name="T3" fmla="*/ 2147483646 h 61"/>
                <a:gd name="T4" fmla="*/ 0 w 16"/>
                <a:gd name="T5" fmla="*/ 2147483646 h 61"/>
                <a:gd name="T6" fmla="*/ 2147483646 w 16"/>
                <a:gd name="T7" fmla="*/ 2147483646 h 61"/>
                <a:gd name="T8" fmla="*/ 2147483646 w 16"/>
                <a:gd name="T9" fmla="*/ 2147483646 h 61"/>
                <a:gd name="T10" fmla="*/ 2147483646 w 16"/>
                <a:gd name="T11" fmla="*/ 0 h 61"/>
                <a:gd name="T12" fmla="*/ 2147483646 w 16"/>
                <a:gd name="T13" fmla="*/ 214748364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1"/>
                <a:gd name="T23" fmla="*/ 16 w 1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1">
                  <a:moveTo>
                    <a:pt x="6" y="9"/>
                  </a:moveTo>
                  <a:lnTo>
                    <a:pt x="4" y="4"/>
                  </a:lnTo>
                  <a:lnTo>
                    <a:pt x="0" y="61"/>
                  </a:lnTo>
                  <a:lnTo>
                    <a:pt x="13" y="61"/>
                  </a:lnTo>
                  <a:lnTo>
                    <a:pt x="16" y="6"/>
                  </a:lnTo>
                  <a:lnTo>
                    <a:pt x="15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584"/>
            <p:cNvSpPr>
              <a:spLocks/>
            </p:cNvSpPr>
            <p:nvPr/>
          </p:nvSpPr>
          <p:spPr bwMode="auto">
            <a:xfrm>
              <a:off x="6286500" y="5257800"/>
              <a:ext cx="49213" cy="50800"/>
            </a:xfrm>
            <a:custGeom>
              <a:avLst/>
              <a:gdLst>
                <a:gd name="T0" fmla="*/ 0 w 31"/>
                <a:gd name="T1" fmla="*/ 2147483646 h 32"/>
                <a:gd name="T2" fmla="*/ 2147483646 w 31"/>
                <a:gd name="T3" fmla="*/ 2147483646 h 32"/>
                <a:gd name="T4" fmla="*/ 2147483646 w 31"/>
                <a:gd name="T5" fmla="*/ 2147483646 h 32"/>
                <a:gd name="T6" fmla="*/ 2147483646 w 31"/>
                <a:gd name="T7" fmla="*/ 2147483646 h 32"/>
                <a:gd name="T8" fmla="*/ 2147483646 w 31"/>
                <a:gd name="T9" fmla="*/ 0 h 32"/>
                <a:gd name="T10" fmla="*/ 2147483646 w 31"/>
                <a:gd name="T11" fmla="*/ 2147483646 h 32"/>
                <a:gd name="T12" fmla="*/ 0 w 31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2"/>
                <a:gd name="T23" fmla="*/ 31 w 3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2">
                  <a:moveTo>
                    <a:pt x="0" y="3"/>
                  </a:moveTo>
                  <a:lnTo>
                    <a:pt x="2" y="7"/>
                  </a:lnTo>
                  <a:lnTo>
                    <a:pt x="22" y="32"/>
                  </a:lnTo>
                  <a:lnTo>
                    <a:pt x="31" y="2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585"/>
            <p:cNvSpPr>
              <a:spLocks/>
            </p:cNvSpPr>
            <p:nvPr/>
          </p:nvSpPr>
          <p:spPr bwMode="auto">
            <a:xfrm>
              <a:off x="6286500" y="5222875"/>
              <a:ext cx="20638" cy="39688"/>
            </a:xfrm>
            <a:custGeom>
              <a:avLst/>
              <a:gdLst>
                <a:gd name="T0" fmla="*/ 0 w 13"/>
                <a:gd name="T1" fmla="*/ 0 h 25"/>
                <a:gd name="T2" fmla="*/ 0 w 13"/>
                <a:gd name="T3" fmla="*/ 0 h 25"/>
                <a:gd name="T4" fmla="*/ 0 w 13"/>
                <a:gd name="T5" fmla="*/ 2147483646 h 25"/>
                <a:gd name="T6" fmla="*/ 2147483646 w 13"/>
                <a:gd name="T7" fmla="*/ 2147483646 h 25"/>
                <a:gd name="T8" fmla="*/ 2147483646 w 13"/>
                <a:gd name="T9" fmla="*/ 0 h 25"/>
                <a:gd name="T10" fmla="*/ 2147483646 w 13"/>
                <a:gd name="T11" fmla="*/ 0 h 25"/>
                <a:gd name="T12" fmla="*/ 0 w 13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"/>
                <a:gd name="T23" fmla="*/ 13 w 13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586"/>
            <p:cNvSpPr>
              <a:spLocks/>
            </p:cNvSpPr>
            <p:nvPr/>
          </p:nvSpPr>
          <p:spPr bwMode="auto">
            <a:xfrm>
              <a:off x="6286500" y="5180013"/>
              <a:ext cx="20638" cy="42862"/>
            </a:xfrm>
            <a:custGeom>
              <a:avLst/>
              <a:gdLst>
                <a:gd name="T0" fmla="*/ 0 w 13"/>
                <a:gd name="T1" fmla="*/ 2147483646 h 27"/>
                <a:gd name="T2" fmla="*/ 0 w 13"/>
                <a:gd name="T3" fmla="*/ 2147483646 h 27"/>
                <a:gd name="T4" fmla="*/ 0 w 13"/>
                <a:gd name="T5" fmla="*/ 2147483646 h 27"/>
                <a:gd name="T6" fmla="*/ 2147483646 w 13"/>
                <a:gd name="T7" fmla="*/ 2147483646 h 27"/>
                <a:gd name="T8" fmla="*/ 2147483646 w 13"/>
                <a:gd name="T9" fmla="*/ 2147483646 h 27"/>
                <a:gd name="T10" fmla="*/ 2147483646 w 13"/>
                <a:gd name="T11" fmla="*/ 0 h 27"/>
                <a:gd name="T12" fmla="*/ 0 w 13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7"/>
                <a:gd name="T23" fmla="*/ 13 w 1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7">
                  <a:moveTo>
                    <a:pt x="0" y="6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587"/>
            <p:cNvSpPr>
              <a:spLocks/>
            </p:cNvSpPr>
            <p:nvPr/>
          </p:nvSpPr>
          <p:spPr bwMode="auto">
            <a:xfrm>
              <a:off x="6275388" y="5154613"/>
              <a:ext cx="31750" cy="34925"/>
            </a:xfrm>
            <a:custGeom>
              <a:avLst/>
              <a:gdLst>
                <a:gd name="T0" fmla="*/ 0 w 20"/>
                <a:gd name="T1" fmla="*/ 2147483646 h 22"/>
                <a:gd name="T2" fmla="*/ 2147483646 w 20"/>
                <a:gd name="T3" fmla="*/ 2147483646 h 22"/>
                <a:gd name="T4" fmla="*/ 2147483646 w 20"/>
                <a:gd name="T5" fmla="*/ 2147483646 h 22"/>
                <a:gd name="T6" fmla="*/ 2147483646 w 20"/>
                <a:gd name="T7" fmla="*/ 2147483646 h 22"/>
                <a:gd name="T8" fmla="*/ 2147483646 w 20"/>
                <a:gd name="T9" fmla="*/ 0 h 22"/>
                <a:gd name="T10" fmla="*/ 2147483646 w 20"/>
                <a:gd name="T11" fmla="*/ 2147483646 h 22"/>
                <a:gd name="T12" fmla="*/ 0 w 20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0" y="2"/>
                  </a:moveTo>
                  <a:lnTo>
                    <a:pt x="2" y="5"/>
                  </a:lnTo>
                  <a:lnTo>
                    <a:pt x="7" y="22"/>
                  </a:lnTo>
                  <a:lnTo>
                    <a:pt x="20" y="16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588"/>
            <p:cNvSpPr>
              <a:spLocks/>
            </p:cNvSpPr>
            <p:nvPr/>
          </p:nvSpPr>
          <p:spPr bwMode="auto">
            <a:xfrm>
              <a:off x="6275388" y="5132388"/>
              <a:ext cx="22225" cy="28575"/>
            </a:xfrm>
            <a:custGeom>
              <a:avLst/>
              <a:gdLst>
                <a:gd name="T0" fmla="*/ 2147483646 w 14"/>
                <a:gd name="T1" fmla="*/ 0 h 18"/>
                <a:gd name="T2" fmla="*/ 2147483646 w 14"/>
                <a:gd name="T3" fmla="*/ 2147483646 h 18"/>
                <a:gd name="T4" fmla="*/ 0 w 14"/>
                <a:gd name="T5" fmla="*/ 2147483646 h 18"/>
                <a:gd name="T6" fmla="*/ 2147483646 w 14"/>
                <a:gd name="T7" fmla="*/ 2147483646 h 18"/>
                <a:gd name="T8" fmla="*/ 2147483646 w 14"/>
                <a:gd name="T9" fmla="*/ 2147483646 h 18"/>
                <a:gd name="T10" fmla="*/ 2147483646 w 14"/>
                <a:gd name="T11" fmla="*/ 2147483646 h 18"/>
                <a:gd name="T12" fmla="*/ 2147483646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12" y="18"/>
                  </a:lnTo>
                  <a:lnTo>
                    <a:pt x="14" y="5"/>
                  </a:lnTo>
                  <a:lnTo>
                    <a:pt x="12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589"/>
            <p:cNvSpPr>
              <a:spLocks/>
            </p:cNvSpPr>
            <p:nvPr/>
          </p:nvSpPr>
          <p:spPr bwMode="auto">
            <a:xfrm>
              <a:off x="6280150" y="5103813"/>
              <a:ext cx="41275" cy="42862"/>
            </a:xfrm>
            <a:custGeom>
              <a:avLst/>
              <a:gdLst>
                <a:gd name="T0" fmla="*/ 2147483646 w 26"/>
                <a:gd name="T1" fmla="*/ 2147483646 h 27"/>
                <a:gd name="T2" fmla="*/ 2147483646 w 26"/>
                <a:gd name="T3" fmla="*/ 2147483646 h 27"/>
                <a:gd name="T4" fmla="*/ 0 w 26"/>
                <a:gd name="T5" fmla="*/ 2147483646 h 27"/>
                <a:gd name="T6" fmla="*/ 2147483646 w 26"/>
                <a:gd name="T7" fmla="*/ 2147483646 h 27"/>
                <a:gd name="T8" fmla="*/ 2147483646 w 26"/>
                <a:gd name="T9" fmla="*/ 2147483646 h 27"/>
                <a:gd name="T10" fmla="*/ 2147483646 w 26"/>
                <a:gd name="T11" fmla="*/ 2147483646 h 27"/>
                <a:gd name="T12" fmla="*/ 2147483646 w 26"/>
                <a:gd name="T13" fmla="*/ 2147483646 h 27"/>
                <a:gd name="T14" fmla="*/ 2147483646 w 26"/>
                <a:gd name="T15" fmla="*/ 0 h 27"/>
                <a:gd name="T16" fmla="*/ 2147483646 w 26"/>
                <a:gd name="T17" fmla="*/ 2147483646 h 27"/>
                <a:gd name="T18" fmla="*/ 2147483646 w 26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7"/>
                <a:gd name="T32" fmla="*/ 26 w 2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7">
                  <a:moveTo>
                    <a:pt x="24" y="1"/>
                  </a:moveTo>
                  <a:lnTo>
                    <a:pt x="17" y="3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590"/>
            <p:cNvSpPr>
              <a:spLocks/>
            </p:cNvSpPr>
            <p:nvPr/>
          </p:nvSpPr>
          <p:spPr bwMode="auto">
            <a:xfrm>
              <a:off x="6308725" y="5105400"/>
              <a:ext cx="41275" cy="34925"/>
            </a:xfrm>
            <a:custGeom>
              <a:avLst/>
              <a:gdLst>
                <a:gd name="T0" fmla="*/ 2147483646 w 26"/>
                <a:gd name="T1" fmla="*/ 2147483646 h 22"/>
                <a:gd name="T2" fmla="*/ 2147483646 w 26"/>
                <a:gd name="T3" fmla="*/ 2147483646 h 22"/>
                <a:gd name="T4" fmla="*/ 2147483646 w 26"/>
                <a:gd name="T5" fmla="*/ 0 h 22"/>
                <a:gd name="T6" fmla="*/ 0 w 26"/>
                <a:gd name="T7" fmla="*/ 2147483646 h 22"/>
                <a:gd name="T8" fmla="*/ 2147483646 w 26"/>
                <a:gd name="T9" fmla="*/ 2147483646 h 22"/>
                <a:gd name="T10" fmla="*/ 2147483646 w 26"/>
                <a:gd name="T11" fmla="*/ 2147483646 h 22"/>
                <a:gd name="T12" fmla="*/ 2147483646 w 26"/>
                <a:gd name="T13" fmla="*/ 2147483646 h 22"/>
                <a:gd name="T14" fmla="*/ 2147483646 w 26"/>
                <a:gd name="T15" fmla="*/ 2147483646 h 22"/>
                <a:gd name="T16" fmla="*/ 2147483646 w 26"/>
                <a:gd name="T17" fmla="*/ 2147483646 h 22"/>
                <a:gd name="T18" fmla="*/ 2147483646 w 26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2"/>
                <a:gd name="T32" fmla="*/ 26 w 2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2">
                  <a:moveTo>
                    <a:pt x="20" y="9"/>
                  </a:moveTo>
                  <a:lnTo>
                    <a:pt x="26" y="9"/>
                  </a:lnTo>
                  <a:lnTo>
                    <a:pt x="6" y="0"/>
                  </a:lnTo>
                  <a:lnTo>
                    <a:pt x="0" y="13"/>
                  </a:lnTo>
                  <a:lnTo>
                    <a:pt x="20" y="22"/>
                  </a:lnTo>
                  <a:lnTo>
                    <a:pt x="26" y="20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591"/>
            <p:cNvSpPr>
              <a:spLocks/>
            </p:cNvSpPr>
            <p:nvPr/>
          </p:nvSpPr>
          <p:spPr bwMode="auto">
            <a:xfrm>
              <a:off x="6340475" y="5089525"/>
              <a:ext cx="71438" cy="47625"/>
            </a:xfrm>
            <a:custGeom>
              <a:avLst/>
              <a:gdLst>
                <a:gd name="T0" fmla="*/ 2147483646 w 45"/>
                <a:gd name="T1" fmla="*/ 0 h 30"/>
                <a:gd name="T2" fmla="*/ 2147483646 w 45"/>
                <a:gd name="T3" fmla="*/ 0 h 30"/>
                <a:gd name="T4" fmla="*/ 0 w 45"/>
                <a:gd name="T5" fmla="*/ 2147483646 h 30"/>
                <a:gd name="T6" fmla="*/ 2147483646 w 45"/>
                <a:gd name="T7" fmla="*/ 2147483646 h 30"/>
                <a:gd name="T8" fmla="*/ 2147483646 w 45"/>
                <a:gd name="T9" fmla="*/ 2147483646 h 30"/>
                <a:gd name="T10" fmla="*/ 2147483646 w 45"/>
                <a:gd name="T11" fmla="*/ 2147483646 h 30"/>
                <a:gd name="T12" fmla="*/ 2147483646 w 45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0"/>
                <a:gd name="T23" fmla="*/ 45 w 4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0">
                  <a:moveTo>
                    <a:pt x="40" y="0"/>
                  </a:moveTo>
                  <a:lnTo>
                    <a:pt x="40" y="0"/>
                  </a:lnTo>
                  <a:lnTo>
                    <a:pt x="0" y="19"/>
                  </a:lnTo>
                  <a:lnTo>
                    <a:pt x="6" y="30"/>
                  </a:lnTo>
                  <a:lnTo>
                    <a:pt x="45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592"/>
            <p:cNvSpPr>
              <a:spLocks/>
            </p:cNvSpPr>
            <p:nvPr/>
          </p:nvSpPr>
          <p:spPr bwMode="auto">
            <a:xfrm>
              <a:off x="6403975" y="5051425"/>
              <a:ext cx="100013" cy="57150"/>
            </a:xfrm>
            <a:custGeom>
              <a:avLst/>
              <a:gdLst>
                <a:gd name="T0" fmla="*/ 2147483646 w 63"/>
                <a:gd name="T1" fmla="*/ 2147483646 h 36"/>
                <a:gd name="T2" fmla="*/ 2147483646 w 63"/>
                <a:gd name="T3" fmla="*/ 0 h 36"/>
                <a:gd name="T4" fmla="*/ 0 w 63"/>
                <a:gd name="T5" fmla="*/ 2147483646 h 36"/>
                <a:gd name="T6" fmla="*/ 2147483646 w 63"/>
                <a:gd name="T7" fmla="*/ 2147483646 h 36"/>
                <a:gd name="T8" fmla="*/ 2147483646 w 63"/>
                <a:gd name="T9" fmla="*/ 2147483646 h 36"/>
                <a:gd name="T10" fmla="*/ 2147483646 w 63"/>
                <a:gd name="T11" fmla="*/ 2147483646 h 36"/>
                <a:gd name="T12" fmla="*/ 2147483646 w 63"/>
                <a:gd name="T13" fmla="*/ 2147483646 h 36"/>
                <a:gd name="T14" fmla="*/ 2147483646 w 63"/>
                <a:gd name="T15" fmla="*/ 2147483646 h 36"/>
                <a:gd name="T16" fmla="*/ 2147483646 w 63"/>
                <a:gd name="T17" fmla="*/ 2147483646 h 36"/>
                <a:gd name="T18" fmla="*/ 2147483646 w 63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36"/>
                <a:gd name="T32" fmla="*/ 63 w 63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36">
                  <a:moveTo>
                    <a:pt x="50" y="6"/>
                  </a:moveTo>
                  <a:lnTo>
                    <a:pt x="54" y="0"/>
                  </a:lnTo>
                  <a:lnTo>
                    <a:pt x="0" y="24"/>
                  </a:lnTo>
                  <a:lnTo>
                    <a:pt x="5" y="36"/>
                  </a:lnTo>
                  <a:lnTo>
                    <a:pt x="59" y="13"/>
                  </a:lnTo>
                  <a:lnTo>
                    <a:pt x="63" y="7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3" y="7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593"/>
            <p:cNvSpPr>
              <a:spLocks/>
            </p:cNvSpPr>
            <p:nvPr/>
          </p:nvSpPr>
          <p:spPr bwMode="auto">
            <a:xfrm>
              <a:off x="6483350" y="4987925"/>
              <a:ext cx="28575" cy="74613"/>
            </a:xfrm>
            <a:custGeom>
              <a:avLst/>
              <a:gdLst>
                <a:gd name="T0" fmla="*/ 2147483646 w 18"/>
                <a:gd name="T1" fmla="*/ 2147483646 h 47"/>
                <a:gd name="T2" fmla="*/ 2147483646 w 18"/>
                <a:gd name="T3" fmla="*/ 0 h 47"/>
                <a:gd name="T4" fmla="*/ 0 w 18"/>
                <a:gd name="T5" fmla="*/ 2147483646 h 47"/>
                <a:gd name="T6" fmla="*/ 2147483646 w 18"/>
                <a:gd name="T7" fmla="*/ 2147483646 h 47"/>
                <a:gd name="T8" fmla="*/ 2147483646 w 18"/>
                <a:gd name="T9" fmla="*/ 2147483646 h 47"/>
                <a:gd name="T10" fmla="*/ 2147483646 w 18"/>
                <a:gd name="T11" fmla="*/ 0 h 47"/>
                <a:gd name="T12" fmla="*/ 2147483646 w 18"/>
                <a:gd name="T13" fmla="*/ 214748364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47"/>
                <a:gd name="T23" fmla="*/ 18 w 1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47">
                  <a:moveTo>
                    <a:pt x="6" y="2"/>
                  </a:moveTo>
                  <a:lnTo>
                    <a:pt x="6" y="0"/>
                  </a:lnTo>
                  <a:lnTo>
                    <a:pt x="0" y="46"/>
                  </a:lnTo>
                  <a:lnTo>
                    <a:pt x="13" y="47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594"/>
            <p:cNvSpPr>
              <a:spLocks/>
            </p:cNvSpPr>
            <p:nvPr/>
          </p:nvSpPr>
          <p:spPr bwMode="auto">
            <a:xfrm>
              <a:off x="6486525" y="4940300"/>
              <a:ext cx="25400" cy="50800"/>
            </a:xfrm>
            <a:custGeom>
              <a:avLst/>
              <a:gdLst>
                <a:gd name="T0" fmla="*/ 0 w 16"/>
                <a:gd name="T1" fmla="*/ 2147483646 h 32"/>
                <a:gd name="T2" fmla="*/ 0 w 16"/>
                <a:gd name="T3" fmla="*/ 2147483646 h 32"/>
                <a:gd name="T4" fmla="*/ 2147483646 w 16"/>
                <a:gd name="T5" fmla="*/ 2147483646 h 32"/>
                <a:gd name="T6" fmla="*/ 2147483646 w 16"/>
                <a:gd name="T7" fmla="*/ 2147483646 h 32"/>
                <a:gd name="T8" fmla="*/ 2147483646 w 16"/>
                <a:gd name="T9" fmla="*/ 2147483646 h 32"/>
                <a:gd name="T10" fmla="*/ 2147483646 w 16"/>
                <a:gd name="T11" fmla="*/ 0 h 32"/>
                <a:gd name="T12" fmla="*/ 0 w 16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2"/>
                <a:gd name="T23" fmla="*/ 16 w 1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2">
                  <a:moveTo>
                    <a:pt x="0" y="5"/>
                  </a:moveTo>
                  <a:lnTo>
                    <a:pt x="0" y="3"/>
                  </a:lnTo>
                  <a:lnTo>
                    <a:pt x="4" y="32"/>
                  </a:lnTo>
                  <a:lnTo>
                    <a:pt x="16" y="30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595"/>
            <p:cNvSpPr>
              <a:spLocks/>
            </p:cNvSpPr>
            <p:nvPr/>
          </p:nvSpPr>
          <p:spPr bwMode="auto">
            <a:xfrm>
              <a:off x="6469063" y="4897438"/>
              <a:ext cx="34925" cy="50800"/>
            </a:xfrm>
            <a:custGeom>
              <a:avLst/>
              <a:gdLst>
                <a:gd name="T0" fmla="*/ 0 w 22"/>
                <a:gd name="T1" fmla="*/ 2147483646 h 32"/>
                <a:gd name="T2" fmla="*/ 0 w 22"/>
                <a:gd name="T3" fmla="*/ 2147483646 h 32"/>
                <a:gd name="T4" fmla="*/ 2147483646 w 22"/>
                <a:gd name="T5" fmla="*/ 2147483646 h 32"/>
                <a:gd name="T6" fmla="*/ 2147483646 w 22"/>
                <a:gd name="T7" fmla="*/ 2147483646 h 32"/>
                <a:gd name="T8" fmla="*/ 2147483646 w 22"/>
                <a:gd name="T9" fmla="*/ 0 h 32"/>
                <a:gd name="T10" fmla="*/ 2147483646 w 22"/>
                <a:gd name="T11" fmla="*/ 0 h 32"/>
                <a:gd name="T12" fmla="*/ 0 w 2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2"/>
                <a:gd name="T23" fmla="*/ 22 w 2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2">
                  <a:moveTo>
                    <a:pt x="0" y="3"/>
                  </a:moveTo>
                  <a:lnTo>
                    <a:pt x="0" y="3"/>
                  </a:lnTo>
                  <a:lnTo>
                    <a:pt x="11" y="32"/>
                  </a:lnTo>
                  <a:lnTo>
                    <a:pt x="22" y="27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596"/>
            <p:cNvSpPr>
              <a:spLocks/>
            </p:cNvSpPr>
            <p:nvPr/>
          </p:nvSpPr>
          <p:spPr bwMode="auto">
            <a:xfrm>
              <a:off x="6461125" y="4862513"/>
              <a:ext cx="28575" cy="39687"/>
            </a:xfrm>
            <a:custGeom>
              <a:avLst/>
              <a:gdLst>
                <a:gd name="T0" fmla="*/ 2147483646 w 18"/>
                <a:gd name="T1" fmla="*/ 0 h 25"/>
                <a:gd name="T2" fmla="*/ 2147483646 w 18"/>
                <a:gd name="T3" fmla="*/ 2147483646 h 25"/>
                <a:gd name="T4" fmla="*/ 2147483646 w 18"/>
                <a:gd name="T5" fmla="*/ 2147483646 h 25"/>
                <a:gd name="T6" fmla="*/ 2147483646 w 18"/>
                <a:gd name="T7" fmla="*/ 2147483646 h 25"/>
                <a:gd name="T8" fmla="*/ 2147483646 w 18"/>
                <a:gd name="T9" fmla="*/ 2147483646 h 25"/>
                <a:gd name="T10" fmla="*/ 2147483646 w 18"/>
                <a:gd name="T11" fmla="*/ 2147483646 h 25"/>
                <a:gd name="T12" fmla="*/ 2147483646 w 18"/>
                <a:gd name="T13" fmla="*/ 0 h 25"/>
                <a:gd name="T14" fmla="*/ 0 w 18"/>
                <a:gd name="T15" fmla="*/ 2147483646 h 25"/>
                <a:gd name="T16" fmla="*/ 2147483646 w 18"/>
                <a:gd name="T17" fmla="*/ 2147483646 h 25"/>
                <a:gd name="T18" fmla="*/ 2147483646 w 18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5"/>
                <a:gd name="T32" fmla="*/ 18 w 18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5">
                  <a:moveTo>
                    <a:pt x="5" y="0"/>
                  </a:moveTo>
                  <a:lnTo>
                    <a:pt x="2" y="7"/>
                  </a:lnTo>
                  <a:lnTo>
                    <a:pt x="5" y="25"/>
                  </a:lnTo>
                  <a:lnTo>
                    <a:pt x="18" y="22"/>
                  </a:lnTo>
                  <a:lnTo>
                    <a:pt x="14" y="4"/>
                  </a:lnTo>
                  <a:lnTo>
                    <a:pt x="9" y="11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597"/>
            <p:cNvSpPr>
              <a:spLocks/>
            </p:cNvSpPr>
            <p:nvPr/>
          </p:nvSpPr>
          <p:spPr bwMode="auto">
            <a:xfrm>
              <a:off x="6469063" y="4851400"/>
              <a:ext cx="42862" cy="28575"/>
            </a:xfrm>
            <a:custGeom>
              <a:avLst/>
              <a:gdLst>
                <a:gd name="T0" fmla="*/ 2147483646 w 27"/>
                <a:gd name="T1" fmla="*/ 2147483646 h 18"/>
                <a:gd name="T2" fmla="*/ 2147483646 w 27"/>
                <a:gd name="T3" fmla="*/ 0 h 18"/>
                <a:gd name="T4" fmla="*/ 0 w 27"/>
                <a:gd name="T5" fmla="*/ 2147483646 h 18"/>
                <a:gd name="T6" fmla="*/ 2147483646 w 27"/>
                <a:gd name="T7" fmla="*/ 2147483646 h 18"/>
                <a:gd name="T8" fmla="*/ 2147483646 w 27"/>
                <a:gd name="T9" fmla="*/ 2147483646 h 18"/>
                <a:gd name="T10" fmla="*/ 2147483646 w 27"/>
                <a:gd name="T11" fmla="*/ 2147483646 h 18"/>
                <a:gd name="T12" fmla="*/ 2147483646 w 27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8"/>
                <a:gd name="T23" fmla="*/ 27 w 2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8">
                  <a:moveTo>
                    <a:pt x="15" y="4"/>
                  </a:moveTo>
                  <a:lnTo>
                    <a:pt x="18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24" y="11"/>
                  </a:lnTo>
                  <a:lnTo>
                    <a:pt x="27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598"/>
            <p:cNvSpPr>
              <a:spLocks/>
            </p:cNvSpPr>
            <p:nvPr/>
          </p:nvSpPr>
          <p:spPr bwMode="auto">
            <a:xfrm>
              <a:off x="6492875" y="4819650"/>
              <a:ext cx="33338" cy="42863"/>
            </a:xfrm>
            <a:custGeom>
              <a:avLst/>
              <a:gdLst>
                <a:gd name="T0" fmla="*/ 2147483646 w 21"/>
                <a:gd name="T1" fmla="*/ 2147483646 h 27"/>
                <a:gd name="T2" fmla="*/ 2147483646 w 21"/>
                <a:gd name="T3" fmla="*/ 2147483646 h 27"/>
                <a:gd name="T4" fmla="*/ 0 w 21"/>
                <a:gd name="T5" fmla="*/ 2147483646 h 27"/>
                <a:gd name="T6" fmla="*/ 2147483646 w 21"/>
                <a:gd name="T7" fmla="*/ 2147483646 h 27"/>
                <a:gd name="T8" fmla="*/ 2147483646 w 21"/>
                <a:gd name="T9" fmla="*/ 2147483646 h 27"/>
                <a:gd name="T10" fmla="*/ 2147483646 w 21"/>
                <a:gd name="T11" fmla="*/ 0 h 27"/>
                <a:gd name="T12" fmla="*/ 2147483646 w 21"/>
                <a:gd name="T13" fmla="*/ 2147483646 h 27"/>
                <a:gd name="T14" fmla="*/ 2147483646 w 21"/>
                <a:gd name="T15" fmla="*/ 2147483646 h 27"/>
                <a:gd name="T16" fmla="*/ 2147483646 w 21"/>
                <a:gd name="T17" fmla="*/ 0 h 27"/>
                <a:gd name="T18" fmla="*/ 2147483646 w 21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9" y="9"/>
                  </a:moveTo>
                  <a:lnTo>
                    <a:pt x="9" y="2"/>
                  </a:lnTo>
                  <a:lnTo>
                    <a:pt x="0" y="24"/>
                  </a:lnTo>
                  <a:lnTo>
                    <a:pt x="12" y="27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599"/>
            <p:cNvSpPr>
              <a:spLocks/>
            </p:cNvSpPr>
            <p:nvPr/>
          </p:nvSpPr>
          <p:spPr bwMode="auto">
            <a:xfrm>
              <a:off x="6440488" y="4743450"/>
              <a:ext cx="82550" cy="90488"/>
            </a:xfrm>
            <a:custGeom>
              <a:avLst/>
              <a:gdLst>
                <a:gd name="T0" fmla="*/ 2147483646 w 52"/>
                <a:gd name="T1" fmla="*/ 2147483646 h 57"/>
                <a:gd name="T2" fmla="*/ 0 w 52"/>
                <a:gd name="T3" fmla="*/ 2147483646 h 57"/>
                <a:gd name="T4" fmla="*/ 2147483646 w 52"/>
                <a:gd name="T5" fmla="*/ 2147483646 h 57"/>
                <a:gd name="T6" fmla="*/ 2147483646 w 52"/>
                <a:gd name="T7" fmla="*/ 2147483646 h 57"/>
                <a:gd name="T8" fmla="*/ 2147483646 w 52"/>
                <a:gd name="T9" fmla="*/ 2147483646 h 57"/>
                <a:gd name="T10" fmla="*/ 2147483646 w 52"/>
                <a:gd name="T11" fmla="*/ 0 h 57"/>
                <a:gd name="T12" fmla="*/ 2147483646 w 52"/>
                <a:gd name="T13" fmla="*/ 2147483646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57"/>
                <a:gd name="T23" fmla="*/ 52 w 5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57">
                  <a:moveTo>
                    <a:pt x="4" y="12"/>
                  </a:moveTo>
                  <a:lnTo>
                    <a:pt x="0" y="10"/>
                  </a:lnTo>
                  <a:lnTo>
                    <a:pt x="42" y="57"/>
                  </a:lnTo>
                  <a:lnTo>
                    <a:pt x="52" y="48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600"/>
            <p:cNvSpPr>
              <a:spLocks/>
            </p:cNvSpPr>
            <p:nvPr/>
          </p:nvSpPr>
          <p:spPr bwMode="auto">
            <a:xfrm>
              <a:off x="6351588" y="4729163"/>
              <a:ext cx="98425" cy="33337"/>
            </a:xfrm>
            <a:custGeom>
              <a:avLst/>
              <a:gdLst>
                <a:gd name="T0" fmla="*/ 0 w 62"/>
                <a:gd name="T1" fmla="*/ 2147483646 h 21"/>
                <a:gd name="T2" fmla="*/ 2147483646 w 62"/>
                <a:gd name="T3" fmla="*/ 2147483646 h 21"/>
                <a:gd name="T4" fmla="*/ 2147483646 w 62"/>
                <a:gd name="T5" fmla="*/ 2147483646 h 21"/>
                <a:gd name="T6" fmla="*/ 2147483646 w 62"/>
                <a:gd name="T7" fmla="*/ 2147483646 h 21"/>
                <a:gd name="T8" fmla="*/ 2147483646 w 62"/>
                <a:gd name="T9" fmla="*/ 0 h 21"/>
                <a:gd name="T10" fmla="*/ 2147483646 w 62"/>
                <a:gd name="T11" fmla="*/ 2147483646 h 21"/>
                <a:gd name="T12" fmla="*/ 0 w 62"/>
                <a:gd name="T13" fmla="*/ 2147483646 h 21"/>
                <a:gd name="T14" fmla="*/ 0 w 62"/>
                <a:gd name="T15" fmla="*/ 2147483646 h 21"/>
                <a:gd name="T16" fmla="*/ 2147483646 w 62"/>
                <a:gd name="T17" fmla="*/ 2147483646 h 21"/>
                <a:gd name="T18" fmla="*/ 0 w 62"/>
                <a:gd name="T19" fmla="*/ 2147483646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21"/>
                <a:gd name="T32" fmla="*/ 62 w 62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21">
                  <a:moveTo>
                    <a:pt x="0" y="5"/>
                  </a:moveTo>
                  <a:lnTo>
                    <a:pt x="6" y="12"/>
                  </a:lnTo>
                  <a:lnTo>
                    <a:pt x="60" y="21"/>
                  </a:lnTo>
                  <a:lnTo>
                    <a:pt x="62" y="9"/>
                  </a:lnTo>
                  <a:lnTo>
                    <a:pt x="8" y="0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601"/>
            <p:cNvSpPr>
              <a:spLocks/>
            </p:cNvSpPr>
            <p:nvPr/>
          </p:nvSpPr>
          <p:spPr bwMode="auto">
            <a:xfrm>
              <a:off x="6350000" y="4562475"/>
              <a:ext cx="22225" cy="174625"/>
            </a:xfrm>
            <a:custGeom>
              <a:avLst/>
              <a:gdLst>
                <a:gd name="T0" fmla="*/ 2147483646 w 14"/>
                <a:gd name="T1" fmla="*/ 0 h 110"/>
                <a:gd name="T2" fmla="*/ 0 w 14"/>
                <a:gd name="T3" fmla="*/ 2147483646 h 110"/>
                <a:gd name="T4" fmla="*/ 2147483646 w 14"/>
                <a:gd name="T5" fmla="*/ 2147483646 h 110"/>
                <a:gd name="T6" fmla="*/ 2147483646 w 14"/>
                <a:gd name="T7" fmla="*/ 2147483646 h 110"/>
                <a:gd name="T8" fmla="*/ 2147483646 w 14"/>
                <a:gd name="T9" fmla="*/ 2147483646 h 110"/>
                <a:gd name="T10" fmla="*/ 2147483646 w 14"/>
                <a:gd name="T11" fmla="*/ 2147483646 h 110"/>
                <a:gd name="T12" fmla="*/ 2147483646 w 14"/>
                <a:gd name="T13" fmla="*/ 0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10"/>
                <a:gd name="T23" fmla="*/ 14 w 14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10">
                  <a:moveTo>
                    <a:pt x="1" y="0"/>
                  </a:moveTo>
                  <a:lnTo>
                    <a:pt x="0" y="4"/>
                  </a:lnTo>
                  <a:lnTo>
                    <a:pt x="1" y="110"/>
                  </a:lnTo>
                  <a:lnTo>
                    <a:pt x="14" y="110"/>
                  </a:lnTo>
                  <a:lnTo>
                    <a:pt x="14" y="4"/>
                  </a:lnTo>
                  <a:lnTo>
                    <a:pt x="12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602"/>
            <p:cNvSpPr>
              <a:spLocks/>
            </p:cNvSpPr>
            <p:nvPr/>
          </p:nvSpPr>
          <p:spPr bwMode="auto">
            <a:xfrm>
              <a:off x="6351588" y="4491038"/>
              <a:ext cx="84137" cy="85725"/>
            </a:xfrm>
            <a:custGeom>
              <a:avLst/>
              <a:gdLst>
                <a:gd name="T0" fmla="*/ 2147483646 w 53"/>
                <a:gd name="T1" fmla="*/ 0 h 54"/>
                <a:gd name="T2" fmla="*/ 2147483646 w 53"/>
                <a:gd name="T3" fmla="*/ 0 h 54"/>
                <a:gd name="T4" fmla="*/ 0 w 53"/>
                <a:gd name="T5" fmla="*/ 2147483646 h 54"/>
                <a:gd name="T6" fmla="*/ 2147483646 w 53"/>
                <a:gd name="T7" fmla="*/ 2147483646 h 54"/>
                <a:gd name="T8" fmla="*/ 2147483646 w 53"/>
                <a:gd name="T9" fmla="*/ 2147483646 h 54"/>
                <a:gd name="T10" fmla="*/ 2147483646 w 53"/>
                <a:gd name="T11" fmla="*/ 2147483646 h 54"/>
                <a:gd name="T12" fmla="*/ 2147483646 w 5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54"/>
                <a:gd name="T23" fmla="*/ 53 w 5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54">
                  <a:moveTo>
                    <a:pt x="44" y="0"/>
                  </a:moveTo>
                  <a:lnTo>
                    <a:pt x="44" y="0"/>
                  </a:lnTo>
                  <a:lnTo>
                    <a:pt x="0" y="45"/>
                  </a:lnTo>
                  <a:lnTo>
                    <a:pt x="11" y="54"/>
                  </a:lnTo>
                  <a:lnTo>
                    <a:pt x="53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603"/>
            <p:cNvSpPr>
              <a:spLocks/>
            </p:cNvSpPr>
            <p:nvPr/>
          </p:nvSpPr>
          <p:spPr bwMode="auto">
            <a:xfrm>
              <a:off x="6421438" y="4413250"/>
              <a:ext cx="76200" cy="92075"/>
            </a:xfrm>
            <a:custGeom>
              <a:avLst/>
              <a:gdLst>
                <a:gd name="T0" fmla="*/ 2147483646 w 48"/>
                <a:gd name="T1" fmla="*/ 0 h 58"/>
                <a:gd name="T2" fmla="*/ 2147483646 w 48"/>
                <a:gd name="T3" fmla="*/ 0 h 58"/>
                <a:gd name="T4" fmla="*/ 0 w 48"/>
                <a:gd name="T5" fmla="*/ 2147483646 h 58"/>
                <a:gd name="T6" fmla="*/ 2147483646 w 48"/>
                <a:gd name="T7" fmla="*/ 2147483646 h 58"/>
                <a:gd name="T8" fmla="*/ 2147483646 w 48"/>
                <a:gd name="T9" fmla="*/ 2147483646 h 58"/>
                <a:gd name="T10" fmla="*/ 2147483646 w 48"/>
                <a:gd name="T11" fmla="*/ 2147483646 h 58"/>
                <a:gd name="T12" fmla="*/ 2147483646 w 48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8"/>
                <a:gd name="T23" fmla="*/ 48 w 4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8">
                  <a:moveTo>
                    <a:pt x="37" y="0"/>
                  </a:moveTo>
                  <a:lnTo>
                    <a:pt x="37" y="0"/>
                  </a:lnTo>
                  <a:lnTo>
                    <a:pt x="0" y="49"/>
                  </a:lnTo>
                  <a:lnTo>
                    <a:pt x="9" y="58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604"/>
            <p:cNvSpPr>
              <a:spLocks/>
            </p:cNvSpPr>
            <p:nvPr/>
          </p:nvSpPr>
          <p:spPr bwMode="auto">
            <a:xfrm>
              <a:off x="6480175" y="4383088"/>
              <a:ext cx="49213" cy="44450"/>
            </a:xfrm>
            <a:custGeom>
              <a:avLst/>
              <a:gdLst>
                <a:gd name="T0" fmla="*/ 2147483646 w 31"/>
                <a:gd name="T1" fmla="*/ 0 h 28"/>
                <a:gd name="T2" fmla="*/ 2147483646 w 31"/>
                <a:gd name="T3" fmla="*/ 0 h 28"/>
                <a:gd name="T4" fmla="*/ 0 w 31"/>
                <a:gd name="T5" fmla="*/ 2147483646 h 28"/>
                <a:gd name="T6" fmla="*/ 2147483646 w 31"/>
                <a:gd name="T7" fmla="*/ 2147483646 h 28"/>
                <a:gd name="T8" fmla="*/ 2147483646 w 31"/>
                <a:gd name="T9" fmla="*/ 2147483646 h 28"/>
                <a:gd name="T10" fmla="*/ 2147483646 w 31"/>
                <a:gd name="T11" fmla="*/ 2147483646 h 28"/>
                <a:gd name="T12" fmla="*/ 2147483646 w 31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8"/>
                <a:gd name="T23" fmla="*/ 31 w 3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8">
                  <a:moveTo>
                    <a:pt x="22" y="0"/>
                  </a:moveTo>
                  <a:lnTo>
                    <a:pt x="22" y="0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31" y="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605"/>
            <p:cNvSpPr>
              <a:spLocks/>
            </p:cNvSpPr>
            <p:nvPr/>
          </p:nvSpPr>
          <p:spPr bwMode="auto">
            <a:xfrm>
              <a:off x="6515100" y="4354513"/>
              <a:ext cx="49213" cy="42862"/>
            </a:xfrm>
            <a:custGeom>
              <a:avLst/>
              <a:gdLst>
                <a:gd name="T0" fmla="*/ 2147483646 w 31"/>
                <a:gd name="T1" fmla="*/ 2147483646 h 27"/>
                <a:gd name="T2" fmla="*/ 2147483646 w 31"/>
                <a:gd name="T3" fmla="*/ 0 h 27"/>
                <a:gd name="T4" fmla="*/ 0 w 31"/>
                <a:gd name="T5" fmla="*/ 2147483646 h 27"/>
                <a:gd name="T6" fmla="*/ 2147483646 w 31"/>
                <a:gd name="T7" fmla="*/ 2147483646 h 27"/>
                <a:gd name="T8" fmla="*/ 2147483646 w 31"/>
                <a:gd name="T9" fmla="*/ 2147483646 h 27"/>
                <a:gd name="T10" fmla="*/ 2147483646 w 31"/>
                <a:gd name="T11" fmla="*/ 2147483646 h 27"/>
                <a:gd name="T12" fmla="*/ 2147483646 w 31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7"/>
                <a:gd name="T23" fmla="*/ 31 w 3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7">
                  <a:moveTo>
                    <a:pt x="18" y="3"/>
                  </a:moveTo>
                  <a:lnTo>
                    <a:pt x="20" y="0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29" y="9"/>
                  </a:lnTo>
                  <a:lnTo>
                    <a:pt x="31" y="5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606"/>
            <p:cNvSpPr>
              <a:spLocks/>
            </p:cNvSpPr>
            <p:nvPr/>
          </p:nvSpPr>
          <p:spPr bwMode="auto">
            <a:xfrm>
              <a:off x="6543675" y="4259263"/>
              <a:ext cx="36513" cy="103187"/>
            </a:xfrm>
            <a:custGeom>
              <a:avLst/>
              <a:gdLst>
                <a:gd name="T0" fmla="*/ 2147483646 w 23"/>
                <a:gd name="T1" fmla="*/ 0 h 65"/>
                <a:gd name="T2" fmla="*/ 2147483646 w 23"/>
                <a:gd name="T3" fmla="*/ 2147483646 h 65"/>
                <a:gd name="T4" fmla="*/ 0 w 23"/>
                <a:gd name="T5" fmla="*/ 2147483646 h 65"/>
                <a:gd name="T6" fmla="*/ 2147483646 w 23"/>
                <a:gd name="T7" fmla="*/ 2147483646 h 65"/>
                <a:gd name="T8" fmla="*/ 2147483646 w 23"/>
                <a:gd name="T9" fmla="*/ 2147483646 h 65"/>
                <a:gd name="T10" fmla="*/ 2147483646 w 23"/>
                <a:gd name="T11" fmla="*/ 2147483646 h 65"/>
                <a:gd name="T12" fmla="*/ 2147483646 w 23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65"/>
                <a:gd name="T23" fmla="*/ 23 w 2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65">
                  <a:moveTo>
                    <a:pt x="11" y="0"/>
                  </a:moveTo>
                  <a:lnTo>
                    <a:pt x="11" y="4"/>
                  </a:lnTo>
                  <a:lnTo>
                    <a:pt x="0" y="63"/>
                  </a:lnTo>
                  <a:lnTo>
                    <a:pt x="13" y="65"/>
                  </a:lnTo>
                  <a:lnTo>
                    <a:pt x="23" y="6"/>
                  </a:lnTo>
                  <a:lnTo>
                    <a:pt x="22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607"/>
            <p:cNvSpPr>
              <a:spLocks/>
            </p:cNvSpPr>
            <p:nvPr/>
          </p:nvSpPr>
          <p:spPr bwMode="auto">
            <a:xfrm>
              <a:off x="6561138" y="4176713"/>
              <a:ext cx="93662" cy="96837"/>
            </a:xfrm>
            <a:custGeom>
              <a:avLst/>
              <a:gdLst>
                <a:gd name="T0" fmla="*/ 2147483646 w 59"/>
                <a:gd name="T1" fmla="*/ 2147483646 h 61"/>
                <a:gd name="T2" fmla="*/ 2147483646 w 59"/>
                <a:gd name="T3" fmla="*/ 0 h 61"/>
                <a:gd name="T4" fmla="*/ 0 w 59"/>
                <a:gd name="T5" fmla="*/ 2147483646 h 61"/>
                <a:gd name="T6" fmla="*/ 2147483646 w 59"/>
                <a:gd name="T7" fmla="*/ 2147483646 h 61"/>
                <a:gd name="T8" fmla="*/ 2147483646 w 59"/>
                <a:gd name="T9" fmla="*/ 2147483646 h 61"/>
                <a:gd name="T10" fmla="*/ 2147483646 w 59"/>
                <a:gd name="T11" fmla="*/ 2147483646 h 61"/>
                <a:gd name="T12" fmla="*/ 2147483646 w 59"/>
                <a:gd name="T13" fmla="*/ 214748364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61"/>
                <a:gd name="T23" fmla="*/ 59 w 5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61">
                  <a:moveTo>
                    <a:pt x="47" y="3"/>
                  </a:moveTo>
                  <a:lnTo>
                    <a:pt x="49" y="0"/>
                  </a:lnTo>
                  <a:lnTo>
                    <a:pt x="0" y="52"/>
                  </a:lnTo>
                  <a:lnTo>
                    <a:pt x="11" y="61"/>
                  </a:lnTo>
                  <a:lnTo>
                    <a:pt x="58" y="9"/>
                  </a:lnTo>
                  <a:lnTo>
                    <a:pt x="59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608"/>
            <p:cNvSpPr>
              <a:spLocks/>
            </p:cNvSpPr>
            <p:nvPr/>
          </p:nvSpPr>
          <p:spPr bwMode="auto">
            <a:xfrm>
              <a:off x="6635750" y="4130675"/>
              <a:ext cx="19050" cy="50800"/>
            </a:xfrm>
            <a:custGeom>
              <a:avLst/>
              <a:gdLst>
                <a:gd name="T0" fmla="*/ 0 w 12"/>
                <a:gd name="T1" fmla="*/ 0 h 32"/>
                <a:gd name="T2" fmla="*/ 0 w 12"/>
                <a:gd name="T3" fmla="*/ 0 h 32"/>
                <a:gd name="T4" fmla="*/ 0 w 12"/>
                <a:gd name="T5" fmla="*/ 2147483646 h 32"/>
                <a:gd name="T6" fmla="*/ 2147483646 w 12"/>
                <a:gd name="T7" fmla="*/ 2147483646 h 32"/>
                <a:gd name="T8" fmla="*/ 2147483646 w 12"/>
                <a:gd name="T9" fmla="*/ 0 h 32"/>
                <a:gd name="T10" fmla="*/ 2147483646 w 12"/>
                <a:gd name="T11" fmla="*/ 0 h 32"/>
                <a:gd name="T12" fmla="*/ 0 w 1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"/>
                <a:gd name="T23" fmla="*/ 12 w 1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609"/>
            <p:cNvSpPr>
              <a:spLocks/>
            </p:cNvSpPr>
            <p:nvPr/>
          </p:nvSpPr>
          <p:spPr bwMode="auto">
            <a:xfrm>
              <a:off x="6635750" y="3941763"/>
              <a:ext cx="22225" cy="188912"/>
            </a:xfrm>
            <a:custGeom>
              <a:avLst/>
              <a:gdLst>
                <a:gd name="T0" fmla="*/ 2147483646 w 14"/>
                <a:gd name="T1" fmla="*/ 0 h 119"/>
                <a:gd name="T2" fmla="*/ 2147483646 w 14"/>
                <a:gd name="T3" fmla="*/ 2147483646 h 119"/>
                <a:gd name="T4" fmla="*/ 0 w 14"/>
                <a:gd name="T5" fmla="*/ 2147483646 h 119"/>
                <a:gd name="T6" fmla="*/ 2147483646 w 14"/>
                <a:gd name="T7" fmla="*/ 2147483646 h 119"/>
                <a:gd name="T8" fmla="*/ 2147483646 w 14"/>
                <a:gd name="T9" fmla="*/ 2147483646 h 119"/>
                <a:gd name="T10" fmla="*/ 2147483646 w 14"/>
                <a:gd name="T11" fmla="*/ 2147483646 h 119"/>
                <a:gd name="T12" fmla="*/ 2147483646 w 14"/>
                <a:gd name="T13" fmla="*/ 0 h 119"/>
                <a:gd name="T14" fmla="*/ 2147483646 w 14"/>
                <a:gd name="T15" fmla="*/ 2147483646 h 119"/>
                <a:gd name="T16" fmla="*/ 2147483646 w 14"/>
                <a:gd name="T17" fmla="*/ 2147483646 h 119"/>
                <a:gd name="T18" fmla="*/ 2147483646 w 14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19"/>
                <a:gd name="T32" fmla="*/ 14 w 14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19">
                  <a:moveTo>
                    <a:pt x="7" y="0"/>
                  </a:moveTo>
                  <a:lnTo>
                    <a:pt x="2" y="7"/>
                  </a:lnTo>
                  <a:lnTo>
                    <a:pt x="0" y="119"/>
                  </a:lnTo>
                  <a:lnTo>
                    <a:pt x="12" y="119"/>
                  </a:lnTo>
                  <a:lnTo>
                    <a:pt x="14" y="7"/>
                  </a:lnTo>
                  <a:lnTo>
                    <a:pt x="9" y="1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610"/>
            <p:cNvSpPr>
              <a:spLocks/>
            </p:cNvSpPr>
            <p:nvPr/>
          </p:nvSpPr>
          <p:spPr bwMode="auto">
            <a:xfrm>
              <a:off x="6646863" y="3933825"/>
              <a:ext cx="93662" cy="28575"/>
            </a:xfrm>
            <a:custGeom>
              <a:avLst/>
              <a:gdLst>
                <a:gd name="T0" fmla="*/ 2147483646 w 59"/>
                <a:gd name="T1" fmla="*/ 2147483646 h 18"/>
                <a:gd name="T2" fmla="*/ 2147483646 w 59"/>
                <a:gd name="T3" fmla="*/ 0 h 18"/>
                <a:gd name="T4" fmla="*/ 0 w 59"/>
                <a:gd name="T5" fmla="*/ 2147483646 h 18"/>
                <a:gd name="T6" fmla="*/ 2147483646 w 59"/>
                <a:gd name="T7" fmla="*/ 2147483646 h 18"/>
                <a:gd name="T8" fmla="*/ 2147483646 w 59"/>
                <a:gd name="T9" fmla="*/ 2147483646 h 18"/>
                <a:gd name="T10" fmla="*/ 2147483646 w 59"/>
                <a:gd name="T11" fmla="*/ 2147483646 h 18"/>
                <a:gd name="T12" fmla="*/ 2147483646 w 59"/>
                <a:gd name="T13" fmla="*/ 2147483646 h 18"/>
                <a:gd name="T14" fmla="*/ 2147483646 w 59"/>
                <a:gd name="T15" fmla="*/ 2147483646 h 18"/>
                <a:gd name="T16" fmla="*/ 2147483646 w 59"/>
                <a:gd name="T17" fmla="*/ 2147483646 h 18"/>
                <a:gd name="T18" fmla="*/ 2147483646 w 59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8"/>
                <a:gd name="T32" fmla="*/ 59 w 5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8">
                  <a:moveTo>
                    <a:pt x="47" y="5"/>
                  </a:moveTo>
                  <a:lnTo>
                    <a:pt x="52" y="0"/>
                  </a:lnTo>
                  <a:lnTo>
                    <a:pt x="0" y="5"/>
                  </a:lnTo>
                  <a:lnTo>
                    <a:pt x="2" y="18"/>
                  </a:lnTo>
                  <a:lnTo>
                    <a:pt x="54" y="12"/>
                  </a:lnTo>
                  <a:lnTo>
                    <a:pt x="59" y="7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59" y="7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611"/>
            <p:cNvSpPr>
              <a:spLocks/>
            </p:cNvSpPr>
            <p:nvPr/>
          </p:nvSpPr>
          <p:spPr bwMode="auto">
            <a:xfrm>
              <a:off x="6721475" y="3830638"/>
              <a:ext cx="33338" cy="114300"/>
            </a:xfrm>
            <a:custGeom>
              <a:avLst/>
              <a:gdLst>
                <a:gd name="T0" fmla="*/ 2147483646 w 21"/>
                <a:gd name="T1" fmla="*/ 0 h 72"/>
                <a:gd name="T2" fmla="*/ 2147483646 w 21"/>
                <a:gd name="T3" fmla="*/ 2147483646 h 72"/>
                <a:gd name="T4" fmla="*/ 0 w 21"/>
                <a:gd name="T5" fmla="*/ 2147483646 h 72"/>
                <a:gd name="T6" fmla="*/ 2147483646 w 21"/>
                <a:gd name="T7" fmla="*/ 2147483646 h 72"/>
                <a:gd name="T8" fmla="*/ 2147483646 w 21"/>
                <a:gd name="T9" fmla="*/ 2147483646 h 72"/>
                <a:gd name="T10" fmla="*/ 2147483646 w 21"/>
                <a:gd name="T11" fmla="*/ 2147483646 h 72"/>
                <a:gd name="T12" fmla="*/ 2147483646 w 21"/>
                <a:gd name="T13" fmla="*/ 0 h 72"/>
                <a:gd name="T14" fmla="*/ 2147483646 w 21"/>
                <a:gd name="T15" fmla="*/ 2147483646 h 72"/>
                <a:gd name="T16" fmla="*/ 2147483646 w 21"/>
                <a:gd name="T17" fmla="*/ 2147483646 h 72"/>
                <a:gd name="T18" fmla="*/ 2147483646 w 21"/>
                <a:gd name="T19" fmla="*/ 0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72"/>
                <a:gd name="T32" fmla="*/ 21 w 21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72">
                  <a:moveTo>
                    <a:pt x="11" y="0"/>
                  </a:moveTo>
                  <a:lnTo>
                    <a:pt x="9" y="5"/>
                  </a:lnTo>
                  <a:lnTo>
                    <a:pt x="0" y="70"/>
                  </a:lnTo>
                  <a:lnTo>
                    <a:pt x="12" y="72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1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612"/>
            <p:cNvSpPr>
              <a:spLocks/>
            </p:cNvSpPr>
            <p:nvPr/>
          </p:nvSpPr>
          <p:spPr bwMode="auto">
            <a:xfrm>
              <a:off x="6738938" y="3794125"/>
              <a:ext cx="65087" cy="53975"/>
            </a:xfrm>
            <a:custGeom>
              <a:avLst/>
              <a:gdLst>
                <a:gd name="T0" fmla="*/ 2147483646 w 41"/>
                <a:gd name="T1" fmla="*/ 0 h 34"/>
                <a:gd name="T2" fmla="*/ 2147483646 w 41"/>
                <a:gd name="T3" fmla="*/ 0 h 34"/>
                <a:gd name="T4" fmla="*/ 0 w 41"/>
                <a:gd name="T5" fmla="*/ 2147483646 h 34"/>
                <a:gd name="T6" fmla="*/ 2147483646 w 41"/>
                <a:gd name="T7" fmla="*/ 2147483646 h 34"/>
                <a:gd name="T8" fmla="*/ 2147483646 w 41"/>
                <a:gd name="T9" fmla="*/ 2147483646 h 34"/>
                <a:gd name="T10" fmla="*/ 2147483646 w 41"/>
                <a:gd name="T11" fmla="*/ 2147483646 h 34"/>
                <a:gd name="T12" fmla="*/ 2147483646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32" y="0"/>
                  </a:moveTo>
                  <a:lnTo>
                    <a:pt x="34" y="0"/>
                  </a:lnTo>
                  <a:lnTo>
                    <a:pt x="0" y="23"/>
                  </a:lnTo>
                  <a:lnTo>
                    <a:pt x="7" y="34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613"/>
            <p:cNvSpPr>
              <a:spLocks/>
            </p:cNvSpPr>
            <p:nvPr/>
          </p:nvSpPr>
          <p:spPr bwMode="auto">
            <a:xfrm>
              <a:off x="6789738" y="3765550"/>
              <a:ext cx="39687" cy="42863"/>
            </a:xfrm>
            <a:custGeom>
              <a:avLst/>
              <a:gdLst>
                <a:gd name="T0" fmla="*/ 2147483646 w 25"/>
                <a:gd name="T1" fmla="*/ 0 h 27"/>
                <a:gd name="T2" fmla="*/ 2147483646 w 25"/>
                <a:gd name="T3" fmla="*/ 2147483646 h 27"/>
                <a:gd name="T4" fmla="*/ 0 w 25"/>
                <a:gd name="T5" fmla="*/ 2147483646 h 27"/>
                <a:gd name="T6" fmla="*/ 2147483646 w 25"/>
                <a:gd name="T7" fmla="*/ 2147483646 h 27"/>
                <a:gd name="T8" fmla="*/ 2147483646 w 25"/>
                <a:gd name="T9" fmla="*/ 2147483646 h 27"/>
                <a:gd name="T10" fmla="*/ 2147483646 w 25"/>
                <a:gd name="T11" fmla="*/ 2147483646 h 27"/>
                <a:gd name="T12" fmla="*/ 2147483646 w 25"/>
                <a:gd name="T13" fmla="*/ 0 h 27"/>
                <a:gd name="T14" fmla="*/ 2147483646 w 25"/>
                <a:gd name="T15" fmla="*/ 0 h 27"/>
                <a:gd name="T16" fmla="*/ 2147483646 w 25"/>
                <a:gd name="T17" fmla="*/ 2147483646 h 27"/>
                <a:gd name="T18" fmla="*/ 2147483646 w 25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7"/>
                <a:gd name="T32" fmla="*/ 25 w 2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7">
                  <a:moveTo>
                    <a:pt x="22" y="0"/>
                  </a:moveTo>
                  <a:lnTo>
                    <a:pt x="16" y="1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614"/>
            <p:cNvSpPr>
              <a:spLocks/>
            </p:cNvSpPr>
            <p:nvPr/>
          </p:nvSpPr>
          <p:spPr bwMode="auto">
            <a:xfrm>
              <a:off x="6821488" y="3765550"/>
              <a:ext cx="76200" cy="22225"/>
            </a:xfrm>
            <a:custGeom>
              <a:avLst/>
              <a:gdLst>
                <a:gd name="T0" fmla="*/ 2147483646 w 48"/>
                <a:gd name="T1" fmla="*/ 2147483646 h 14"/>
                <a:gd name="T2" fmla="*/ 2147483646 w 48"/>
                <a:gd name="T3" fmla="*/ 2147483646 h 14"/>
                <a:gd name="T4" fmla="*/ 2147483646 w 48"/>
                <a:gd name="T5" fmla="*/ 0 h 14"/>
                <a:gd name="T6" fmla="*/ 0 w 48"/>
                <a:gd name="T7" fmla="*/ 2147483646 h 14"/>
                <a:gd name="T8" fmla="*/ 2147483646 w 48"/>
                <a:gd name="T9" fmla="*/ 2147483646 h 14"/>
                <a:gd name="T10" fmla="*/ 2147483646 w 48"/>
                <a:gd name="T11" fmla="*/ 2147483646 h 14"/>
                <a:gd name="T12" fmla="*/ 2147483646 w 48"/>
                <a:gd name="T13" fmla="*/ 2147483646 h 14"/>
                <a:gd name="T14" fmla="*/ 2147483646 w 48"/>
                <a:gd name="T15" fmla="*/ 2147483646 h 14"/>
                <a:gd name="T16" fmla="*/ 2147483646 w 48"/>
                <a:gd name="T17" fmla="*/ 2147483646 h 14"/>
                <a:gd name="T18" fmla="*/ 2147483646 w 48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4"/>
                <a:gd name="T32" fmla="*/ 48 w 4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4">
                  <a:moveTo>
                    <a:pt x="38" y="5"/>
                  </a:moveTo>
                  <a:lnTo>
                    <a:pt x="43" y="1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3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47" y="14"/>
                  </a:lnTo>
                  <a:lnTo>
                    <a:pt x="48" y="12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615"/>
            <p:cNvSpPr>
              <a:spLocks/>
            </p:cNvSpPr>
            <p:nvPr/>
          </p:nvSpPr>
          <p:spPr bwMode="auto">
            <a:xfrm>
              <a:off x="6881813" y="3735388"/>
              <a:ext cx="39687" cy="49212"/>
            </a:xfrm>
            <a:custGeom>
              <a:avLst/>
              <a:gdLst>
                <a:gd name="T0" fmla="*/ 2147483646 w 25"/>
                <a:gd name="T1" fmla="*/ 0 h 31"/>
                <a:gd name="T2" fmla="*/ 2147483646 w 25"/>
                <a:gd name="T3" fmla="*/ 2147483646 h 31"/>
                <a:gd name="T4" fmla="*/ 0 w 25"/>
                <a:gd name="T5" fmla="*/ 2147483646 h 31"/>
                <a:gd name="T6" fmla="*/ 2147483646 w 25"/>
                <a:gd name="T7" fmla="*/ 2147483646 h 31"/>
                <a:gd name="T8" fmla="*/ 2147483646 w 25"/>
                <a:gd name="T9" fmla="*/ 2147483646 h 31"/>
                <a:gd name="T10" fmla="*/ 2147483646 w 25"/>
                <a:gd name="T11" fmla="*/ 2147483646 h 31"/>
                <a:gd name="T12" fmla="*/ 2147483646 w 25"/>
                <a:gd name="T13" fmla="*/ 0 h 31"/>
                <a:gd name="T14" fmla="*/ 2147483646 w 25"/>
                <a:gd name="T15" fmla="*/ 0 h 31"/>
                <a:gd name="T16" fmla="*/ 2147483646 w 25"/>
                <a:gd name="T17" fmla="*/ 2147483646 h 31"/>
                <a:gd name="T18" fmla="*/ 2147483646 w 25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1"/>
                <a:gd name="T32" fmla="*/ 25 w 25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1">
                  <a:moveTo>
                    <a:pt x="19" y="0"/>
                  </a:moveTo>
                  <a:lnTo>
                    <a:pt x="14" y="4"/>
                  </a:lnTo>
                  <a:lnTo>
                    <a:pt x="0" y="24"/>
                  </a:lnTo>
                  <a:lnTo>
                    <a:pt x="10" y="31"/>
                  </a:lnTo>
                  <a:lnTo>
                    <a:pt x="25" y="11"/>
                  </a:lnTo>
                  <a:lnTo>
                    <a:pt x="19" y="1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616"/>
            <p:cNvSpPr>
              <a:spLocks/>
            </p:cNvSpPr>
            <p:nvPr/>
          </p:nvSpPr>
          <p:spPr bwMode="auto">
            <a:xfrm>
              <a:off x="6911975" y="3735388"/>
              <a:ext cx="66675" cy="20637"/>
            </a:xfrm>
            <a:custGeom>
              <a:avLst/>
              <a:gdLst>
                <a:gd name="T0" fmla="*/ 2147483646 w 42"/>
                <a:gd name="T1" fmla="*/ 2147483646 h 13"/>
                <a:gd name="T2" fmla="*/ 2147483646 w 42"/>
                <a:gd name="T3" fmla="*/ 0 h 13"/>
                <a:gd name="T4" fmla="*/ 0 w 42"/>
                <a:gd name="T5" fmla="*/ 0 h 13"/>
                <a:gd name="T6" fmla="*/ 0 w 42"/>
                <a:gd name="T7" fmla="*/ 2147483646 h 13"/>
                <a:gd name="T8" fmla="*/ 2147483646 w 42"/>
                <a:gd name="T9" fmla="*/ 2147483646 h 13"/>
                <a:gd name="T10" fmla="*/ 2147483646 w 42"/>
                <a:gd name="T11" fmla="*/ 2147483646 h 13"/>
                <a:gd name="T12" fmla="*/ 2147483646 w 42"/>
                <a:gd name="T13" fmla="*/ 2147483646 h 13"/>
                <a:gd name="T14" fmla="*/ 2147483646 w 42"/>
                <a:gd name="T15" fmla="*/ 0 h 13"/>
                <a:gd name="T16" fmla="*/ 2147483646 w 42"/>
                <a:gd name="T17" fmla="*/ 0 h 13"/>
                <a:gd name="T18" fmla="*/ 2147483646 w 42"/>
                <a:gd name="T19" fmla="*/ 2147483646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13"/>
                <a:gd name="T32" fmla="*/ 42 w 4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13">
                  <a:moveTo>
                    <a:pt x="42" y="6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5" y="13"/>
                  </a:lnTo>
                  <a:lnTo>
                    <a:pt x="29" y="8"/>
                  </a:lnTo>
                  <a:lnTo>
                    <a:pt x="42" y="6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617"/>
            <p:cNvSpPr>
              <a:spLocks/>
            </p:cNvSpPr>
            <p:nvPr/>
          </p:nvSpPr>
          <p:spPr bwMode="auto">
            <a:xfrm>
              <a:off x="6958013" y="3744913"/>
              <a:ext cx="28575" cy="57150"/>
            </a:xfrm>
            <a:custGeom>
              <a:avLst/>
              <a:gdLst>
                <a:gd name="T0" fmla="*/ 2147483646 w 18"/>
                <a:gd name="T1" fmla="*/ 2147483646 h 36"/>
                <a:gd name="T2" fmla="*/ 2147483646 w 18"/>
                <a:gd name="T3" fmla="*/ 2147483646 h 36"/>
                <a:gd name="T4" fmla="*/ 2147483646 w 18"/>
                <a:gd name="T5" fmla="*/ 0 h 36"/>
                <a:gd name="T6" fmla="*/ 0 w 18"/>
                <a:gd name="T7" fmla="*/ 2147483646 h 36"/>
                <a:gd name="T8" fmla="*/ 2147483646 w 18"/>
                <a:gd name="T9" fmla="*/ 2147483646 h 36"/>
                <a:gd name="T10" fmla="*/ 2147483646 w 18"/>
                <a:gd name="T11" fmla="*/ 2147483646 h 36"/>
                <a:gd name="T12" fmla="*/ 2147483646 w 18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6"/>
                <a:gd name="T23" fmla="*/ 18 w 1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6">
                  <a:moveTo>
                    <a:pt x="17" y="27"/>
                  </a:moveTo>
                  <a:lnTo>
                    <a:pt x="18" y="31"/>
                  </a:lnTo>
                  <a:lnTo>
                    <a:pt x="13" y="0"/>
                  </a:lnTo>
                  <a:lnTo>
                    <a:pt x="0" y="2"/>
                  </a:lnTo>
                  <a:lnTo>
                    <a:pt x="6" y="32"/>
                  </a:lnTo>
                  <a:lnTo>
                    <a:pt x="7" y="36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618"/>
            <p:cNvSpPr>
              <a:spLocks/>
            </p:cNvSpPr>
            <p:nvPr/>
          </p:nvSpPr>
          <p:spPr bwMode="auto">
            <a:xfrm>
              <a:off x="6969125" y="3787775"/>
              <a:ext cx="58738" cy="63500"/>
            </a:xfrm>
            <a:custGeom>
              <a:avLst/>
              <a:gdLst>
                <a:gd name="T0" fmla="*/ 2147483646 w 37"/>
                <a:gd name="T1" fmla="*/ 2147483646 h 40"/>
                <a:gd name="T2" fmla="*/ 2147483646 w 37"/>
                <a:gd name="T3" fmla="*/ 2147483646 h 40"/>
                <a:gd name="T4" fmla="*/ 2147483646 w 37"/>
                <a:gd name="T5" fmla="*/ 0 h 40"/>
                <a:gd name="T6" fmla="*/ 0 w 37"/>
                <a:gd name="T7" fmla="*/ 2147483646 h 40"/>
                <a:gd name="T8" fmla="*/ 2147483646 w 37"/>
                <a:gd name="T9" fmla="*/ 2147483646 h 40"/>
                <a:gd name="T10" fmla="*/ 2147483646 w 37"/>
                <a:gd name="T11" fmla="*/ 2147483646 h 40"/>
                <a:gd name="T12" fmla="*/ 2147483646 w 37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0"/>
                <a:gd name="T23" fmla="*/ 37 w 37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0">
                  <a:moveTo>
                    <a:pt x="33" y="27"/>
                  </a:moveTo>
                  <a:lnTo>
                    <a:pt x="37" y="29"/>
                  </a:lnTo>
                  <a:lnTo>
                    <a:pt x="10" y="0"/>
                  </a:lnTo>
                  <a:lnTo>
                    <a:pt x="0" y="9"/>
                  </a:lnTo>
                  <a:lnTo>
                    <a:pt x="26" y="38"/>
                  </a:lnTo>
                  <a:lnTo>
                    <a:pt x="29" y="40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619"/>
            <p:cNvSpPr>
              <a:spLocks/>
            </p:cNvSpPr>
            <p:nvPr/>
          </p:nvSpPr>
          <p:spPr bwMode="auto">
            <a:xfrm>
              <a:off x="7015163" y="3830638"/>
              <a:ext cx="98425" cy="36512"/>
            </a:xfrm>
            <a:custGeom>
              <a:avLst/>
              <a:gdLst>
                <a:gd name="T0" fmla="*/ 2147483646 w 62"/>
                <a:gd name="T1" fmla="*/ 2147483646 h 23"/>
                <a:gd name="T2" fmla="*/ 2147483646 w 62"/>
                <a:gd name="T3" fmla="*/ 2147483646 h 23"/>
                <a:gd name="T4" fmla="*/ 2147483646 w 62"/>
                <a:gd name="T5" fmla="*/ 0 h 23"/>
                <a:gd name="T6" fmla="*/ 0 w 62"/>
                <a:gd name="T7" fmla="*/ 2147483646 h 23"/>
                <a:gd name="T8" fmla="*/ 2147483646 w 62"/>
                <a:gd name="T9" fmla="*/ 2147483646 h 23"/>
                <a:gd name="T10" fmla="*/ 2147483646 w 62"/>
                <a:gd name="T11" fmla="*/ 2147483646 h 23"/>
                <a:gd name="T12" fmla="*/ 2147483646 w 62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23"/>
                <a:gd name="T23" fmla="*/ 62 w 6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23">
                  <a:moveTo>
                    <a:pt x="62" y="13"/>
                  </a:moveTo>
                  <a:lnTo>
                    <a:pt x="58" y="11"/>
                  </a:lnTo>
                  <a:lnTo>
                    <a:pt x="4" y="0"/>
                  </a:lnTo>
                  <a:lnTo>
                    <a:pt x="0" y="13"/>
                  </a:lnTo>
                  <a:lnTo>
                    <a:pt x="56" y="23"/>
                  </a:lnTo>
                  <a:lnTo>
                    <a:pt x="53" y="22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620"/>
            <p:cNvSpPr>
              <a:spLocks/>
            </p:cNvSpPr>
            <p:nvPr/>
          </p:nvSpPr>
          <p:spPr bwMode="auto">
            <a:xfrm>
              <a:off x="7099300" y="3851275"/>
              <a:ext cx="68263" cy="57150"/>
            </a:xfrm>
            <a:custGeom>
              <a:avLst/>
              <a:gdLst>
                <a:gd name="T0" fmla="*/ 2147483646 w 43"/>
                <a:gd name="T1" fmla="*/ 2147483646 h 36"/>
                <a:gd name="T2" fmla="*/ 2147483646 w 43"/>
                <a:gd name="T3" fmla="*/ 2147483646 h 36"/>
                <a:gd name="T4" fmla="*/ 2147483646 w 43"/>
                <a:gd name="T5" fmla="*/ 0 h 36"/>
                <a:gd name="T6" fmla="*/ 0 w 43"/>
                <a:gd name="T7" fmla="*/ 2147483646 h 36"/>
                <a:gd name="T8" fmla="*/ 2147483646 w 43"/>
                <a:gd name="T9" fmla="*/ 2147483646 h 36"/>
                <a:gd name="T10" fmla="*/ 2147483646 w 43"/>
                <a:gd name="T11" fmla="*/ 2147483646 h 36"/>
                <a:gd name="T12" fmla="*/ 2147483646 w 43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6"/>
                <a:gd name="T23" fmla="*/ 43 w 4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6">
                  <a:moveTo>
                    <a:pt x="43" y="28"/>
                  </a:moveTo>
                  <a:lnTo>
                    <a:pt x="41" y="27"/>
                  </a:lnTo>
                  <a:lnTo>
                    <a:pt x="9" y="0"/>
                  </a:lnTo>
                  <a:lnTo>
                    <a:pt x="0" y="9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621"/>
            <p:cNvSpPr>
              <a:spLocks/>
            </p:cNvSpPr>
            <p:nvPr/>
          </p:nvSpPr>
          <p:spPr bwMode="auto">
            <a:xfrm>
              <a:off x="7146925" y="3895725"/>
              <a:ext cx="31750" cy="38100"/>
            </a:xfrm>
            <a:custGeom>
              <a:avLst/>
              <a:gdLst>
                <a:gd name="T0" fmla="*/ 2147483646 w 20"/>
                <a:gd name="T1" fmla="*/ 2147483646 h 24"/>
                <a:gd name="T2" fmla="*/ 2147483646 w 20"/>
                <a:gd name="T3" fmla="*/ 2147483646 h 24"/>
                <a:gd name="T4" fmla="*/ 2147483646 w 20"/>
                <a:gd name="T5" fmla="*/ 0 h 24"/>
                <a:gd name="T6" fmla="*/ 0 w 20"/>
                <a:gd name="T7" fmla="*/ 2147483646 h 24"/>
                <a:gd name="T8" fmla="*/ 2147483646 w 20"/>
                <a:gd name="T9" fmla="*/ 2147483646 h 24"/>
                <a:gd name="T10" fmla="*/ 2147483646 w 20"/>
                <a:gd name="T11" fmla="*/ 2147483646 h 24"/>
                <a:gd name="T12" fmla="*/ 2147483646 w 20"/>
                <a:gd name="T13" fmla="*/ 2147483646 h 24"/>
                <a:gd name="T14" fmla="*/ 2147483646 w 20"/>
                <a:gd name="T15" fmla="*/ 2147483646 h 24"/>
                <a:gd name="T16" fmla="*/ 2147483646 w 20"/>
                <a:gd name="T17" fmla="*/ 2147483646 h 24"/>
                <a:gd name="T18" fmla="*/ 2147483646 w 20"/>
                <a:gd name="T19" fmla="*/ 214748364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4"/>
                <a:gd name="T32" fmla="*/ 20 w 2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4">
                  <a:moveTo>
                    <a:pt x="15" y="11"/>
                  </a:moveTo>
                  <a:lnTo>
                    <a:pt x="20" y="15"/>
                  </a:lnTo>
                  <a:lnTo>
                    <a:pt x="13" y="0"/>
                  </a:lnTo>
                  <a:lnTo>
                    <a:pt x="0" y="6"/>
                  </a:lnTo>
                  <a:lnTo>
                    <a:pt x="7" y="20"/>
                  </a:lnTo>
                  <a:lnTo>
                    <a:pt x="15" y="24"/>
                  </a:lnTo>
                  <a:lnTo>
                    <a:pt x="7" y="20"/>
                  </a:lnTo>
                  <a:lnTo>
                    <a:pt x="9" y="24"/>
                  </a:lnTo>
                  <a:lnTo>
                    <a:pt x="15" y="24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622"/>
            <p:cNvSpPr>
              <a:spLocks/>
            </p:cNvSpPr>
            <p:nvPr/>
          </p:nvSpPr>
          <p:spPr bwMode="auto">
            <a:xfrm>
              <a:off x="7170738" y="3913188"/>
              <a:ext cx="96837" cy="20637"/>
            </a:xfrm>
            <a:custGeom>
              <a:avLst/>
              <a:gdLst>
                <a:gd name="T0" fmla="*/ 2147483646 w 61"/>
                <a:gd name="T1" fmla="*/ 2147483646 h 13"/>
                <a:gd name="T2" fmla="*/ 2147483646 w 61"/>
                <a:gd name="T3" fmla="*/ 0 h 13"/>
                <a:gd name="T4" fmla="*/ 0 w 61"/>
                <a:gd name="T5" fmla="*/ 0 h 13"/>
                <a:gd name="T6" fmla="*/ 0 w 61"/>
                <a:gd name="T7" fmla="*/ 2147483646 h 13"/>
                <a:gd name="T8" fmla="*/ 2147483646 w 61"/>
                <a:gd name="T9" fmla="*/ 2147483646 h 13"/>
                <a:gd name="T10" fmla="*/ 2147483646 w 61"/>
                <a:gd name="T11" fmla="*/ 2147483646 h 13"/>
                <a:gd name="T12" fmla="*/ 2147483646 w 61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13"/>
                <a:gd name="T23" fmla="*/ 61 w 6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13">
                  <a:moveTo>
                    <a:pt x="61" y="2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55" y="13"/>
                  </a:lnTo>
                  <a:lnTo>
                    <a:pt x="52" y="11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623"/>
            <p:cNvSpPr>
              <a:spLocks/>
            </p:cNvSpPr>
            <p:nvPr/>
          </p:nvSpPr>
          <p:spPr bwMode="auto">
            <a:xfrm>
              <a:off x="7253288" y="3916363"/>
              <a:ext cx="117475" cy="107950"/>
            </a:xfrm>
            <a:custGeom>
              <a:avLst/>
              <a:gdLst>
                <a:gd name="T0" fmla="*/ 2147483646 w 74"/>
                <a:gd name="T1" fmla="*/ 2147483646 h 68"/>
                <a:gd name="T2" fmla="*/ 2147483646 w 74"/>
                <a:gd name="T3" fmla="*/ 2147483646 h 68"/>
                <a:gd name="T4" fmla="*/ 2147483646 w 74"/>
                <a:gd name="T5" fmla="*/ 0 h 68"/>
                <a:gd name="T6" fmla="*/ 0 w 74"/>
                <a:gd name="T7" fmla="*/ 2147483646 h 68"/>
                <a:gd name="T8" fmla="*/ 2147483646 w 74"/>
                <a:gd name="T9" fmla="*/ 2147483646 h 68"/>
                <a:gd name="T10" fmla="*/ 2147483646 w 74"/>
                <a:gd name="T11" fmla="*/ 2147483646 h 68"/>
                <a:gd name="T12" fmla="*/ 2147483646 w 74"/>
                <a:gd name="T13" fmla="*/ 214748364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68"/>
                <a:gd name="T23" fmla="*/ 74 w 7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68">
                  <a:moveTo>
                    <a:pt x="74" y="63"/>
                  </a:moveTo>
                  <a:lnTo>
                    <a:pt x="72" y="59"/>
                  </a:lnTo>
                  <a:lnTo>
                    <a:pt x="9" y="0"/>
                  </a:lnTo>
                  <a:lnTo>
                    <a:pt x="0" y="9"/>
                  </a:lnTo>
                  <a:lnTo>
                    <a:pt x="63" y="68"/>
                  </a:lnTo>
                  <a:lnTo>
                    <a:pt x="61" y="65"/>
                  </a:lnTo>
                  <a:lnTo>
                    <a:pt x="74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624"/>
            <p:cNvSpPr>
              <a:spLocks/>
            </p:cNvSpPr>
            <p:nvPr/>
          </p:nvSpPr>
          <p:spPr bwMode="auto">
            <a:xfrm>
              <a:off x="7350125" y="4016375"/>
              <a:ext cx="25400" cy="57150"/>
            </a:xfrm>
            <a:custGeom>
              <a:avLst/>
              <a:gdLst>
                <a:gd name="T0" fmla="*/ 2147483646 w 16"/>
                <a:gd name="T1" fmla="*/ 2147483646 h 36"/>
                <a:gd name="T2" fmla="*/ 2147483646 w 16"/>
                <a:gd name="T3" fmla="*/ 2147483646 h 36"/>
                <a:gd name="T4" fmla="*/ 2147483646 w 16"/>
                <a:gd name="T5" fmla="*/ 0 h 36"/>
                <a:gd name="T6" fmla="*/ 0 w 16"/>
                <a:gd name="T7" fmla="*/ 2147483646 h 36"/>
                <a:gd name="T8" fmla="*/ 2147483646 w 16"/>
                <a:gd name="T9" fmla="*/ 2147483646 h 36"/>
                <a:gd name="T10" fmla="*/ 2147483646 w 16"/>
                <a:gd name="T11" fmla="*/ 2147483646 h 36"/>
                <a:gd name="T12" fmla="*/ 2147483646 w 16"/>
                <a:gd name="T13" fmla="*/ 2147483646 h 36"/>
                <a:gd name="T14" fmla="*/ 2147483646 w 16"/>
                <a:gd name="T15" fmla="*/ 2147483646 h 36"/>
                <a:gd name="T16" fmla="*/ 2147483646 w 16"/>
                <a:gd name="T17" fmla="*/ 2147483646 h 36"/>
                <a:gd name="T18" fmla="*/ 2147483646 w 16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6"/>
                <a:gd name="T32" fmla="*/ 16 w 16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6">
                  <a:moveTo>
                    <a:pt x="11" y="23"/>
                  </a:moveTo>
                  <a:lnTo>
                    <a:pt x="16" y="29"/>
                  </a:lnTo>
                  <a:lnTo>
                    <a:pt x="13" y="0"/>
                  </a:lnTo>
                  <a:lnTo>
                    <a:pt x="0" y="2"/>
                  </a:lnTo>
                  <a:lnTo>
                    <a:pt x="4" y="31"/>
                  </a:lnTo>
                  <a:lnTo>
                    <a:pt x="11" y="36"/>
                  </a:lnTo>
                  <a:lnTo>
                    <a:pt x="4" y="31"/>
                  </a:lnTo>
                  <a:lnTo>
                    <a:pt x="6" y="36"/>
                  </a:lnTo>
                  <a:lnTo>
                    <a:pt x="11" y="36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625"/>
            <p:cNvSpPr>
              <a:spLocks/>
            </p:cNvSpPr>
            <p:nvPr/>
          </p:nvSpPr>
          <p:spPr bwMode="auto">
            <a:xfrm>
              <a:off x="7367588" y="4044950"/>
              <a:ext cx="349250" cy="28575"/>
            </a:xfrm>
            <a:custGeom>
              <a:avLst/>
              <a:gdLst>
                <a:gd name="T0" fmla="*/ 2147483646 w 220"/>
                <a:gd name="T1" fmla="*/ 0 h 18"/>
                <a:gd name="T2" fmla="*/ 2147483646 w 220"/>
                <a:gd name="T3" fmla="*/ 0 h 18"/>
                <a:gd name="T4" fmla="*/ 0 w 220"/>
                <a:gd name="T5" fmla="*/ 2147483646 h 18"/>
                <a:gd name="T6" fmla="*/ 0 w 220"/>
                <a:gd name="T7" fmla="*/ 2147483646 h 18"/>
                <a:gd name="T8" fmla="*/ 2147483646 w 220"/>
                <a:gd name="T9" fmla="*/ 2147483646 h 18"/>
                <a:gd name="T10" fmla="*/ 2147483646 w 220"/>
                <a:gd name="T11" fmla="*/ 2147483646 h 18"/>
                <a:gd name="T12" fmla="*/ 2147483646 w 22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18"/>
                <a:gd name="T23" fmla="*/ 220 w 22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18">
                  <a:moveTo>
                    <a:pt x="216" y="0"/>
                  </a:moveTo>
                  <a:lnTo>
                    <a:pt x="218" y="0"/>
                  </a:lnTo>
                  <a:lnTo>
                    <a:pt x="0" y="5"/>
                  </a:lnTo>
                  <a:lnTo>
                    <a:pt x="0" y="18"/>
                  </a:lnTo>
                  <a:lnTo>
                    <a:pt x="218" y="13"/>
                  </a:lnTo>
                  <a:lnTo>
                    <a:pt x="220" y="1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626"/>
            <p:cNvSpPr>
              <a:spLocks/>
            </p:cNvSpPr>
            <p:nvPr/>
          </p:nvSpPr>
          <p:spPr bwMode="auto">
            <a:xfrm>
              <a:off x="7710488" y="4033838"/>
              <a:ext cx="53975" cy="31750"/>
            </a:xfrm>
            <a:custGeom>
              <a:avLst/>
              <a:gdLst>
                <a:gd name="T0" fmla="*/ 2147483646 w 34"/>
                <a:gd name="T1" fmla="*/ 2147483646 h 20"/>
                <a:gd name="T2" fmla="*/ 2147483646 w 34"/>
                <a:gd name="T3" fmla="*/ 0 h 20"/>
                <a:gd name="T4" fmla="*/ 0 w 34"/>
                <a:gd name="T5" fmla="*/ 2147483646 h 20"/>
                <a:gd name="T6" fmla="*/ 2147483646 w 34"/>
                <a:gd name="T7" fmla="*/ 2147483646 h 20"/>
                <a:gd name="T8" fmla="*/ 2147483646 w 34"/>
                <a:gd name="T9" fmla="*/ 2147483646 h 20"/>
                <a:gd name="T10" fmla="*/ 2147483646 w 34"/>
                <a:gd name="T11" fmla="*/ 2147483646 h 20"/>
                <a:gd name="T12" fmla="*/ 2147483646 w 34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0"/>
                <a:gd name="T23" fmla="*/ 34 w 3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0">
                  <a:moveTo>
                    <a:pt x="25" y="2"/>
                  </a:moveTo>
                  <a:lnTo>
                    <a:pt x="29" y="0"/>
                  </a:lnTo>
                  <a:lnTo>
                    <a:pt x="0" y="7"/>
                  </a:lnTo>
                  <a:lnTo>
                    <a:pt x="4" y="20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627"/>
            <p:cNvSpPr>
              <a:spLocks/>
            </p:cNvSpPr>
            <p:nvPr/>
          </p:nvSpPr>
          <p:spPr bwMode="auto">
            <a:xfrm>
              <a:off x="7750175" y="4005263"/>
              <a:ext cx="49213" cy="47625"/>
            </a:xfrm>
            <a:custGeom>
              <a:avLst/>
              <a:gdLst>
                <a:gd name="T0" fmla="*/ 2147483646 w 31"/>
                <a:gd name="T1" fmla="*/ 2147483646 h 30"/>
                <a:gd name="T2" fmla="*/ 2147483646 w 31"/>
                <a:gd name="T3" fmla="*/ 2147483646 h 30"/>
                <a:gd name="T4" fmla="*/ 0 w 31"/>
                <a:gd name="T5" fmla="*/ 2147483646 h 30"/>
                <a:gd name="T6" fmla="*/ 2147483646 w 31"/>
                <a:gd name="T7" fmla="*/ 2147483646 h 30"/>
                <a:gd name="T8" fmla="*/ 2147483646 w 31"/>
                <a:gd name="T9" fmla="*/ 2147483646 h 30"/>
                <a:gd name="T10" fmla="*/ 2147483646 w 31"/>
                <a:gd name="T11" fmla="*/ 2147483646 h 30"/>
                <a:gd name="T12" fmla="*/ 2147483646 w 31"/>
                <a:gd name="T13" fmla="*/ 2147483646 h 30"/>
                <a:gd name="T14" fmla="*/ 2147483646 w 31"/>
                <a:gd name="T15" fmla="*/ 0 h 30"/>
                <a:gd name="T16" fmla="*/ 2147483646 w 31"/>
                <a:gd name="T17" fmla="*/ 2147483646 h 30"/>
                <a:gd name="T18" fmla="*/ 2147483646 w 31"/>
                <a:gd name="T19" fmla="*/ 2147483646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0"/>
                <a:gd name="T32" fmla="*/ 31 w 31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0">
                  <a:moveTo>
                    <a:pt x="29" y="2"/>
                  </a:moveTo>
                  <a:lnTo>
                    <a:pt x="22" y="2"/>
                  </a:lnTo>
                  <a:lnTo>
                    <a:pt x="0" y="20"/>
                  </a:lnTo>
                  <a:lnTo>
                    <a:pt x="9" y="30"/>
                  </a:lnTo>
                  <a:lnTo>
                    <a:pt x="31" y="12"/>
                  </a:lnTo>
                  <a:lnTo>
                    <a:pt x="24" y="12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628"/>
            <p:cNvSpPr>
              <a:spLocks/>
            </p:cNvSpPr>
            <p:nvPr/>
          </p:nvSpPr>
          <p:spPr bwMode="auto">
            <a:xfrm>
              <a:off x="7788275" y="4008438"/>
              <a:ext cx="46038" cy="33337"/>
            </a:xfrm>
            <a:custGeom>
              <a:avLst/>
              <a:gdLst>
                <a:gd name="T0" fmla="*/ 2147483646 w 29"/>
                <a:gd name="T1" fmla="*/ 2147483646 h 21"/>
                <a:gd name="T2" fmla="*/ 2147483646 w 29"/>
                <a:gd name="T3" fmla="*/ 2147483646 h 21"/>
                <a:gd name="T4" fmla="*/ 2147483646 w 29"/>
                <a:gd name="T5" fmla="*/ 0 h 21"/>
                <a:gd name="T6" fmla="*/ 0 w 29"/>
                <a:gd name="T7" fmla="*/ 2147483646 h 21"/>
                <a:gd name="T8" fmla="*/ 2147483646 w 29"/>
                <a:gd name="T9" fmla="*/ 2147483646 h 21"/>
                <a:gd name="T10" fmla="*/ 2147483646 w 29"/>
                <a:gd name="T11" fmla="*/ 2147483646 h 21"/>
                <a:gd name="T12" fmla="*/ 2147483646 w 29"/>
                <a:gd name="T13" fmla="*/ 2147483646 h 21"/>
                <a:gd name="T14" fmla="*/ 2147483646 w 29"/>
                <a:gd name="T15" fmla="*/ 2147483646 h 21"/>
                <a:gd name="T16" fmla="*/ 2147483646 w 29"/>
                <a:gd name="T17" fmla="*/ 2147483646 h 21"/>
                <a:gd name="T18" fmla="*/ 2147483646 w 29"/>
                <a:gd name="T19" fmla="*/ 2147483646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1"/>
                <a:gd name="T32" fmla="*/ 29 w 2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1">
                  <a:moveTo>
                    <a:pt x="29" y="16"/>
                  </a:moveTo>
                  <a:lnTo>
                    <a:pt x="25" y="1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18" y="21"/>
                  </a:lnTo>
                  <a:lnTo>
                    <a:pt x="16" y="18"/>
                  </a:lnTo>
                  <a:lnTo>
                    <a:pt x="29" y="16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629"/>
            <p:cNvSpPr>
              <a:spLocks/>
            </p:cNvSpPr>
            <p:nvPr/>
          </p:nvSpPr>
          <p:spPr bwMode="auto">
            <a:xfrm>
              <a:off x="7813675" y="4033838"/>
              <a:ext cx="25400" cy="46037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2147483646 h 29"/>
                <a:gd name="T4" fmla="*/ 2147483646 w 16"/>
                <a:gd name="T5" fmla="*/ 0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2147483646 w 16"/>
                <a:gd name="T17" fmla="*/ 2147483646 h 29"/>
                <a:gd name="T18" fmla="*/ 2147483646 w 16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9" y="16"/>
                  </a:moveTo>
                  <a:lnTo>
                    <a:pt x="16" y="20"/>
                  </a:lnTo>
                  <a:lnTo>
                    <a:pt x="13" y="0"/>
                  </a:lnTo>
                  <a:lnTo>
                    <a:pt x="0" y="2"/>
                  </a:lnTo>
                  <a:lnTo>
                    <a:pt x="4" y="23"/>
                  </a:lnTo>
                  <a:lnTo>
                    <a:pt x="11" y="29"/>
                  </a:lnTo>
                  <a:lnTo>
                    <a:pt x="4" y="23"/>
                  </a:lnTo>
                  <a:lnTo>
                    <a:pt x="5" y="29"/>
                  </a:lnTo>
                  <a:lnTo>
                    <a:pt x="11" y="2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630"/>
            <p:cNvSpPr>
              <a:spLocks/>
            </p:cNvSpPr>
            <p:nvPr/>
          </p:nvSpPr>
          <p:spPr bwMode="auto">
            <a:xfrm>
              <a:off x="7827963" y="4044950"/>
              <a:ext cx="53975" cy="34925"/>
            </a:xfrm>
            <a:custGeom>
              <a:avLst/>
              <a:gdLst>
                <a:gd name="T0" fmla="*/ 2147483646 w 34"/>
                <a:gd name="T1" fmla="*/ 0 h 22"/>
                <a:gd name="T2" fmla="*/ 2147483646 w 34"/>
                <a:gd name="T3" fmla="*/ 0 h 22"/>
                <a:gd name="T4" fmla="*/ 0 w 34"/>
                <a:gd name="T5" fmla="*/ 2147483646 h 22"/>
                <a:gd name="T6" fmla="*/ 2147483646 w 34"/>
                <a:gd name="T7" fmla="*/ 2147483646 h 22"/>
                <a:gd name="T8" fmla="*/ 2147483646 w 34"/>
                <a:gd name="T9" fmla="*/ 2147483646 h 22"/>
                <a:gd name="T10" fmla="*/ 2147483646 w 34"/>
                <a:gd name="T11" fmla="*/ 2147483646 h 22"/>
                <a:gd name="T12" fmla="*/ 2147483646 w 3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2"/>
                <a:gd name="T23" fmla="*/ 34 w 3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2">
                  <a:moveTo>
                    <a:pt x="32" y="0"/>
                  </a:moveTo>
                  <a:lnTo>
                    <a:pt x="32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34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631"/>
            <p:cNvSpPr>
              <a:spLocks/>
            </p:cNvSpPr>
            <p:nvPr/>
          </p:nvSpPr>
          <p:spPr bwMode="auto">
            <a:xfrm>
              <a:off x="7878763" y="4044950"/>
              <a:ext cx="66675" cy="20638"/>
            </a:xfrm>
            <a:custGeom>
              <a:avLst/>
              <a:gdLst>
                <a:gd name="T0" fmla="*/ 2147483646 w 42"/>
                <a:gd name="T1" fmla="*/ 0 h 13"/>
                <a:gd name="T2" fmla="*/ 2147483646 w 42"/>
                <a:gd name="T3" fmla="*/ 0 h 13"/>
                <a:gd name="T4" fmla="*/ 0 w 42"/>
                <a:gd name="T5" fmla="*/ 0 h 13"/>
                <a:gd name="T6" fmla="*/ 2147483646 w 42"/>
                <a:gd name="T7" fmla="*/ 2147483646 h 13"/>
                <a:gd name="T8" fmla="*/ 2147483646 w 42"/>
                <a:gd name="T9" fmla="*/ 2147483646 h 13"/>
                <a:gd name="T10" fmla="*/ 2147483646 w 42"/>
                <a:gd name="T11" fmla="*/ 2147483646 h 13"/>
                <a:gd name="T12" fmla="*/ 2147483646 w 4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3"/>
                <a:gd name="T23" fmla="*/ 42 w 4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3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632"/>
            <p:cNvSpPr>
              <a:spLocks/>
            </p:cNvSpPr>
            <p:nvPr/>
          </p:nvSpPr>
          <p:spPr bwMode="auto">
            <a:xfrm>
              <a:off x="7942263" y="4044950"/>
              <a:ext cx="93662" cy="25400"/>
            </a:xfrm>
            <a:custGeom>
              <a:avLst/>
              <a:gdLst>
                <a:gd name="T0" fmla="*/ 2147483646 w 59"/>
                <a:gd name="T1" fmla="*/ 2147483646 h 16"/>
                <a:gd name="T2" fmla="*/ 2147483646 w 59"/>
                <a:gd name="T3" fmla="*/ 2147483646 h 16"/>
                <a:gd name="T4" fmla="*/ 2147483646 w 59"/>
                <a:gd name="T5" fmla="*/ 0 h 16"/>
                <a:gd name="T6" fmla="*/ 0 w 59"/>
                <a:gd name="T7" fmla="*/ 2147483646 h 16"/>
                <a:gd name="T8" fmla="*/ 2147483646 w 59"/>
                <a:gd name="T9" fmla="*/ 2147483646 h 16"/>
                <a:gd name="T10" fmla="*/ 2147483646 w 59"/>
                <a:gd name="T11" fmla="*/ 2147483646 h 16"/>
                <a:gd name="T12" fmla="*/ 2147483646 w 59"/>
                <a:gd name="T13" fmla="*/ 214748364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16"/>
                <a:gd name="T23" fmla="*/ 59 w 59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16">
                  <a:moveTo>
                    <a:pt x="59" y="4"/>
                  </a:moveTo>
                  <a:lnTo>
                    <a:pt x="59" y="4"/>
                  </a:lnTo>
                  <a:lnTo>
                    <a:pt x="2" y="0"/>
                  </a:lnTo>
                  <a:lnTo>
                    <a:pt x="0" y="13"/>
                  </a:lnTo>
                  <a:lnTo>
                    <a:pt x="58" y="16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633"/>
            <p:cNvSpPr>
              <a:spLocks/>
            </p:cNvSpPr>
            <p:nvPr/>
          </p:nvSpPr>
          <p:spPr bwMode="auto">
            <a:xfrm>
              <a:off x="8034338" y="4051300"/>
              <a:ext cx="57150" cy="30163"/>
            </a:xfrm>
            <a:custGeom>
              <a:avLst/>
              <a:gdLst>
                <a:gd name="T0" fmla="*/ 2147483646 w 36"/>
                <a:gd name="T1" fmla="*/ 2147483646 h 19"/>
                <a:gd name="T2" fmla="*/ 2147483646 w 36"/>
                <a:gd name="T3" fmla="*/ 2147483646 h 19"/>
                <a:gd name="T4" fmla="*/ 2147483646 w 36"/>
                <a:gd name="T5" fmla="*/ 0 h 19"/>
                <a:gd name="T6" fmla="*/ 0 w 36"/>
                <a:gd name="T7" fmla="*/ 2147483646 h 19"/>
                <a:gd name="T8" fmla="*/ 2147483646 w 36"/>
                <a:gd name="T9" fmla="*/ 2147483646 h 19"/>
                <a:gd name="T10" fmla="*/ 2147483646 w 36"/>
                <a:gd name="T11" fmla="*/ 2147483646 h 19"/>
                <a:gd name="T12" fmla="*/ 2147483646 w 36"/>
                <a:gd name="T13" fmla="*/ 214748364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4" y="7"/>
                  </a:moveTo>
                  <a:lnTo>
                    <a:pt x="36" y="7"/>
                  </a:lnTo>
                  <a:lnTo>
                    <a:pt x="1" y="0"/>
                  </a:lnTo>
                  <a:lnTo>
                    <a:pt x="0" y="12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634"/>
            <p:cNvSpPr>
              <a:spLocks/>
            </p:cNvSpPr>
            <p:nvPr/>
          </p:nvSpPr>
          <p:spPr bwMode="auto">
            <a:xfrm>
              <a:off x="8088313" y="4062413"/>
              <a:ext cx="60325" cy="19050"/>
            </a:xfrm>
            <a:custGeom>
              <a:avLst/>
              <a:gdLst>
                <a:gd name="T0" fmla="*/ 2147483646 w 38"/>
                <a:gd name="T1" fmla="*/ 2147483646 h 12"/>
                <a:gd name="T2" fmla="*/ 2147483646 w 38"/>
                <a:gd name="T3" fmla="*/ 0 h 12"/>
                <a:gd name="T4" fmla="*/ 0 w 38"/>
                <a:gd name="T5" fmla="*/ 0 h 12"/>
                <a:gd name="T6" fmla="*/ 0 w 38"/>
                <a:gd name="T7" fmla="*/ 2147483646 h 12"/>
                <a:gd name="T8" fmla="*/ 2147483646 w 38"/>
                <a:gd name="T9" fmla="*/ 2147483646 h 12"/>
                <a:gd name="T10" fmla="*/ 2147483646 w 38"/>
                <a:gd name="T11" fmla="*/ 2147483646 h 12"/>
                <a:gd name="T12" fmla="*/ 2147483646 w 38"/>
                <a:gd name="T13" fmla="*/ 2147483646 h 12"/>
                <a:gd name="T14" fmla="*/ 2147483646 w 38"/>
                <a:gd name="T15" fmla="*/ 2147483646 h 12"/>
                <a:gd name="T16" fmla="*/ 2147483646 w 38"/>
                <a:gd name="T17" fmla="*/ 2147483646 h 12"/>
                <a:gd name="T18" fmla="*/ 2147483646 w 38"/>
                <a:gd name="T19" fmla="*/ 214748364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2"/>
                <a:gd name="T32" fmla="*/ 38 w 3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2">
                  <a:moveTo>
                    <a:pt x="27" y="2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8" y="11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11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635"/>
            <p:cNvSpPr>
              <a:spLocks/>
            </p:cNvSpPr>
            <p:nvPr/>
          </p:nvSpPr>
          <p:spPr bwMode="auto">
            <a:xfrm>
              <a:off x="8131175" y="4010025"/>
              <a:ext cx="68263" cy="69850"/>
            </a:xfrm>
            <a:custGeom>
              <a:avLst/>
              <a:gdLst>
                <a:gd name="T0" fmla="*/ 2147483646 w 43"/>
                <a:gd name="T1" fmla="*/ 0 h 44"/>
                <a:gd name="T2" fmla="*/ 2147483646 w 43"/>
                <a:gd name="T3" fmla="*/ 0 h 44"/>
                <a:gd name="T4" fmla="*/ 0 w 43"/>
                <a:gd name="T5" fmla="*/ 2147483646 h 44"/>
                <a:gd name="T6" fmla="*/ 2147483646 w 43"/>
                <a:gd name="T7" fmla="*/ 2147483646 h 44"/>
                <a:gd name="T8" fmla="*/ 2147483646 w 43"/>
                <a:gd name="T9" fmla="*/ 2147483646 h 44"/>
                <a:gd name="T10" fmla="*/ 2147483646 w 43"/>
                <a:gd name="T11" fmla="*/ 2147483646 h 44"/>
                <a:gd name="T12" fmla="*/ 2147483646 w 43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4"/>
                <a:gd name="T23" fmla="*/ 43 w 4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4">
                  <a:moveTo>
                    <a:pt x="32" y="0"/>
                  </a:moveTo>
                  <a:lnTo>
                    <a:pt x="32" y="0"/>
                  </a:lnTo>
                  <a:lnTo>
                    <a:pt x="0" y="35"/>
                  </a:lnTo>
                  <a:lnTo>
                    <a:pt x="11" y="44"/>
                  </a:lnTo>
                  <a:lnTo>
                    <a:pt x="43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636"/>
            <p:cNvSpPr>
              <a:spLocks/>
            </p:cNvSpPr>
            <p:nvPr/>
          </p:nvSpPr>
          <p:spPr bwMode="auto">
            <a:xfrm>
              <a:off x="8181975" y="3952875"/>
              <a:ext cx="46038" cy="69850"/>
            </a:xfrm>
            <a:custGeom>
              <a:avLst/>
              <a:gdLst>
                <a:gd name="T0" fmla="*/ 2147483646 w 29"/>
                <a:gd name="T1" fmla="*/ 0 h 44"/>
                <a:gd name="T2" fmla="*/ 2147483646 w 29"/>
                <a:gd name="T3" fmla="*/ 2147483646 h 44"/>
                <a:gd name="T4" fmla="*/ 0 w 29"/>
                <a:gd name="T5" fmla="*/ 2147483646 h 44"/>
                <a:gd name="T6" fmla="*/ 2147483646 w 29"/>
                <a:gd name="T7" fmla="*/ 2147483646 h 44"/>
                <a:gd name="T8" fmla="*/ 2147483646 w 29"/>
                <a:gd name="T9" fmla="*/ 2147483646 h 44"/>
                <a:gd name="T10" fmla="*/ 2147483646 w 29"/>
                <a:gd name="T11" fmla="*/ 2147483646 h 44"/>
                <a:gd name="T12" fmla="*/ 2147483646 w 29"/>
                <a:gd name="T13" fmla="*/ 0 h 44"/>
                <a:gd name="T14" fmla="*/ 2147483646 w 29"/>
                <a:gd name="T15" fmla="*/ 0 h 44"/>
                <a:gd name="T16" fmla="*/ 2147483646 w 29"/>
                <a:gd name="T17" fmla="*/ 2147483646 h 44"/>
                <a:gd name="T18" fmla="*/ 2147483646 w 29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4"/>
                <a:gd name="T32" fmla="*/ 29 w 2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4">
                  <a:moveTo>
                    <a:pt x="24" y="0"/>
                  </a:moveTo>
                  <a:lnTo>
                    <a:pt x="18" y="4"/>
                  </a:lnTo>
                  <a:lnTo>
                    <a:pt x="0" y="36"/>
                  </a:lnTo>
                  <a:lnTo>
                    <a:pt x="11" y="4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637"/>
            <p:cNvSpPr>
              <a:spLocks/>
            </p:cNvSpPr>
            <p:nvPr/>
          </p:nvSpPr>
          <p:spPr bwMode="auto">
            <a:xfrm>
              <a:off x="8220075" y="3952875"/>
              <a:ext cx="50800" cy="23813"/>
            </a:xfrm>
            <a:custGeom>
              <a:avLst/>
              <a:gdLst>
                <a:gd name="T0" fmla="*/ 2147483646 w 32"/>
                <a:gd name="T1" fmla="*/ 2147483646 h 15"/>
                <a:gd name="T2" fmla="*/ 2147483646 w 32"/>
                <a:gd name="T3" fmla="*/ 2147483646 h 15"/>
                <a:gd name="T4" fmla="*/ 0 w 32"/>
                <a:gd name="T5" fmla="*/ 0 h 15"/>
                <a:gd name="T6" fmla="*/ 0 w 32"/>
                <a:gd name="T7" fmla="*/ 2147483646 h 15"/>
                <a:gd name="T8" fmla="*/ 2147483646 w 32"/>
                <a:gd name="T9" fmla="*/ 2147483646 h 15"/>
                <a:gd name="T10" fmla="*/ 2147483646 w 32"/>
                <a:gd name="T11" fmla="*/ 2147483646 h 15"/>
                <a:gd name="T12" fmla="*/ 2147483646 w 32"/>
                <a:gd name="T13" fmla="*/ 214748364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5"/>
                <a:gd name="T23" fmla="*/ 32 w 3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5">
                  <a:moveTo>
                    <a:pt x="32" y="4"/>
                  </a:moveTo>
                  <a:lnTo>
                    <a:pt x="30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9" y="15"/>
                  </a:lnTo>
                  <a:lnTo>
                    <a:pt x="25" y="15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638"/>
            <p:cNvSpPr>
              <a:spLocks/>
            </p:cNvSpPr>
            <p:nvPr/>
          </p:nvSpPr>
          <p:spPr bwMode="auto">
            <a:xfrm>
              <a:off x="8259763" y="3959225"/>
              <a:ext cx="39687" cy="31750"/>
            </a:xfrm>
            <a:custGeom>
              <a:avLst/>
              <a:gdLst>
                <a:gd name="T0" fmla="*/ 2147483646 w 25"/>
                <a:gd name="T1" fmla="*/ 2147483646 h 20"/>
                <a:gd name="T2" fmla="*/ 2147483646 w 25"/>
                <a:gd name="T3" fmla="*/ 2147483646 h 20"/>
                <a:gd name="T4" fmla="*/ 2147483646 w 25"/>
                <a:gd name="T5" fmla="*/ 0 h 20"/>
                <a:gd name="T6" fmla="*/ 0 w 25"/>
                <a:gd name="T7" fmla="*/ 2147483646 h 20"/>
                <a:gd name="T8" fmla="*/ 2147483646 w 25"/>
                <a:gd name="T9" fmla="*/ 2147483646 h 20"/>
                <a:gd name="T10" fmla="*/ 2147483646 w 25"/>
                <a:gd name="T11" fmla="*/ 2147483646 h 20"/>
                <a:gd name="T12" fmla="*/ 2147483646 w 25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0"/>
                <a:gd name="T23" fmla="*/ 25 w 2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0">
                  <a:moveTo>
                    <a:pt x="25" y="11"/>
                  </a:moveTo>
                  <a:lnTo>
                    <a:pt x="22" y="9"/>
                  </a:lnTo>
                  <a:lnTo>
                    <a:pt x="7" y="0"/>
                  </a:lnTo>
                  <a:lnTo>
                    <a:pt x="0" y="11"/>
                  </a:lnTo>
                  <a:lnTo>
                    <a:pt x="16" y="20"/>
                  </a:lnTo>
                  <a:lnTo>
                    <a:pt x="13" y="16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639"/>
            <p:cNvSpPr>
              <a:spLocks/>
            </p:cNvSpPr>
            <p:nvPr/>
          </p:nvSpPr>
          <p:spPr bwMode="auto">
            <a:xfrm>
              <a:off x="8280400" y="3976688"/>
              <a:ext cx="30163" cy="39687"/>
            </a:xfrm>
            <a:custGeom>
              <a:avLst/>
              <a:gdLst>
                <a:gd name="T0" fmla="*/ 2147483646 w 19"/>
                <a:gd name="T1" fmla="*/ 2147483646 h 25"/>
                <a:gd name="T2" fmla="*/ 2147483646 w 19"/>
                <a:gd name="T3" fmla="*/ 2147483646 h 25"/>
                <a:gd name="T4" fmla="*/ 2147483646 w 19"/>
                <a:gd name="T5" fmla="*/ 0 h 25"/>
                <a:gd name="T6" fmla="*/ 0 w 19"/>
                <a:gd name="T7" fmla="*/ 2147483646 h 25"/>
                <a:gd name="T8" fmla="*/ 2147483646 w 19"/>
                <a:gd name="T9" fmla="*/ 2147483646 h 25"/>
                <a:gd name="T10" fmla="*/ 2147483646 w 19"/>
                <a:gd name="T11" fmla="*/ 2147483646 h 25"/>
                <a:gd name="T12" fmla="*/ 2147483646 w 19"/>
                <a:gd name="T13" fmla="*/ 2147483646 h 25"/>
                <a:gd name="T14" fmla="*/ 2147483646 w 19"/>
                <a:gd name="T15" fmla="*/ 2147483646 h 25"/>
                <a:gd name="T16" fmla="*/ 2147483646 w 19"/>
                <a:gd name="T17" fmla="*/ 2147483646 h 25"/>
                <a:gd name="T18" fmla="*/ 2147483646 w 19"/>
                <a:gd name="T19" fmla="*/ 214748364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5"/>
                <a:gd name="T32" fmla="*/ 19 w 19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5">
                  <a:moveTo>
                    <a:pt x="14" y="12"/>
                  </a:moveTo>
                  <a:lnTo>
                    <a:pt x="19" y="16"/>
                  </a:lnTo>
                  <a:lnTo>
                    <a:pt x="12" y="0"/>
                  </a:lnTo>
                  <a:lnTo>
                    <a:pt x="0" y="5"/>
                  </a:lnTo>
                  <a:lnTo>
                    <a:pt x="9" y="21"/>
                  </a:lnTo>
                  <a:lnTo>
                    <a:pt x="14" y="25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640"/>
            <p:cNvSpPr>
              <a:spLocks/>
            </p:cNvSpPr>
            <p:nvPr/>
          </p:nvSpPr>
          <p:spPr bwMode="auto">
            <a:xfrm>
              <a:off x="8302625" y="3995738"/>
              <a:ext cx="71438" cy="23812"/>
            </a:xfrm>
            <a:custGeom>
              <a:avLst/>
              <a:gdLst>
                <a:gd name="T0" fmla="*/ 2147483646 w 45"/>
                <a:gd name="T1" fmla="*/ 2147483646 h 15"/>
                <a:gd name="T2" fmla="*/ 2147483646 w 45"/>
                <a:gd name="T3" fmla="*/ 2147483646 h 15"/>
                <a:gd name="T4" fmla="*/ 0 w 45"/>
                <a:gd name="T5" fmla="*/ 0 h 15"/>
                <a:gd name="T6" fmla="*/ 0 w 45"/>
                <a:gd name="T7" fmla="*/ 2147483646 h 15"/>
                <a:gd name="T8" fmla="*/ 2147483646 w 45"/>
                <a:gd name="T9" fmla="*/ 2147483646 h 15"/>
                <a:gd name="T10" fmla="*/ 2147483646 w 45"/>
                <a:gd name="T11" fmla="*/ 2147483646 h 15"/>
                <a:gd name="T12" fmla="*/ 2147483646 w 45"/>
                <a:gd name="T13" fmla="*/ 214748364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5"/>
                <a:gd name="T23" fmla="*/ 45 w 4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5">
                  <a:moveTo>
                    <a:pt x="45" y="4"/>
                  </a:moveTo>
                  <a:lnTo>
                    <a:pt x="41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641"/>
            <p:cNvSpPr>
              <a:spLocks/>
            </p:cNvSpPr>
            <p:nvPr/>
          </p:nvSpPr>
          <p:spPr bwMode="auto">
            <a:xfrm>
              <a:off x="8362950" y="4002088"/>
              <a:ext cx="50800" cy="36512"/>
            </a:xfrm>
            <a:custGeom>
              <a:avLst/>
              <a:gdLst>
                <a:gd name="T0" fmla="*/ 2147483646 w 32"/>
                <a:gd name="T1" fmla="*/ 2147483646 h 23"/>
                <a:gd name="T2" fmla="*/ 2147483646 w 32"/>
                <a:gd name="T3" fmla="*/ 2147483646 h 23"/>
                <a:gd name="T4" fmla="*/ 2147483646 w 32"/>
                <a:gd name="T5" fmla="*/ 0 h 23"/>
                <a:gd name="T6" fmla="*/ 0 w 32"/>
                <a:gd name="T7" fmla="*/ 2147483646 h 23"/>
                <a:gd name="T8" fmla="*/ 2147483646 w 32"/>
                <a:gd name="T9" fmla="*/ 2147483646 h 23"/>
                <a:gd name="T10" fmla="*/ 2147483646 w 32"/>
                <a:gd name="T11" fmla="*/ 2147483646 h 23"/>
                <a:gd name="T12" fmla="*/ 2147483646 w 32"/>
                <a:gd name="T13" fmla="*/ 2147483646 h 23"/>
                <a:gd name="T14" fmla="*/ 2147483646 w 32"/>
                <a:gd name="T15" fmla="*/ 2147483646 h 23"/>
                <a:gd name="T16" fmla="*/ 2147483646 w 32"/>
                <a:gd name="T17" fmla="*/ 2147483646 h 23"/>
                <a:gd name="T18" fmla="*/ 2147483646 w 32"/>
                <a:gd name="T19" fmla="*/ 214748364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3"/>
                <a:gd name="T32" fmla="*/ 32 w 3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3">
                  <a:moveTo>
                    <a:pt x="32" y="18"/>
                  </a:moveTo>
                  <a:lnTo>
                    <a:pt x="31" y="13"/>
                  </a:lnTo>
                  <a:lnTo>
                    <a:pt x="7" y="0"/>
                  </a:lnTo>
                  <a:lnTo>
                    <a:pt x="0" y="11"/>
                  </a:lnTo>
                  <a:lnTo>
                    <a:pt x="23" y="23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642"/>
            <p:cNvSpPr>
              <a:spLocks/>
            </p:cNvSpPr>
            <p:nvPr/>
          </p:nvSpPr>
          <p:spPr bwMode="auto">
            <a:xfrm>
              <a:off x="8394700" y="4030663"/>
              <a:ext cx="22225" cy="107950"/>
            </a:xfrm>
            <a:custGeom>
              <a:avLst/>
              <a:gdLst>
                <a:gd name="T0" fmla="*/ 2147483646 w 14"/>
                <a:gd name="T1" fmla="*/ 2147483646 h 68"/>
                <a:gd name="T2" fmla="*/ 2147483646 w 14"/>
                <a:gd name="T3" fmla="*/ 2147483646 h 68"/>
                <a:gd name="T4" fmla="*/ 2147483646 w 14"/>
                <a:gd name="T5" fmla="*/ 0 h 68"/>
                <a:gd name="T6" fmla="*/ 0 w 14"/>
                <a:gd name="T7" fmla="*/ 0 h 68"/>
                <a:gd name="T8" fmla="*/ 2147483646 w 14"/>
                <a:gd name="T9" fmla="*/ 2147483646 h 68"/>
                <a:gd name="T10" fmla="*/ 2147483646 w 14"/>
                <a:gd name="T11" fmla="*/ 2147483646 h 68"/>
                <a:gd name="T12" fmla="*/ 2147483646 w 14"/>
                <a:gd name="T13" fmla="*/ 214748364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68"/>
                <a:gd name="T23" fmla="*/ 14 w 1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68">
                  <a:moveTo>
                    <a:pt x="12" y="68"/>
                  </a:moveTo>
                  <a:lnTo>
                    <a:pt x="14" y="6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63"/>
                  </a:lnTo>
                  <a:lnTo>
                    <a:pt x="3" y="5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643"/>
            <p:cNvSpPr>
              <a:spLocks/>
            </p:cNvSpPr>
            <p:nvPr/>
          </p:nvSpPr>
          <p:spPr bwMode="auto">
            <a:xfrm>
              <a:off x="8370888" y="4124325"/>
              <a:ext cx="42862" cy="42863"/>
            </a:xfrm>
            <a:custGeom>
              <a:avLst/>
              <a:gdLst>
                <a:gd name="T0" fmla="*/ 2147483646 w 27"/>
                <a:gd name="T1" fmla="*/ 2147483646 h 27"/>
                <a:gd name="T2" fmla="*/ 2147483646 w 27"/>
                <a:gd name="T3" fmla="*/ 2147483646 h 27"/>
                <a:gd name="T4" fmla="*/ 2147483646 w 27"/>
                <a:gd name="T5" fmla="*/ 2147483646 h 27"/>
                <a:gd name="T6" fmla="*/ 2147483646 w 27"/>
                <a:gd name="T7" fmla="*/ 0 h 27"/>
                <a:gd name="T8" fmla="*/ 2147483646 w 27"/>
                <a:gd name="T9" fmla="*/ 2147483646 h 27"/>
                <a:gd name="T10" fmla="*/ 0 w 27"/>
                <a:gd name="T11" fmla="*/ 2147483646 h 27"/>
                <a:gd name="T12" fmla="*/ 2147483646 w 27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7"/>
                <a:gd name="T23" fmla="*/ 27 w 2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7">
                  <a:moveTo>
                    <a:pt x="13" y="24"/>
                  </a:moveTo>
                  <a:lnTo>
                    <a:pt x="11" y="27"/>
                  </a:lnTo>
                  <a:lnTo>
                    <a:pt x="27" y="9"/>
                  </a:lnTo>
                  <a:lnTo>
                    <a:pt x="18" y="0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644"/>
            <p:cNvSpPr>
              <a:spLocks/>
            </p:cNvSpPr>
            <p:nvPr/>
          </p:nvSpPr>
          <p:spPr bwMode="auto">
            <a:xfrm>
              <a:off x="8353425" y="4159250"/>
              <a:ext cx="38100" cy="80963"/>
            </a:xfrm>
            <a:custGeom>
              <a:avLst/>
              <a:gdLst>
                <a:gd name="T0" fmla="*/ 2147483646 w 24"/>
                <a:gd name="T1" fmla="*/ 2147483646 h 51"/>
                <a:gd name="T2" fmla="*/ 2147483646 w 24"/>
                <a:gd name="T3" fmla="*/ 2147483646 h 51"/>
                <a:gd name="T4" fmla="*/ 2147483646 w 24"/>
                <a:gd name="T5" fmla="*/ 2147483646 h 51"/>
                <a:gd name="T6" fmla="*/ 2147483646 w 24"/>
                <a:gd name="T7" fmla="*/ 0 h 51"/>
                <a:gd name="T8" fmla="*/ 0 w 24"/>
                <a:gd name="T9" fmla="*/ 2147483646 h 51"/>
                <a:gd name="T10" fmla="*/ 2147483646 w 24"/>
                <a:gd name="T11" fmla="*/ 2147483646 h 51"/>
                <a:gd name="T12" fmla="*/ 2147483646 w 24"/>
                <a:gd name="T13" fmla="*/ 214748364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51"/>
                <a:gd name="T23" fmla="*/ 24 w 24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51">
                  <a:moveTo>
                    <a:pt x="13" y="51"/>
                  </a:moveTo>
                  <a:lnTo>
                    <a:pt x="13" y="49"/>
                  </a:lnTo>
                  <a:lnTo>
                    <a:pt x="24" y="2"/>
                  </a:lnTo>
                  <a:lnTo>
                    <a:pt x="11" y="0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645"/>
            <p:cNvSpPr>
              <a:spLocks/>
            </p:cNvSpPr>
            <p:nvPr/>
          </p:nvSpPr>
          <p:spPr bwMode="auto">
            <a:xfrm>
              <a:off x="8324850" y="4227513"/>
              <a:ext cx="49213" cy="63500"/>
            </a:xfrm>
            <a:custGeom>
              <a:avLst/>
              <a:gdLst>
                <a:gd name="T0" fmla="*/ 2147483646 w 31"/>
                <a:gd name="T1" fmla="*/ 2147483646 h 40"/>
                <a:gd name="T2" fmla="*/ 2147483646 w 31"/>
                <a:gd name="T3" fmla="*/ 2147483646 h 40"/>
                <a:gd name="T4" fmla="*/ 2147483646 w 31"/>
                <a:gd name="T5" fmla="*/ 2147483646 h 40"/>
                <a:gd name="T6" fmla="*/ 2147483646 w 31"/>
                <a:gd name="T7" fmla="*/ 0 h 40"/>
                <a:gd name="T8" fmla="*/ 0 w 31"/>
                <a:gd name="T9" fmla="*/ 2147483646 h 40"/>
                <a:gd name="T10" fmla="*/ 0 w 31"/>
                <a:gd name="T11" fmla="*/ 2147483646 h 40"/>
                <a:gd name="T12" fmla="*/ 2147483646 w 31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0"/>
                <a:gd name="T23" fmla="*/ 31 w 31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0">
                  <a:moveTo>
                    <a:pt x="11" y="40"/>
                  </a:moveTo>
                  <a:lnTo>
                    <a:pt x="11" y="38"/>
                  </a:lnTo>
                  <a:lnTo>
                    <a:pt x="31" y="8"/>
                  </a:lnTo>
                  <a:lnTo>
                    <a:pt x="20" y="0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646"/>
            <p:cNvSpPr>
              <a:spLocks/>
            </p:cNvSpPr>
            <p:nvPr/>
          </p:nvSpPr>
          <p:spPr bwMode="auto">
            <a:xfrm>
              <a:off x="8291513" y="4276725"/>
              <a:ext cx="50800" cy="63500"/>
            </a:xfrm>
            <a:custGeom>
              <a:avLst/>
              <a:gdLst>
                <a:gd name="T0" fmla="*/ 2147483646 w 32"/>
                <a:gd name="T1" fmla="*/ 2147483646 h 40"/>
                <a:gd name="T2" fmla="*/ 2147483646 w 32"/>
                <a:gd name="T3" fmla="*/ 2147483646 h 40"/>
                <a:gd name="T4" fmla="*/ 2147483646 w 32"/>
                <a:gd name="T5" fmla="*/ 2147483646 h 40"/>
                <a:gd name="T6" fmla="*/ 2147483646 w 32"/>
                <a:gd name="T7" fmla="*/ 0 h 40"/>
                <a:gd name="T8" fmla="*/ 0 w 32"/>
                <a:gd name="T9" fmla="*/ 2147483646 h 40"/>
                <a:gd name="T10" fmla="*/ 0 w 32"/>
                <a:gd name="T11" fmla="*/ 2147483646 h 40"/>
                <a:gd name="T12" fmla="*/ 2147483646 w 32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0"/>
                <a:gd name="T23" fmla="*/ 32 w 3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0">
                  <a:moveTo>
                    <a:pt x="11" y="38"/>
                  </a:moveTo>
                  <a:lnTo>
                    <a:pt x="11" y="40"/>
                  </a:lnTo>
                  <a:lnTo>
                    <a:pt x="32" y="9"/>
                  </a:lnTo>
                  <a:lnTo>
                    <a:pt x="21" y="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647"/>
            <p:cNvSpPr>
              <a:spLocks/>
            </p:cNvSpPr>
            <p:nvPr/>
          </p:nvSpPr>
          <p:spPr bwMode="auto">
            <a:xfrm>
              <a:off x="8270875" y="4330700"/>
              <a:ext cx="38100" cy="63500"/>
            </a:xfrm>
            <a:custGeom>
              <a:avLst/>
              <a:gdLst>
                <a:gd name="T0" fmla="*/ 2147483646 w 24"/>
                <a:gd name="T1" fmla="*/ 2147483646 h 40"/>
                <a:gd name="T2" fmla="*/ 2147483646 w 24"/>
                <a:gd name="T3" fmla="*/ 2147483646 h 40"/>
                <a:gd name="T4" fmla="*/ 2147483646 w 24"/>
                <a:gd name="T5" fmla="*/ 2147483646 h 40"/>
                <a:gd name="T6" fmla="*/ 2147483646 w 24"/>
                <a:gd name="T7" fmla="*/ 0 h 40"/>
                <a:gd name="T8" fmla="*/ 0 w 24"/>
                <a:gd name="T9" fmla="*/ 2147483646 h 40"/>
                <a:gd name="T10" fmla="*/ 0 w 24"/>
                <a:gd name="T11" fmla="*/ 2147483646 h 40"/>
                <a:gd name="T12" fmla="*/ 2147483646 w 24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0"/>
                <a:gd name="T23" fmla="*/ 24 w 2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0">
                  <a:moveTo>
                    <a:pt x="13" y="38"/>
                  </a:moveTo>
                  <a:lnTo>
                    <a:pt x="11" y="40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648"/>
            <p:cNvSpPr>
              <a:spLocks/>
            </p:cNvSpPr>
            <p:nvPr/>
          </p:nvSpPr>
          <p:spPr bwMode="auto">
            <a:xfrm>
              <a:off x="8259763" y="4387850"/>
              <a:ext cx="31750" cy="71438"/>
            </a:xfrm>
            <a:custGeom>
              <a:avLst/>
              <a:gdLst>
                <a:gd name="T0" fmla="*/ 2147483646 w 20"/>
                <a:gd name="T1" fmla="*/ 2147483646 h 45"/>
                <a:gd name="T2" fmla="*/ 2147483646 w 20"/>
                <a:gd name="T3" fmla="*/ 2147483646 h 45"/>
                <a:gd name="T4" fmla="*/ 2147483646 w 20"/>
                <a:gd name="T5" fmla="*/ 2147483646 h 45"/>
                <a:gd name="T6" fmla="*/ 2147483646 w 20"/>
                <a:gd name="T7" fmla="*/ 0 h 45"/>
                <a:gd name="T8" fmla="*/ 0 w 20"/>
                <a:gd name="T9" fmla="*/ 2147483646 h 45"/>
                <a:gd name="T10" fmla="*/ 0 w 20"/>
                <a:gd name="T11" fmla="*/ 2147483646 h 45"/>
                <a:gd name="T12" fmla="*/ 2147483646 w 20"/>
                <a:gd name="T13" fmla="*/ 214748364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45"/>
                <a:gd name="T23" fmla="*/ 20 w 20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45">
                  <a:moveTo>
                    <a:pt x="13" y="43"/>
                  </a:moveTo>
                  <a:lnTo>
                    <a:pt x="13" y="45"/>
                  </a:lnTo>
                  <a:lnTo>
                    <a:pt x="20" y="2"/>
                  </a:lnTo>
                  <a:lnTo>
                    <a:pt x="7" y="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649"/>
            <p:cNvSpPr>
              <a:spLocks/>
            </p:cNvSpPr>
            <p:nvPr/>
          </p:nvSpPr>
          <p:spPr bwMode="auto">
            <a:xfrm>
              <a:off x="8259763" y="4456113"/>
              <a:ext cx="28575" cy="49212"/>
            </a:xfrm>
            <a:custGeom>
              <a:avLst/>
              <a:gdLst>
                <a:gd name="T0" fmla="*/ 2147483646 w 18"/>
                <a:gd name="T1" fmla="*/ 2147483646 h 31"/>
                <a:gd name="T2" fmla="*/ 2147483646 w 18"/>
                <a:gd name="T3" fmla="*/ 2147483646 h 31"/>
                <a:gd name="T4" fmla="*/ 2147483646 w 18"/>
                <a:gd name="T5" fmla="*/ 0 h 31"/>
                <a:gd name="T6" fmla="*/ 0 w 18"/>
                <a:gd name="T7" fmla="*/ 2147483646 h 31"/>
                <a:gd name="T8" fmla="*/ 2147483646 w 18"/>
                <a:gd name="T9" fmla="*/ 2147483646 h 31"/>
                <a:gd name="T10" fmla="*/ 2147483646 w 18"/>
                <a:gd name="T11" fmla="*/ 2147483646 h 31"/>
                <a:gd name="T12" fmla="*/ 2147483646 w 18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1"/>
                <a:gd name="T23" fmla="*/ 18 w 1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1">
                  <a:moveTo>
                    <a:pt x="18" y="31"/>
                  </a:moveTo>
                  <a:lnTo>
                    <a:pt x="18" y="29"/>
                  </a:lnTo>
                  <a:lnTo>
                    <a:pt x="13" y="0"/>
                  </a:lnTo>
                  <a:lnTo>
                    <a:pt x="0" y="2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650"/>
            <p:cNvSpPr>
              <a:spLocks/>
            </p:cNvSpPr>
            <p:nvPr/>
          </p:nvSpPr>
          <p:spPr bwMode="auto">
            <a:xfrm>
              <a:off x="8256588" y="4502150"/>
              <a:ext cx="31750" cy="49213"/>
            </a:xfrm>
            <a:custGeom>
              <a:avLst/>
              <a:gdLst>
                <a:gd name="T0" fmla="*/ 2147483646 w 20"/>
                <a:gd name="T1" fmla="*/ 2147483646 h 31"/>
                <a:gd name="T2" fmla="*/ 2147483646 w 20"/>
                <a:gd name="T3" fmla="*/ 2147483646 h 31"/>
                <a:gd name="T4" fmla="*/ 2147483646 w 20"/>
                <a:gd name="T5" fmla="*/ 2147483646 h 31"/>
                <a:gd name="T6" fmla="*/ 2147483646 w 20"/>
                <a:gd name="T7" fmla="*/ 0 h 31"/>
                <a:gd name="T8" fmla="*/ 0 w 20"/>
                <a:gd name="T9" fmla="*/ 2147483646 h 31"/>
                <a:gd name="T10" fmla="*/ 0 w 20"/>
                <a:gd name="T11" fmla="*/ 2147483646 h 31"/>
                <a:gd name="T12" fmla="*/ 2147483646 w 20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1"/>
                <a:gd name="T23" fmla="*/ 20 w 20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1">
                  <a:moveTo>
                    <a:pt x="13" y="31"/>
                  </a:moveTo>
                  <a:lnTo>
                    <a:pt x="13" y="31"/>
                  </a:lnTo>
                  <a:lnTo>
                    <a:pt x="20" y="2"/>
                  </a:lnTo>
                  <a:lnTo>
                    <a:pt x="7" y="0"/>
                  </a:lnTo>
                  <a:lnTo>
                    <a:pt x="0" y="29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651"/>
            <p:cNvSpPr>
              <a:spLocks/>
            </p:cNvSpPr>
            <p:nvPr/>
          </p:nvSpPr>
          <p:spPr bwMode="auto">
            <a:xfrm>
              <a:off x="8248650" y="4548188"/>
              <a:ext cx="28575" cy="114300"/>
            </a:xfrm>
            <a:custGeom>
              <a:avLst/>
              <a:gdLst>
                <a:gd name="T0" fmla="*/ 2147483646 w 18"/>
                <a:gd name="T1" fmla="*/ 2147483646 h 72"/>
                <a:gd name="T2" fmla="*/ 2147483646 w 18"/>
                <a:gd name="T3" fmla="*/ 2147483646 h 72"/>
                <a:gd name="T4" fmla="*/ 2147483646 w 18"/>
                <a:gd name="T5" fmla="*/ 2147483646 h 72"/>
                <a:gd name="T6" fmla="*/ 2147483646 w 18"/>
                <a:gd name="T7" fmla="*/ 0 h 72"/>
                <a:gd name="T8" fmla="*/ 0 w 18"/>
                <a:gd name="T9" fmla="*/ 2147483646 h 72"/>
                <a:gd name="T10" fmla="*/ 0 w 18"/>
                <a:gd name="T11" fmla="*/ 2147483646 h 72"/>
                <a:gd name="T12" fmla="*/ 2147483646 w 18"/>
                <a:gd name="T13" fmla="*/ 2147483646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72"/>
                <a:gd name="T23" fmla="*/ 18 w 18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72">
                  <a:moveTo>
                    <a:pt x="12" y="72"/>
                  </a:moveTo>
                  <a:lnTo>
                    <a:pt x="12" y="72"/>
                  </a:lnTo>
                  <a:lnTo>
                    <a:pt x="18" y="2"/>
                  </a:lnTo>
                  <a:lnTo>
                    <a:pt x="5" y="0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652"/>
            <p:cNvSpPr>
              <a:spLocks/>
            </p:cNvSpPr>
            <p:nvPr/>
          </p:nvSpPr>
          <p:spPr bwMode="auto">
            <a:xfrm>
              <a:off x="8228013" y="4657725"/>
              <a:ext cx="39687" cy="76200"/>
            </a:xfrm>
            <a:custGeom>
              <a:avLst/>
              <a:gdLst>
                <a:gd name="T0" fmla="*/ 2147483646 w 25"/>
                <a:gd name="T1" fmla="*/ 2147483646 h 48"/>
                <a:gd name="T2" fmla="*/ 2147483646 w 25"/>
                <a:gd name="T3" fmla="*/ 2147483646 h 48"/>
                <a:gd name="T4" fmla="*/ 2147483646 w 25"/>
                <a:gd name="T5" fmla="*/ 2147483646 h 48"/>
                <a:gd name="T6" fmla="*/ 2147483646 w 25"/>
                <a:gd name="T7" fmla="*/ 0 h 48"/>
                <a:gd name="T8" fmla="*/ 0 w 25"/>
                <a:gd name="T9" fmla="*/ 2147483646 h 48"/>
                <a:gd name="T10" fmla="*/ 0 w 25"/>
                <a:gd name="T11" fmla="*/ 2147483646 h 48"/>
                <a:gd name="T12" fmla="*/ 2147483646 w 25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8"/>
                <a:gd name="T23" fmla="*/ 25 w 2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8">
                  <a:moveTo>
                    <a:pt x="13" y="48"/>
                  </a:moveTo>
                  <a:lnTo>
                    <a:pt x="13" y="48"/>
                  </a:lnTo>
                  <a:lnTo>
                    <a:pt x="25" y="3"/>
                  </a:lnTo>
                  <a:lnTo>
                    <a:pt x="13" y="0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653"/>
            <p:cNvSpPr>
              <a:spLocks/>
            </p:cNvSpPr>
            <p:nvPr/>
          </p:nvSpPr>
          <p:spPr bwMode="auto">
            <a:xfrm>
              <a:off x="8220075" y="4730750"/>
              <a:ext cx="28575" cy="112713"/>
            </a:xfrm>
            <a:custGeom>
              <a:avLst/>
              <a:gdLst>
                <a:gd name="T0" fmla="*/ 2147483646 w 18"/>
                <a:gd name="T1" fmla="*/ 2147483646 h 71"/>
                <a:gd name="T2" fmla="*/ 2147483646 w 18"/>
                <a:gd name="T3" fmla="*/ 2147483646 h 71"/>
                <a:gd name="T4" fmla="*/ 2147483646 w 18"/>
                <a:gd name="T5" fmla="*/ 2147483646 h 71"/>
                <a:gd name="T6" fmla="*/ 2147483646 w 18"/>
                <a:gd name="T7" fmla="*/ 0 h 71"/>
                <a:gd name="T8" fmla="*/ 0 w 18"/>
                <a:gd name="T9" fmla="*/ 2147483646 h 71"/>
                <a:gd name="T10" fmla="*/ 0 w 18"/>
                <a:gd name="T11" fmla="*/ 2147483646 h 71"/>
                <a:gd name="T12" fmla="*/ 2147483646 w 18"/>
                <a:gd name="T13" fmla="*/ 2147483646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71"/>
                <a:gd name="T23" fmla="*/ 18 w 18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71">
                  <a:moveTo>
                    <a:pt x="11" y="71"/>
                  </a:moveTo>
                  <a:lnTo>
                    <a:pt x="12" y="69"/>
                  </a:lnTo>
                  <a:lnTo>
                    <a:pt x="18" y="2"/>
                  </a:lnTo>
                  <a:lnTo>
                    <a:pt x="5" y="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654"/>
            <p:cNvSpPr>
              <a:spLocks/>
            </p:cNvSpPr>
            <p:nvPr/>
          </p:nvSpPr>
          <p:spPr bwMode="auto">
            <a:xfrm>
              <a:off x="8194675" y="4833938"/>
              <a:ext cx="42863" cy="49212"/>
            </a:xfrm>
            <a:custGeom>
              <a:avLst/>
              <a:gdLst>
                <a:gd name="T0" fmla="*/ 2147483646 w 27"/>
                <a:gd name="T1" fmla="*/ 2147483646 h 31"/>
                <a:gd name="T2" fmla="*/ 2147483646 w 27"/>
                <a:gd name="T3" fmla="*/ 2147483646 h 31"/>
                <a:gd name="T4" fmla="*/ 2147483646 w 27"/>
                <a:gd name="T5" fmla="*/ 2147483646 h 31"/>
                <a:gd name="T6" fmla="*/ 2147483646 w 27"/>
                <a:gd name="T7" fmla="*/ 0 h 31"/>
                <a:gd name="T8" fmla="*/ 2147483646 w 27"/>
                <a:gd name="T9" fmla="*/ 2147483646 h 31"/>
                <a:gd name="T10" fmla="*/ 2147483646 w 27"/>
                <a:gd name="T11" fmla="*/ 2147483646 h 31"/>
                <a:gd name="T12" fmla="*/ 2147483646 w 27"/>
                <a:gd name="T13" fmla="*/ 2147483646 h 31"/>
                <a:gd name="T14" fmla="*/ 0 w 27"/>
                <a:gd name="T15" fmla="*/ 2147483646 h 31"/>
                <a:gd name="T16" fmla="*/ 2147483646 w 27"/>
                <a:gd name="T17" fmla="*/ 2147483646 h 31"/>
                <a:gd name="T18" fmla="*/ 2147483646 w 27"/>
                <a:gd name="T19" fmla="*/ 214748364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1"/>
                <a:gd name="T32" fmla="*/ 27 w 27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1">
                  <a:moveTo>
                    <a:pt x="12" y="24"/>
                  </a:moveTo>
                  <a:lnTo>
                    <a:pt x="12" y="31"/>
                  </a:lnTo>
                  <a:lnTo>
                    <a:pt x="27" y="6"/>
                  </a:lnTo>
                  <a:lnTo>
                    <a:pt x="16" y="0"/>
                  </a:lnTo>
                  <a:lnTo>
                    <a:pt x="1" y="24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655"/>
            <p:cNvSpPr>
              <a:spLocks/>
            </p:cNvSpPr>
            <p:nvPr/>
          </p:nvSpPr>
          <p:spPr bwMode="auto">
            <a:xfrm>
              <a:off x="8196263" y="4872038"/>
              <a:ext cx="57150" cy="82550"/>
            </a:xfrm>
            <a:custGeom>
              <a:avLst/>
              <a:gdLst>
                <a:gd name="T0" fmla="*/ 2147483646 w 36"/>
                <a:gd name="T1" fmla="*/ 2147483646 h 52"/>
                <a:gd name="T2" fmla="*/ 2147483646 w 36"/>
                <a:gd name="T3" fmla="*/ 2147483646 h 52"/>
                <a:gd name="T4" fmla="*/ 2147483646 w 36"/>
                <a:gd name="T5" fmla="*/ 0 h 52"/>
                <a:gd name="T6" fmla="*/ 0 w 36"/>
                <a:gd name="T7" fmla="*/ 2147483646 h 52"/>
                <a:gd name="T8" fmla="*/ 2147483646 w 36"/>
                <a:gd name="T9" fmla="*/ 2147483646 h 52"/>
                <a:gd name="T10" fmla="*/ 2147483646 w 36"/>
                <a:gd name="T11" fmla="*/ 2147483646 h 52"/>
                <a:gd name="T12" fmla="*/ 2147483646 w 36"/>
                <a:gd name="T13" fmla="*/ 2147483646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2"/>
                <a:gd name="T23" fmla="*/ 36 w 3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2">
                  <a:moveTo>
                    <a:pt x="33" y="41"/>
                  </a:moveTo>
                  <a:lnTo>
                    <a:pt x="36" y="43"/>
                  </a:lnTo>
                  <a:lnTo>
                    <a:pt x="11" y="0"/>
                  </a:lnTo>
                  <a:lnTo>
                    <a:pt x="0" y="7"/>
                  </a:lnTo>
                  <a:lnTo>
                    <a:pt x="26" y="50"/>
                  </a:lnTo>
                  <a:lnTo>
                    <a:pt x="29" y="52"/>
                  </a:lnTo>
                  <a:lnTo>
                    <a:pt x="33" y="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656"/>
            <p:cNvSpPr>
              <a:spLocks/>
            </p:cNvSpPr>
            <p:nvPr/>
          </p:nvSpPr>
          <p:spPr bwMode="auto">
            <a:xfrm>
              <a:off x="8242300" y="4937125"/>
              <a:ext cx="57150" cy="34925"/>
            </a:xfrm>
            <a:custGeom>
              <a:avLst/>
              <a:gdLst>
                <a:gd name="T0" fmla="*/ 2147483646 w 36"/>
                <a:gd name="T1" fmla="*/ 2147483646 h 22"/>
                <a:gd name="T2" fmla="*/ 2147483646 w 36"/>
                <a:gd name="T3" fmla="*/ 2147483646 h 22"/>
                <a:gd name="T4" fmla="*/ 2147483646 w 36"/>
                <a:gd name="T5" fmla="*/ 0 h 22"/>
                <a:gd name="T6" fmla="*/ 0 w 36"/>
                <a:gd name="T7" fmla="*/ 2147483646 h 22"/>
                <a:gd name="T8" fmla="*/ 2147483646 w 36"/>
                <a:gd name="T9" fmla="*/ 2147483646 h 22"/>
                <a:gd name="T10" fmla="*/ 2147483646 w 36"/>
                <a:gd name="T11" fmla="*/ 2147483646 h 22"/>
                <a:gd name="T12" fmla="*/ 2147483646 w 36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2"/>
                <a:gd name="T23" fmla="*/ 36 w 3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2">
                  <a:moveTo>
                    <a:pt x="36" y="11"/>
                  </a:moveTo>
                  <a:lnTo>
                    <a:pt x="33" y="9"/>
                  </a:lnTo>
                  <a:lnTo>
                    <a:pt x="4" y="0"/>
                  </a:lnTo>
                  <a:lnTo>
                    <a:pt x="0" y="11"/>
                  </a:lnTo>
                  <a:lnTo>
                    <a:pt x="29" y="22"/>
                  </a:lnTo>
                  <a:lnTo>
                    <a:pt x="25" y="2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657"/>
            <p:cNvSpPr>
              <a:spLocks/>
            </p:cNvSpPr>
            <p:nvPr/>
          </p:nvSpPr>
          <p:spPr bwMode="auto">
            <a:xfrm>
              <a:off x="8281988" y="4954588"/>
              <a:ext cx="66675" cy="61912"/>
            </a:xfrm>
            <a:custGeom>
              <a:avLst/>
              <a:gdLst>
                <a:gd name="T0" fmla="*/ 2147483646 w 42"/>
                <a:gd name="T1" fmla="*/ 2147483646 h 39"/>
                <a:gd name="T2" fmla="*/ 2147483646 w 42"/>
                <a:gd name="T3" fmla="*/ 2147483646 h 39"/>
                <a:gd name="T4" fmla="*/ 2147483646 w 42"/>
                <a:gd name="T5" fmla="*/ 0 h 39"/>
                <a:gd name="T6" fmla="*/ 0 w 42"/>
                <a:gd name="T7" fmla="*/ 2147483646 h 39"/>
                <a:gd name="T8" fmla="*/ 2147483646 w 42"/>
                <a:gd name="T9" fmla="*/ 2147483646 h 39"/>
                <a:gd name="T10" fmla="*/ 2147483646 w 42"/>
                <a:gd name="T11" fmla="*/ 2147483646 h 39"/>
                <a:gd name="T12" fmla="*/ 2147483646 w 42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9"/>
                <a:gd name="T23" fmla="*/ 42 w 42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9">
                  <a:moveTo>
                    <a:pt x="42" y="34"/>
                  </a:moveTo>
                  <a:lnTo>
                    <a:pt x="40" y="30"/>
                  </a:lnTo>
                  <a:lnTo>
                    <a:pt x="11" y="0"/>
                  </a:lnTo>
                  <a:lnTo>
                    <a:pt x="0" y="9"/>
                  </a:lnTo>
                  <a:lnTo>
                    <a:pt x="31" y="39"/>
                  </a:lnTo>
                  <a:lnTo>
                    <a:pt x="29" y="38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658"/>
            <p:cNvSpPr>
              <a:spLocks/>
            </p:cNvSpPr>
            <p:nvPr/>
          </p:nvSpPr>
          <p:spPr bwMode="auto">
            <a:xfrm>
              <a:off x="8328025" y="5008563"/>
              <a:ext cx="34925" cy="80962"/>
            </a:xfrm>
            <a:custGeom>
              <a:avLst/>
              <a:gdLst>
                <a:gd name="T0" fmla="*/ 2147483646 w 22"/>
                <a:gd name="T1" fmla="*/ 2147483646 h 51"/>
                <a:gd name="T2" fmla="*/ 2147483646 w 22"/>
                <a:gd name="T3" fmla="*/ 2147483646 h 51"/>
                <a:gd name="T4" fmla="*/ 2147483646 w 22"/>
                <a:gd name="T5" fmla="*/ 0 h 51"/>
                <a:gd name="T6" fmla="*/ 0 w 22"/>
                <a:gd name="T7" fmla="*/ 2147483646 h 51"/>
                <a:gd name="T8" fmla="*/ 2147483646 w 22"/>
                <a:gd name="T9" fmla="*/ 2147483646 h 51"/>
                <a:gd name="T10" fmla="*/ 2147483646 w 22"/>
                <a:gd name="T11" fmla="*/ 2147483646 h 51"/>
                <a:gd name="T12" fmla="*/ 2147483646 w 22"/>
                <a:gd name="T13" fmla="*/ 214748364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51"/>
                <a:gd name="T23" fmla="*/ 22 w 2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51">
                  <a:moveTo>
                    <a:pt x="20" y="43"/>
                  </a:moveTo>
                  <a:lnTo>
                    <a:pt x="22" y="45"/>
                  </a:lnTo>
                  <a:lnTo>
                    <a:pt x="13" y="0"/>
                  </a:lnTo>
                  <a:lnTo>
                    <a:pt x="0" y="4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659"/>
            <p:cNvSpPr>
              <a:spLocks/>
            </p:cNvSpPr>
            <p:nvPr/>
          </p:nvSpPr>
          <p:spPr bwMode="auto">
            <a:xfrm>
              <a:off x="8342313" y="5076825"/>
              <a:ext cx="52387" cy="63500"/>
            </a:xfrm>
            <a:custGeom>
              <a:avLst/>
              <a:gdLst>
                <a:gd name="T0" fmla="*/ 2147483646 w 33"/>
                <a:gd name="T1" fmla="*/ 2147483646 h 40"/>
                <a:gd name="T2" fmla="*/ 2147483646 w 33"/>
                <a:gd name="T3" fmla="*/ 2147483646 h 40"/>
                <a:gd name="T4" fmla="*/ 2147483646 w 33"/>
                <a:gd name="T5" fmla="*/ 0 h 40"/>
                <a:gd name="T6" fmla="*/ 0 w 33"/>
                <a:gd name="T7" fmla="*/ 2147483646 h 40"/>
                <a:gd name="T8" fmla="*/ 2147483646 w 33"/>
                <a:gd name="T9" fmla="*/ 2147483646 h 40"/>
                <a:gd name="T10" fmla="*/ 2147483646 w 33"/>
                <a:gd name="T11" fmla="*/ 2147483646 h 40"/>
                <a:gd name="T12" fmla="*/ 2147483646 w 33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40"/>
                <a:gd name="T23" fmla="*/ 33 w 3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40">
                  <a:moveTo>
                    <a:pt x="33" y="36"/>
                  </a:moveTo>
                  <a:lnTo>
                    <a:pt x="33" y="33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660"/>
            <p:cNvSpPr>
              <a:spLocks/>
            </p:cNvSpPr>
            <p:nvPr/>
          </p:nvSpPr>
          <p:spPr bwMode="auto">
            <a:xfrm>
              <a:off x="8374063" y="5133975"/>
              <a:ext cx="34925" cy="98425"/>
            </a:xfrm>
            <a:custGeom>
              <a:avLst/>
              <a:gdLst>
                <a:gd name="T0" fmla="*/ 2147483646 w 22"/>
                <a:gd name="T1" fmla="*/ 2147483646 h 62"/>
                <a:gd name="T2" fmla="*/ 2147483646 w 22"/>
                <a:gd name="T3" fmla="*/ 2147483646 h 62"/>
                <a:gd name="T4" fmla="*/ 2147483646 w 22"/>
                <a:gd name="T5" fmla="*/ 0 h 62"/>
                <a:gd name="T6" fmla="*/ 0 w 22"/>
                <a:gd name="T7" fmla="*/ 2147483646 h 62"/>
                <a:gd name="T8" fmla="*/ 2147483646 w 22"/>
                <a:gd name="T9" fmla="*/ 2147483646 h 62"/>
                <a:gd name="T10" fmla="*/ 2147483646 w 22"/>
                <a:gd name="T11" fmla="*/ 2147483646 h 62"/>
                <a:gd name="T12" fmla="*/ 2147483646 w 22"/>
                <a:gd name="T13" fmla="*/ 2147483646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62"/>
                <a:gd name="T23" fmla="*/ 22 w 22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62">
                  <a:moveTo>
                    <a:pt x="22" y="60"/>
                  </a:moveTo>
                  <a:lnTo>
                    <a:pt x="22" y="60"/>
                  </a:lnTo>
                  <a:lnTo>
                    <a:pt x="13" y="0"/>
                  </a:lnTo>
                  <a:lnTo>
                    <a:pt x="0" y="2"/>
                  </a:lnTo>
                  <a:lnTo>
                    <a:pt x="9" y="62"/>
                  </a:lnTo>
                  <a:lnTo>
                    <a:pt x="22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661"/>
            <p:cNvSpPr>
              <a:spLocks/>
            </p:cNvSpPr>
            <p:nvPr/>
          </p:nvSpPr>
          <p:spPr bwMode="auto">
            <a:xfrm>
              <a:off x="8388350" y="5229225"/>
              <a:ext cx="31750" cy="60325"/>
            </a:xfrm>
            <a:custGeom>
              <a:avLst/>
              <a:gdLst>
                <a:gd name="T0" fmla="*/ 2147483646 w 20"/>
                <a:gd name="T1" fmla="*/ 2147483646 h 38"/>
                <a:gd name="T2" fmla="*/ 2147483646 w 20"/>
                <a:gd name="T3" fmla="*/ 2147483646 h 38"/>
                <a:gd name="T4" fmla="*/ 2147483646 w 20"/>
                <a:gd name="T5" fmla="*/ 0 h 38"/>
                <a:gd name="T6" fmla="*/ 0 w 20"/>
                <a:gd name="T7" fmla="*/ 2147483646 h 38"/>
                <a:gd name="T8" fmla="*/ 2147483646 w 20"/>
                <a:gd name="T9" fmla="*/ 2147483646 h 38"/>
                <a:gd name="T10" fmla="*/ 2147483646 w 20"/>
                <a:gd name="T11" fmla="*/ 2147483646 h 38"/>
                <a:gd name="T12" fmla="*/ 2147483646 w 20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8"/>
                <a:gd name="T23" fmla="*/ 20 w 20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8">
                  <a:moveTo>
                    <a:pt x="20" y="38"/>
                  </a:moveTo>
                  <a:lnTo>
                    <a:pt x="20" y="36"/>
                  </a:lnTo>
                  <a:lnTo>
                    <a:pt x="13" y="0"/>
                  </a:lnTo>
                  <a:lnTo>
                    <a:pt x="0" y="2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662"/>
            <p:cNvSpPr>
              <a:spLocks/>
            </p:cNvSpPr>
            <p:nvPr/>
          </p:nvSpPr>
          <p:spPr bwMode="auto">
            <a:xfrm>
              <a:off x="8359775" y="5286375"/>
              <a:ext cx="60325" cy="147638"/>
            </a:xfrm>
            <a:custGeom>
              <a:avLst/>
              <a:gdLst>
                <a:gd name="T0" fmla="*/ 2147483646 w 38"/>
                <a:gd name="T1" fmla="*/ 2147483646 h 93"/>
                <a:gd name="T2" fmla="*/ 2147483646 w 38"/>
                <a:gd name="T3" fmla="*/ 2147483646 h 93"/>
                <a:gd name="T4" fmla="*/ 2147483646 w 38"/>
                <a:gd name="T5" fmla="*/ 2147483646 h 93"/>
                <a:gd name="T6" fmla="*/ 2147483646 w 38"/>
                <a:gd name="T7" fmla="*/ 0 h 93"/>
                <a:gd name="T8" fmla="*/ 0 w 38"/>
                <a:gd name="T9" fmla="*/ 2147483646 h 93"/>
                <a:gd name="T10" fmla="*/ 0 w 38"/>
                <a:gd name="T11" fmla="*/ 2147483646 h 93"/>
                <a:gd name="T12" fmla="*/ 2147483646 w 38"/>
                <a:gd name="T13" fmla="*/ 2147483646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93"/>
                <a:gd name="T23" fmla="*/ 38 w 38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93">
                  <a:moveTo>
                    <a:pt x="11" y="93"/>
                  </a:moveTo>
                  <a:lnTo>
                    <a:pt x="13" y="92"/>
                  </a:lnTo>
                  <a:lnTo>
                    <a:pt x="38" y="2"/>
                  </a:lnTo>
                  <a:lnTo>
                    <a:pt x="25" y="0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11" y="9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663"/>
            <p:cNvSpPr>
              <a:spLocks/>
            </p:cNvSpPr>
            <p:nvPr/>
          </p:nvSpPr>
          <p:spPr bwMode="auto">
            <a:xfrm>
              <a:off x="8320088" y="5422900"/>
              <a:ext cx="57150" cy="77788"/>
            </a:xfrm>
            <a:custGeom>
              <a:avLst/>
              <a:gdLst>
                <a:gd name="T0" fmla="*/ 2147483646 w 36"/>
                <a:gd name="T1" fmla="*/ 2147483646 h 49"/>
                <a:gd name="T2" fmla="*/ 2147483646 w 36"/>
                <a:gd name="T3" fmla="*/ 2147483646 h 49"/>
                <a:gd name="T4" fmla="*/ 2147483646 w 36"/>
                <a:gd name="T5" fmla="*/ 2147483646 h 49"/>
                <a:gd name="T6" fmla="*/ 2147483646 w 36"/>
                <a:gd name="T7" fmla="*/ 0 h 49"/>
                <a:gd name="T8" fmla="*/ 2147483646 w 36"/>
                <a:gd name="T9" fmla="*/ 2147483646 h 49"/>
                <a:gd name="T10" fmla="*/ 0 w 36"/>
                <a:gd name="T11" fmla="*/ 2147483646 h 49"/>
                <a:gd name="T12" fmla="*/ 2147483646 w 36"/>
                <a:gd name="T13" fmla="*/ 2147483646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9"/>
                <a:gd name="T23" fmla="*/ 36 w 36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9">
                  <a:moveTo>
                    <a:pt x="12" y="45"/>
                  </a:moveTo>
                  <a:lnTo>
                    <a:pt x="12" y="49"/>
                  </a:lnTo>
                  <a:lnTo>
                    <a:pt x="36" y="7"/>
                  </a:lnTo>
                  <a:lnTo>
                    <a:pt x="25" y="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664"/>
            <p:cNvSpPr>
              <a:spLocks/>
            </p:cNvSpPr>
            <p:nvPr/>
          </p:nvSpPr>
          <p:spPr bwMode="auto">
            <a:xfrm>
              <a:off x="8308975" y="5492750"/>
              <a:ext cx="30163" cy="85725"/>
            </a:xfrm>
            <a:custGeom>
              <a:avLst/>
              <a:gdLst>
                <a:gd name="T0" fmla="*/ 2147483646 w 19"/>
                <a:gd name="T1" fmla="*/ 2147483646 h 54"/>
                <a:gd name="T2" fmla="*/ 2147483646 w 19"/>
                <a:gd name="T3" fmla="*/ 2147483646 h 54"/>
                <a:gd name="T4" fmla="*/ 2147483646 w 19"/>
                <a:gd name="T5" fmla="*/ 2147483646 h 54"/>
                <a:gd name="T6" fmla="*/ 2147483646 w 19"/>
                <a:gd name="T7" fmla="*/ 0 h 54"/>
                <a:gd name="T8" fmla="*/ 0 w 19"/>
                <a:gd name="T9" fmla="*/ 2147483646 h 54"/>
                <a:gd name="T10" fmla="*/ 0 w 19"/>
                <a:gd name="T11" fmla="*/ 2147483646 h 54"/>
                <a:gd name="T12" fmla="*/ 2147483646 w 19"/>
                <a:gd name="T13" fmla="*/ 214748364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4"/>
                <a:gd name="T23" fmla="*/ 19 w 19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4">
                  <a:moveTo>
                    <a:pt x="12" y="52"/>
                  </a:moveTo>
                  <a:lnTo>
                    <a:pt x="12" y="54"/>
                  </a:lnTo>
                  <a:lnTo>
                    <a:pt x="19" y="1"/>
                  </a:lnTo>
                  <a:lnTo>
                    <a:pt x="7" y="0"/>
                  </a:lnTo>
                  <a:lnTo>
                    <a:pt x="0" y="52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665"/>
            <p:cNvSpPr>
              <a:spLocks/>
            </p:cNvSpPr>
            <p:nvPr/>
          </p:nvSpPr>
          <p:spPr bwMode="auto">
            <a:xfrm>
              <a:off x="8308975" y="5575300"/>
              <a:ext cx="19050" cy="36513"/>
            </a:xfrm>
            <a:custGeom>
              <a:avLst/>
              <a:gdLst>
                <a:gd name="T0" fmla="*/ 2147483646 w 12"/>
                <a:gd name="T1" fmla="*/ 2147483646 h 23"/>
                <a:gd name="T2" fmla="*/ 2147483646 w 12"/>
                <a:gd name="T3" fmla="*/ 2147483646 h 23"/>
                <a:gd name="T4" fmla="*/ 2147483646 w 12"/>
                <a:gd name="T5" fmla="*/ 0 h 23"/>
                <a:gd name="T6" fmla="*/ 0 w 12"/>
                <a:gd name="T7" fmla="*/ 0 h 23"/>
                <a:gd name="T8" fmla="*/ 0 w 12"/>
                <a:gd name="T9" fmla="*/ 2147483646 h 23"/>
                <a:gd name="T10" fmla="*/ 0 w 12"/>
                <a:gd name="T11" fmla="*/ 2147483646 h 23"/>
                <a:gd name="T12" fmla="*/ 2147483646 w 12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3"/>
                <a:gd name="T23" fmla="*/ 12 w 1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3">
                  <a:moveTo>
                    <a:pt x="12" y="23"/>
                  </a:moveTo>
                  <a:lnTo>
                    <a:pt x="12" y="2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666"/>
            <p:cNvSpPr>
              <a:spLocks/>
            </p:cNvSpPr>
            <p:nvPr/>
          </p:nvSpPr>
          <p:spPr bwMode="auto">
            <a:xfrm>
              <a:off x="8280400" y="5603875"/>
              <a:ext cx="47625" cy="68263"/>
            </a:xfrm>
            <a:custGeom>
              <a:avLst/>
              <a:gdLst>
                <a:gd name="T0" fmla="*/ 2147483646 w 30"/>
                <a:gd name="T1" fmla="*/ 2147483646 h 43"/>
                <a:gd name="T2" fmla="*/ 2147483646 w 30"/>
                <a:gd name="T3" fmla="*/ 2147483646 h 43"/>
                <a:gd name="T4" fmla="*/ 2147483646 w 30"/>
                <a:gd name="T5" fmla="*/ 2147483646 h 43"/>
                <a:gd name="T6" fmla="*/ 2147483646 w 30"/>
                <a:gd name="T7" fmla="*/ 0 h 43"/>
                <a:gd name="T8" fmla="*/ 0 w 30"/>
                <a:gd name="T9" fmla="*/ 2147483646 h 43"/>
                <a:gd name="T10" fmla="*/ 2147483646 w 30"/>
                <a:gd name="T11" fmla="*/ 2147483646 h 43"/>
                <a:gd name="T12" fmla="*/ 2147483646 w 30"/>
                <a:gd name="T13" fmla="*/ 214748364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3"/>
                <a:gd name="T23" fmla="*/ 30 w 30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3">
                  <a:moveTo>
                    <a:pt x="9" y="43"/>
                  </a:moveTo>
                  <a:lnTo>
                    <a:pt x="10" y="41"/>
                  </a:lnTo>
                  <a:lnTo>
                    <a:pt x="30" y="5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667"/>
            <p:cNvSpPr>
              <a:spLocks/>
            </p:cNvSpPr>
            <p:nvPr/>
          </p:nvSpPr>
          <p:spPr bwMode="auto">
            <a:xfrm>
              <a:off x="8220075" y="5657850"/>
              <a:ext cx="74613" cy="68263"/>
            </a:xfrm>
            <a:custGeom>
              <a:avLst/>
              <a:gdLst>
                <a:gd name="T0" fmla="*/ 0 w 47"/>
                <a:gd name="T1" fmla="*/ 2147483646 h 43"/>
                <a:gd name="T2" fmla="*/ 2147483646 w 47"/>
                <a:gd name="T3" fmla="*/ 2147483646 h 43"/>
                <a:gd name="T4" fmla="*/ 2147483646 w 47"/>
                <a:gd name="T5" fmla="*/ 2147483646 h 43"/>
                <a:gd name="T6" fmla="*/ 2147483646 w 47"/>
                <a:gd name="T7" fmla="*/ 0 h 43"/>
                <a:gd name="T8" fmla="*/ 2147483646 w 47"/>
                <a:gd name="T9" fmla="*/ 2147483646 h 43"/>
                <a:gd name="T10" fmla="*/ 2147483646 w 47"/>
                <a:gd name="T11" fmla="*/ 2147483646 h 43"/>
                <a:gd name="T12" fmla="*/ 0 w 47"/>
                <a:gd name="T13" fmla="*/ 2147483646 h 43"/>
                <a:gd name="T14" fmla="*/ 2147483646 w 47"/>
                <a:gd name="T15" fmla="*/ 2147483646 h 43"/>
                <a:gd name="T16" fmla="*/ 2147483646 w 47"/>
                <a:gd name="T17" fmla="*/ 2147483646 h 43"/>
                <a:gd name="T18" fmla="*/ 0 w 47"/>
                <a:gd name="T19" fmla="*/ 214748364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3"/>
                <a:gd name="T32" fmla="*/ 47 w 47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3">
                  <a:moveTo>
                    <a:pt x="0" y="40"/>
                  </a:moveTo>
                  <a:lnTo>
                    <a:pt x="9" y="40"/>
                  </a:lnTo>
                  <a:lnTo>
                    <a:pt x="47" y="9"/>
                  </a:lnTo>
                  <a:lnTo>
                    <a:pt x="39" y="0"/>
                  </a:lnTo>
                  <a:lnTo>
                    <a:pt x="2" y="31"/>
                  </a:lnTo>
                  <a:lnTo>
                    <a:pt x="9" y="31"/>
                  </a:lnTo>
                  <a:lnTo>
                    <a:pt x="0" y="40"/>
                  </a:lnTo>
                  <a:lnTo>
                    <a:pt x="5" y="43"/>
                  </a:lnTo>
                  <a:lnTo>
                    <a:pt x="9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668"/>
            <p:cNvSpPr>
              <a:spLocks/>
            </p:cNvSpPr>
            <p:nvPr/>
          </p:nvSpPr>
          <p:spPr bwMode="auto">
            <a:xfrm>
              <a:off x="8181975" y="5665788"/>
              <a:ext cx="52388" cy="55562"/>
            </a:xfrm>
            <a:custGeom>
              <a:avLst/>
              <a:gdLst>
                <a:gd name="T0" fmla="*/ 2147483646 w 33"/>
                <a:gd name="T1" fmla="*/ 2147483646 h 35"/>
                <a:gd name="T2" fmla="*/ 0 w 33"/>
                <a:gd name="T3" fmla="*/ 2147483646 h 35"/>
                <a:gd name="T4" fmla="*/ 2147483646 w 33"/>
                <a:gd name="T5" fmla="*/ 2147483646 h 35"/>
                <a:gd name="T6" fmla="*/ 2147483646 w 33"/>
                <a:gd name="T7" fmla="*/ 2147483646 h 35"/>
                <a:gd name="T8" fmla="*/ 2147483646 w 33"/>
                <a:gd name="T9" fmla="*/ 2147483646 h 35"/>
                <a:gd name="T10" fmla="*/ 2147483646 w 33"/>
                <a:gd name="T11" fmla="*/ 0 h 35"/>
                <a:gd name="T12" fmla="*/ 2147483646 w 33"/>
                <a:gd name="T13" fmla="*/ 214748364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5"/>
                <a:gd name="T23" fmla="*/ 33 w 3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5">
                  <a:moveTo>
                    <a:pt x="2" y="13"/>
                  </a:moveTo>
                  <a:lnTo>
                    <a:pt x="0" y="11"/>
                  </a:lnTo>
                  <a:lnTo>
                    <a:pt x="24" y="35"/>
                  </a:lnTo>
                  <a:lnTo>
                    <a:pt x="33" y="26"/>
                  </a:lnTo>
                  <a:lnTo>
                    <a:pt x="9" y="2"/>
                  </a:lnTo>
                  <a:lnTo>
                    <a:pt x="8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669"/>
            <p:cNvSpPr>
              <a:spLocks/>
            </p:cNvSpPr>
            <p:nvPr/>
          </p:nvSpPr>
          <p:spPr bwMode="auto">
            <a:xfrm>
              <a:off x="8139113" y="5654675"/>
              <a:ext cx="55562" cy="31750"/>
            </a:xfrm>
            <a:custGeom>
              <a:avLst/>
              <a:gdLst>
                <a:gd name="T0" fmla="*/ 0 w 35"/>
                <a:gd name="T1" fmla="*/ 2147483646 h 20"/>
                <a:gd name="T2" fmla="*/ 2147483646 w 35"/>
                <a:gd name="T3" fmla="*/ 2147483646 h 20"/>
                <a:gd name="T4" fmla="*/ 2147483646 w 35"/>
                <a:gd name="T5" fmla="*/ 2147483646 h 20"/>
                <a:gd name="T6" fmla="*/ 2147483646 w 35"/>
                <a:gd name="T7" fmla="*/ 2147483646 h 20"/>
                <a:gd name="T8" fmla="*/ 2147483646 w 35"/>
                <a:gd name="T9" fmla="*/ 0 h 20"/>
                <a:gd name="T10" fmla="*/ 2147483646 w 35"/>
                <a:gd name="T11" fmla="*/ 2147483646 h 20"/>
                <a:gd name="T12" fmla="*/ 0 w 35"/>
                <a:gd name="T13" fmla="*/ 2147483646 h 20"/>
                <a:gd name="T14" fmla="*/ 0 w 35"/>
                <a:gd name="T15" fmla="*/ 2147483646 h 20"/>
                <a:gd name="T16" fmla="*/ 2147483646 w 35"/>
                <a:gd name="T17" fmla="*/ 2147483646 h 20"/>
                <a:gd name="T18" fmla="*/ 0 w 35"/>
                <a:gd name="T19" fmla="*/ 214748364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0"/>
                <a:gd name="T32" fmla="*/ 35 w 35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0">
                  <a:moveTo>
                    <a:pt x="0" y="7"/>
                  </a:moveTo>
                  <a:lnTo>
                    <a:pt x="6" y="13"/>
                  </a:lnTo>
                  <a:lnTo>
                    <a:pt x="29" y="20"/>
                  </a:lnTo>
                  <a:lnTo>
                    <a:pt x="35" y="7"/>
                  </a:lnTo>
                  <a:lnTo>
                    <a:pt x="9" y="0"/>
                  </a:lnTo>
                  <a:lnTo>
                    <a:pt x="13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670"/>
            <p:cNvSpPr>
              <a:spLocks/>
            </p:cNvSpPr>
            <p:nvPr/>
          </p:nvSpPr>
          <p:spPr bwMode="auto">
            <a:xfrm>
              <a:off x="8134350" y="5618163"/>
              <a:ext cx="25400" cy="47625"/>
            </a:xfrm>
            <a:custGeom>
              <a:avLst/>
              <a:gdLst>
                <a:gd name="T0" fmla="*/ 2147483646 w 16"/>
                <a:gd name="T1" fmla="*/ 2147483646 h 30"/>
                <a:gd name="T2" fmla="*/ 0 w 16"/>
                <a:gd name="T3" fmla="*/ 2147483646 h 30"/>
                <a:gd name="T4" fmla="*/ 2147483646 w 16"/>
                <a:gd name="T5" fmla="*/ 2147483646 h 30"/>
                <a:gd name="T6" fmla="*/ 2147483646 w 16"/>
                <a:gd name="T7" fmla="*/ 2147483646 h 30"/>
                <a:gd name="T8" fmla="*/ 2147483646 w 16"/>
                <a:gd name="T9" fmla="*/ 2147483646 h 30"/>
                <a:gd name="T10" fmla="*/ 2147483646 w 16"/>
                <a:gd name="T11" fmla="*/ 0 h 30"/>
                <a:gd name="T12" fmla="*/ 2147483646 w 16"/>
                <a:gd name="T13" fmla="*/ 214748364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0"/>
                <a:gd name="T23" fmla="*/ 16 w 16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0">
                  <a:moveTo>
                    <a:pt x="2" y="11"/>
                  </a:moveTo>
                  <a:lnTo>
                    <a:pt x="0" y="5"/>
                  </a:lnTo>
                  <a:lnTo>
                    <a:pt x="3" y="30"/>
                  </a:lnTo>
                  <a:lnTo>
                    <a:pt x="16" y="29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671"/>
            <p:cNvSpPr>
              <a:spLocks/>
            </p:cNvSpPr>
            <p:nvPr/>
          </p:nvSpPr>
          <p:spPr bwMode="auto">
            <a:xfrm>
              <a:off x="8105775" y="5589588"/>
              <a:ext cx="46038" cy="46037"/>
            </a:xfrm>
            <a:custGeom>
              <a:avLst/>
              <a:gdLst>
                <a:gd name="T0" fmla="*/ 2147483646 w 29"/>
                <a:gd name="T1" fmla="*/ 2147483646 h 29"/>
                <a:gd name="T2" fmla="*/ 0 w 29"/>
                <a:gd name="T3" fmla="*/ 2147483646 h 29"/>
                <a:gd name="T4" fmla="*/ 2147483646 w 29"/>
                <a:gd name="T5" fmla="*/ 2147483646 h 29"/>
                <a:gd name="T6" fmla="*/ 2147483646 w 29"/>
                <a:gd name="T7" fmla="*/ 2147483646 h 29"/>
                <a:gd name="T8" fmla="*/ 2147483646 w 29"/>
                <a:gd name="T9" fmla="*/ 2147483646 h 29"/>
                <a:gd name="T10" fmla="*/ 2147483646 w 29"/>
                <a:gd name="T11" fmla="*/ 0 h 29"/>
                <a:gd name="T12" fmla="*/ 2147483646 w 29"/>
                <a:gd name="T13" fmla="*/ 2147483646 h 29"/>
                <a:gd name="T14" fmla="*/ 2147483646 w 29"/>
                <a:gd name="T15" fmla="*/ 0 h 29"/>
                <a:gd name="T16" fmla="*/ 2147483646 w 29"/>
                <a:gd name="T17" fmla="*/ 0 h 29"/>
                <a:gd name="T18" fmla="*/ 2147483646 w 29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9"/>
                <a:gd name="T32" fmla="*/ 29 w 2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9">
                  <a:moveTo>
                    <a:pt x="7" y="12"/>
                  </a:moveTo>
                  <a:lnTo>
                    <a:pt x="0" y="11"/>
                  </a:lnTo>
                  <a:lnTo>
                    <a:pt x="20" y="29"/>
                  </a:lnTo>
                  <a:lnTo>
                    <a:pt x="29" y="18"/>
                  </a:lnTo>
                  <a:lnTo>
                    <a:pt x="7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672"/>
            <p:cNvSpPr>
              <a:spLocks/>
            </p:cNvSpPr>
            <p:nvPr/>
          </p:nvSpPr>
          <p:spPr bwMode="auto">
            <a:xfrm>
              <a:off x="8066088" y="5589588"/>
              <a:ext cx="50800" cy="39687"/>
            </a:xfrm>
            <a:custGeom>
              <a:avLst/>
              <a:gdLst>
                <a:gd name="T0" fmla="*/ 2147483646 w 32"/>
                <a:gd name="T1" fmla="*/ 2147483646 h 25"/>
                <a:gd name="T2" fmla="*/ 2147483646 w 32"/>
                <a:gd name="T3" fmla="*/ 2147483646 h 25"/>
                <a:gd name="T4" fmla="*/ 2147483646 w 32"/>
                <a:gd name="T5" fmla="*/ 2147483646 h 25"/>
                <a:gd name="T6" fmla="*/ 2147483646 w 32"/>
                <a:gd name="T7" fmla="*/ 0 h 25"/>
                <a:gd name="T8" fmla="*/ 0 w 32"/>
                <a:gd name="T9" fmla="*/ 2147483646 h 25"/>
                <a:gd name="T10" fmla="*/ 2147483646 w 32"/>
                <a:gd name="T11" fmla="*/ 2147483646 h 25"/>
                <a:gd name="T12" fmla="*/ 2147483646 w 32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5"/>
                <a:gd name="T23" fmla="*/ 32 w 3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5">
                  <a:moveTo>
                    <a:pt x="1" y="25"/>
                  </a:moveTo>
                  <a:lnTo>
                    <a:pt x="5" y="25"/>
                  </a:lnTo>
                  <a:lnTo>
                    <a:pt x="32" y="12"/>
                  </a:lnTo>
                  <a:lnTo>
                    <a:pt x="27" y="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673"/>
            <p:cNvSpPr>
              <a:spLocks/>
            </p:cNvSpPr>
            <p:nvPr/>
          </p:nvSpPr>
          <p:spPr bwMode="auto">
            <a:xfrm>
              <a:off x="8010525" y="5600700"/>
              <a:ext cx="60325" cy="28575"/>
            </a:xfrm>
            <a:custGeom>
              <a:avLst/>
              <a:gdLst>
                <a:gd name="T0" fmla="*/ 2147483646 w 38"/>
                <a:gd name="T1" fmla="*/ 2147483646 h 18"/>
                <a:gd name="T2" fmla="*/ 2147483646 w 38"/>
                <a:gd name="T3" fmla="*/ 2147483646 h 18"/>
                <a:gd name="T4" fmla="*/ 2147483646 w 38"/>
                <a:gd name="T5" fmla="*/ 2147483646 h 18"/>
                <a:gd name="T6" fmla="*/ 2147483646 w 38"/>
                <a:gd name="T7" fmla="*/ 2147483646 h 18"/>
                <a:gd name="T8" fmla="*/ 2147483646 w 38"/>
                <a:gd name="T9" fmla="*/ 2147483646 h 18"/>
                <a:gd name="T10" fmla="*/ 0 w 38"/>
                <a:gd name="T11" fmla="*/ 2147483646 h 18"/>
                <a:gd name="T12" fmla="*/ 2147483646 w 38"/>
                <a:gd name="T13" fmla="*/ 2147483646 h 18"/>
                <a:gd name="T14" fmla="*/ 2147483646 w 38"/>
                <a:gd name="T15" fmla="*/ 0 h 18"/>
                <a:gd name="T16" fmla="*/ 0 w 38"/>
                <a:gd name="T17" fmla="*/ 2147483646 h 18"/>
                <a:gd name="T18" fmla="*/ 2147483646 w 38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8"/>
                <a:gd name="T32" fmla="*/ 38 w 3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8">
                  <a:moveTo>
                    <a:pt x="7" y="13"/>
                  </a:moveTo>
                  <a:lnTo>
                    <a:pt x="2" y="14"/>
                  </a:lnTo>
                  <a:lnTo>
                    <a:pt x="36" y="18"/>
                  </a:lnTo>
                  <a:lnTo>
                    <a:pt x="38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674"/>
            <p:cNvSpPr>
              <a:spLocks/>
            </p:cNvSpPr>
            <p:nvPr/>
          </p:nvSpPr>
          <p:spPr bwMode="auto">
            <a:xfrm>
              <a:off x="7962900" y="5603875"/>
              <a:ext cx="58738" cy="57150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2147483646 w 37"/>
                <a:gd name="T5" fmla="*/ 2147483646 h 36"/>
                <a:gd name="T6" fmla="*/ 2147483646 w 37"/>
                <a:gd name="T7" fmla="*/ 0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2147483646 h 36"/>
                <a:gd name="T18" fmla="*/ 2147483646 w 37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6"/>
                <a:gd name="T32" fmla="*/ 37 w 37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6">
                  <a:moveTo>
                    <a:pt x="1" y="36"/>
                  </a:moveTo>
                  <a:lnTo>
                    <a:pt x="7" y="34"/>
                  </a:lnTo>
                  <a:lnTo>
                    <a:pt x="37" y="11"/>
                  </a:lnTo>
                  <a:lnTo>
                    <a:pt x="30" y="0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1" y="36"/>
                  </a:lnTo>
                  <a:lnTo>
                    <a:pt x="5" y="36"/>
                  </a:lnTo>
                  <a:lnTo>
                    <a:pt x="7" y="34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675"/>
            <p:cNvSpPr>
              <a:spLocks/>
            </p:cNvSpPr>
            <p:nvPr/>
          </p:nvSpPr>
          <p:spPr bwMode="auto">
            <a:xfrm>
              <a:off x="7899400" y="5635625"/>
              <a:ext cx="68263" cy="25400"/>
            </a:xfrm>
            <a:custGeom>
              <a:avLst/>
              <a:gdLst>
                <a:gd name="T0" fmla="*/ 2147483646 w 43"/>
                <a:gd name="T1" fmla="*/ 2147483646 h 16"/>
                <a:gd name="T2" fmla="*/ 2147483646 w 43"/>
                <a:gd name="T3" fmla="*/ 2147483646 h 16"/>
                <a:gd name="T4" fmla="*/ 2147483646 w 43"/>
                <a:gd name="T5" fmla="*/ 2147483646 h 16"/>
                <a:gd name="T6" fmla="*/ 2147483646 w 43"/>
                <a:gd name="T7" fmla="*/ 2147483646 h 16"/>
                <a:gd name="T8" fmla="*/ 2147483646 w 43"/>
                <a:gd name="T9" fmla="*/ 0 h 16"/>
                <a:gd name="T10" fmla="*/ 0 w 43"/>
                <a:gd name="T11" fmla="*/ 2147483646 h 16"/>
                <a:gd name="T12" fmla="*/ 2147483646 w 43"/>
                <a:gd name="T13" fmla="*/ 0 h 16"/>
                <a:gd name="T14" fmla="*/ 2147483646 w 43"/>
                <a:gd name="T15" fmla="*/ 0 h 16"/>
                <a:gd name="T16" fmla="*/ 0 w 43"/>
                <a:gd name="T17" fmla="*/ 2147483646 h 16"/>
                <a:gd name="T18" fmla="*/ 2147483646 w 43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16"/>
                <a:gd name="T32" fmla="*/ 43 w 4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16">
                  <a:moveTo>
                    <a:pt x="11" y="10"/>
                  </a:moveTo>
                  <a:lnTo>
                    <a:pt x="5" y="12"/>
                  </a:lnTo>
                  <a:lnTo>
                    <a:pt x="41" y="16"/>
                  </a:lnTo>
                  <a:lnTo>
                    <a:pt x="43" y="3"/>
                  </a:lnTo>
                  <a:lnTo>
                    <a:pt x="7" y="0"/>
                  </a:lnTo>
                  <a:lnTo>
                    <a:pt x="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676"/>
            <p:cNvSpPr>
              <a:spLocks/>
            </p:cNvSpPr>
            <p:nvPr/>
          </p:nvSpPr>
          <p:spPr bwMode="auto">
            <a:xfrm>
              <a:off x="7870825" y="5637213"/>
              <a:ext cx="46038" cy="49212"/>
            </a:xfrm>
            <a:custGeom>
              <a:avLst/>
              <a:gdLst>
                <a:gd name="T0" fmla="*/ 2147483646 w 29"/>
                <a:gd name="T1" fmla="*/ 2147483646 h 31"/>
                <a:gd name="T2" fmla="*/ 2147483646 w 29"/>
                <a:gd name="T3" fmla="*/ 2147483646 h 31"/>
                <a:gd name="T4" fmla="*/ 2147483646 w 29"/>
                <a:gd name="T5" fmla="*/ 2147483646 h 31"/>
                <a:gd name="T6" fmla="*/ 2147483646 w 29"/>
                <a:gd name="T7" fmla="*/ 0 h 31"/>
                <a:gd name="T8" fmla="*/ 0 w 29"/>
                <a:gd name="T9" fmla="*/ 2147483646 h 31"/>
                <a:gd name="T10" fmla="*/ 2147483646 w 29"/>
                <a:gd name="T11" fmla="*/ 2147483646 h 31"/>
                <a:gd name="T12" fmla="*/ 2147483646 w 29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1"/>
                <a:gd name="T23" fmla="*/ 29 w 2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1">
                  <a:moveTo>
                    <a:pt x="7" y="31"/>
                  </a:moveTo>
                  <a:lnTo>
                    <a:pt x="9" y="29"/>
                  </a:lnTo>
                  <a:lnTo>
                    <a:pt x="29" y="9"/>
                  </a:lnTo>
                  <a:lnTo>
                    <a:pt x="18" y="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677"/>
            <p:cNvSpPr>
              <a:spLocks/>
            </p:cNvSpPr>
            <p:nvPr/>
          </p:nvSpPr>
          <p:spPr bwMode="auto">
            <a:xfrm>
              <a:off x="7810500" y="5665788"/>
              <a:ext cx="71438" cy="42862"/>
            </a:xfrm>
            <a:custGeom>
              <a:avLst/>
              <a:gdLst>
                <a:gd name="T0" fmla="*/ 0 w 45"/>
                <a:gd name="T1" fmla="*/ 2147483646 h 27"/>
                <a:gd name="T2" fmla="*/ 2147483646 w 45"/>
                <a:gd name="T3" fmla="*/ 2147483646 h 27"/>
                <a:gd name="T4" fmla="*/ 2147483646 w 45"/>
                <a:gd name="T5" fmla="*/ 2147483646 h 27"/>
                <a:gd name="T6" fmla="*/ 2147483646 w 45"/>
                <a:gd name="T7" fmla="*/ 0 h 27"/>
                <a:gd name="T8" fmla="*/ 2147483646 w 45"/>
                <a:gd name="T9" fmla="*/ 2147483646 h 27"/>
                <a:gd name="T10" fmla="*/ 2147483646 w 45"/>
                <a:gd name="T11" fmla="*/ 2147483646 h 27"/>
                <a:gd name="T12" fmla="*/ 0 w 45"/>
                <a:gd name="T13" fmla="*/ 2147483646 h 27"/>
                <a:gd name="T14" fmla="*/ 2147483646 w 45"/>
                <a:gd name="T15" fmla="*/ 2147483646 h 27"/>
                <a:gd name="T16" fmla="*/ 2147483646 w 45"/>
                <a:gd name="T17" fmla="*/ 2147483646 h 27"/>
                <a:gd name="T18" fmla="*/ 0 w 45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27"/>
                <a:gd name="T32" fmla="*/ 45 w 4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27">
                  <a:moveTo>
                    <a:pt x="0" y="26"/>
                  </a:moveTo>
                  <a:lnTo>
                    <a:pt x="6" y="26"/>
                  </a:lnTo>
                  <a:lnTo>
                    <a:pt x="45" y="13"/>
                  </a:lnTo>
                  <a:lnTo>
                    <a:pt x="42" y="0"/>
                  </a:lnTo>
                  <a:lnTo>
                    <a:pt x="2" y="15"/>
                  </a:lnTo>
                  <a:lnTo>
                    <a:pt x="7" y="15"/>
                  </a:lnTo>
                  <a:lnTo>
                    <a:pt x="0" y="26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678"/>
            <p:cNvSpPr>
              <a:spLocks/>
            </p:cNvSpPr>
            <p:nvPr/>
          </p:nvSpPr>
          <p:spPr bwMode="auto">
            <a:xfrm>
              <a:off x="7767638" y="5661025"/>
              <a:ext cx="53975" cy="46038"/>
            </a:xfrm>
            <a:custGeom>
              <a:avLst/>
              <a:gdLst>
                <a:gd name="T0" fmla="*/ 0 w 34"/>
                <a:gd name="T1" fmla="*/ 2147483646 h 29"/>
                <a:gd name="T2" fmla="*/ 0 w 34"/>
                <a:gd name="T3" fmla="*/ 2147483646 h 29"/>
                <a:gd name="T4" fmla="*/ 2147483646 w 34"/>
                <a:gd name="T5" fmla="*/ 2147483646 h 29"/>
                <a:gd name="T6" fmla="*/ 2147483646 w 34"/>
                <a:gd name="T7" fmla="*/ 2147483646 h 29"/>
                <a:gd name="T8" fmla="*/ 2147483646 w 34"/>
                <a:gd name="T9" fmla="*/ 0 h 29"/>
                <a:gd name="T10" fmla="*/ 2147483646 w 34"/>
                <a:gd name="T11" fmla="*/ 0 h 29"/>
                <a:gd name="T12" fmla="*/ 0 w 34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9"/>
                <a:gd name="T23" fmla="*/ 34 w 3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9">
                  <a:moveTo>
                    <a:pt x="0" y="11"/>
                  </a:moveTo>
                  <a:lnTo>
                    <a:pt x="0" y="11"/>
                  </a:lnTo>
                  <a:lnTo>
                    <a:pt x="27" y="29"/>
                  </a:lnTo>
                  <a:lnTo>
                    <a:pt x="34" y="18"/>
                  </a:lnTo>
                  <a:lnTo>
                    <a:pt x="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679"/>
            <p:cNvSpPr>
              <a:spLocks/>
            </p:cNvSpPr>
            <p:nvPr/>
          </p:nvSpPr>
          <p:spPr bwMode="auto">
            <a:xfrm>
              <a:off x="7721600" y="5629275"/>
              <a:ext cx="57150" cy="49213"/>
            </a:xfrm>
            <a:custGeom>
              <a:avLst/>
              <a:gdLst>
                <a:gd name="T0" fmla="*/ 2147483646 w 36"/>
                <a:gd name="T1" fmla="*/ 2147483646 h 31"/>
                <a:gd name="T2" fmla="*/ 0 w 36"/>
                <a:gd name="T3" fmla="*/ 2147483646 h 31"/>
                <a:gd name="T4" fmla="*/ 2147483646 w 36"/>
                <a:gd name="T5" fmla="*/ 2147483646 h 31"/>
                <a:gd name="T6" fmla="*/ 2147483646 w 36"/>
                <a:gd name="T7" fmla="*/ 2147483646 h 31"/>
                <a:gd name="T8" fmla="*/ 2147483646 w 36"/>
                <a:gd name="T9" fmla="*/ 0 h 31"/>
                <a:gd name="T10" fmla="*/ 2147483646 w 36"/>
                <a:gd name="T11" fmla="*/ 0 h 31"/>
                <a:gd name="T12" fmla="*/ 2147483646 w 36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4" y="13"/>
                  </a:moveTo>
                  <a:lnTo>
                    <a:pt x="0" y="11"/>
                  </a:lnTo>
                  <a:lnTo>
                    <a:pt x="29" y="31"/>
                  </a:lnTo>
                  <a:lnTo>
                    <a:pt x="36" y="2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680"/>
            <p:cNvSpPr>
              <a:spLocks/>
            </p:cNvSpPr>
            <p:nvPr/>
          </p:nvSpPr>
          <p:spPr bwMode="auto">
            <a:xfrm>
              <a:off x="7678738" y="5626100"/>
              <a:ext cx="49212" cy="23813"/>
            </a:xfrm>
            <a:custGeom>
              <a:avLst/>
              <a:gdLst>
                <a:gd name="T0" fmla="*/ 2147483646 w 31"/>
                <a:gd name="T1" fmla="*/ 2147483646 h 15"/>
                <a:gd name="T2" fmla="*/ 0 w 31"/>
                <a:gd name="T3" fmla="*/ 2147483646 h 15"/>
                <a:gd name="T4" fmla="*/ 2147483646 w 31"/>
                <a:gd name="T5" fmla="*/ 2147483646 h 15"/>
                <a:gd name="T6" fmla="*/ 2147483646 w 31"/>
                <a:gd name="T7" fmla="*/ 2147483646 h 15"/>
                <a:gd name="T8" fmla="*/ 0 w 31"/>
                <a:gd name="T9" fmla="*/ 0 h 15"/>
                <a:gd name="T10" fmla="*/ 0 w 31"/>
                <a:gd name="T11" fmla="*/ 0 h 15"/>
                <a:gd name="T12" fmla="*/ 2147483646 w 31"/>
                <a:gd name="T13" fmla="*/ 214748364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5"/>
                <a:gd name="T23" fmla="*/ 31 w 31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5">
                  <a:moveTo>
                    <a:pt x="2" y="13"/>
                  </a:moveTo>
                  <a:lnTo>
                    <a:pt x="0" y="13"/>
                  </a:lnTo>
                  <a:lnTo>
                    <a:pt x="31" y="15"/>
                  </a:lnTo>
                  <a:lnTo>
                    <a:pt x="31" y="2"/>
                  </a:lnTo>
                  <a:lnTo>
                    <a:pt x="0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681"/>
            <p:cNvSpPr>
              <a:spLocks/>
            </p:cNvSpPr>
            <p:nvPr/>
          </p:nvSpPr>
          <p:spPr bwMode="auto">
            <a:xfrm>
              <a:off x="7621588" y="5626100"/>
              <a:ext cx="60325" cy="31750"/>
            </a:xfrm>
            <a:custGeom>
              <a:avLst/>
              <a:gdLst>
                <a:gd name="T0" fmla="*/ 2147483646 w 38"/>
                <a:gd name="T1" fmla="*/ 2147483646 h 20"/>
                <a:gd name="T2" fmla="*/ 2147483646 w 38"/>
                <a:gd name="T3" fmla="*/ 2147483646 h 20"/>
                <a:gd name="T4" fmla="*/ 2147483646 w 38"/>
                <a:gd name="T5" fmla="*/ 2147483646 h 20"/>
                <a:gd name="T6" fmla="*/ 2147483646 w 38"/>
                <a:gd name="T7" fmla="*/ 0 h 20"/>
                <a:gd name="T8" fmla="*/ 2147483646 w 38"/>
                <a:gd name="T9" fmla="*/ 2147483646 h 20"/>
                <a:gd name="T10" fmla="*/ 0 w 38"/>
                <a:gd name="T11" fmla="*/ 2147483646 h 20"/>
                <a:gd name="T12" fmla="*/ 2147483646 w 38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0"/>
                <a:gd name="T23" fmla="*/ 38 w 3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0">
                  <a:moveTo>
                    <a:pt x="7" y="18"/>
                  </a:moveTo>
                  <a:lnTo>
                    <a:pt x="6" y="20"/>
                  </a:lnTo>
                  <a:lnTo>
                    <a:pt x="38" y="13"/>
                  </a:lnTo>
                  <a:lnTo>
                    <a:pt x="36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682"/>
            <p:cNvSpPr>
              <a:spLocks/>
            </p:cNvSpPr>
            <p:nvPr/>
          </p:nvSpPr>
          <p:spPr bwMode="auto">
            <a:xfrm>
              <a:off x="7570788" y="5637213"/>
              <a:ext cx="61912" cy="49212"/>
            </a:xfrm>
            <a:custGeom>
              <a:avLst/>
              <a:gdLst>
                <a:gd name="T0" fmla="*/ 2147483646 w 39"/>
                <a:gd name="T1" fmla="*/ 2147483646 h 31"/>
                <a:gd name="T2" fmla="*/ 2147483646 w 39"/>
                <a:gd name="T3" fmla="*/ 2147483646 h 31"/>
                <a:gd name="T4" fmla="*/ 2147483646 w 39"/>
                <a:gd name="T5" fmla="*/ 2147483646 h 31"/>
                <a:gd name="T6" fmla="*/ 2147483646 w 39"/>
                <a:gd name="T7" fmla="*/ 0 h 31"/>
                <a:gd name="T8" fmla="*/ 2147483646 w 39"/>
                <a:gd name="T9" fmla="*/ 2147483646 h 31"/>
                <a:gd name="T10" fmla="*/ 0 w 39"/>
                <a:gd name="T11" fmla="*/ 2147483646 h 31"/>
                <a:gd name="T12" fmla="*/ 2147483646 w 39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1"/>
                <a:gd name="T23" fmla="*/ 39 w 3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1">
                  <a:moveTo>
                    <a:pt x="12" y="27"/>
                  </a:moveTo>
                  <a:lnTo>
                    <a:pt x="11" y="31"/>
                  </a:lnTo>
                  <a:lnTo>
                    <a:pt x="39" y="11"/>
                  </a:lnTo>
                  <a:lnTo>
                    <a:pt x="32" y="0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683"/>
            <p:cNvSpPr>
              <a:spLocks/>
            </p:cNvSpPr>
            <p:nvPr/>
          </p:nvSpPr>
          <p:spPr bwMode="auto">
            <a:xfrm>
              <a:off x="7559675" y="5678488"/>
              <a:ext cx="30163" cy="53975"/>
            </a:xfrm>
            <a:custGeom>
              <a:avLst/>
              <a:gdLst>
                <a:gd name="T0" fmla="*/ 2147483646 w 19"/>
                <a:gd name="T1" fmla="*/ 2147483646 h 34"/>
                <a:gd name="T2" fmla="*/ 2147483646 w 19"/>
                <a:gd name="T3" fmla="*/ 2147483646 h 34"/>
                <a:gd name="T4" fmla="*/ 2147483646 w 19"/>
                <a:gd name="T5" fmla="*/ 2147483646 h 34"/>
                <a:gd name="T6" fmla="*/ 2147483646 w 19"/>
                <a:gd name="T7" fmla="*/ 0 h 34"/>
                <a:gd name="T8" fmla="*/ 0 w 19"/>
                <a:gd name="T9" fmla="*/ 2147483646 h 34"/>
                <a:gd name="T10" fmla="*/ 2147483646 w 19"/>
                <a:gd name="T11" fmla="*/ 2147483646 h 34"/>
                <a:gd name="T12" fmla="*/ 2147483646 w 19"/>
                <a:gd name="T13" fmla="*/ 2147483646 h 34"/>
                <a:gd name="T14" fmla="*/ 2147483646 w 19"/>
                <a:gd name="T15" fmla="*/ 2147483646 h 34"/>
                <a:gd name="T16" fmla="*/ 2147483646 w 19"/>
                <a:gd name="T17" fmla="*/ 2147483646 h 34"/>
                <a:gd name="T18" fmla="*/ 2147483646 w 19"/>
                <a:gd name="T19" fmla="*/ 21474836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4"/>
                <a:gd name="T32" fmla="*/ 19 w 1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4">
                  <a:moveTo>
                    <a:pt x="5" y="34"/>
                  </a:moveTo>
                  <a:lnTo>
                    <a:pt x="12" y="28"/>
                  </a:lnTo>
                  <a:lnTo>
                    <a:pt x="19" y="1"/>
                  </a:lnTo>
                  <a:lnTo>
                    <a:pt x="7" y="0"/>
                  </a:lnTo>
                  <a:lnTo>
                    <a:pt x="0" y="25"/>
                  </a:lnTo>
                  <a:lnTo>
                    <a:pt x="7" y="21"/>
                  </a:lnTo>
                  <a:lnTo>
                    <a:pt x="5" y="34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684"/>
            <p:cNvSpPr>
              <a:spLocks/>
            </p:cNvSpPr>
            <p:nvPr/>
          </p:nvSpPr>
          <p:spPr bwMode="auto">
            <a:xfrm>
              <a:off x="7473950" y="5700713"/>
              <a:ext cx="96838" cy="31750"/>
            </a:xfrm>
            <a:custGeom>
              <a:avLst/>
              <a:gdLst>
                <a:gd name="T0" fmla="*/ 0 w 61"/>
                <a:gd name="T1" fmla="*/ 2147483646 h 20"/>
                <a:gd name="T2" fmla="*/ 2147483646 w 61"/>
                <a:gd name="T3" fmla="*/ 2147483646 h 20"/>
                <a:gd name="T4" fmla="*/ 2147483646 w 61"/>
                <a:gd name="T5" fmla="*/ 2147483646 h 20"/>
                <a:gd name="T6" fmla="*/ 2147483646 w 61"/>
                <a:gd name="T7" fmla="*/ 2147483646 h 20"/>
                <a:gd name="T8" fmla="*/ 2147483646 w 61"/>
                <a:gd name="T9" fmla="*/ 0 h 20"/>
                <a:gd name="T10" fmla="*/ 2147483646 w 61"/>
                <a:gd name="T11" fmla="*/ 2147483646 h 20"/>
                <a:gd name="T12" fmla="*/ 0 w 61"/>
                <a:gd name="T13" fmla="*/ 2147483646 h 20"/>
                <a:gd name="T14" fmla="*/ 0 w 61"/>
                <a:gd name="T15" fmla="*/ 2147483646 h 20"/>
                <a:gd name="T16" fmla="*/ 2147483646 w 61"/>
                <a:gd name="T17" fmla="*/ 2147483646 h 20"/>
                <a:gd name="T18" fmla="*/ 0 w 61"/>
                <a:gd name="T19" fmla="*/ 214748364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20"/>
                <a:gd name="T32" fmla="*/ 61 w 6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20">
                  <a:moveTo>
                    <a:pt x="0" y="7"/>
                  </a:moveTo>
                  <a:lnTo>
                    <a:pt x="5" y="13"/>
                  </a:lnTo>
                  <a:lnTo>
                    <a:pt x="59" y="20"/>
                  </a:lnTo>
                  <a:lnTo>
                    <a:pt x="61" y="7"/>
                  </a:lnTo>
                  <a:lnTo>
                    <a:pt x="7" y="0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685"/>
            <p:cNvSpPr>
              <a:spLocks/>
            </p:cNvSpPr>
            <p:nvPr/>
          </p:nvSpPr>
          <p:spPr bwMode="auto">
            <a:xfrm>
              <a:off x="7470775" y="5657850"/>
              <a:ext cx="22225" cy="53975"/>
            </a:xfrm>
            <a:custGeom>
              <a:avLst/>
              <a:gdLst>
                <a:gd name="T0" fmla="*/ 2147483646 w 14"/>
                <a:gd name="T1" fmla="*/ 2147483646 h 34"/>
                <a:gd name="T2" fmla="*/ 0 w 14"/>
                <a:gd name="T3" fmla="*/ 2147483646 h 34"/>
                <a:gd name="T4" fmla="*/ 2147483646 w 14"/>
                <a:gd name="T5" fmla="*/ 2147483646 h 34"/>
                <a:gd name="T6" fmla="*/ 2147483646 w 14"/>
                <a:gd name="T7" fmla="*/ 2147483646 h 34"/>
                <a:gd name="T8" fmla="*/ 2147483646 w 14"/>
                <a:gd name="T9" fmla="*/ 2147483646 h 34"/>
                <a:gd name="T10" fmla="*/ 2147483646 w 14"/>
                <a:gd name="T11" fmla="*/ 0 h 34"/>
                <a:gd name="T12" fmla="*/ 2147483646 w 14"/>
                <a:gd name="T13" fmla="*/ 2147483646 h 34"/>
                <a:gd name="T14" fmla="*/ 2147483646 w 14"/>
                <a:gd name="T15" fmla="*/ 2147483646 h 34"/>
                <a:gd name="T16" fmla="*/ 2147483646 w 14"/>
                <a:gd name="T17" fmla="*/ 0 h 34"/>
                <a:gd name="T18" fmla="*/ 2147483646 w 14"/>
                <a:gd name="T19" fmla="*/ 21474836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4"/>
                <a:gd name="T32" fmla="*/ 14 w 1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4">
                  <a:moveTo>
                    <a:pt x="5" y="13"/>
                  </a:moveTo>
                  <a:lnTo>
                    <a:pt x="0" y="7"/>
                  </a:lnTo>
                  <a:lnTo>
                    <a:pt x="2" y="34"/>
                  </a:lnTo>
                  <a:lnTo>
                    <a:pt x="14" y="34"/>
                  </a:lnTo>
                  <a:lnTo>
                    <a:pt x="12" y="5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686"/>
            <p:cNvSpPr>
              <a:spLocks/>
            </p:cNvSpPr>
            <p:nvPr/>
          </p:nvSpPr>
          <p:spPr bwMode="auto">
            <a:xfrm>
              <a:off x="7439025" y="5649913"/>
              <a:ext cx="42863" cy="28575"/>
            </a:xfrm>
            <a:custGeom>
              <a:avLst/>
              <a:gdLst>
                <a:gd name="T0" fmla="*/ 2147483646 w 27"/>
                <a:gd name="T1" fmla="*/ 2147483646 h 18"/>
                <a:gd name="T2" fmla="*/ 0 w 27"/>
                <a:gd name="T3" fmla="*/ 2147483646 h 18"/>
                <a:gd name="T4" fmla="*/ 2147483646 w 27"/>
                <a:gd name="T5" fmla="*/ 2147483646 h 18"/>
                <a:gd name="T6" fmla="*/ 2147483646 w 27"/>
                <a:gd name="T7" fmla="*/ 2147483646 h 18"/>
                <a:gd name="T8" fmla="*/ 2147483646 w 27"/>
                <a:gd name="T9" fmla="*/ 0 h 18"/>
                <a:gd name="T10" fmla="*/ 0 w 27"/>
                <a:gd name="T11" fmla="*/ 0 h 18"/>
                <a:gd name="T12" fmla="*/ 2147483646 w 27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8"/>
                <a:gd name="T23" fmla="*/ 27 w 2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8">
                  <a:moveTo>
                    <a:pt x="2" y="12"/>
                  </a:moveTo>
                  <a:lnTo>
                    <a:pt x="0" y="12"/>
                  </a:lnTo>
                  <a:lnTo>
                    <a:pt x="25" y="18"/>
                  </a:lnTo>
                  <a:lnTo>
                    <a:pt x="2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687"/>
            <p:cNvSpPr>
              <a:spLocks/>
            </p:cNvSpPr>
            <p:nvPr/>
          </p:nvSpPr>
          <p:spPr bwMode="auto">
            <a:xfrm>
              <a:off x="7396163" y="5649913"/>
              <a:ext cx="46037" cy="28575"/>
            </a:xfrm>
            <a:custGeom>
              <a:avLst/>
              <a:gdLst>
                <a:gd name="T0" fmla="*/ 0 w 29"/>
                <a:gd name="T1" fmla="*/ 2147483646 h 18"/>
                <a:gd name="T2" fmla="*/ 2147483646 w 29"/>
                <a:gd name="T3" fmla="*/ 2147483646 h 18"/>
                <a:gd name="T4" fmla="*/ 2147483646 w 29"/>
                <a:gd name="T5" fmla="*/ 2147483646 h 18"/>
                <a:gd name="T6" fmla="*/ 2147483646 w 29"/>
                <a:gd name="T7" fmla="*/ 0 h 18"/>
                <a:gd name="T8" fmla="*/ 0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8"/>
                <a:gd name="T23" fmla="*/ 29 w 2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8">
                  <a:moveTo>
                    <a:pt x="0" y="18"/>
                  </a:moveTo>
                  <a:lnTo>
                    <a:pt x="4" y="18"/>
                  </a:lnTo>
                  <a:lnTo>
                    <a:pt x="29" y="12"/>
                  </a:lnTo>
                  <a:lnTo>
                    <a:pt x="27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688"/>
            <p:cNvSpPr>
              <a:spLocks/>
            </p:cNvSpPr>
            <p:nvPr/>
          </p:nvSpPr>
          <p:spPr bwMode="auto">
            <a:xfrm>
              <a:off x="7329488" y="5643563"/>
              <a:ext cx="73025" cy="34925"/>
            </a:xfrm>
            <a:custGeom>
              <a:avLst/>
              <a:gdLst>
                <a:gd name="T0" fmla="*/ 0 w 46"/>
                <a:gd name="T1" fmla="*/ 2147483646 h 22"/>
                <a:gd name="T2" fmla="*/ 2147483646 w 46"/>
                <a:gd name="T3" fmla="*/ 2147483646 h 22"/>
                <a:gd name="T4" fmla="*/ 2147483646 w 46"/>
                <a:gd name="T5" fmla="*/ 2147483646 h 22"/>
                <a:gd name="T6" fmla="*/ 2147483646 w 46"/>
                <a:gd name="T7" fmla="*/ 2147483646 h 22"/>
                <a:gd name="T8" fmla="*/ 2147483646 w 46"/>
                <a:gd name="T9" fmla="*/ 0 h 22"/>
                <a:gd name="T10" fmla="*/ 2147483646 w 46"/>
                <a:gd name="T11" fmla="*/ 2147483646 h 22"/>
                <a:gd name="T12" fmla="*/ 0 w 46"/>
                <a:gd name="T13" fmla="*/ 2147483646 h 22"/>
                <a:gd name="T14" fmla="*/ 2147483646 w 46"/>
                <a:gd name="T15" fmla="*/ 2147483646 h 22"/>
                <a:gd name="T16" fmla="*/ 2147483646 w 46"/>
                <a:gd name="T17" fmla="*/ 2147483646 h 22"/>
                <a:gd name="T18" fmla="*/ 0 w 46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22"/>
                <a:gd name="T32" fmla="*/ 46 w 4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22">
                  <a:moveTo>
                    <a:pt x="0" y="9"/>
                  </a:moveTo>
                  <a:lnTo>
                    <a:pt x="6" y="13"/>
                  </a:lnTo>
                  <a:lnTo>
                    <a:pt x="42" y="22"/>
                  </a:lnTo>
                  <a:lnTo>
                    <a:pt x="46" y="9"/>
                  </a:lnTo>
                  <a:lnTo>
                    <a:pt x="8" y="0"/>
                  </a:lnTo>
                  <a:lnTo>
                    <a:pt x="13" y="4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689"/>
            <p:cNvSpPr>
              <a:spLocks/>
            </p:cNvSpPr>
            <p:nvPr/>
          </p:nvSpPr>
          <p:spPr bwMode="auto">
            <a:xfrm>
              <a:off x="7299325" y="5594350"/>
              <a:ext cx="50800" cy="63500"/>
            </a:xfrm>
            <a:custGeom>
              <a:avLst/>
              <a:gdLst>
                <a:gd name="T0" fmla="*/ 0 w 32"/>
                <a:gd name="T1" fmla="*/ 2147483646 h 40"/>
                <a:gd name="T2" fmla="*/ 2147483646 w 32"/>
                <a:gd name="T3" fmla="*/ 2147483646 h 40"/>
                <a:gd name="T4" fmla="*/ 2147483646 w 32"/>
                <a:gd name="T5" fmla="*/ 2147483646 h 40"/>
                <a:gd name="T6" fmla="*/ 2147483646 w 32"/>
                <a:gd name="T7" fmla="*/ 2147483646 h 40"/>
                <a:gd name="T8" fmla="*/ 2147483646 w 32"/>
                <a:gd name="T9" fmla="*/ 0 h 40"/>
                <a:gd name="T10" fmla="*/ 2147483646 w 32"/>
                <a:gd name="T11" fmla="*/ 2147483646 h 40"/>
                <a:gd name="T12" fmla="*/ 0 w 32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0"/>
                <a:gd name="T23" fmla="*/ 32 w 3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0">
                  <a:moveTo>
                    <a:pt x="0" y="4"/>
                  </a:moveTo>
                  <a:lnTo>
                    <a:pt x="1" y="8"/>
                  </a:lnTo>
                  <a:lnTo>
                    <a:pt x="19" y="40"/>
                  </a:lnTo>
                  <a:lnTo>
                    <a:pt x="32" y="35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690"/>
            <p:cNvSpPr>
              <a:spLocks/>
            </p:cNvSpPr>
            <p:nvPr/>
          </p:nvSpPr>
          <p:spPr bwMode="auto">
            <a:xfrm>
              <a:off x="7299325" y="5532438"/>
              <a:ext cx="19050" cy="68262"/>
            </a:xfrm>
            <a:custGeom>
              <a:avLst/>
              <a:gdLst>
                <a:gd name="T0" fmla="*/ 0 w 12"/>
                <a:gd name="T1" fmla="*/ 2147483646 h 43"/>
                <a:gd name="T2" fmla="*/ 0 w 12"/>
                <a:gd name="T3" fmla="*/ 2147483646 h 43"/>
                <a:gd name="T4" fmla="*/ 0 w 12"/>
                <a:gd name="T5" fmla="*/ 2147483646 h 43"/>
                <a:gd name="T6" fmla="*/ 2147483646 w 12"/>
                <a:gd name="T7" fmla="*/ 2147483646 h 43"/>
                <a:gd name="T8" fmla="*/ 2147483646 w 12"/>
                <a:gd name="T9" fmla="*/ 2147483646 h 43"/>
                <a:gd name="T10" fmla="*/ 2147483646 w 12"/>
                <a:gd name="T11" fmla="*/ 0 h 43"/>
                <a:gd name="T12" fmla="*/ 0 w 12"/>
                <a:gd name="T13" fmla="*/ 214748364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3"/>
                <a:gd name="T23" fmla="*/ 12 w 1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3">
                  <a:moveTo>
                    <a:pt x="0" y="5"/>
                  </a:moveTo>
                  <a:lnTo>
                    <a:pt x="0" y="3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691"/>
            <p:cNvSpPr>
              <a:spLocks/>
            </p:cNvSpPr>
            <p:nvPr/>
          </p:nvSpPr>
          <p:spPr bwMode="auto">
            <a:xfrm>
              <a:off x="7270750" y="5475288"/>
              <a:ext cx="44450" cy="65087"/>
            </a:xfrm>
            <a:custGeom>
              <a:avLst/>
              <a:gdLst>
                <a:gd name="T0" fmla="*/ 2147483646 w 28"/>
                <a:gd name="T1" fmla="*/ 2147483646 h 41"/>
                <a:gd name="T2" fmla="*/ 0 w 28"/>
                <a:gd name="T3" fmla="*/ 2147483646 h 41"/>
                <a:gd name="T4" fmla="*/ 2147483646 w 28"/>
                <a:gd name="T5" fmla="*/ 2147483646 h 41"/>
                <a:gd name="T6" fmla="*/ 2147483646 w 28"/>
                <a:gd name="T7" fmla="*/ 2147483646 h 41"/>
                <a:gd name="T8" fmla="*/ 2147483646 w 28"/>
                <a:gd name="T9" fmla="*/ 2147483646 h 41"/>
                <a:gd name="T10" fmla="*/ 2147483646 w 28"/>
                <a:gd name="T11" fmla="*/ 2147483646 h 41"/>
                <a:gd name="T12" fmla="*/ 2147483646 w 28"/>
                <a:gd name="T13" fmla="*/ 2147483646 h 41"/>
                <a:gd name="T14" fmla="*/ 2147483646 w 28"/>
                <a:gd name="T15" fmla="*/ 0 h 41"/>
                <a:gd name="T16" fmla="*/ 2147483646 w 28"/>
                <a:gd name="T17" fmla="*/ 2147483646 h 41"/>
                <a:gd name="T18" fmla="*/ 2147483646 w 28"/>
                <a:gd name="T19" fmla="*/ 2147483646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1"/>
                <a:gd name="T32" fmla="*/ 28 w 28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1">
                  <a:moveTo>
                    <a:pt x="9" y="14"/>
                  </a:moveTo>
                  <a:lnTo>
                    <a:pt x="0" y="12"/>
                  </a:lnTo>
                  <a:lnTo>
                    <a:pt x="18" y="41"/>
                  </a:lnTo>
                  <a:lnTo>
                    <a:pt x="28" y="36"/>
                  </a:lnTo>
                  <a:lnTo>
                    <a:pt x="10" y="5"/>
                  </a:lnTo>
                  <a:lnTo>
                    <a:pt x="1" y="3"/>
                  </a:lnTo>
                  <a:lnTo>
                    <a:pt x="10" y="5"/>
                  </a:lnTo>
                  <a:lnTo>
                    <a:pt x="7" y="0"/>
                  </a:lnTo>
                  <a:lnTo>
                    <a:pt x="1" y="3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692"/>
            <p:cNvSpPr>
              <a:spLocks/>
            </p:cNvSpPr>
            <p:nvPr/>
          </p:nvSpPr>
          <p:spPr bwMode="auto">
            <a:xfrm>
              <a:off x="7221538" y="5480050"/>
              <a:ext cx="63500" cy="60325"/>
            </a:xfrm>
            <a:custGeom>
              <a:avLst/>
              <a:gdLst>
                <a:gd name="T0" fmla="*/ 2147483646 w 40"/>
                <a:gd name="T1" fmla="*/ 2147483646 h 38"/>
                <a:gd name="T2" fmla="*/ 2147483646 w 40"/>
                <a:gd name="T3" fmla="*/ 2147483646 h 38"/>
                <a:gd name="T4" fmla="*/ 2147483646 w 40"/>
                <a:gd name="T5" fmla="*/ 2147483646 h 38"/>
                <a:gd name="T6" fmla="*/ 2147483646 w 40"/>
                <a:gd name="T7" fmla="*/ 0 h 38"/>
                <a:gd name="T8" fmla="*/ 0 w 40"/>
                <a:gd name="T9" fmla="*/ 2147483646 h 38"/>
                <a:gd name="T10" fmla="*/ 2147483646 w 40"/>
                <a:gd name="T11" fmla="*/ 2147483646 h 38"/>
                <a:gd name="T12" fmla="*/ 2147483646 w 40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8"/>
                <a:gd name="T23" fmla="*/ 40 w 40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8">
                  <a:moveTo>
                    <a:pt x="4" y="38"/>
                  </a:moveTo>
                  <a:lnTo>
                    <a:pt x="7" y="36"/>
                  </a:lnTo>
                  <a:lnTo>
                    <a:pt x="40" y="11"/>
                  </a:lnTo>
                  <a:lnTo>
                    <a:pt x="32" y="0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693"/>
            <p:cNvSpPr>
              <a:spLocks/>
            </p:cNvSpPr>
            <p:nvPr/>
          </p:nvSpPr>
          <p:spPr bwMode="auto">
            <a:xfrm>
              <a:off x="7124700" y="5518150"/>
              <a:ext cx="103188" cy="36513"/>
            </a:xfrm>
            <a:custGeom>
              <a:avLst/>
              <a:gdLst>
                <a:gd name="T0" fmla="*/ 2147483646 w 65"/>
                <a:gd name="T1" fmla="*/ 2147483646 h 23"/>
                <a:gd name="T2" fmla="*/ 2147483646 w 65"/>
                <a:gd name="T3" fmla="*/ 2147483646 h 23"/>
                <a:gd name="T4" fmla="*/ 2147483646 w 65"/>
                <a:gd name="T5" fmla="*/ 2147483646 h 23"/>
                <a:gd name="T6" fmla="*/ 2147483646 w 65"/>
                <a:gd name="T7" fmla="*/ 0 h 23"/>
                <a:gd name="T8" fmla="*/ 2147483646 w 65"/>
                <a:gd name="T9" fmla="*/ 2147483646 h 23"/>
                <a:gd name="T10" fmla="*/ 0 w 65"/>
                <a:gd name="T11" fmla="*/ 2147483646 h 23"/>
                <a:gd name="T12" fmla="*/ 2147483646 w 65"/>
                <a:gd name="T13" fmla="*/ 2147483646 h 23"/>
                <a:gd name="T14" fmla="*/ 2147483646 w 65"/>
                <a:gd name="T15" fmla="*/ 2147483646 h 23"/>
                <a:gd name="T16" fmla="*/ 0 w 65"/>
                <a:gd name="T17" fmla="*/ 2147483646 h 23"/>
                <a:gd name="T18" fmla="*/ 2147483646 w 65"/>
                <a:gd name="T19" fmla="*/ 214748364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3"/>
                <a:gd name="T32" fmla="*/ 65 w 65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3">
                  <a:moveTo>
                    <a:pt x="12" y="18"/>
                  </a:moveTo>
                  <a:lnTo>
                    <a:pt x="7" y="23"/>
                  </a:lnTo>
                  <a:lnTo>
                    <a:pt x="65" y="14"/>
                  </a:lnTo>
                  <a:lnTo>
                    <a:pt x="63" y="0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694"/>
            <p:cNvSpPr>
              <a:spLocks/>
            </p:cNvSpPr>
            <p:nvPr/>
          </p:nvSpPr>
          <p:spPr bwMode="auto">
            <a:xfrm>
              <a:off x="5313363" y="5126038"/>
              <a:ext cx="34925" cy="34925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0 h 22"/>
                <a:gd name="T8" fmla="*/ 0 w 22"/>
                <a:gd name="T9" fmla="*/ 2147483646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2"/>
                <a:gd name="T23" fmla="*/ 22 w 2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2">
                  <a:moveTo>
                    <a:pt x="4" y="22"/>
                  </a:moveTo>
                  <a:lnTo>
                    <a:pt x="8" y="20"/>
                  </a:lnTo>
                  <a:lnTo>
                    <a:pt x="22" y="13"/>
                  </a:lnTo>
                  <a:lnTo>
                    <a:pt x="15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695"/>
            <p:cNvSpPr>
              <a:spLocks/>
            </p:cNvSpPr>
            <p:nvPr/>
          </p:nvSpPr>
          <p:spPr bwMode="auto">
            <a:xfrm>
              <a:off x="5270500" y="5140325"/>
              <a:ext cx="49213" cy="25400"/>
            </a:xfrm>
            <a:custGeom>
              <a:avLst/>
              <a:gdLst>
                <a:gd name="T0" fmla="*/ 0 w 31"/>
                <a:gd name="T1" fmla="*/ 2147483646 h 16"/>
                <a:gd name="T2" fmla="*/ 2147483646 w 31"/>
                <a:gd name="T3" fmla="*/ 2147483646 h 16"/>
                <a:gd name="T4" fmla="*/ 2147483646 w 31"/>
                <a:gd name="T5" fmla="*/ 2147483646 h 16"/>
                <a:gd name="T6" fmla="*/ 2147483646 w 31"/>
                <a:gd name="T7" fmla="*/ 0 h 16"/>
                <a:gd name="T8" fmla="*/ 2147483646 w 31"/>
                <a:gd name="T9" fmla="*/ 2147483646 h 16"/>
                <a:gd name="T10" fmla="*/ 2147483646 w 31"/>
                <a:gd name="T11" fmla="*/ 2147483646 h 16"/>
                <a:gd name="T12" fmla="*/ 0 w 31"/>
                <a:gd name="T13" fmla="*/ 2147483646 h 16"/>
                <a:gd name="T14" fmla="*/ 2147483646 w 31"/>
                <a:gd name="T15" fmla="*/ 2147483646 h 16"/>
                <a:gd name="T16" fmla="*/ 2147483646 w 31"/>
                <a:gd name="T17" fmla="*/ 2147483646 h 16"/>
                <a:gd name="T18" fmla="*/ 0 w 31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16"/>
                <a:gd name="T32" fmla="*/ 31 w 31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16">
                  <a:moveTo>
                    <a:pt x="0" y="11"/>
                  </a:moveTo>
                  <a:lnTo>
                    <a:pt x="8" y="16"/>
                  </a:lnTo>
                  <a:lnTo>
                    <a:pt x="31" y="13"/>
                  </a:lnTo>
                  <a:lnTo>
                    <a:pt x="29" y="0"/>
                  </a:lnTo>
                  <a:lnTo>
                    <a:pt x="6" y="4"/>
                  </a:lnTo>
                  <a:lnTo>
                    <a:pt x="13" y="7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696"/>
            <p:cNvSpPr>
              <a:spLocks/>
            </p:cNvSpPr>
            <p:nvPr/>
          </p:nvSpPr>
          <p:spPr bwMode="auto">
            <a:xfrm>
              <a:off x="5256213" y="5105400"/>
              <a:ext cx="34925" cy="52388"/>
            </a:xfrm>
            <a:custGeom>
              <a:avLst/>
              <a:gdLst>
                <a:gd name="T0" fmla="*/ 2147483646 w 22"/>
                <a:gd name="T1" fmla="*/ 2147483646 h 33"/>
                <a:gd name="T2" fmla="*/ 0 w 22"/>
                <a:gd name="T3" fmla="*/ 2147483646 h 33"/>
                <a:gd name="T4" fmla="*/ 2147483646 w 22"/>
                <a:gd name="T5" fmla="*/ 2147483646 h 33"/>
                <a:gd name="T6" fmla="*/ 2147483646 w 22"/>
                <a:gd name="T7" fmla="*/ 2147483646 h 33"/>
                <a:gd name="T8" fmla="*/ 2147483646 w 22"/>
                <a:gd name="T9" fmla="*/ 2147483646 h 33"/>
                <a:gd name="T10" fmla="*/ 2147483646 w 22"/>
                <a:gd name="T11" fmla="*/ 0 h 33"/>
                <a:gd name="T12" fmla="*/ 2147483646 w 22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3"/>
                <a:gd name="T23" fmla="*/ 22 w 2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3">
                  <a:moveTo>
                    <a:pt x="4" y="13"/>
                  </a:moveTo>
                  <a:lnTo>
                    <a:pt x="0" y="9"/>
                  </a:lnTo>
                  <a:lnTo>
                    <a:pt x="9" y="33"/>
                  </a:lnTo>
                  <a:lnTo>
                    <a:pt x="22" y="29"/>
                  </a:lnTo>
                  <a:lnTo>
                    <a:pt x="13" y="4"/>
                  </a:lnTo>
                  <a:lnTo>
                    <a:pt x="9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697"/>
            <p:cNvSpPr>
              <a:spLocks/>
            </p:cNvSpPr>
            <p:nvPr/>
          </p:nvSpPr>
          <p:spPr bwMode="auto">
            <a:xfrm>
              <a:off x="5213350" y="5086350"/>
              <a:ext cx="57150" cy="39688"/>
            </a:xfrm>
            <a:custGeom>
              <a:avLst/>
              <a:gdLst>
                <a:gd name="T0" fmla="*/ 0 w 36"/>
                <a:gd name="T1" fmla="*/ 2147483646 h 25"/>
                <a:gd name="T2" fmla="*/ 2147483646 w 36"/>
                <a:gd name="T3" fmla="*/ 2147483646 h 25"/>
                <a:gd name="T4" fmla="*/ 2147483646 w 36"/>
                <a:gd name="T5" fmla="*/ 2147483646 h 25"/>
                <a:gd name="T6" fmla="*/ 2147483646 w 36"/>
                <a:gd name="T7" fmla="*/ 2147483646 h 25"/>
                <a:gd name="T8" fmla="*/ 2147483646 w 36"/>
                <a:gd name="T9" fmla="*/ 0 h 25"/>
                <a:gd name="T10" fmla="*/ 2147483646 w 36"/>
                <a:gd name="T11" fmla="*/ 2147483646 h 25"/>
                <a:gd name="T12" fmla="*/ 0 w 36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5"/>
                <a:gd name="T23" fmla="*/ 36 w 36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5">
                  <a:moveTo>
                    <a:pt x="0" y="9"/>
                  </a:moveTo>
                  <a:lnTo>
                    <a:pt x="4" y="12"/>
                  </a:lnTo>
                  <a:lnTo>
                    <a:pt x="31" y="25"/>
                  </a:lnTo>
                  <a:lnTo>
                    <a:pt x="36" y="12"/>
                  </a:lnTo>
                  <a:lnTo>
                    <a:pt x="9" y="0"/>
                  </a:lnTo>
                  <a:lnTo>
                    <a:pt x="13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698"/>
            <p:cNvSpPr>
              <a:spLocks/>
            </p:cNvSpPr>
            <p:nvPr/>
          </p:nvSpPr>
          <p:spPr bwMode="auto">
            <a:xfrm>
              <a:off x="5194300" y="5048250"/>
              <a:ext cx="39688" cy="52388"/>
            </a:xfrm>
            <a:custGeom>
              <a:avLst/>
              <a:gdLst>
                <a:gd name="T0" fmla="*/ 2147483646 w 25"/>
                <a:gd name="T1" fmla="*/ 2147483646 h 33"/>
                <a:gd name="T2" fmla="*/ 0 w 25"/>
                <a:gd name="T3" fmla="*/ 2147483646 h 33"/>
                <a:gd name="T4" fmla="*/ 2147483646 w 25"/>
                <a:gd name="T5" fmla="*/ 2147483646 h 33"/>
                <a:gd name="T6" fmla="*/ 2147483646 w 25"/>
                <a:gd name="T7" fmla="*/ 2147483646 h 33"/>
                <a:gd name="T8" fmla="*/ 2147483646 w 25"/>
                <a:gd name="T9" fmla="*/ 2147483646 h 33"/>
                <a:gd name="T10" fmla="*/ 2147483646 w 25"/>
                <a:gd name="T11" fmla="*/ 0 h 33"/>
                <a:gd name="T12" fmla="*/ 2147483646 w 25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3"/>
                <a:gd name="T23" fmla="*/ 25 w 2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3">
                  <a:moveTo>
                    <a:pt x="2" y="11"/>
                  </a:moveTo>
                  <a:lnTo>
                    <a:pt x="0" y="9"/>
                  </a:lnTo>
                  <a:lnTo>
                    <a:pt x="12" y="33"/>
                  </a:lnTo>
                  <a:lnTo>
                    <a:pt x="25" y="27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699"/>
            <p:cNvSpPr>
              <a:spLocks/>
            </p:cNvSpPr>
            <p:nvPr/>
          </p:nvSpPr>
          <p:spPr bwMode="auto">
            <a:xfrm>
              <a:off x="5162550" y="5026025"/>
              <a:ext cx="46038" cy="39688"/>
            </a:xfrm>
            <a:custGeom>
              <a:avLst/>
              <a:gdLst>
                <a:gd name="T0" fmla="*/ 2147483646 w 29"/>
                <a:gd name="T1" fmla="*/ 2147483646 h 25"/>
                <a:gd name="T2" fmla="*/ 0 w 29"/>
                <a:gd name="T3" fmla="*/ 2147483646 h 25"/>
                <a:gd name="T4" fmla="*/ 2147483646 w 29"/>
                <a:gd name="T5" fmla="*/ 2147483646 h 25"/>
                <a:gd name="T6" fmla="*/ 2147483646 w 29"/>
                <a:gd name="T7" fmla="*/ 2147483646 h 25"/>
                <a:gd name="T8" fmla="*/ 2147483646 w 29"/>
                <a:gd name="T9" fmla="*/ 2147483646 h 25"/>
                <a:gd name="T10" fmla="*/ 2147483646 w 29"/>
                <a:gd name="T11" fmla="*/ 0 h 25"/>
                <a:gd name="T12" fmla="*/ 2147483646 w 29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5"/>
                <a:gd name="T23" fmla="*/ 29 w 29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5">
                  <a:moveTo>
                    <a:pt x="2" y="12"/>
                  </a:moveTo>
                  <a:lnTo>
                    <a:pt x="0" y="12"/>
                  </a:lnTo>
                  <a:lnTo>
                    <a:pt x="22" y="25"/>
                  </a:lnTo>
                  <a:lnTo>
                    <a:pt x="29" y="1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700"/>
            <p:cNvSpPr>
              <a:spLocks/>
            </p:cNvSpPr>
            <p:nvPr/>
          </p:nvSpPr>
          <p:spPr bwMode="auto">
            <a:xfrm>
              <a:off x="5110163" y="5016500"/>
              <a:ext cx="57150" cy="28575"/>
            </a:xfrm>
            <a:custGeom>
              <a:avLst/>
              <a:gdLst>
                <a:gd name="T0" fmla="*/ 0 w 36"/>
                <a:gd name="T1" fmla="*/ 2147483646 h 18"/>
                <a:gd name="T2" fmla="*/ 2147483646 w 36"/>
                <a:gd name="T3" fmla="*/ 2147483646 h 18"/>
                <a:gd name="T4" fmla="*/ 2147483646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0 h 18"/>
                <a:gd name="T10" fmla="*/ 2147483646 w 36"/>
                <a:gd name="T11" fmla="*/ 2147483646 h 18"/>
                <a:gd name="T12" fmla="*/ 0 w 36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8"/>
                <a:gd name="T23" fmla="*/ 36 w 3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8">
                  <a:moveTo>
                    <a:pt x="0" y="13"/>
                  </a:moveTo>
                  <a:lnTo>
                    <a:pt x="4" y="13"/>
                  </a:lnTo>
                  <a:lnTo>
                    <a:pt x="35" y="18"/>
                  </a:lnTo>
                  <a:lnTo>
                    <a:pt x="36" y="6"/>
                  </a:lnTo>
                  <a:lnTo>
                    <a:pt x="6" y="0"/>
                  </a:lnTo>
                  <a:lnTo>
                    <a:pt x="8" y="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701"/>
            <p:cNvSpPr>
              <a:spLocks/>
            </p:cNvSpPr>
            <p:nvPr/>
          </p:nvSpPr>
          <p:spPr bwMode="auto">
            <a:xfrm>
              <a:off x="5065713" y="4979988"/>
              <a:ext cx="57150" cy="57150"/>
            </a:xfrm>
            <a:custGeom>
              <a:avLst/>
              <a:gdLst>
                <a:gd name="T0" fmla="*/ 2147483646 w 36"/>
                <a:gd name="T1" fmla="*/ 2147483646 h 36"/>
                <a:gd name="T2" fmla="*/ 0 w 36"/>
                <a:gd name="T3" fmla="*/ 2147483646 h 36"/>
                <a:gd name="T4" fmla="*/ 2147483646 w 36"/>
                <a:gd name="T5" fmla="*/ 2147483646 h 36"/>
                <a:gd name="T6" fmla="*/ 2147483646 w 36"/>
                <a:gd name="T7" fmla="*/ 2147483646 h 36"/>
                <a:gd name="T8" fmla="*/ 2147483646 w 36"/>
                <a:gd name="T9" fmla="*/ 2147483646 h 36"/>
                <a:gd name="T10" fmla="*/ 2147483646 w 36"/>
                <a:gd name="T11" fmla="*/ 0 h 36"/>
                <a:gd name="T12" fmla="*/ 2147483646 w 36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6"/>
                <a:gd name="T23" fmla="*/ 36 w 3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6">
                  <a:moveTo>
                    <a:pt x="3" y="13"/>
                  </a:moveTo>
                  <a:lnTo>
                    <a:pt x="0" y="13"/>
                  </a:lnTo>
                  <a:lnTo>
                    <a:pt x="28" y="36"/>
                  </a:lnTo>
                  <a:lnTo>
                    <a:pt x="36" y="25"/>
                  </a:lnTo>
                  <a:lnTo>
                    <a:pt x="9" y="2"/>
                  </a:lnTo>
                  <a:lnTo>
                    <a:pt x="5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702"/>
            <p:cNvSpPr>
              <a:spLocks/>
            </p:cNvSpPr>
            <p:nvPr/>
          </p:nvSpPr>
          <p:spPr bwMode="auto">
            <a:xfrm>
              <a:off x="4959350" y="4968875"/>
              <a:ext cx="114300" cy="31750"/>
            </a:xfrm>
            <a:custGeom>
              <a:avLst/>
              <a:gdLst>
                <a:gd name="T0" fmla="*/ 0 w 72"/>
                <a:gd name="T1" fmla="*/ 2147483646 h 20"/>
                <a:gd name="T2" fmla="*/ 2147483646 w 72"/>
                <a:gd name="T3" fmla="*/ 2147483646 h 20"/>
                <a:gd name="T4" fmla="*/ 2147483646 w 72"/>
                <a:gd name="T5" fmla="*/ 2147483646 h 20"/>
                <a:gd name="T6" fmla="*/ 2147483646 w 72"/>
                <a:gd name="T7" fmla="*/ 2147483646 h 20"/>
                <a:gd name="T8" fmla="*/ 2147483646 w 72"/>
                <a:gd name="T9" fmla="*/ 0 h 20"/>
                <a:gd name="T10" fmla="*/ 2147483646 w 72"/>
                <a:gd name="T11" fmla="*/ 0 h 20"/>
                <a:gd name="T12" fmla="*/ 0 w 72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20"/>
                <a:gd name="T23" fmla="*/ 72 w 7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20">
                  <a:moveTo>
                    <a:pt x="0" y="12"/>
                  </a:moveTo>
                  <a:lnTo>
                    <a:pt x="2" y="12"/>
                  </a:lnTo>
                  <a:lnTo>
                    <a:pt x="70" y="20"/>
                  </a:lnTo>
                  <a:lnTo>
                    <a:pt x="72" y="7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703"/>
            <p:cNvSpPr>
              <a:spLocks/>
            </p:cNvSpPr>
            <p:nvPr/>
          </p:nvSpPr>
          <p:spPr bwMode="auto">
            <a:xfrm>
              <a:off x="4881563" y="4933950"/>
              <a:ext cx="85725" cy="53975"/>
            </a:xfrm>
            <a:custGeom>
              <a:avLst/>
              <a:gdLst>
                <a:gd name="T0" fmla="*/ 2147483646 w 54"/>
                <a:gd name="T1" fmla="*/ 2147483646 h 34"/>
                <a:gd name="T2" fmla="*/ 2147483646 w 54"/>
                <a:gd name="T3" fmla="*/ 2147483646 h 34"/>
                <a:gd name="T4" fmla="*/ 2147483646 w 54"/>
                <a:gd name="T5" fmla="*/ 2147483646 h 34"/>
                <a:gd name="T6" fmla="*/ 2147483646 w 54"/>
                <a:gd name="T7" fmla="*/ 2147483646 h 34"/>
                <a:gd name="T8" fmla="*/ 2147483646 w 54"/>
                <a:gd name="T9" fmla="*/ 0 h 34"/>
                <a:gd name="T10" fmla="*/ 2147483646 w 54"/>
                <a:gd name="T11" fmla="*/ 2147483646 h 34"/>
                <a:gd name="T12" fmla="*/ 2147483646 w 54"/>
                <a:gd name="T13" fmla="*/ 2147483646 h 34"/>
                <a:gd name="T14" fmla="*/ 0 w 54"/>
                <a:gd name="T15" fmla="*/ 2147483646 h 34"/>
                <a:gd name="T16" fmla="*/ 2147483646 w 54"/>
                <a:gd name="T17" fmla="*/ 2147483646 h 34"/>
                <a:gd name="T18" fmla="*/ 2147483646 w 54"/>
                <a:gd name="T19" fmla="*/ 21474836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34"/>
                <a:gd name="T32" fmla="*/ 54 w 5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34">
                  <a:moveTo>
                    <a:pt x="2" y="6"/>
                  </a:moveTo>
                  <a:lnTo>
                    <a:pt x="6" y="13"/>
                  </a:lnTo>
                  <a:lnTo>
                    <a:pt x="49" y="34"/>
                  </a:lnTo>
                  <a:lnTo>
                    <a:pt x="54" y="22"/>
                  </a:lnTo>
                  <a:lnTo>
                    <a:pt x="11" y="0"/>
                  </a:lnTo>
                  <a:lnTo>
                    <a:pt x="15" y="7"/>
                  </a:lnTo>
                  <a:lnTo>
                    <a:pt x="2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704"/>
            <p:cNvSpPr>
              <a:spLocks/>
            </p:cNvSpPr>
            <p:nvPr/>
          </p:nvSpPr>
          <p:spPr bwMode="auto">
            <a:xfrm>
              <a:off x="4884738" y="4902200"/>
              <a:ext cx="23812" cy="42863"/>
            </a:xfrm>
            <a:custGeom>
              <a:avLst/>
              <a:gdLst>
                <a:gd name="T0" fmla="*/ 2147483646 w 15"/>
                <a:gd name="T1" fmla="*/ 0 h 27"/>
                <a:gd name="T2" fmla="*/ 2147483646 w 15"/>
                <a:gd name="T3" fmla="*/ 2147483646 h 27"/>
                <a:gd name="T4" fmla="*/ 0 w 15"/>
                <a:gd name="T5" fmla="*/ 2147483646 h 27"/>
                <a:gd name="T6" fmla="*/ 2147483646 w 15"/>
                <a:gd name="T7" fmla="*/ 2147483646 h 27"/>
                <a:gd name="T8" fmla="*/ 2147483646 w 15"/>
                <a:gd name="T9" fmla="*/ 2147483646 h 27"/>
                <a:gd name="T10" fmla="*/ 2147483646 w 15"/>
                <a:gd name="T11" fmla="*/ 2147483646 h 27"/>
                <a:gd name="T12" fmla="*/ 2147483646 w 15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7"/>
                <a:gd name="T23" fmla="*/ 15 w 1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7">
                  <a:moveTo>
                    <a:pt x="2" y="0"/>
                  </a:moveTo>
                  <a:lnTo>
                    <a:pt x="2" y="2"/>
                  </a:lnTo>
                  <a:lnTo>
                    <a:pt x="0" y="26"/>
                  </a:lnTo>
                  <a:lnTo>
                    <a:pt x="13" y="27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705"/>
            <p:cNvSpPr>
              <a:spLocks/>
            </p:cNvSpPr>
            <p:nvPr/>
          </p:nvSpPr>
          <p:spPr bwMode="auto">
            <a:xfrm>
              <a:off x="4887913" y="4854575"/>
              <a:ext cx="34925" cy="53975"/>
            </a:xfrm>
            <a:custGeom>
              <a:avLst/>
              <a:gdLst>
                <a:gd name="T0" fmla="*/ 2147483646 w 22"/>
                <a:gd name="T1" fmla="*/ 0 h 34"/>
                <a:gd name="T2" fmla="*/ 2147483646 w 22"/>
                <a:gd name="T3" fmla="*/ 0 h 34"/>
                <a:gd name="T4" fmla="*/ 0 w 22"/>
                <a:gd name="T5" fmla="*/ 2147483646 h 34"/>
                <a:gd name="T6" fmla="*/ 2147483646 w 22"/>
                <a:gd name="T7" fmla="*/ 2147483646 h 34"/>
                <a:gd name="T8" fmla="*/ 2147483646 w 22"/>
                <a:gd name="T9" fmla="*/ 2147483646 h 34"/>
                <a:gd name="T10" fmla="*/ 2147483646 w 22"/>
                <a:gd name="T11" fmla="*/ 2147483646 h 34"/>
                <a:gd name="T12" fmla="*/ 2147483646 w 2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4"/>
                <a:gd name="T23" fmla="*/ 22 w 2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4">
                  <a:moveTo>
                    <a:pt x="9" y="0"/>
                  </a:moveTo>
                  <a:lnTo>
                    <a:pt x="9" y="0"/>
                  </a:lnTo>
                  <a:lnTo>
                    <a:pt x="0" y="30"/>
                  </a:lnTo>
                  <a:lnTo>
                    <a:pt x="13" y="34"/>
                  </a:lnTo>
                  <a:lnTo>
                    <a:pt x="2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706"/>
            <p:cNvSpPr>
              <a:spLocks/>
            </p:cNvSpPr>
            <p:nvPr/>
          </p:nvSpPr>
          <p:spPr bwMode="auto">
            <a:xfrm>
              <a:off x="4902200" y="4743450"/>
              <a:ext cx="39688" cy="114300"/>
            </a:xfrm>
            <a:custGeom>
              <a:avLst/>
              <a:gdLst>
                <a:gd name="T0" fmla="*/ 2147483646 w 25"/>
                <a:gd name="T1" fmla="*/ 2147483646 h 72"/>
                <a:gd name="T2" fmla="*/ 2147483646 w 25"/>
                <a:gd name="T3" fmla="*/ 2147483646 h 72"/>
                <a:gd name="T4" fmla="*/ 0 w 25"/>
                <a:gd name="T5" fmla="*/ 2147483646 h 72"/>
                <a:gd name="T6" fmla="*/ 2147483646 w 25"/>
                <a:gd name="T7" fmla="*/ 2147483646 h 72"/>
                <a:gd name="T8" fmla="*/ 2147483646 w 25"/>
                <a:gd name="T9" fmla="*/ 2147483646 h 72"/>
                <a:gd name="T10" fmla="*/ 2147483646 w 25"/>
                <a:gd name="T11" fmla="*/ 0 h 72"/>
                <a:gd name="T12" fmla="*/ 2147483646 w 25"/>
                <a:gd name="T13" fmla="*/ 2147483646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2"/>
                <a:gd name="T23" fmla="*/ 25 w 25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2">
                  <a:moveTo>
                    <a:pt x="13" y="5"/>
                  </a:moveTo>
                  <a:lnTo>
                    <a:pt x="13" y="1"/>
                  </a:lnTo>
                  <a:lnTo>
                    <a:pt x="0" y="70"/>
                  </a:lnTo>
                  <a:lnTo>
                    <a:pt x="13" y="72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707"/>
            <p:cNvSpPr>
              <a:spLocks/>
            </p:cNvSpPr>
            <p:nvPr/>
          </p:nvSpPr>
          <p:spPr bwMode="auto">
            <a:xfrm>
              <a:off x="4910138" y="4719638"/>
              <a:ext cx="31750" cy="31750"/>
            </a:xfrm>
            <a:custGeom>
              <a:avLst/>
              <a:gdLst>
                <a:gd name="T0" fmla="*/ 0 w 20"/>
                <a:gd name="T1" fmla="*/ 2147483646 h 20"/>
                <a:gd name="T2" fmla="*/ 0 w 20"/>
                <a:gd name="T3" fmla="*/ 2147483646 h 20"/>
                <a:gd name="T4" fmla="*/ 2147483646 w 20"/>
                <a:gd name="T5" fmla="*/ 2147483646 h 20"/>
                <a:gd name="T6" fmla="*/ 2147483646 w 20"/>
                <a:gd name="T7" fmla="*/ 2147483646 h 20"/>
                <a:gd name="T8" fmla="*/ 2147483646 w 20"/>
                <a:gd name="T9" fmla="*/ 0 h 20"/>
                <a:gd name="T10" fmla="*/ 2147483646 w 20"/>
                <a:gd name="T11" fmla="*/ 0 h 20"/>
                <a:gd name="T12" fmla="*/ 0 w 20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0"/>
                <a:gd name="T23" fmla="*/ 20 w 2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0">
                  <a:moveTo>
                    <a:pt x="0" y="6"/>
                  </a:moveTo>
                  <a:lnTo>
                    <a:pt x="0" y="6"/>
                  </a:lnTo>
                  <a:lnTo>
                    <a:pt x="8" y="20"/>
                  </a:lnTo>
                  <a:lnTo>
                    <a:pt x="20" y="15"/>
                  </a:lnTo>
                  <a:lnTo>
                    <a:pt x="1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708"/>
            <p:cNvSpPr>
              <a:spLocks/>
            </p:cNvSpPr>
            <p:nvPr/>
          </p:nvSpPr>
          <p:spPr bwMode="auto">
            <a:xfrm>
              <a:off x="5365750" y="4972050"/>
              <a:ext cx="74613" cy="120650"/>
            </a:xfrm>
            <a:custGeom>
              <a:avLst/>
              <a:gdLst>
                <a:gd name="T0" fmla="*/ 2147483646 w 47"/>
                <a:gd name="T1" fmla="*/ 2147483646 h 76"/>
                <a:gd name="T2" fmla="*/ 0 w 47"/>
                <a:gd name="T3" fmla="*/ 2147483646 h 76"/>
                <a:gd name="T4" fmla="*/ 2147483646 w 47"/>
                <a:gd name="T5" fmla="*/ 2147483646 h 76"/>
                <a:gd name="T6" fmla="*/ 2147483646 w 47"/>
                <a:gd name="T7" fmla="*/ 2147483646 h 76"/>
                <a:gd name="T8" fmla="*/ 2147483646 w 47"/>
                <a:gd name="T9" fmla="*/ 2147483646 h 76"/>
                <a:gd name="T10" fmla="*/ 2147483646 w 47"/>
                <a:gd name="T11" fmla="*/ 0 h 76"/>
                <a:gd name="T12" fmla="*/ 2147483646 w 47"/>
                <a:gd name="T13" fmla="*/ 2147483646 h 76"/>
                <a:gd name="T14" fmla="*/ 2147483646 w 47"/>
                <a:gd name="T15" fmla="*/ 0 h 76"/>
                <a:gd name="T16" fmla="*/ 2147483646 w 47"/>
                <a:gd name="T17" fmla="*/ 0 h 76"/>
                <a:gd name="T18" fmla="*/ 2147483646 w 47"/>
                <a:gd name="T19" fmla="*/ 214748364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6"/>
                <a:gd name="T32" fmla="*/ 47 w 47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6">
                  <a:moveTo>
                    <a:pt x="4" y="13"/>
                  </a:moveTo>
                  <a:lnTo>
                    <a:pt x="0" y="9"/>
                  </a:lnTo>
                  <a:lnTo>
                    <a:pt x="36" y="76"/>
                  </a:lnTo>
                  <a:lnTo>
                    <a:pt x="47" y="70"/>
                  </a:lnTo>
                  <a:lnTo>
                    <a:pt x="11" y="3"/>
                  </a:lnTo>
                  <a:lnTo>
                    <a:pt x="6" y="0"/>
                  </a:ln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709"/>
            <p:cNvSpPr>
              <a:spLocks/>
            </p:cNvSpPr>
            <p:nvPr/>
          </p:nvSpPr>
          <p:spPr bwMode="auto">
            <a:xfrm>
              <a:off x="4795838" y="4602163"/>
              <a:ext cx="66675" cy="26987"/>
            </a:xfrm>
            <a:custGeom>
              <a:avLst/>
              <a:gdLst>
                <a:gd name="T0" fmla="*/ 0 w 42"/>
                <a:gd name="T1" fmla="*/ 2147483646 h 17"/>
                <a:gd name="T2" fmla="*/ 0 w 42"/>
                <a:gd name="T3" fmla="*/ 2147483646 h 17"/>
                <a:gd name="T4" fmla="*/ 2147483646 w 42"/>
                <a:gd name="T5" fmla="*/ 2147483646 h 17"/>
                <a:gd name="T6" fmla="*/ 2147483646 w 42"/>
                <a:gd name="T7" fmla="*/ 2147483646 h 17"/>
                <a:gd name="T8" fmla="*/ 2147483646 w 42"/>
                <a:gd name="T9" fmla="*/ 0 h 17"/>
                <a:gd name="T10" fmla="*/ 2147483646 w 42"/>
                <a:gd name="T11" fmla="*/ 0 h 17"/>
                <a:gd name="T12" fmla="*/ 0 w 42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7"/>
                <a:gd name="T23" fmla="*/ 42 w 4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7">
                  <a:moveTo>
                    <a:pt x="0" y="13"/>
                  </a:moveTo>
                  <a:lnTo>
                    <a:pt x="0" y="13"/>
                  </a:lnTo>
                  <a:lnTo>
                    <a:pt x="40" y="17"/>
                  </a:lnTo>
                  <a:lnTo>
                    <a:pt x="42" y="4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710"/>
            <p:cNvSpPr>
              <a:spLocks/>
            </p:cNvSpPr>
            <p:nvPr/>
          </p:nvSpPr>
          <p:spPr bwMode="auto">
            <a:xfrm>
              <a:off x="4670425" y="4573588"/>
              <a:ext cx="128588" cy="49212"/>
            </a:xfrm>
            <a:custGeom>
              <a:avLst/>
              <a:gdLst>
                <a:gd name="T0" fmla="*/ 0 w 81"/>
                <a:gd name="T1" fmla="*/ 2147483646 h 31"/>
                <a:gd name="T2" fmla="*/ 0 w 81"/>
                <a:gd name="T3" fmla="*/ 2147483646 h 31"/>
                <a:gd name="T4" fmla="*/ 2147483646 w 81"/>
                <a:gd name="T5" fmla="*/ 2147483646 h 31"/>
                <a:gd name="T6" fmla="*/ 2147483646 w 81"/>
                <a:gd name="T7" fmla="*/ 2147483646 h 31"/>
                <a:gd name="T8" fmla="*/ 2147483646 w 81"/>
                <a:gd name="T9" fmla="*/ 0 h 31"/>
                <a:gd name="T10" fmla="*/ 2147483646 w 81"/>
                <a:gd name="T11" fmla="*/ 0 h 31"/>
                <a:gd name="T12" fmla="*/ 0 w 81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31"/>
                <a:gd name="T23" fmla="*/ 81 w 8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31">
                  <a:moveTo>
                    <a:pt x="0" y="13"/>
                  </a:moveTo>
                  <a:lnTo>
                    <a:pt x="0" y="13"/>
                  </a:lnTo>
                  <a:lnTo>
                    <a:pt x="79" y="31"/>
                  </a:lnTo>
                  <a:lnTo>
                    <a:pt x="81" y="18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711"/>
            <p:cNvSpPr>
              <a:spLocks/>
            </p:cNvSpPr>
            <p:nvPr/>
          </p:nvSpPr>
          <p:spPr bwMode="auto">
            <a:xfrm>
              <a:off x="4545013" y="4551363"/>
              <a:ext cx="128587" cy="42862"/>
            </a:xfrm>
            <a:custGeom>
              <a:avLst/>
              <a:gdLst>
                <a:gd name="T0" fmla="*/ 0 w 81"/>
                <a:gd name="T1" fmla="*/ 2147483646 h 27"/>
                <a:gd name="T2" fmla="*/ 2147483646 w 81"/>
                <a:gd name="T3" fmla="*/ 2147483646 h 27"/>
                <a:gd name="T4" fmla="*/ 2147483646 w 81"/>
                <a:gd name="T5" fmla="*/ 2147483646 h 27"/>
                <a:gd name="T6" fmla="*/ 2147483646 w 81"/>
                <a:gd name="T7" fmla="*/ 2147483646 h 27"/>
                <a:gd name="T8" fmla="*/ 2147483646 w 81"/>
                <a:gd name="T9" fmla="*/ 0 h 27"/>
                <a:gd name="T10" fmla="*/ 2147483646 w 81"/>
                <a:gd name="T11" fmla="*/ 2147483646 h 27"/>
                <a:gd name="T12" fmla="*/ 0 w 81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27"/>
                <a:gd name="T23" fmla="*/ 81 w 8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27">
                  <a:moveTo>
                    <a:pt x="0" y="12"/>
                  </a:moveTo>
                  <a:lnTo>
                    <a:pt x="2" y="12"/>
                  </a:lnTo>
                  <a:lnTo>
                    <a:pt x="79" y="27"/>
                  </a:lnTo>
                  <a:lnTo>
                    <a:pt x="81" y="14"/>
                  </a:lnTo>
                  <a:lnTo>
                    <a:pt x="5" y="0"/>
                  </a:lnTo>
                  <a:lnTo>
                    <a:pt x="7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712"/>
            <p:cNvSpPr>
              <a:spLocks/>
            </p:cNvSpPr>
            <p:nvPr/>
          </p:nvSpPr>
          <p:spPr bwMode="auto">
            <a:xfrm>
              <a:off x="4452938" y="4491038"/>
              <a:ext cx="103187" cy="79375"/>
            </a:xfrm>
            <a:custGeom>
              <a:avLst/>
              <a:gdLst>
                <a:gd name="T0" fmla="*/ 0 w 65"/>
                <a:gd name="T1" fmla="*/ 2147483646 h 50"/>
                <a:gd name="T2" fmla="*/ 0 w 65"/>
                <a:gd name="T3" fmla="*/ 2147483646 h 50"/>
                <a:gd name="T4" fmla="*/ 2147483646 w 65"/>
                <a:gd name="T5" fmla="*/ 2147483646 h 50"/>
                <a:gd name="T6" fmla="*/ 2147483646 w 65"/>
                <a:gd name="T7" fmla="*/ 2147483646 h 50"/>
                <a:gd name="T8" fmla="*/ 2147483646 w 65"/>
                <a:gd name="T9" fmla="*/ 0 h 50"/>
                <a:gd name="T10" fmla="*/ 2147483646 w 65"/>
                <a:gd name="T11" fmla="*/ 0 h 50"/>
                <a:gd name="T12" fmla="*/ 0 w 65"/>
                <a:gd name="T13" fmla="*/ 2147483646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50"/>
                <a:gd name="T23" fmla="*/ 65 w 6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50">
                  <a:moveTo>
                    <a:pt x="0" y="9"/>
                  </a:moveTo>
                  <a:lnTo>
                    <a:pt x="0" y="9"/>
                  </a:lnTo>
                  <a:lnTo>
                    <a:pt x="58" y="50"/>
                  </a:lnTo>
                  <a:lnTo>
                    <a:pt x="65" y="40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713"/>
            <p:cNvSpPr>
              <a:spLocks/>
            </p:cNvSpPr>
            <p:nvPr/>
          </p:nvSpPr>
          <p:spPr bwMode="auto">
            <a:xfrm>
              <a:off x="4384675" y="4419600"/>
              <a:ext cx="82550" cy="85725"/>
            </a:xfrm>
            <a:custGeom>
              <a:avLst/>
              <a:gdLst>
                <a:gd name="T0" fmla="*/ 2147483646 w 52"/>
                <a:gd name="T1" fmla="*/ 2147483646 h 54"/>
                <a:gd name="T2" fmla="*/ 0 w 52"/>
                <a:gd name="T3" fmla="*/ 2147483646 h 54"/>
                <a:gd name="T4" fmla="*/ 2147483646 w 52"/>
                <a:gd name="T5" fmla="*/ 2147483646 h 54"/>
                <a:gd name="T6" fmla="*/ 2147483646 w 52"/>
                <a:gd name="T7" fmla="*/ 2147483646 h 54"/>
                <a:gd name="T8" fmla="*/ 2147483646 w 52"/>
                <a:gd name="T9" fmla="*/ 2147483646 h 54"/>
                <a:gd name="T10" fmla="*/ 2147483646 w 52"/>
                <a:gd name="T11" fmla="*/ 0 h 54"/>
                <a:gd name="T12" fmla="*/ 2147483646 w 52"/>
                <a:gd name="T13" fmla="*/ 2147483646 h 54"/>
                <a:gd name="T14" fmla="*/ 2147483646 w 52"/>
                <a:gd name="T15" fmla="*/ 0 h 54"/>
                <a:gd name="T16" fmla="*/ 2147483646 w 52"/>
                <a:gd name="T17" fmla="*/ 0 h 54"/>
                <a:gd name="T18" fmla="*/ 2147483646 w 52"/>
                <a:gd name="T19" fmla="*/ 2147483646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54"/>
                <a:gd name="T32" fmla="*/ 52 w 52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54">
                  <a:moveTo>
                    <a:pt x="5" y="14"/>
                  </a:moveTo>
                  <a:lnTo>
                    <a:pt x="0" y="13"/>
                  </a:lnTo>
                  <a:lnTo>
                    <a:pt x="43" y="54"/>
                  </a:lnTo>
                  <a:lnTo>
                    <a:pt x="52" y="45"/>
                  </a:lnTo>
                  <a:lnTo>
                    <a:pt x="9" y="4"/>
                  </a:lnTo>
                  <a:lnTo>
                    <a:pt x="3" y="0"/>
                  </a:ln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714"/>
            <p:cNvSpPr>
              <a:spLocks/>
            </p:cNvSpPr>
            <p:nvPr/>
          </p:nvSpPr>
          <p:spPr bwMode="auto">
            <a:xfrm>
              <a:off x="4330700" y="4419600"/>
              <a:ext cx="61913" cy="25400"/>
            </a:xfrm>
            <a:custGeom>
              <a:avLst/>
              <a:gdLst>
                <a:gd name="T0" fmla="*/ 2147483646 w 39"/>
                <a:gd name="T1" fmla="*/ 2147483646 h 16"/>
                <a:gd name="T2" fmla="*/ 2147483646 w 39"/>
                <a:gd name="T3" fmla="*/ 2147483646 h 16"/>
                <a:gd name="T4" fmla="*/ 2147483646 w 39"/>
                <a:gd name="T5" fmla="*/ 2147483646 h 16"/>
                <a:gd name="T6" fmla="*/ 2147483646 w 39"/>
                <a:gd name="T7" fmla="*/ 0 h 16"/>
                <a:gd name="T8" fmla="*/ 2147483646 w 39"/>
                <a:gd name="T9" fmla="*/ 2147483646 h 16"/>
                <a:gd name="T10" fmla="*/ 0 w 39"/>
                <a:gd name="T11" fmla="*/ 2147483646 h 16"/>
                <a:gd name="T12" fmla="*/ 2147483646 w 39"/>
                <a:gd name="T13" fmla="*/ 2147483646 h 16"/>
                <a:gd name="T14" fmla="*/ 2147483646 w 39"/>
                <a:gd name="T15" fmla="*/ 2147483646 h 16"/>
                <a:gd name="T16" fmla="*/ 0 w 39"/>
                <a:gd name="T17" fmla="*/ 2147483646 h 16"/>
                <a:gd name="T18" fmla="*/ 2147483646 w 39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6"/>
                <a:gd name="T32" fmla="*/ 39 w 39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6">
                  <a:moveTo>
                    <a:pt x="10" y="13"/>
                  </a:moveTo>
                  <a:lnTo>
                    <a:pt x="5" y="16"/>
                  </a:lnTo>
                  <a:lnTo>
                    <a:pt x="39" y="14"/>
                  </a:lnTo>
                  <a:lnTo>
                    <a:pt x="3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715"/>
            <p:cNvSpPr>
              <a:spLocks/>
            </p:cNvSpPr>
            <p:nvPr/>
          </p:nvSpPr>
          <p:spPr bwMode="auto">
            <a:xfrm>
              <a:off x="4292600" y="4427538"/>
              <a:ext cx="53975" cy="66675"/>
            </a:xfrm>
            <a:custGeom>
              <a:avLst/>
              <a:gdLst>
                <a:gd name="T0" fmla="*/ 2147483646 w 34"/>
                <a:gd name="T1" fmla="*/ 2147483646 h 42"/>
                <a:gd name="T2" fmla="*/ 2147483646 w 34"/>
                <a:gd name="T3" fmla="*/ 2147483646 h 42"/>
                <a:gd name="T4" fmla="*/ 2147483646 w 34"/>
                <a:gd name="T5" fmla="*/ 2147483646 h 42"/>
                <a:gd name="T6" fmla="*/ 2147483646 w 34"/>
                <a:gd name="T7" fmla="*/ 0 h 42"/>
                <a:gd name="T8" fmla="*/ 0 w 34"/>
                <a:gd name="T9" fmla="*/ 2147483646 h 42"/>
                <a:gd name="T10" fmla="*/ 2147483646 w 34"/>
                <a:gd name="T11" fmla="*/ 2147483646 h 42"/>
                <a:gd name="T12" fmla="*/ 2147483646 w 34"/>
                <a:gd name="T13" fmla="*/ 214748364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2"/>
                <a:gd name="T23" fmla="*/ 34 w 3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2">
                  <a:moveTo>
                    <a:pt x="6" y="42"/>
                  </a:moveTo>
                  <a:lnTo>
                    <a:pt x="9" y="40"/>
                  </a:lnTo>
                  <a:lnTo>
                    <a:pt x="34" y="8"/>
                  </a:lnTo>
                  <a:lnTo>
                    <a:pt x="24" y="0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716"/>
            <p:cNvSpPr>
              <a:spLocks/>
            </p:cNvSpPr>
            <p:nvPr/>
          </p:nvSpPr>
          <p:spPr bwMode="auto">
            <a:xfrm>
              <a:off x="4241800" y="4473575"/>
              <a:ext cx="60325" cy="39688"/>
            </a:xfrm>
            <a:custGeom>
              <a:avLst/>
              <a:gdLst>
                <a:gd name="T0" fmla="*/ 0 w 38"/>
                <a:gd name="T1" fmla="*/ 2147483646 h 25"/>
                <a:gd name="T2" fmla="*/ 2147483646 w 38"/>
                <a:gd name="T3" fmla="*/ 2147483646 h 25"/>
                <a:gd name="T4" fmla="*/ 2147483646 w 38"/>
                <a:gd name="T5" fmla="*/ 2147483646 h 25"/>
                <a:gd name="T6" fmla="*/ 2147483646 w 38"/>
                <a:gd name="T7" fmla="*/ 0 h 25"/>
                <a:gd name="T8" fmla="*/ 0 w 38"/>
                <a:gd name="T9" fmla="*/ 2147483646 h 25"/>
                <a:gd name="T10" fmla="*/ 2147483646 w 38"/>
                <a:gd name="T11" fmla="*/ 2147483646 h 25"/>
                <a:gd name="T12" fmla="*/ 0 w 38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5"/>
                <a:gd name="T23" fmla="*/ 38 w 3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5">
                  <a:moveTo>
                    <a:pt x="0" y="25"/>
                  </a:moveTo>
                  <a:lnTo>
                    <a:pt x="3" y="25"/>
                  </a:lnTo>
                  <a:lnTo>
                    <a:pt x="38" y="13"/>
                  </a:lnTo>
                  <a:lnTo>
                    <a:pt x="34" y="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717"/>
            <p:cNvSpPr>
              <a:spLocks/>
            </p:cNvSpPr>
            <p:nvPr/>
          </p:nvSpPr>
          <p:spPr bwMode="auto">
            <a:xfrm>
              <a:off x="4187825" y="4484688"/>
              <a:ext cx="57150" cy="28575"/>
            </a:xfrm>
            <a:custGeom>
              <a:avLst/>
              <a:gdLst>
                <a:gd name="T0" fmla="*/ 0 w 36"/>
                <a:gd name="T1" fmla="*/ 2147483646 h 18"/>
                <a:gd name="T2" fmla="*/ 0 w 36"/>
                <a:gd name="T3" fmla="*/ 2147483646 h 18"/>
                <a:gd name="T4" fmla="*/ 2147483646 w 36"/>
                <a:gd name="T5" fmla="*/ 2147483646 h 18"/>
                <a:gd name="T6" fmla="*/ 2147483646 w 36"/>
                <a:gd name="T7" fmla="*/ 2147483646 h 18"/>
                <a:gd name="T8" fmla="*/ 2147483646 w 36"/>
                <a:gd name="T9" fmla="*/ 0 h 18"/>
                <a:gd name="T10" fmla="*/ 0 w 36"/>
                <a:gd name="T11" fmla="*/ 0 h 18"/>
                <a:gd name="T12" fmla="*/ 0 w 36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8"/>
                <a:gd name="T23" fmla="*/ 36 w 3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8">
                  <a:moveTo>
                    <a:pt x="0" y="13"/>
                  </a:moveTo>
                  <a:lnTo>
                    <a:pt x="0" y="13"/>
                  </a:lnTo>
                  <a:lnTo>
                    <a:pt x="34" y="18"/>
                  </a:lnTo>
                  <a:lnTo>
                    <a:pt x="36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718"/>
            <p:cNvSpPr>
              <a:spLocks/>
            </p:cNvSpPr>
            <p:nvPr/>
          </p:nvSpPr>
          <p:spPr bwMode="auto">
            <a:xfrm>
              <a:off x="4113213" y="4484688"/>
              <a:ext cx="74612" cy="26987"/>
            </a:xfrm>
            <a:custGeom>
              <a:avLst/>
              <a:gdLst>
                <a:gd name="T0" fmla="*/ 2147483646 w 47"/>
                <a:gd name="T1" fmla="*/ 2147483646 h 17"/>
                <a:gd name="T2" fmla="*/ 2147483646 w 47"/>
                <a:gd name="T3" fmla="*/ 2147483646 h 17"/>
                <a:gd name="T4" fmla="*/ 2147483646 w 47"/>
                <a:gd name="T5" fmla="*/ 2147483646 h 17"/>
                <a:gd name="T6" fmla="*/ 2147483646 w 47"/>
                <a:gd name="T7" fmla="*/ 0 h 17"/>
                <a:gd name="T8" fmla="*/ 2147483646 w 47"/>
                <a:gd name="T9" fmla="*/ 2147483646 h 17"/>
                <a:gd name="T10" fmla="*/ 2147483646 w 47"/>
                <a:gd name="T11" fmla="*/ 2147483646 h 17"/>
                <a:gd name="T12" fmla="*/ 2147483646 w 47"/>
                <a:gd name="T13" fmla="*/ 2147483646 h 17"/>
                <a:gd name="T14" fmla="*/ 0 w 47"/>
                <a:gd name="T15" fmla="*/ 2147483646 h 17"/>
                <a:gd name="T16" fmla="*/ 2147483646 w 47"/>
                <a:gd name="T17" fmla="*/ 2147483646 h 17"/>
                <a:gd name="T18" fmla="*/ 2147483646 w 47"/>
                <a:gd name="T19" fmla="*/ 214748364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7"/>
                <a:gd name="T32" fmla="*/ 47 w 4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7">
                  <a:moveTo>
                    <a:pt x="2" y="8"/>
                  </a:moveTo>
                  <a:lnTo>
                    <a:pt x="9" y="17"/>
                  </a:lnTo>
                  <a:lnTo>
                    <a:pt x="47" y="13"/>
                  </a:lnTo>
                  <a:lnTo>
                    <a:pt x="47" y="0"/>
                  </a:lnTo>
                  <a:lnTo>
                    <a:pt x="7" y="4"/>
                  </a:lnTo>
                  <a:lnTo>
                    <a:pt x="14" y="11"/>
                  </a:lnTo>
                  <a:lnTo>
                    <a:pt x="2" y="8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719"/>
            <p:cNvSpPr>
              <a:spLocks/>
            </p:cNvSpPr>
            <p:nvPr/>
          </p:nvSpPr>
          <p:spPr bwMode="auto">
            <a:xfrm>
              <a:off x="4116388" y="4445000"/>
              <a:ext cx="33337" cy="57150"/>
            </a:xfrm>
            <a:custGeom>
              <a:avLst/>
              <a:gdLst>
                <a:gd name="T0" fmla="*/ 2147483646 w 21"/>
                <a:gd name="T1" fmla="*/ 0 h 36"/>
                <a:gd name="T2" fmla="*/ 2147483646 w 21"/>
                <a:gd name="T3" fmla="*/ 2147483646 h 36"/>
                <a:gd name="T4" fmla="*/ 0 w 21"/>
                <a:gd name="T5" fmla="*/ 2147483646 h 36"/>
                <a:gd name="T6" fmla="*/ 2147483646 w 21"/>
                <a:gd name="T7" fmla="*/ 2147483646 h 36"/>
                <a:gd name="T8" fmla="*/ 2147483646 w 21"/>
                <a:gd name="T9" fmla="*/ 2147483646 h 36"/>
                <a:gd name="T10" fmla="*/ 2147483646 w 21"/>
                <a:gd name="T11" fmla="*/ 2147483646 h 36"/>
                <a:gd name="T12" fmla="*/ 2147483646 w 21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6"/>
                <a:gd name="T23" fmla="*/ 21 w 2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6">
                  <a:moveTo>
                    <a:pt x="9" y="0"/>
                  </a:moveTo>
                  <a:lnTo>
                    <a:pt x="9" y="2"/>
                  </a:lnTo>
                  <a:lnTo>
                    <a:pt x="0" y="33"/>
                  </a:lnTo>
                  <a:lnTo>
                    <a:pt x="12" y="3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720"/>
            <p:cNvSpPr>
              <a:spLocks/>
            </p:cNvSpPr>
            <p:nvPr/>
          </p:nvSpPr>
          <p:spPr bwMode="auto">
            <a:xfrm>
              <a:off x="4130675" y="4405313"/>
              <a:ext cx="39688" cy="50800"/>
            </a:xfrm>
            <a:custGeom>
              <a:avLst/>
              <a:gdLst>
                <a:gd name="T0" fmla="*/ 2147483646 w 25"/>
                <a:gd name="T1" fmla="*/ 0 h 32"/>
                <a:gd name="T2" fmla="*/ 2147483646 w 25"/>
                <a:gd name="T3" fmla="*/ 2147483646 h 32"/>
                <a:gd name="T4" fmla="*/ 0 w 25"/>
                <a:gd name="T5" fmla="*/ 2147483646 h 32"/>
                <a:gd name="T6" fmla="*/ 2147483646 w 25"/>
                <a:gd name="T7" fmla="*/ 2147483646 h 32"/>
                <a:gd name="T8" fmla="*/ 2147483646 w 25"/>
                <a:gd name="T9" fmla="*/ 2147483646 h 32"/>
                <a:gd name="T10" fmla="*/ 2147483646 w 25"/>
                <a:gd name="T11" fmla="*/ 2147483646 h 32"/>
                <a:gd name="T12" fmla="*/ 2147483646 w 25"/>
                <a:gd name="T13" fmla="*/ 0 h 32"/>
                <a:gd name="T14" fmla="*/ 2147483646 w 25"/>
                <a:gd name="T15" fmla="*/ 0 h 32"/>
                <a:gd name="T16" fmla="*/ 2147483646 w 25"/>
                <a:gd name="T17" fmla="*/ 2147483646 h 32"/>
                <a:gd name="T18" fmla="*/ 2147483646 w 25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2"/>
                <a:gd name="T32" fmla="*/ 25 w 25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2">
                  <a:moveTo>
                    <a:pt x="18" y="0"/>
                  </a:moveTo>
                  <a:lnTo>
                    <a:pt x="12" y="4"/>
                  </a:lnTo>
                  <a:lnTo>
                    <a:pt x="0" y="25"/>
                  </a:lnTo>
                  <a:lnTo>
                    <a:pt x="12" y="32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721"/>
            <p:cNvSpPr>
              <a:spLocks/>
            </p:cNvSpPr>
            <p:nvPr/>
          </p:nvSpPr>
          <p:spPr bwMode="auto">
            <a:xfrm>
              <a:off x="4159250" y="4394200"/>
              <a:ext cx="93663" cy="31750"/>
            </a:xfrm>
            <a:custGeom>
              <a:avLst/>
              <a:gdLst>
                <a:gd name="T0" fmla="*/ 2147483646 w 59"/>
                <a:gd name="T1" fmla="*/ 2147483646 h 20"/>
                <a:gd name="T2" fmla="*/ 2147483646 w 59"/>
                <a:gd name="T3" fmla="*/ 0 h 20"/>
                <a:gd name="T4" fmla="*/ 0 w 59"/>
                <a:gd name="T5" fmla="*/ 2147483646 h 20"/>
                <a:gd name="T6" fmla="*/ 2147483646 w 59"/>
                <a:gd name="T7" fmla="*/ 2147483646 h 20"/>
                <a:gd name="T8" fmla="*/ 2147483646 w 59"/>
                <a:gd name="T9" fmla="*/ 2147483646 h 20"/>
                <a:gd name="T10" fmla="*/ 2147483646 w 59"/>
                <a:gd name="T11" fmla="*/ 2147483646 h 20"/>
                <a:gd name="T12" fmla="*/ 2147483646 w 59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20"/>
                <a:gd name="T23" fmla="*/ 59 w 5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20">
                  <a:moveTo>
                    <a:pt x="55" y="2"/>
                  </a:moveTo>
                  <a:lnTo>
                    <a:pt x="57" y="0"/>
                  </a:lnTo>
                  <a:lnTo>
                    <a:pt x="0" y="7"/>
                  </a:lnTo>
                  <a:lnTo>
                    <a:pt x="1" y="20"/>
                  </a:lnTo>
                  <a:lnTo>
                    <a:pt x="57" y="14"/>
                  </a:lnTo>
                  <a:lnTo>
                    <a:pt x="59" y="1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722"/>
            <p:cNvSpPr>
              <a:spLocks/>
            </p:cNvSpPr>
            <p:nvPr/>
          </p:nvSpPr>
          <p:spPr bwMode="auto">
            <a:xfrm>
              <a:off x="4246563" y="4376738"/>
              <a:ext cx="57150" cy="36512"/>
            </a:xfrm>
            <a:custGeom>
              <a:avLst/>
              <a:gdLst>
                <a:gd name="T0" fmla="*/ 2147483646 w 36"/>
                <a:gd name="T1" fmla="*/ 2147483646 h 23"/>
                <a:gd name="T2" fmla="*/ 2147483646 w 36"/>
                <a:gd name="T3" fmla="*/ 0 h 23"/>
                <a:gd name="T4" fmla="*/ 0 w 36"/>
                <a:gd name="T5" fmla="*/ 2147483646 h 23"/>
                <a:gd name="T6" fmla="*/ 2147483646 w 36"/>
                <a:gd name="T7" fmla="*/ 2147483646 h 23"/>
                <a:gd name="T8" fmla="*/ 2147483646 w 36"/>
                <a:gd name="T9" fmla="*/ 2147483646 h 23"/>
                <a:gd name="T10" fmla="*/ 2147483646 w 36"/>
                <a:gd name="T11" fmla="*/ 2147483646 h 23"/>
                <a:gd name="T12" fmla="*/ 2147483646 w 36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3"/>
                <a:gd name="T23" fmla="*/ 36 w 3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3">
                  <a:moveTo>
                    <a:pt x="27" y="2"/>
                  </a:moveTo>
                  <a:lnTo>
                    <a:pt x="31" y="0"/>
                  </a:lnTo>
                  <a:lnTo>
                    <a:pt x="0" y="13"/>
                  </a:lnTo>
                  <a:lnTo>
                    <a:pt x="4" y="23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723"/>
            <p:cNvSpPr>
              <a:spLocks/>
            </p:cNvSpPr>
            <p:nvPr/>
          </p:nvSpPr>
          <p:spPr bwMode="auto">
            <a:xfrm>
              <a:off x="4289425" y="4316413"/>
              <a:ext cx="84138" cy="77787"/>
            </a:xfrm>
            <a:custGeom>
              <a:avLst/>
              <a:gdLst>
                <a:gd name="T0" fmla="*/ 2147483646 w 53"/>
                <a:gd name="T1" fmla="*/ 0 h 49"/>
                <a:gd name="T2" fmla="*/ 2147483646 w 53"/>
                <a:gd name="T3" fmla="*/ 0 h 49"/>
                <a:gd name="T4" fmla="*/ 0 w 53"/>
                <a:gd name="T5" fmla="*/ 2147483646 h 49"/>
                <a:gd name="T6" fmla="*/ 2147483646 w 53"/>
                <a:gd name="T7" fmla="*/ 2147483646 h 49"/>
                <a:gd name="T8" fmla="*/ 2147483646 w 53"/>
                <a:gd name="T9" fmla="*/ 2147483646 h 49"/>
                <a:gd name="T10" fmla="*/ 2147483646 w 53"/>
                <a:gd name="T11" fmla="*/ 2147483646 h 49"/>
                <a:gd name="T12" fmla="*/ 2147483646 w 53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49"/>
                <a:gd name="T23" fmla="*/ 53 w 53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49">
                  <a:moveTo>
                    <a:pt x="44" y="0"/>
                  </a:moveTo>
                  <a:lnTo>
                    <a:pt x="44" y="0"/>
                  </a:lnTo>
                  <a:lnTo>
                    <a:pt x="0" y="40"/>
                  </a:lnTo>
                  <a:lnTo>
                    <a:pt x="9" y="49"/>
                  </a:lnTo>
                  <a:lnTo>
                    <a:pt x="53" y="1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724"/>
            <p:cNvSpPr>
              <a:spLocks/>
            </p:cNvSpPr>
            <p:nvPr/>
          </p:nvSpPr>
          <p:spPr bwMode="auto">
            <a:xfrm>
              <a:off x="4359275" y="4270375"/>
              <a:ext cx="68263" cy="63500"/>
            </a:xfrm>
            <a:custGeom>
              <a:avLst/>
              <a:gdLst>
                <a:gd name="T0" fmla="*/ 2147483646 w 43"/>
                <a:gd name="T1" fmla="*/ 0 h 40"/>
                <a:gd name="T2" fmla="*/ 2147483646 w 43"/>
                <a:gd name="T3" fmla="*/ 0 h 40"/>
                <a:gd name="T4" fmla="*/ 0 w 43"/>
                <a:gd name="T5" fmla="*/ 2147483646 h 40"/>
                <a:gd name="T6" fmla="*/ 2147483646 w 43"/>
                <a:gd name="T7" fmla="*/ 2147483646 h 40"/>
                <a:gd name="T8" fmla="*/ 2147483646 w 43"/>
                <a:gd name="T9" fmla="*/ 2147483646 h 40"/>
                <a:gd name="T10" fmla="*/ 2147483646 w 43"/>
                <a:gd name="T11" fmla="*/ 2147483646 h 40"/>
                <a:gd name="T12" fmla="*/ 2147483646 w 43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0"/>
                <a:gd name="T23" fmla="*/ 43 w 4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0">
                  <a:moveTo>
                    <a:pt x="36" y="0"/>
                  </a:moveTo>
                  <a:lnTo>
                    <a:pt x="34" y="0"/>
                  </a:lnTo>
                  <a:lnTo>
                    <a:pt x="0" y="29"/>
                  </a:lnTo>
                  <a:lnTo>
                    <a:pt x="9" y="4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725"/>
            <p:cNvSpPr>
              <a:spLocks/>
            </p:cNvSpPr>
            <p:nvPr/>
          </p:nvSpPr>
          <p:spPr bwMode="auto">
            <a:xfrm>
              <a:off x="4416425" y="4237038"/>
              <a:ext cx="82550" cy="50800"/>
            </a:xfrm>
            <a:custGeom>
              <a:avLst/>
              <a:gdLst>
                <a:gd name="T0" fmla="*/ 2147483646 w 52"/>
                <a:gd name="T1" fmla="*/ 0 h 32"/>
                <a:gd name="T2" fmla="*/ 2147483646 w 52"/>
                <a:gd name="T3" fmla="*/ 2147483646 h 32"/>
                <a:gd name="T4" fmla="*/ 0 w 52"/>
                <a:gd name="T5" fmla="*/ 2147483646 h 32"/>
                <a:gd name="T6" fmla="*/ 2147483646 w 52"/>
                <a:gd name="T7" fmla="*/ 2147483646 h 32"/>
                <a:gd name="T8" fmla="*/ 2147483646 w 52"/>
                <a:gd name="T9" fmla="*/ 2147483646 h 32"/>
                <a:gd name="T10" fmla="*/ 2147483646 w 52"/>
                <a:gd name="T11" fmla="*/ 2147483646 h 32"/>
                <a:gd name="T12" fmla="*/ 2147483646 w 5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2"/>
                <a:gd name="T23" fmla="*/ 52 w 5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2">
                  <a:moveTo>
                    <a:pt x="48" y="0"/>
                  </a:moveTo>
                  <a:lnTo>
                    <a:pt x="47" y="2"/>
                  </a:lnTo>
                  <a:lnTo>
                    <a:pt x="0" y="21"/>
                  </a:lnTo>
                  <a:lnTo>
                    <a:pt x="5" y="32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726"/>
            <p:cNvSpPr>
              <a:spLocks/>
            </p:cNvSpPr>
            <p:nvPr/>
          </p:nvSpPr>
          <p:spPr bwMode="auto">
            <a:xfrm>
              <a:off x="4492625" y="4213225"/>
              <a:ext cx="109538" cy="42863"/>
            </a:xfrm>
            <a:custGeom>
              <a:avLst/>
              <a:gdLst>
                <a:gd name="T0" fmla="*/ 2147483646 w 69"/>
                <a:gd name="T1" fmla="*/ 2147483646 h 27"/>
                <a:gd name="T2" fmla="*/ 2147483646 w 69"/>
                <a:gd name="T3" fmla="*/ 0 h 27"/>
                <a:gd name="T4" fmla="*/ 0 w 69"/>
                <a:gd name="T5" fmla="*/ 2147483646 h 27"/>
                <a:gd name="T6" fmla="*/ 2147483646 w 69"/>
                <a:gd name="T7" fmla="*/ 2147483646 h 27"/>
                <a:gd name="T8" fmla="*/ 2147483646 w 69"/>
                <a:gd name="T9" fmla="*/ 2147483646 h 27"/>
                <a:gd name="T10" fmla="*/ 2147483646 w 69"/>
                <a:gd name="T11" fmla="*/ 2147483646 h 27"/>
                <a:gd name="T12" fmla="*/ 2147483646 w 69"/>
                <a:gd name="T13" fmla="*/ 2147483646 h 27"/>
                <a:gd name="T14" fmla="*/ 2147483646 w 69"/>
                <a:gd name="T15" fmla="*/ 2147483646 h 27"/>
                <a:gd name="T16" fmla="*/ 2147483646 w 69"/>
                <a:gd name="T17" fmla="*/ 2147483646 h 27"/>
                <a:gd name="T18" fmla="*/ 2147483646 w 69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27"/>
                <a:gd name="T32" fmla="*/ 69 w 6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27">
                  <a:moveTo>
                    <a:pt x="54" y="8"/>
                  </a:moveTo>
                  <a:lnTo>
                    <a:pt x="60" y="0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63" y="13"/>
                  </a:lnTo>
                  <a:lnTo>
                    <a:pt x="69" y="8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8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727"/>
            <p:cNvSpPr>
              <a:spLocks/>
            </p:cNvSpPr>
            <p:nvPr/>
          </p:nvSpPr>
          <p:spPr bwMode="auto">
            <a:xfrm>
              <a:off x="4578350" y="4152900"/>
              <a:ext cx="26988" cy="73025"/>
            </a:xfrm>
            <a:custGeom>
              <a:avLst/>
              <a:gdLst>
                <a:gd name="T0" fmla="*/ 2147483646 w 17"/>
                <a:gd name="T1" fmla="*/ 0 h 46"/>
                <a:gd name="T2" fmla="*/ 2147483646 w 17"/>
                <a:gd name="T3" fmla="*/ 2147483646 h 46"/>
                <a:gd name="T4" fmla="*/ 0 w 17"/>
                <a:gd name="T5" fmla="*/ 2147483646 h 46"/>
                <a:gd name="T6" fmla="*/ 2147483646 w 17"/>
                <a:gd name="T7" fmla="*/ 2147483646 h 46"/>
                <a:gd name="T8" fmla="*/ 2147483646 w 17"/>
                <a:gd name="T9" fmla="*/ 2147483646 h 46"/>
                <a:gd name="T10" fmla="*/ 2147483646 w 17"/>
                <a:gd name="T11" fmla="*/ 2147483646 h 46"/>
                <a:gd name="T12" fmla="*/ 2147483646 w 17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6"/>
                <a:gd name="T23" fmla="*/ 17 w 1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6">
                  <a:moveTo>
                    <a:pt x="4" y="0"/>
                  </a:moveTo>
                  <a:lnTo>
                    <a:pt x="2" y="4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17" y="4"/>
                  </a:lnTo>
                  <a:lnTo>
                    <a:pt x="15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728"/>
            <p:cNvSpPr>
              <a:spLocks/>
            </p:cNvSpPr>
            <p:nvPr/>
          </p:nvSpPr>
          <p:spPr bwMode="auto">
            <a:xfrm>
              <a:off x="4584700" y="4095750"/>
              <a:ext cx="57150" cy="69850"/>
            </a:xfrm>
            <a:custGeom>
              <a:avLst/>
              <a:gdLst>
                <a:gd name="T0" fmla="*/ 2147483646 w 36"/>
                <a:gd name="T1" fmla="*/ 0 h 44"/>
                <a:gd name="T2" fmla="*/ 2147483646 w 36"/>
                <a:gd name="T3" fmla="*/ 2147483646 h 44"/>
                <a:gd name="T4" fmla="*/ 0 w 36"/>
                <a:gd name="T5" fmla="*/ 2147483646 h 44"/>
                <a:gd name="T6" fmla="*/ 2147483646 w 36"/>
                <a:gd name="T7" fmla="*/ 2147483646 h 44"/>
                <a:gd name="T8" fmla="*/ 2147483646 w 36"/>
                <a:gd name="T9" fmla="*/ 2147483646 h 44"/>
                <a:gd name="T10" fmla="*/ 2147483646 w 36"/>
                <a:gd name="T11" fmla="*/ 2147483646 h 44"/>
                <a:gd name="T12" fmla="*/ 2147483646 w 36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4"/>
                <a:gd name="T23" fmla="*/ 36 w 3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4">
                  <a:moveTo>
                    <a:pt x="31" y="0"/>
                  </a:moveTo>
                  <a:lnTo>
                    <a:pt x="27" y="2"/>
                  </a:lnTo>
                  <a:lnTo>
                    <a:pt x="0" y="36"/>
                  </a:lnTo>
                  <a:lnTo>
                    <a:pt x="11" y="44"/>
                  </a:lnTo>
                  <a:lnTo>
                    <a:pt x="36" y="11"/>
                  </a:lnTo>
                  <a:lnTo>
                    <a:pt x="32" y="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729"/>
            <p:cNvSpPr>
              <a:spLocks/>
            </p:cNvSpPr>
            <p:nvPr/>
          </p:nvSpPr>
          <p:spPr bwMode="auto">
            <a:xfrm>
              <a:off x="4633913" y="4079875"/>
              <a:ext cx="90487" cy="36513"/>
            </a:xfrm>
            <a:custGeom>
              <a:avLst/>
              <a:gdLst>
                <a:gd name="T0" fmla="*/ 2147483646 w 57"/>
                <a:gd name="T1" fmla="*/ 2147483646 h 23"/>
                <a:gd name="T2" fmla="*/ 2147483646 w 57"/>
                <a:gd name="T3" fmla="*/ 0 h 23"/>
                <a:gd name="T4" fmla="*/ 0 w 57"/>
                <a:gd name="T5" fmla="*/ 2147483646 h 23"/>
                <a:gd name="T6" fmla="*/ 2147483646 w 57"/>
                <a:gd name="T7" fmla="*/ 2147483646 h 23"/>
                <a:gd name="T8" fmla="*/ 2147483646 w 57"/>
                <a:gd name="T9" fmla="*/ 2147483646 h 23"/>
                <a:gd name="T10" fmla="*/ 2147483646 w 57"/>
                <a:gd name="T11" fmla="*/ 2147483646 h 23"/>
                <a:gd name="T12" fmla="*/ 2147483646 w 57"/>
                <a:gd name="T13" fmla="*/ 2147483646 h 23"/>
                <a:gd name="T14" fmla="*/ 2147483646 w 57"/>
                <a:gd name="T15" fmla="*/ 2147483646 h 23"/>
                <a:gd name="T16" fmla="*/ 2147483646 w 57"/>
                <a:gd name="T17" fmla="*/ 2147483646 h 23"/>
                <a:gd name="T18" fmla="*/ 2147483646 w 57"/>
                <a:gd name="T19" fmla="*/ 214748364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23"/>
                <a:gd name="T32" fmla="*/ 57 w 5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23">
                  <a:moveTo>
                    <a:pt x="45" y="3"/>
                  </a:moveTo>
                  <a:lnTo>
                    <a:pt x="50" y="0"/>
                  </a:lnTo>
                  <a:lnTo>
                    <a:pt x="0" y="10"/>
                  </a:lnTo>
                  <a:lnTo>
                    <a:pt x="1" y="23"/>
                  </a:lnTo>
                  <a:lnTo>
                    <a:pt x="54" y="12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57" y="10"/>
                  </a:lnTo>
                  <a:lnTo>
                    <a:pt x="57" y="7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730"/>
            <p:cNvSpPr>
              <a:spLocks/>
            </p:cNvSpPr>
            <p:nvPr/>
          </p:nvSpPr>
          <p:spPr bwMode="auto">
            <a:xfrm>
              <a:off x="4705350" y="4048125"/>
              <a:ext cx="30163" cy="42863"/>
            </a:xfrm>
            <a:custGeom>
              <a:avLst/>
              <a:gdLst>
                <a:gd name="T0" fmla="*/ 2147483646 w 19"/>
                <a:gd name="T1" fmla="*/ 0 h 27"/>
                <a:gd name="T2" fmla="*/ 2147483646 w 19"/>
                <a:gd name="T3" fmla="*/ 2147483646 h 27"/>
                <a:gd name="T4" fmla="*/ 0 w 19"/>
                <a:gd name="T5" fmla="*/ 2147483646 h 27"/>
                <a:gd name="T6" fmla="*/ 2147483646 w 19"/>
                <a:gd name="T7" fmla="*/ 2147483646 h 27"/>
                <a:gd name="T8" fmla="*/ 2147483646 w 19"/>
                <a:gd name="T9" fmla="*/ 2147483646 h 27"/>
                <a:gd name="T10" fmla="*/ 2147483646 w 19"/>
                <a:gd name="T11" fmla="*/ 2147483646 h 27"/>
                <a:gd name="T12" fmla="*/ 2147483646 w 19"/>
                <a:gd name="T13" fmla="*/ 0 h 27"/>
                <a:gd name="T14" fmla="*/ 2147483646 w 19"/>
                <a:gd name="T15" fmla="*/ 0 h 27"/>
                <a:gd name="T16" fmla="*/ 2147483646 w 19"/>
                <a:gd name="T17" fmla="*/ 2147483646 h 27"/>
                <a:gd name="T18" fmla="*/ 2147483646 w 19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7"/>
                <a:gd name="T32" fmla="*/ 19 w 1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7">
                  <a:moveTo>
                    <a:pt x="10" y="0"/>
                  </a:moveTo>
                  <a:lnTo>
                    <a:pt x="7" y="3"/>
                  </a:lnTo>
                  <a:lnTo>
                    <a:pt x="0" y="23"/>
                  </a:lnTo>
                  <a:lnTo>
                    <a:pt x="12" y="2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731"/>
            <p:cNvSpPr>
              <a:spLocks/>
            </p:cNvSpPr>
            <p:nvPr/>
          </p:nvSpPr>
          <p:spPr bwMode="auto">
            <a:xfrm>
              <a:off x="4721225" y="4033838"/>
              <a:ext cx="46038" cy="31750"/>
            </a:xfrm>
            <a:custGeom>
              <a:avLst/>
              <a:gdLst>
                <a:gd name="T0" fmla="*/ 2147483646 w 29"/>
                <a:gd name="T1" fmla="*/ 0 h 20"/>
                <a:gd name="T2" fmla="*/ 2147483646 w 29"/>
                <a:gd name="T3" fmla="*/ 0 h 20"/>
                <a:gd name="T4" fmla="*/ 0 w 29"/>
                <a:gd name="T5" fmla="*/ 2147483646 h 20"/>
                <a:gd name="T6" fmla="*/ 2147483646 w 29"/>
                <a:gd name="T7" fmla="*/ 2147483646 h 20"/>
                <a:gd name="T8" fmla="*/ 2147483646 w 29"/>
                <a:gd name="T9" fmla="*/ 2147483646 h 20"/>
                <a:gd name="T10" fmla="*/ 2147483646 w 29"/>
                <a:gd name="T11" fmla="*/ 2147483646 h 20"/>
                <a:gd name="T12" fmla="*/ 2147483646 w 2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9" y="0"/>
                  </a:moveTo>
                  <a:lnTo>
                    <a:pt x="26" y="0"/>
                  </a:lnTo>
                  <a:lnTo>
                    <a:pt x="0" y="9"/>
                  </a:lnTo>
                  <a:lnTo>
                    <a:pt x="4" y="20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732"/>
            <p:cNvSpPr>
              <a:spLocks/>
            </p:cNvSpPr>
            <p:nvPr/>
          </p:nvSpPr>
          <p:spPr bwMode="auto">
            <a:xfrm>
              <a:off x="4764088" y="4033838"/>
              <a:ext cx="42862" cy="25400"/>
            </a:xfrm>
            <a:custGeom>
              <a:avLst/>
              <a:gdLst>
                <a:gd name="T0" fmla="*/ 2147483646 w 27"/>
                <a:gd name="T1" fmla="*/ 2147483646 h 16"/>
                <a:gd name="T2" fmla="*/ 2147483646 w 27"/>
                <a:gd name="T3" fmla="*/ 2147483646 h 16"/>
                <a:gd name="T4" fmla="*/ 2147483646 w 27"/>
                <a:gd name="T5" fmla="*/ 0 h 16"/>
                <a:gd name="T6" fmla="*/ 0 w 27"/>
                <a:gd name="T7" fmla="*/ 2147483646 h 16"/>
                <a:gd name="T8" fmla="*/ 2147483646 w 27"/>
                <a:gd name="T9" fmla="*/ 2147483646 h 16"/>
                <a:gd name="T10" fmla="*/ 2147483646 w 27"/>
                <a:gd name="T11" fmla="*/ 2147483646 h 16"/>
                <a:gd name="T12" fmla="*/ 2147483646 w 27"/>
                <a:gd name="T13" fmla="*/ 2147483646 h 16"/>
                <a:gd name="T14" fmla="*/ 2147483646 w 27"/>
                <a:gd name="T15" fmla="*/ 2147483646 h 16"/>
                <a:gd name="T16" fmla="*/ 2147483646 w 27"/>
                <a:gd name="T17" fmla="*/ 2147483646 h 16"/>
                <a:gd name="T18" fmla="*/ 2147483646 w 27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6"/>
                <a:gd name="T32" fmla="*/ 27 w 2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6">
                  <a:moveTo>
                    <a:pt x="27" y="7"/>
                  </a:moveTo>
                  <a:lnTo>
                    <a:pt x="24" y="3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0" y="16"/>
                  </a:lnTo>
                  <a:lnTo>
                    <a:pt x="17" y="12"/>
                  </a:lnTo>
                  <a:lnTo>
                    <a:pt x="27" y="7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733"/>
            <p:cNvSpPr>
              <a:spLocks/>
            </p:cNvSpPr>
            <p:nvPr/>
          </p:nvSpPr>
          <p:spPr bwMode="auto">
            <a:xfrm>
              <a:off x="4791075" y="4044950"/>
              <a:ext cx="47625" cy="82550"/>
            </a:xfrm>
            <a:custGeom>
              <a:avLst/>
              <a:gdLst>
                <a:gd name="T0" fmla="*/ 2147483646 w 30"/>
                <a:gd name="T1" fmla="*/ 2147483646 h 52"/>
                <a:gd name="T2" fmla="*/ 2147483646 w 30"/>
                <a:gd name="T3" fmla="*/ 2147483646 h 52"/>
                <a:gd name="T4" fmla="*/ 2147483646 w 30"/>
                <a:gd name="T5" fmla="*/ 0 h 52"/>
                <a:gd name="T6" fmla="*/ 0 w 30"/>
                <a:gd name="T7" fmla="*/ 2147483646 h 52"/>
                <a:gd name="T8" fmla="*/ 2147483646 w 30"/>
                <a:gd name="T9" fmla="*/ 2147483646 h 52"/>
                <a:gd name="T10" fmla="*/ 2147483646 w 30"/>
                <a:gd name="T11" fmla="*/ 2147483646 h 52"/>
                <a:gd name="T12" fmla="*/ 2147483646 w 30"/>
                <a:gd name="T13" fmla="*/ 2147483646 h 52"/>
                <a:gd name="T14" fmla="*/ 2147483646 w 30"/>
                <a:gd name="T15" fmla="*/ 2147483646 h 52"/>
                <a:gd name="T16" fmla="*/ 2147483646 w 30"/>
                <a:gd name="T17" fmla="*/ 2147483646 h 52"/>
                <a:gd name="T18" fmla="*/ 2147483646 w 30"/>
                <a:gd name="T19" fmla="*/ 2147483646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52"/>
                <a:gd name="T32" fmla="*/ 30 w 30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52">
                  <a:moveTo>
                    <a:pt x="25" y="38"/>
                  </a:moveTo>
                  <a:lnTo>
                    <a:pt x="30" y="41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8" y="47"/>
                  </a:lnTo>
                  <a:lnTo>
                    <a:pt x="25" y="52"/>
                  </a:lnTo>
                  <a:lnTo>
                    <a:pt x="18" y="47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734"/>
            <p:cNvSpPr>
              <a:spLocks/>
            </p:cNvSpPr>
            <p:nvPr/>
          </p:nvSpPr>
          <p:spPr bwMode="auto">
            <a:xfrm>
              <a:off x="4830763" y="4105275"/>
              <a:ext cx="111125" cy="22225"/>
            </a:xfrm>
            <a:custGeom>
              <a:avLst/>
              <a:gdLst>
                <a:gd name="T0" fmla="*/ 2147483646 w 70"/>
                <a:gd name="T1" fmla="*/ 2147483646 h 14"/>
                <a:gd name="T2" fmla="*/ 2147483646 w 70"/>
                <a:gd name="T3" fmla="*/ 0 h 14"/>
                <a:gd name="T4" fmla="*/ 0 w 70"/>
                <a:gd name="T5" fmla="*/ 0 h 14"/>
                <a:gd name="T6" fmla="*/ 0 w 70"/>
                <a:gd name="T7" fmla="*/ 2147483646 h 14"/>
                <a:gd name="T8" fmla="*/ 2147483646 w 70"/>
                <a:gd name="T9" fmla="*/ 2147483646 h 14"/>
                <a:gd name="T10" fmla="*/ 2147483646 w 70"/>
                <a:gd name="T11" fmla="*/ 2147483646 h 14"/>
                <a:gd name="T12" fmla="*/ 2147483646 w 70"/>
                <a:gd name="T13" fmla="*/ 2147483646 h 14"/>
                <a:gd name="T14" fmla="*/ 2147483646 w 70"/>
                <a:gd name="T15" fmla="*/ 2147483646 h 14"/>
                <a:gd name="T16" fmla="*/ 2147483646 w 70"/>
                <a:gd name="T17" fmla="*/ 2147483646 h 14"/>
                <a:gd name="T18" fmla="*/ 2147483646 w 70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4"/>
                <a:gd name="T32" fmla="*/ 70 w 70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4">
                  <a:moveTo>
                    <a:pt x="58" y="7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3" y="12"/>
                  </a:lnTo>
                  <a:lnTo>
                    <a:pt x="70" y="5"/>
                  </a:lnTo>
                  <a:lnTo>
                    <a:pt x="63" y="12"/>
                  </a:lnTo>
                  <a:lnTo>
                    <a:pt x="70" y="12"/>
                  </a:lnTo>
                  <a:lnTo>
                    <a:pt x="70" y="5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735"/>
            <p:cNvSpPr>
              <a:spLocks/>
            </p:cNvSpPr>
            <p:nvPr/>
          </p:nvSpPr>
          <p:spPr bwMode="auto">
            <a:xfrm>
              <a:off x="4910138" y="4052888"/>
              <a:ext cx="31750" cy="63500"/>
            </a:xfrm>
            <a:custGeom>
              <a:avLst/>
              <a:gdLst>
                <a:gd name="T0" fmla="*/ 2147483646 w 20"/>
                <a:gd name="T1" fmla="*/ 2147483646 h 40"/>
                <a:gd name="T2" fmla="*/ 0 w 20"/>
                <a:gd name="T3" fmla="*/ 2147483646 h 40"/>
                <a:gd name="T4" fmla="*/ 2147483646 w 20"/>
                <a:gd name="T5" fmla="*/ 2147483646 h 40"/>
                <a:gd name="T6" fmla="*/ 2147483646 w 20"/>
                <a:gd name="T7" fmla="*/ 2147483646 h 40"/>
                <a:gd name="T8" fmla="*/ 2147483646 w 20"/>
                <a:gd name="T9" fmla="*/ 2147483646 h 40"/>
                <a:gd name="T10" fmla="*/ 2147483646 w 20"/>
                <a:gd name="T11" fmla="*/ 0 h 40"/>
                <a:gd name="T12" fmla="*/ 2147483646 w 2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40"/>
                <a:gd name="T23" fmla="*/ 20 w 2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40">
                  <a:moveTo>
                    <a:pt x="2" y="8"/>
                  </a:moveTo>
                  <a:lnTo>
                    <a:pt x="0" y="6"/>
                  </a:lnTo>
                  <a:lnTo>
                    <a:pt x="8" y="40"/>
                  </a:lnTo>
                  <a:lnTo>
                    <a:pt x="20" y="38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736"/>
            <p:cNvSpPr>
              <a:spLocks/>
            </p:cNvSpPr>
            <p:nvPr/>
          </p:nvSpPr>
          <p:spPr bwMode="auto">
            <a:xfrm>
              <a:off x="4891088" y="4022725"/>
              <a:ext cx="39687" cy="42863"/>
            </a:xfrm>
            <a:custGeom>
              <a:avLst/>
              <a:gdLst>
                <a:gd name="T0" fmla="*/ 0 w 25"/>
                <a:gd name="T1" fmla="*/ 2147483646 h 27"/>
                <a:gd name="T2" fmla="*/ 0 w 25"/>
                <a:gd name="T3" fmla="*/ 2147483646 h 27"/>
                <a:gd name="T4" fmla="*/ 2147483646 w 25"/>
                <a:gd name="T5" fmla="*/ 2147483646 h 27"/>
                <a:gd name="T6" fmla="*/ 2147483646 w 25"/>
                <a:gd name="T7" fmla="*/ 2147483646 h 27"/>
                <a:gd name="T8" fmla="*/ 2147483646 w 25"/>
                <a:gd name="T9" fmla="*/ 0 h 27"/>
                <a:gd name="T10" fmla="*/ 2147483646 w 25"/>
                <a:gd name="T11" fmla="*/ 2147483646 h 27"/>
                <a:gd name="T12" fmla="*/ 0 w 25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7"/>
                <a:gd name="T23" fmla="*/ 25 w 2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7">
                  <a:moveTo>
                    <a:pt x="0" y="3"/>
                  </a:moveTo>
                  <a:lnTo>
                    <a:pt x="0" y="7"/>
                  </a:lnTo>
                  <a:lnTo>
                    <a:pt x="14" y="27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737"/>
            <p:cNvSpPr>
              <a:spLocks/>
            </p:cNvSpPr>
            <p:nvPr/>
          </p:nvSpPr>
          <p:spPr bwMode="auto">
            <a:xfrm>
              <a:off x="4891088" y="3965575"/>
              <a:ext cx="22225" cy="61913"/>
            </a:xfrm>
            <a:custGeom>
              <a:avLst/>
              <a:gdLst>
                <a:gd name="T0" fmla="*/ 2147483646 w 14"/>
                <a:gd name="T1" fmla="*/ 0 h 39"/>
                <a:gd name="T2" fmla="*/ 2147483646 w 14"/>
                <a:gd name="T3" fmla="*/ 2147483646 h 39"/>
                <a:gd name="T4" fmla="*/ 0 w 14"/>
                <a:gd name="T5" fmla="*/ 2147483646 h 39"/>
                <a:gd name="T6" fmla="*/ 2147483646 w 14"/>
                <a:gd name="T7" fmla="*/ 2147483646 h 39"/>
                <a:gd name="T8" fmla="*/ 2147483646 w 14"/>
                <a:gd name="T9" fmla="*/ 2147483646 h 39"/>
                <a:gd name="T10" fmla="*/ 2147483646 w 14"/>
                <a:gd name="T11" fmla="*/ 2147483646 h 39"/>
                <a:gd name="T12" fmla="*/ 2147483646 w 14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9"/>
                <a:gd name="T23" fmla="*/ 14 w 1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9">
                  <a:moveTo>
                    <a:pt x="2" y="0"/>
                  </a:moveTo>
                  <a:lnTo>
                    <a:pt x="2" y="3"/>
                  </a:lnTo>
                  <a:lnTo>
                    <a:pt x="0" y="39"/>
                  </a:lnTo>
                  <a:lnTo>
                    <a:pt x="12" y="39"/>
                  </a:lnTo>
                  <a:lnTo>
                    <a:pt x="14" y="5"/>
                  </a:lnTo>
                  <a:lnTo>
                    <a:pt x="1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738"/>
            <p:cNvSpPr>
              <a:spLocks/>
            </p:cNvSpPr>
            <p:nvPr/>
          </p:nvSpPr>
          <p:spPr bwMode="auto">
            <a:xfrm>
              <a:off x="4894263" y="3879850"/>
              <a:ext cx="93662" cy="100013"/>
            </a:xfrm>
            <a:custGeom>
              <a:avLst/>
              <a:gdLst>
                <a:gd name="T0" fmla="*/ 2147483646 w 59"/>
                <a:gd name="T1" fmla="*/ 2147483646 h 63"/>
                <a:gd name="T2" fmla="*/ 2147483646 w 59"/>
                <a:gd name="T3" fmla="*/ 0 h 63"/>
                <a:gd name="T4" fmla="*/ 0 w 59"/>
                <a:gd name="T5" fmla="*/ 2147483646 h 63"/>
                <a:gd name="T6" fmla="*/ 2147483646 w 59"/>
                <a:gd name="T7" fmla="*/ 2147483646 h 63"/>
                <a:gd name="T8" fmla="*/ 2147483646 w 59"/>
                <a:gd name="T9" fmla="*/ 2147483646 h 63"/>
                <a:gd name="T10" fmla="*/ 2147483646 w 59"/>
                <a:gd name="T11" fmla="*/ 2147483646 h 63"/>
                <a:gd name="T12" fmla="*/ 2147483646 w 59"/>
                <a:gd name="T13" fmla="*/ 2147483646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63"/>
                <a:gd name="T23" fmla="*/ 59 w 59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63">
                  <a:moveTo>
                    <a:pt x="46" y="1"/>
                  </a:moveTo>
                  <a:lnTo>
                    <a:pt x="46" y="0"/>
                  </a:lnTo>
                  <a:lnTo>
                    <a:pt x="0" y="54"/>
                  </a:lnTo>
                  <a:lnTo>
                    <a:pt x="10" y="63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739"/>
            <p:cNvSpPr>
              <a:spLocks/>
            </p:cNvSpPr>
            <p:nvPr/>
          </p:nvSpPr>
          <p:spPr bwMode="auto">
            <a:xfrm>
              <a:off x="4967288" y="3802063"/>
              <a:ext cx="34925" cy="85725"/>
            </a:xfrm>
            <a:custGeom>
              <a:avLst/>
              <a:gdLst>
                <a:gd name="T0" fmla="*/ 2147483646 w 22"/>
                <a:gd name="T1" fmla="*/ 0 h 54"/>
                <a:gd name="T2" fmla="*/ 2147483646 w 22"/>
                <a:gd name="T3" fmla="*/ 2147483646 h 54"/>
                <a:gd name="T4" fmla="*/ 0 w 22"/>
                <a:gd name="T5" fmla="*/ 2147483646 h 54"/>
                <a:gd name="T6" fmla="*/ 2147483646 w 22"/>
                <a:gd name="T7" fmla="*/ 2147483646 h 54"/>
                <a:gd name="T8" fmla="*/ 2147483646 w 22"/>
                <a:gd name="T9" fmla="*/ 2147483646 h 54"/>
                <a:gd name="T10" fmla="*/ 2147483646 w 22"/>
                <a:gd name="T11" fmla="*/ 2147483646 h 54"/>
                <a:gd name="T12" fmla="*/ 2147483646 w 22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54"/>
                <a:gd name="T23" fmla="*/ 22 w 22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54">
                  <a:moveTo>
                    <a:pt x="13" y="0"/>
                  </a:moveTo>
                  <a:lnTo>
                    <a:pt x="9" y="4"/>
                  </a:lnTo>
                  <a:lnTo>
                    <a:pt x="0" y="50"/>
                  </a:lnTo>
                  <a:lnTo>
                    <a:pt x="13" y="54"/>
                  </a:lnTo>
                  <a:lnTo>
                    <a:pt x="22" y="5"/>
                  </a:lnTo>
                  <a:lnTo>
                    <a:pt x="2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740"/>
            <p:cNvSpPr>
              <a:spLocks/>
            </p:cNvSpPr>
            <p:nvPr/>
          </p:nvSpPr>
          <p:spPr bwMode="auto">
            <a:xfrm>
              <a:off x="4987925" y="3779838"/>
              <a:ext cx="36513" cy="36512"/>
            </a:xfrm>
            <a:custGeom>
              <a:avLst/>
              <a:gdLst>
                <a:gd name="T0" fmla="*/ 2147483646 w 23"/>
                <a:gd name="T1" fmla="*/ 0 h 23"/>
                <a:gd name="T2" fmla="*/ 2147483646 w 23"/>
                <a:gd name="T3" fmla="*/ 2147483646 h 23"/>
                <a:gd name="T4" fmla="*/ 0 w 23"/>
                <a:gd name="T5" fmla="*/ 2147483646 h 23"/>
                <a:gd name="T6" fmla="*/ 2147483646 w 23"/>
                <a:gd name="T7" fmla="*/ 2147483646 h 23"/>
                <a:gd name="T8" fmla="*/ 2147483646 w 23"/>
                <a:gd name="T9" fmla="*/ 2147483646 h 23"/>
                <a:gd name="T10" fmla="*/ 2147483646 w 23"/>
                <a:gd name="T11" fmla="*/ 2147483646 h 23"/>
                <a:gd name="T12" fmla="*/ 2147483646 w 23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18" y="0"/>
                  </a:moveTo>
                  <a:lnTo>
                    <a:pt x="16" y="1"/>
                  </a:lnTo>
                  <a:lnTo>
                    <a:pt x="0" y="14"/>
                  </a:lnTo>
                  <a:lnTo>
                    <a:pt x="7" y="23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741"/>
            <p:cNvSpPr>
              <a:spLocks/>
            </p:cNvSpPr>
            <p:nvPr/>
          </p:nvSpPr>
          <p:spPr bwMode="auto">
            <a:xfrm>
              <a:off x="5016500" y="3756025"/>
              <a:ext cx="93663" cy="42863"/>
            </a:xfrm>
            <a:custGeom>
              <a:avLst/>
              <a:gdLst>
                <a:gd name="T0" fmla="*/ 2147483646 w 59"/>
                <a:gd name="T1" fmla="*/ 2147483646 h 27"/>
                <a:gd name="T2" fmla="*/ 2147483646 w 59"/>
                <a:gd name="T3" fmla="*/ 0 h 27"/>
                <a:gd name="T4" fmla="*/ 0 w 59"/>
                <a:gd name="T5" fmla="*/ 2147483646 h 27"/>
                <a:gd name="T6" fmla="*/ 2147483646 w 59"/>
                <a:gd name="T7" fmla="*/ 2147483646 h 27"/>
                <a:gd name="T8" fmla="*/ 2147483646 w 59"/>
                <a:gd name="T9" fmla="*/ 2147483646 h 27"/>
                <a:gd name="T10" fmla="*/ 2147483646 w 59"/>
                <a:gd name="T11" fmla="*/ 2147483646 h 27"/>
                <a:gd name="T12" fmla="*/ 2147483646 w 59"/>
                <a:gd name="T13" fmla="*/ 2147483646 h 27"/>
                <a:gd name="T14" fmla="*/ 2147483646 w 59"/>
                <a:gd name="T15" fmla="*/ 2147483646 h 27"/>
                <a:gd name="T16" fmla="*/ 2147483646 w 59"/>
                <a:gd name="T17" fmla="*/ 2147483646 h 27"/>
                <a:gd name="T18" fmla="*/ 2147483646 w 59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27"/>
                <a:gd name="T32" fmla="*/ 59 w 5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27">
                  <a:moveTo>
                    <a:pt x="47" y="6"/>
                  </a:moveTo>
                  <a:lnTo>
                    <a:pt x="50" y="0"/>
                  </a:lnTo>
                  <a:lnTo>
                    <a:pt x="0" y="15"/>
                  </a:lnTo>
                  <a:lnTo>
                    <a:pt x="4" y="27"/>
                  </a:lnTo>
                  <a:lnTo>
                    <a:pt x="54" y="11"/>
                  </a:lnTo>
                  <a:lnTo>
                    <a:pt x="59" y="6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59" y="6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742"/>
            <p:cNvSpPr>
              <a:spLocks/>
            </p:cNvSpPr>
            <p:nvPr/>
          </p:nvSpPr>
          <p:spPr bwMode="auto">
            <a:xfrm>
              <a:off x="5091113" y="3667125"/>
              <a:ext cx="25400" cy="98425"/>
            </a:xfrm>
            <a:custGeom>
              <a:avLst/>
              <a:gdLst>
                <a:gd name="T0" fmla="*/ 2147483646 w 16"/>
                <a:gd name="T1" fmla="*/ 0 h 62"/>
                <a:gd name="T2" fmla="*/ 2147483646 w 16"/>
                <a:gd name="T3" fmla="*/ 2147483646 h 62"/>
                <a:gd name="T4" fmla="*/ 0 w 16"/>
                <a:gd name="T5" fmla="*/ 2147483646 h 62"/>
                <a:gd name="T6" fmla="*/ 2147483646 w 16"/>
                <a:gd name="T7" fmla="*/ 2147483646 h 62"/>
                <a:gd name="T8" fmla="*/ 2147483646 w 16"/>
                <a:gd name="T9" fmla="*/ 2147483646 h 62"/>
                <a:gd name="T10" fmla="*/ 2147483646 w 16"/>
                <a:gd name="T11" fmla="*/ 2147483646 h 62"/>
                <a:gd name="T12" fmla="*/ 2147483646 w 16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2"/>
                <a:gd name="T23" fmla="*/ 16 w 16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2">
                  <a:moveTo>
                    <a:pt x="3" y="0"/>
                  </a:moveTo>
                  <a:lnTo>
                    <a:pt x="3" y="4"/>
                  </a:lnTo>
                  <a:lnTo>
                    <a:pt x="0" y="62"/>
                  </a:lnTo>
                  <a:lnTo>
                    <a:pt x="12" y="62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743"/>
            <p:cNvSpPr>
              <a:spLocks/>
            </p:cNvSpPr>
            <p:nvPr/>
          </p:nvSpPr>
          <p:spPr bwMode="auto">
            <a:xfrm>
              <a:off x="5095875" y="3587750"/>
              <a:ext cx="88900" cy="93663"/>
            </a:xfrm>
            <a:custGeom>
              <a:avLst/>
              <a:gdLst>
                <a:gd name="T0" fmla="*/ 2147483646 w 56"/>
                <a:gd name="T1" fmla="*/ 2147483646 h 59"/>
                <a:gd name="T2" fmla="*/ 2147483646 w 56"/>
                <a:gd name="T3" fmla="*/ 0 h 59"/>
                <a:gd name="T4" fmla="*/ 0 w 56"/>
                <a:gd name="T5" fmla="*/ 2147483646 h 59"/>
                <a:gd name="T6" fmla="*/ 2147483646 w 56"/>
                <a:gd name="T7" fmla="*/ 2147483646 h 59"/>
                <a:gd name="T8" fmla="*/ 2147483646 w 56"/>
                <a:gd name="T9" fmla="*/ 2147483646 h 59"/>
                <a:gd name="T10" fmla="*/ 2147483646 w 56"/>
                <a:gd name="T11" fmla="*/ 2147483646 h 59"/>
                <a:gd name="T12" fmla="*/ 2147483646 w 56"/>
                <a:gd name="T13" fmla="*/ 214748364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59"/>
                <a:gd name="T23" fmla="*/ 56 w 5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59">
                  <a:moveTo>
                    <a:pt x="45" y="2"/>
                  </a:moveTo>
                  <a:lnTo>
                    <a:pt x="45" y="0"/>
                  </a:lnTo>
                  <a:lnTo>
                    <a:pt x="0" y="50"/>
                  </a:lnTo>
                  <a:lnTo>
                    <a:pt x="11" y="59"/>
                  </a:lnTo>
                  <a:lnTo>
                    <a:pt x="56" y="9"/>
                  </a:lnTo>
                  <a:lnTo>
                    <a:pt x="56" y="5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744"/>
            <p:cNvSpPr>
              <a:spLocks/>
            </p:cNvSpPr>
            <p:nvPr/>
          </p:nvSpPr>
          <p:spPr bwMode="auto">
            <a:xfrm>
              <a:off x="5167313" y="3548063"/>
              <a:ext cx="31750" cy="47625"/>
            </a:xfrm>
            <a:custGeom>
              <a:avLst/>
              <a:gdLst>
                <a:gd name="T0" fmla="*/ 2147483646 w 20"/>
                <a:gd name="T1" fmla="*/ 0 h 30"/>
                <a:gd name="T2" fmla="*/ 2147483646 w 20"/>
                <a:gd name="T3" fmla="*/ 2147483646 h 30"/>
                <a:gd name="T4" fmla="*/ 0 w 20"/>
                <a:gd name="T5" fmla="*/ 2147483646 h 30"/>
                <a:gd name="T6" fmla="*/ 2147483646 w 20"/>
                <a:gd name="T7" fmla="*/ 2147483646 h 30"/>
                <a:gd name="T8" fmla="*/ 2147483646 w 20"/>
                <a:gd name="T9" fmla="*/ 2147483646 h 30"/>
                <a:gd name="T10" fmla="*/ 2147483646 w 20"/>
                <a:gd name="T11" fmla="*/ 2147483646 h 30"/>
                <a:gd name="T12" fmla="*/ 2147483646 w 2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0"/>
                <a:gd name="T23" fmla="*/ 20 w 2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0">
                  <a:moveTo>
                    <a:pt x="11" y="0"/>
                  </a:moveTo>
                  <a:lnTo>
                    <a:pt x="8" y="3"/>
                  </a:lnTo>
                  <a:lnTo>
                    <a:pt x="0" y="27"/>
                  </a:lnTo>
                  <a:lnTo>
                    <a:pt x="11" y="30"/>
                  </a:lnTo>
                  <a:lnTo>
                    <a:pt x="20" y="7"/>
                  </a:lnTo>
                  <a:lnTo>
                    <a:pt x="19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745"/>
            <p:cNvSpPr>
              <a:spLocks/>
            </p:cNvSpPr>
            <p:nvPr/>
          </p:nvSpPr>
          <p:spPr bwMode="auto">
            <a:xfrm>
              <a:off x="5184775" y="3481388"/>
              <a:ext cx="103188" cy="82550"/>
            </a:xfrm>
            <a:custGeom>
              <a:avLst/>
              <a:gdLst>
                <a:gd name="T0" fmla="*/ 2147483646 w 65"/>
                <a:gd name="T1" fmla="*/ 0 h 52"/>
                <a:gd name="T2" fmla="*/ 2147483646 w 65"/>
                <a:gd name="T3" fmla="*/ 2147483646 h 52"/>
                <a:gd name="T4" fmla="*/ 0 w 65"/>
                <a:gd name="T5" fmla="*/ 2147483646 h 52"/>
                <a:gd name="T6" fmla="*/ 2147483646 w 65"/>
                <a:gd name="T7" fmla="*/ 2147483646 h 52"/>
                <a:gd name="T8" fmla="*/ 2147483646 w 65"/>
                <a:gd name="T9" fmla="*/ 2147483646 h 52"/>
                <a:gd name="T10" fmla="*/ 2147483646 w 65"/>
                <a:gd name="T11" fmla="*/ 2147483646 h 52"/>
                <a:gd name="T12" fmla="*/ 2147483646 w 65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52"/>
                <a:gd name="T23" fmla="*/ 65 w 65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52">
                  <a:moveTo>
                    <a:pt x="62" y="0"/>
                  </a:moveTo>
                  <a:lnTo>
                    <a:pt x="58" y="2"/>
                  </a:lnTo>
                  <a:lnTo>
                    <a:pt x="0" y="42"/>
                  </a:lnTo>
                  <a:lnTo>
                    <a:pt x="8" y="52"/>
                  </a:lnTo>
                  <a:lnTo>
                    <a:pt x="65" y="13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746"/>
            <p:cNvSpPr>
              <a:spLocks/>
            </p:cNvSpPr>
            <p:nvPr/>
          </p:nvSpPr>
          <p:spPr bwMode="auto">
            <a:xfrm>
              <a:off x="5283200" y="3478213"/>
              <a:ext cx="87313" cy="23812"/>
            </a:xfrm>
            <a:custGeom>
              <a:avLst/>
              <a:gdLst>
                <a:gd name="T0" fmla="*/ 2147483646 w 55"/>
                <a:gd name="T1" fmla="*/ 0 h 15"/>
                <a:gd name="T2" fmla="*/ 2147483646 w 55"/>
                <a:gd name="T3" fmla="*/ 0 h 15"/>
                <a:gd name="T4" fmla="*/ 0 w 55"/>
                <a:gd name="T5" fmla="*/ 2147483646 h 15"/>
                <a:gd name="T6" fmla="*/ 0 w 55"/>
                <a:gd name="T7" fmla="*/ 2147483646 h 15"/>
                <a:gd name="T8" fmla="*/ 2147483646 w 55"/>
                <a:gd name="T9" fmla="*/ 2147483646 h 15"/>
                <a:gd name="T10" fmla="*/ 2147483646 w 55"/>
                <a:gd name="T11" fmla="*/ 2147483646 h 15"/>
                <a:gd name="T12" fmla="*/ 2147483646 w 5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5"/>
                <a:gd name="T23" fmla="*/ 55 w 5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5">
                  <a:moveTo>
                    <a:pt x="55" y="0"/>
                  </a:moveTo>
                  <a:lnTo>
                    <a:pt x="55" y="0"/>
                  </a:lnTo>
                  <a:lnTo>
                    <a:pt x="0" y="2"/>
                  </a:lnTo>
                  <a:lnTo>
                    <a:pt x="0" y="15"/>
                  </a:lnTo>
                  <a:lnTo>
                    <a:pt x="55" y="1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747"/>
            <p:cNvSpPr>
              <a:spLocks/>
            </p:cNvSpPr>
            <p:nvPr/>
          </p:nvSpPr>
          <p:spPr bwMode="auto">
            <a:xfrm>
              <a:off x="5370513" y="3478213"/>
              <a:ext cx="71437" cy="23812"/>
            </a:xfrm>
            <a:custGeom>
              <a:avLst/>
              <a:gdLst>
                <a:gd name="T0" fmla="*/ 2147483646 w 45"/>
                <a:gd name="T1" fmla="*/ 2147483646 h 15"/>
                <a:gd name="T2" fmla="*/ 2147483646 w 45"/>
                <a:gd name="T3" fmla="*/ 0 h 15"/>
                <a:gd name="T4" fmla="*/ 0 w 45"/>
                <a:gd name="T5" fmla="*/ 0 h 15"/>
                <a:gd name="T6" fmla="*/ 0 w 45"/>
                <a:gd name="T7" fmla="*/ 2147483646 h 15"/>
                <a:gd name="T8" fmla="*/ 2147483646 w 45"/>
                <a:gd name="T9" fmla="*/ 2147483646 h 15"/>
                <a:gd name="T10" fmla="*/ 2147483646 w 45"/>
                <a:gd name="T11" fmla="*/ 2147483646 h 15"/>
                <a:gd name="T12" fmla="*/ 2147483646 w 45"/>
                <a:gd name="T13" fmla="*/ 2147483646 h 15"/>
                <a:gd name="T14" fmla="*/ 2147483646 w 45"/>
                <a:gd name="T15" fmla="*/ 0 h 15"/>
                <a:gd name="T16" fmla="*/ 2147483646 w 45"/>
                <a:gd name="T17" fmla="*/ 0 h 15"/>
                <a:gd name="T18" fmla="*/ 2147483646 w 45"/>
                <a:gd name="T19" fmla="*/ 2147483646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15"/>
                <a:gd name="T32" fmla="*/ 45 w 4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15">
                  <a:moveTo>
                    <a:pt x="45" y="4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2" y="15"/>
                  </a:lnTo>
                  <a:lnTo>
                    <a:pt x="36" y="13"/>
                  </a:lnTo>
                  <a:lnTo>
                    <a:pt x="45" y="4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748"/>
            <p:cNvSpPr>
              <a:spLocks/>
            </p:cNvSpPr>
            <p:nvPr/>
          </p:nvSpPr>
          <p:spPr bwMode="auto">
            <a:xfrm>
              <a:off x="5427663" y="3484563"/>
              <a:ext cx="38100" cy="36512"/>
            </a:xfrm>
            <a:custGeom>
              <a:avLst/>
              <a:gdLst>
                <a:gd name="T0" fmla="*/ 2147483646 w 24"/>
                <a:gd name="T1" fmla="*/ 2147483646 h 23"/>
                <a:gd name="T2" fmla="*/ 2147483646 w 24"/>
                <a:gd name="T3" fmla="*/ 2147483646 h 23"/>
                <a:gd name="T4" fmla="*/ 2147483646 w 24"/>
                <a:gd name="T5" fmla="*/ 0 h 23"/>
                <a:gd name="T6" fmla="*/ 0 w 24"/>
                <a:gd name="T7" fmla="*/ 2147483646 h 23"/>
                <a:gd name="T8" fmla="*/ 2147483646 w 24"/>
                <a:gd name="T9" fmla="*/ 2147483646 h 23"/>
                <a:gd name="T10" fmla="*/ 2147483646 w 24"/>
                <a:gd name="T11" fmla="*/ 2147483646 h 23"/>
                <a:gd name="T12" fmla="*/ 2147483646 w 24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24" y="13"/>
                  </a:moveTo>
                  <a:lnTo>
                    <a:pt x="24" y="14"/>
                  </a:lnTo>
                  <a:lnTo>
                    <a:pt x="9" y="0"/>
                  </a:lnTo>
                  <a:lnTo>
                    <a:pt x="0" y="9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749"/>
            <p:cNvSpPr>
              <a:spLocks/>
            </p:cNvSpPr>
            <p:nvPr/>
          </p:nvSpPr>
          <p:spPr bwMode="auto">
            <a:xfrm>
              <a:off x="5454650" y="3505200"/>
              <a:ext cx="39688" cy="39688"/>
            </a:xfrm>
            <a:custGeom>
              <a:avLst/>
              <a:gdLst>
                <a:gd name="T0" fmla="*/ 2147483646 w 25"/>
                <a:gd name="T1" fmla="*/ 2147483646 h 25"/>
                <a:gd name="T2" fmla="*/ 2147483646 w 25"/>
                <a:gd name="T3" fmla="*/ 2147483646 h 25"/>
                <a:gd name="T4" fmla="*/ 2147483646 w 25"/>
                <a:gd name="T5" fmla="*/ 0 h 25"/>
                <a:gd name="T6" fmla="*/ 0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2147483646 h 25"/>
                <a:gd name="T12" fmla="*/ 2147483646 w 25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21" y="10"/>
                  </a:moveTo>
                  <a:lnTo>
                    <a:pt x="25" y="12"/>
                  </a:lnTo>
                  <a:lnTo>
                    <a:pt x="7" y="0"/>
                  </a:lnTo>
                  <a:lnTo>
                    <a:pt x="0" y="10"/>
                  </a:lnTo>
                  <a:lnTo>
                    <a:pt x="18" y="23"/>
                  </a:lnTo>
                  <a:lnTo>
                    <a:pt x="21" y="25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750"/>
            <p:cNvSpPr>
              <a:spLocks/>
            </p:cNvSpPr>
            <p:nvPr/>
          </p:nvSpPr>
          <p:spPr bwMode="auto">
            <a:xfrm>
              <a:off x="5487988" y="3521075"/>
              <a:ext cx="149225" cy="23813"/>
            </a:xfrm>
            <a:custGeom>
              <a:avLst/>
              <a:gdLst>
                <a:gd name="T0" fmla="*/ 2147483646 w 94"/>
                <a:gd name="T1" fmla="*/ 2147483646 h 15"/>
                <a:gd name="T2" fmla="*/ 2147483646 w 94"/>
                <a:gd name="T3" fmla="*/ 0 h 15"/>
                <a:gd name="T4" fmla="*/ 0 w 94"/>
                <a:gd name="T5" fmla="*/ 0 h 15"/>
                <a:gd name="T6" fmla="*/ 0 w 94"/>
                <a:gd name="T7" fmla="*/ 2147483646 h 15"/>
                <a:gd name="T8" fmla="*/ 2147483646 w 94"/>
                <a:gd name="T9" fmla="*/ 2147483646 h 15"/>
                <a:gd name="T10" fmla="*/ 2147483646 w 94"/>
                <a:gd name="T11" fmla="*/ 2147483646 h 15"/>
                <a:gd name="T12" fmla="*/ 2147483646 w 94"/>
                <a:gd name="T13" fmla="*/ 214748364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15"/>
                <a:gd name="T23" fmla="*/ 94 w 9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15">
                  <a:moveTo>
                    <a:pt x="85" y="2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90" y="15"/>
                  </a:lnTo>
                  <a:lnTo>
                    <a:pt x="94" y="13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751"/>
            <p:cNvSpPr>
              <a:spLocks/>
            </p:cNvSpPr>
            <p:nvPr/>
          </p:nvSpPr>
          <p:spPr bwMode="auto">
            <a:xfrm>
              <a:off x="5622925" y="3478213"/>
              <a:ext cx="65088" cy="63500"/>
            </a:xfrm>
            <a:custGeom>
              <a:avLst/>
              <a:gdLst>
                <a:gd name="T0" fmla="*/ 2147483646 w 41"/>
                <a:gd name="T1" fmla="*/ 0 h 40"/>
                <a:gd name="T2" fmla="*/ 2147483646 w 41"/>
                <a:gd name="T3" fmla="*/ 2147483646 h 40"/>
                <a:gd name="T4" fmla="*/ 0 w 41"/>
                <a:gd name="T5" fmla="*/ 2147483646 h 40"/>
                <a:gd name="T6" fmla="*/ 2147483646 w 41"/>
                <a:gd name="T7" fmla="*/ 2147483646 h 40"/>
                <a:gd name="T8" fmla="*/ 2147483646 w 41"/>
                <a:gd name="T9" fmla="*/ 2147483646 h 40"/>
                <a:gd name="T10" fmla="*/ 2147483646 w 41"/>
                <a:gd name="T11" fmla="*/ 2147483646 h 40"/>
                <a:gd name="T12" fmla="*/ 2147483646 w 41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0"/>
                <a:gd name="T23" fmla="*/ 41 w 41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0">
                  <a:moveTo>
                    <a:pt x="38" y="0"/>
                  </a:moveTo>
                  <a:lnTo>
                    <a:pt x="34" y="2"/>
                  </a:lnTo>
                  <a:lnTo>
                    <a:pt x="0" y="29"/>
                  </a:lnTo>
                  <a:lnTo>
                    <a:pt x="9" y="40"/>
                  </a:lnTo>
                  <a:lnTo>
                    <a:pt x="41" y="13"/>
                  </a:lnTo>
                  <a:lnTo>
                    <a:pt x="38" y="1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752"/>
            <p:cNvSpPr>
              <a:spLocks/>
            </p:cNvSpPr>
            <p:nvPr/>
          </p:nvSpPr>
          <p:spPr bwMode="auto">
            <a:xfrm>
              <a:off x="5683250" y="3478213"/>
              <a:ext cx="96838" cy="23812"/>
            </a:xfrm>
            <a:custGeom>
              <a:avLst/>
              <a:gdLst>
                <a:gd name="T0" fmla="*/ 2147483646 w 61"/>
                <a:gd name="T1" fmla="*/ 2147483646 h 15"/>
                <a:gd name="T2" fmla="*/ 2147483646 w 61"/>
                <a:gd name="T3" fmla="*/ 2147483646 h 15"/>
                <a:gd name="T4" fmla="*/ 0 w 61"/>
                <a:gd name="T5" fmla="*/ 0 h 15"/>
                <a:gd name="T6" fmla="*/ 0 w 61"/>
                <a:gd name="T7" fmla="*/ 2147483646 h 15"/>
                <a:gd name="T8" fmla="*/ 2147483646 w 61"/>
                <a:gd name="T9" fmla="*/ 2147483646 h 15"/>
                <a:gd name="T10" fmla="*/ 2147483646 w 61"/>
                <a:gd name="T11" fmla="*/ 2147483646 h 15"/>
                <a:gd name="T12" fmla="*/ 2147483646 w 61"/>
                <a:gd name="T13" fmla="*/ 214748364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15"/>
                <a:gd name="T23" fmla="*/ 61 w 61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15">
                  <a:moveTo>
                    <a:pt x="61" y="2"/>
                  </a:moveTo>
                  <a:lnTo>
                    <a:pt x="59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59" y="15"/>
                  </a:lnTo>
                  <a:lnTo>
                    <a:pt x="56" y="15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753"/>
            <p:cNvSpPr>
              <a:spLocks/>
            </p:cNvSpPr>
            <p:nvPr/>
          </p:nvSpPr>
          <p:spPr bwMode="auto">
            <a:xfrm>
              <a:off x="5772150" y="3481388"/>
              <a:ext cx="42863" cy="38100"/>
            </a:xfrm>
            <a:custGeom>
              <a:avLst/>
              <a:gdLst>
                <a:gd name="T0" fmla="*/ 2147483646 w 27"/>
                <a:gd name="T1" fmla="*/ 2147483646 h 24"/>
                <a:gd name="T2" fmla="*/ 2147483646 w 27"/>
                <a:gd name="T3" fmla="*/ 2147483646 h 24"/>
                <a:gd name="T4" fmla="*/ 2147483646 w 27"/>
                <a:gd name="T5" fmla="*/ 0 h 24"/>
                <a:gd name="T6" fmla="*/ 0 w 27"/>
                <a:gd name="T7" fmla="*/ 2147483646 h 24"/>
                <a:gd name="T8" fmla="*/ 2147483646 w 27"/>
                <a:gd name="T9" fmla="*/ 2147483646 h 24"/>
                <a:gd name="T10" fmla="*/ 2147483646 w 27"/>
                <a:gd name="T11" fmla="*/ 2147483646 h 24"/>
                <a:gd name="T12" fmla="*/ 2147483646 w 27"/>
                <a:gd name="T13" fmla="*/ 21474836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4"/>
                <a:gd name="T23" fmla="*/ 27 w 2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4">
                  <a:moveTo>
                    <a:pt x="27" y="13"/>
                  </a:moveTo>
                  <a:lnTo>
                    <a:pt x="25" y="11"/>
                  </a:lnTo>
                  <a:lnTo>
                    <a:pt x="5" y="0"/>
                  </a:lnTo>
                  <a:lnTo>
                    <a:pt x="0" y="13"/>
                  </a:lnTo>
                  <a:lnTo>
                    <a:pt x="19" y="24"/>
                  </a:lnTo>
                  <a:lnTo>
                    <a:pt x="18" y="22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754"/>
            <p:cNvSpPr>
              <a:spLocks/>
            </p:cNvSpPr>
            <p:nvPr/>
          </p:nvSpPr>
          <p:spPr bwMode="auto">
            <a:xfrm>
              <a:off x="5800725" y="3502025"/>
              <a:ext cx="53975" cy="65088"/>
            </a:xfrm>
            <a:custGeom>
              <a:avLst/>
              <a:gdLst>
                <a:gd name="T0" fmla="*/ 2147483646 w 34"/>
                <a:gd name="T1" fmla="*/ 2147483646 h 41"/>
                <a:gd name="T2" fmla="*/ 2147483646 w 34"/>
                <a:gd name="T3" fmla="*/ 2147483646 h 41"/>
                <a:gd name="T4" fmla="*/ 2147483646 w 34"/>
                <a:gd name="T5" fmla="*/ 0 h 41"/>
                <a:gd name="T6" fmla="*/ 0 w 34"/>
                <a:gd name="T7" fmla="*/ 2147483646 h 41"/>
                <a:gd name="T8" fmla="*/ 2147483646 w 34"/>
                <a:gd name="T9" fmla="*/ 2147483646 h 41"/>
                <a:gd name="T10" fmla="*/ 2147483646 w 34"/>
                <a:gd name="T11" fmla="*/ 2147483646 h 41"/>
                <a:gd name="T12" fmla="*/ 2147483646 w 34"/>
                <a:gd name="T13" fmla="*/ 2147483646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30" y="29"/>
                  </a:moveTo>
                  <a:lnTo>
                    <a:pt x="34" y="30"/>
                  </a:lnTo>
                  <a:lnTo>
                    <a:pt x="9" y="0"/>
                  </a:lnTo>
                  <a:lnTo>
                    <a:pt x="0" y="9"/>
                  </a:lnTo>
                  <a:lnTo>
                    <a:pt x="23" y="39"/>
                  </a:lnTo>
                  <a:lnTo>
                    <a:pt x="27" y="41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755"/>
            <p:cNvSpPr>
              <a:spLocks/>
            </p:cNvSpPr>
            <p:nvPr/>
          </p:nvSpPr>
          <p:spPr bwMode="auto">
            <a:xfrm>
              <a:off x="5843588" y="3548063"/>
              <a:ext cx="44450" cy="33337"/>
            </a:xfrm>
            <a:custGeom>
              <a:avLst/>
              <a:gdLst>
                <a:gd name="T0" fmla="*/ 2147483646 w 28"/>
                <a:gd name="T1" fmla="*/ 2147483646 h 21"/>
                <a:gd name="T2" fmla="*/ 2147483646 w 28"/>
                <a:gd name="T3" fmla="*/ 2147483646 h 21"/>
                <a:gd name="T4" fmla="*/ 2147483646 w 28"/>
                <a:gd name="T5" fmla="*/ 0 h 21"/>
                <a:gd name="T6" fmla="*/ 0 w 28"/>
                <a:gd name="T7" fmla="*/ 2147483646 h 21"/>
                <a:gd name="T8" fmla="*/ 2147483646 w 28"/>
                <a:gd name="T9" fmla="*/ 2147483646 h 21"/>
                <a:gd name="T10" fmla="*/ 2147483646 w 28"/>
                <a:gd name="T11" fmla="*/ 2147483646 h 21"/>
                <a:gd name="T12" fmla="*/ 2147483646 w 28"/>
                <a:gd name="T13" fmla="*/ 214748364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1"/>
                <a:gd name="T23" fmla="*/ 28 w 2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1">
                  <a:moveTo>
                    <a:pt x="28" y="10"/>
                  </a:moveTo>
                  <a:lnTo>
                    <a:pt x="27" y="1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756"/>
            <p:cNvSpPr>
              <a:spLocks/>
            </p:cNvSpPr>
            <p:nvPr/>
          </p:nvSpPr>
          <p:spPr bwMode="auto">
            <a:xfrm>
              <a:off x="5876925" y="3563938"/>
              <a:ext cx="88900" cy="84137"/>
            </a:xfrm>
            <a:custGeom>
              <a:avLst/>
              <a:gdLst>
                <a:gd name="T0" fmla="*/ 2147483646 w 56"/>
                <a:gd name="T1" fmla="*/ 2147483646 h 53"/>
                <a:gd name="T2" fmla="*/ 2147483646 w 56"/>
                <a:gd name="T3" fmla="*/ 2147483646 h 53"/>
                <a:gd name="T4" fmla="*/ 2147483646 w 56"/>
                <a:gd name="T5" fmla="*/ 0 h 53"/>
                <a:gd name="T6" fmla="*/ 0 w 56"/>
                <a:gd name="T7" fmla="*/ 2147483646 h 53"/>
                <a:gd name="T8" fmla="*/ 2147483646 w 56"/>
                <a:gd name="T9" fmla="*/ 2147483646 h 53"/>
                <a:gd name="T10" fmla="*/ 2147483646 w 56"/>
                <a:gd name="T11" fmla="*/ 2147483646 h 53"/>
                <a:gd name="T12" fmla="*/ 2147483646 w 56"/>
                <a:gd name="T13" fmla="*/ 214748364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53"/>
                <a:gd name="T23" fmla="*/ 56 w 56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53">
                  <a:moveTo>
                    <a:pt x="53" y="40"/>
                  </a:moveTo>
                  <a:lnTo>
                    <a:pt x="56" y="42"/>
                  </a:lnTo>
                  <a:lnTo>
                    <a:pt x="7" y="0"/>
                  </a:lnTo>
                  <a:lnTo>
                    <a:pt x="0" y="11"/>
                  </a:lnTo>
                  <a:lnTo>
                    <a:pt x="47" y="53"/>
                  </a:lnTo>
                  <a:lnTo>
                    <a:pt x="51" y="53"/>
                  </a:lnTo>
                  <a:lnTo>
                    <a:pt x="53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757"/>
            <p:cNvSpPr>
              <a:spLocks/>
            </p:cNvSpPr>
            <p:nvPr/>
          </p:nvSpPr>
          <p:spPr bwMode="auto">
            <a:xfrm>
              <a:off x="5957888" y="3627438"/>
              <a:ext cx="65087" cy="36512"/>
            </a:xfrm>
            <a:custGeom>
              <a:avLst/>
              <a:gdLst>
                <a:gd name="T0" fmla="*/ 2147483646 w 41"/>
                <a:gd name="T1" fmla="*/ 2147483646 h 23"/>
                <a:gd name="T2" fmla="*/ 2147483646 w 41"/>
                <a:gd name="T3" fmla="*/ 2147483646 h 23"/>
                <a:gd name="T4" fmla="*/ 2147483646 w 41"/>
                <a:gd name="T5" fmla="*/ 0 h 23"/>
                <a:gd name="T6" fmla="*/ 0 w 41"/>
                <a:gd name="T7" fmla="*/ 2147483646 h 23"/>
                <a:gd name="T8" fmla="*/ 2147483646 w 41"/>
                <a:gd name="T9" fmla="*/ 2147483646 h 23"/>
                <a:gd name="T10" fmla="*/ 2147483646 w 41"/>
                <a:gd name="T11" fmla="*/ 2147483646 h 23"/>
                <a:gd name="T12" fmla="*/ 2147483646 w 41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3"/>
                <a:gd name="T23" fmla="*/ 41 w 41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3">
                  <a:moveTo>
                    <a:pt x="41" y="11"/>
                  </a:moveTo>
                  <a:lnTo>
                    <a:pt x="39" y="11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6" y="23"/>
                  </a:lnTo>
                  <a:lnTo>
                    <a:pt x="34" y="2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758"/>
            <p:cNvSpPr>
              <a:spLocks/>
            </p:cNvSpPr>
            <p:nvPr/>
          </p:nvSpPr>
          <p:spPr bwMode="auto">
            <a:xfrm>
              <a:off x="6011863" y="3644900"/>
              <a:ext cx="50800" cy="46038"/>
            </a:xfrm>
            <a:custGeom>
              <a:avLst/>
              <a:gdLst>
                <a:gd name="T0" fmla="*/ 2147483646 w 32"/>
                <a:gd name="T1" fmla="*/ 2147483646 h 29"/>
                <a:gd name="T2" fmla="*/ 2147483646 w 32"/>
                <a:gd name="T3" fmla="*/ 2147483646 h 29"/>
                <a:gd name="T4" fmla="*/ 2147483646 w 32"/>
                <a:gd name="T5" fmla="*/ 0 h 29"/>
                <a:gd name="T6" fmla="*/ 0 w 32"/>
                <a:gd name="T7" fmla="*/ 2147483646 h 29"/>
                <a:gd name="T8" fmla="*/ 2147483646 w 32"/>
                <a:gd name="T9" fmla="*/ 2147483646 h 29"/>
                <a:gd name="T10" fmla="*/ 2147483646 w 32"/>
                <a:gd name="T11" fmla="*/ 2147483646 h 29"/>
                <a:gd name="T12" fmla="*/ 2147483646 w 32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9"/>
                <a:gd name="T23" fmla="*/ 32 w 3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9">
                  <a:moveTo>
                    <a:pt x="32" y="20"/>
                  </a:moveTo>
                  <a:lnTo>
                    <a:pt x="32" y="20"/>
                  </a:lnTo>
                  <a:lnTo>
                    <a:pt x="7" y="0"/>
                  </a:lnTo>
                  <a:lnTo>
                    <a:pt x="0" y="11"/>
                  </a:lnTo>
                  <a:lnTo>
                    <a:pt x="25" y="29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759"/>
            <p:cNvSpPr>
              <a:spLocks/>
            </p:cNvSpPr>
            <p:nvPr/>
          </p:nvSpPr>
          <p:spPr bwMode="auto">
            <a:xfrm>
              <a:off x="6051550" y="3676650"/>
              <a:ext cx="42863" cy="36513"/>
            </a:xfrm>
            <a:custGeom>
              <a:avLst/>
              <a:gdLst>
                <a:gd name="T0" fmla="*/ 2147483646 w 27"/>
                <a:gd name="T1" fmla="*/ 2147483646 h 23"/>
                <a:gd name="T2" fmla="*/ 2147483646 w 27"/>
                <a:gd name="T3" fmla="*/ 2147483646 h 23"/>
                <a:gd name="T4" fmla="*/ 2147483646 w 27"/>
                <a:gd name="T5" fmla="*/ 0 h 23"/>
                <a:gd name="T6" fmla="*/ 0 w 27"/>
                <a:gd name="T7" fmla="*/ 2147483646 h 23"/>
                <a:gd name="T8" fmla="*/ 2147483646 w 27"/>
                <a:gd name="T9" fmla="*/ 2147483646 h 23"/>
                <a:gd name="T10" fmla="*/ 2147483646 w 27"/>
                <a:gd name="T11" fmla="*/ 2147483646 h 23"/>
                <a:gd name="T12" fmla="*/ 2147483646 w 27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3"/>
                <a:gd name="T23" fmla="*/ 27 w 27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3">
                  <a:moveTo>
                    <a:pt x="27" y="12"/>
                  </a:moveTo>
                  <a:lnTo>
                    <a:pt x="27" y="12"/>
                  </a:lnTo>
                  <a:lnTo>
                    <a:pt x="7" y="0"/>
                  </a:lnTo>
                  <a:lnTo>
                    <a:pt x="0" y="9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760"/>
            <p:cNvSpPr>
              <a:spLocks/>
            </p:cNvSpPr>
            <p:nvPr/>
          </p:nvSpPr>
          <p:spPr bwMode="auto">
            <a:xfrm>
              <a:off x="6080125" y="3695700"/>
              <a:ext cx="52388" cy="49213"/>
            </a:xfrm>
            <a:custGeom>
              <a:avLst/>
              <a:gdLst>
                <a:gd name="T0" fmla="*/ 2147483646 w 33"/>
                <a:gd name="T1" fmla="*/ 2147483646 h 31"/>
                <a:gd name="T2" fmla="*/ 2147483646 w 33"/>
                <a:gd name="T3" fmla="*/ 2147483646 h 31"/>
                <a:gd name="T4" fmla="*/ 2147483646 w 33"/>
                <a:gd name="T5" fmla="*/ 0 h 31"/>
                <a:gd name="T6" fmla="*/ 0 w 33"/>
                <a:gd name="T7" fmla="*/ 2147483646 h 31"/>
                <a:gd name="T8" fmla="*/ 2147483646 w 33"/>
                <a:gd name="T9" fmla="*/ 2147483646 h 31"/>
                <a:gd name="T10" fmla="*/ 2147483646 w 33"/>
                <a:gd name="T11" fmla="*/ 2147483646 h 31"/>
                <a:gd name="T12" fmla="*/ 2147483646 w 33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1"/>
                <a:gd name="T23" fmla="*/ 33 w 33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1">
                  <a:moveTo>
                    <a:pt x="33" y="22"/>
                  </a:moveTo>
                  <a:lnTo>
                    <a:pt x="31" y="22"/>
                  </a:lnTo>
                  <a:lnTo>
                    <a:pt x="9" y="0"/>
                  </a:lnTo>
                  <a:lnTo>
                    <a:pt x="0" y="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761"/>
            <p:cNvSpPr>
              <a:spLocks/>
            </p:cNvSpPr>
            <p:nvPr/>
          </p:nvSpPr>
          <p:spPr bwMode="auto">
            <a:xfrm>
              <a:off x="6111875" y="3730625"/>
              <a:ext cx="39688" cy="50800"/>
            </a:xfrm>
            <a:custGeom>
              <a:avLst/>
              <a:gdLst>
                <a:gd name="T0" fmla="*/ 2147483646 w 25"/>
                <a:gd name="T1" fmla="*/ 2147483646 h 32"/>
                <a:gd name="T2" fmla="*/ 2147483646 w 25"/>
                <a:gd name="T3" fmla="*/ 2147483646 h 32"/>
                <a:gd name="T4" fmla="*/ 2147483646 w 25"/>
                <a:gd name="T5" fmla="*/ 0 h 32"/>
                <a:gd name="T6" fmla="*/ 0 w 25"/>
                <a:gd name="T7" fmla="*/ 2147483646 h 32"/>
                <a:gd name="T8" fmla="*/ 2147483646 w 25"/>
                <a:gd name="T9" fmla="*/ 2147483646 h 32"/>
                <a:gd name="T10" fmla="*/ 2147483646 w 25"/>
                <a:gd name="T11" fmla="*/ 2147483646 h 32"/>
                <a:gd name="T12" fmla="*/ 2147483646 w 25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2"/>
                <a:gd name="T23" fmla="*/ 25 w 25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2">
                  <a:moveTo>
                    <a:pt x="25" y="27"/>
                  </a:moveTo>
                  <a:lnTo>
                    <a:pt x="25" y="25"/>
                  </a:lnTo>
                  <a:lnTo>
                    <a:pt x="13" y="0"/>
                  </a:lnTo>
                  <a:lnTo>
                    <a:pt x="0" y="7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762"/>
            <p:cNvSpPr>
              <a:spLocks/>
            </p:cNvSpPr>
            <p:nvPr/>
          </p:nvSpPr>
          <p:spPr bwMode="auto">
            <a:xfrm>
              <a:off x="6134100" y="3773488"/>
              <a:ext cx="69850" cy="163512"/>
            </a:xfrm>
            <a:custGeom>
              <a:avLst/>
              <a:gdLst>
                <a:gd name="T0" fmla="*/ 2147483646 w 44"/>
                <a:gd name="T1" fmla="*/ 2147483646 h 103"/>
                <a:gd name="T2" fmla="*/ 2147483646 w 44"/>
                <a:gd name="T3" fmla="*/ 2147483646 h 103"/>
                <a:gd name="T4" fmla="*/ 2147483646 w 44"/>
                <a:gd name="T5" fmla="*/ 0 h 103"/>
                <a:gd name="T6" fmla="*/ 0 w 44"/>
                <a:gd name="T7" fmla="*/ 2147483646 h 103"/>
                <a:gd name="T8" fmla="*/ 2147483646 w 44"/>
                <a:gd name="T9" fmla="*/ 2147483646 h 103"/>
                <a:gd name="T10" fmla="*/ 2147483646 w 44"/>
                <a:gd name="T11" fmla="*/ 2147483646 h 103"/>
                <a:gd name="T12" fmla="*/ 2147483646 w 44"/>
                <a:gd name="T13" fmla="*/ 2147483646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03"/>
                <a:gd name="T23" fmla="*/ 44 w 44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03">
                  <a:moveTo>
                    <a:pt x="42" y="92"/>
                  </a:moveTo>
                  <a:lnTo>
                    <a:pt x="44" y="95"/>
                  </a:lnTo>
                  <a:lnTo>
                    <a:pt x="11" y="0"/>
                  </a:lnTo>
                  <a:lnTo>
                    <a:pt x="0" y="4"/>
                  </a:lnTo>
                  <a:lnTo>
                    <a:pt x="31" y="99"/>
                  </a:lnTo>
                  <a:lnTo>
                    <a:pt x="35" y="103"/>
                  </a:lnTo>
                  <a:lnTo>
                    <a:pt x="42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763"/>
            <p:cNvSpPr>
              <a:spLocks/>
            </p:cNvSpPr>
            <p:nvPr/>
          </p:nvSpPr>
          <p:spPr bwMode="auto">
            <a:xfrm>
              <a:off x="6189663" y="3919538"/>
              <a:ext cx="47625" cy="47625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0 h 30"/>
                <a:gd name="T6" fmla="*/ 0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0"/>
                <a:gd name="T23" fmla="*/ 30 w 3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0">
                  <a:moveTo>
                    <a:pt x="27" y="18"/>
                  </a:moveTo>
                  <a:lnTo>
                    <a:pt x="30" y="18"/>
                  </a:lnTo>
                  <a:lnTo>
                    <a:pt x="7" y="0"/>
                  </a:lnTo>
                  <a:lnTo>
                    <a:pt x="0" y="11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764"/>
            <p:cNvSpPr>
              <a:spLocks/>
            </p:cNvSpPr>
            <p:nvPr/>
          </p:nvSpPr>
          <p:spPr bwMode="auto">
            <a:xfrm>
              <a:off x="6232525" y="3948113"/>
              <a:ext cx="104775" cy="22225"/>
            </a:xfrm>
            <a:custGeom>
              <a:avLst/>
              <a:gdLst>
                <a:gd name="T0" fmla="*/ 2147483646 w 66"/>
                <a:gd name="T1" fmla="*/ 2147483646 h 14"/>
                <a:gd name="T2" fmla="*/ 2147483646 w 66"/>
                <a:gd name="T3" fmla="*/ 0 h 14"/>
                <a:gd name="T4" fmla="*/ 0 w 66"/>
                <a:gd name="T5" fmla="*/ 0 h 14"/>
                <a:gd name="T6" fmla="*/ 0 w 66"/>
                <a:gd name="T7" fmla="*/ 2147483646 h 14"/>
                <a:gd name="T8" fmla="*/ 2147483646 w 66"/>
                <a:gd name="T9" fmla="*/ 2147483646 h 14"/>
                <a:gd name="T10" fmla="*/ 2147483646 w 66"/>
                <a:gd name="T11" fmla="*/ 2147483646 h 14"/>
                <a:gd name="T12" fmla="*/ 2147483646 w 66"/>
                <a:gd name="T13" fmla="*/ 2147483646 h 14"/>
                <a:gd name="T14" fmla="*/ 2147483646 w 66"/>
                <a:gd name="T15" fmla="*/ 2147483646 h 14"/>
                <a:gd name="T16" fmla="*/ 2147483646 w 66"/>
                <a:gd name="T17" fmla="*/ 2147483646 h 14"/>
                <a:gd name="T18" fmla="*/ 2147483646 w 66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4"/>
                <a:gd name="T32" fmla="*/ 66 w 6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4">
                  <a:moveTo>
                    <a:pt x="56" y="3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1" y="14"/>
                  </a:lnTo>
                  <a:lnTo>
                    <a:pt x="66" y="11"/>
                  </a:lnTo>
                  <a:lnTo>
                    <a:pt x="61" y="14"/>
                  </a:lnTo>
                  <a:lnTo>
                    <a:pt x="65" y="14"/>
                  </a:lnTo>
                  <a:lnTo>
                    <a:pt x="66" y="11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765"/>
            <p:cNvSpPr>
              <a:spLocks/>
            </p:cNvSpPr>
            <p:nvPr/>
          </p:nvSpPr>
          <p:spPr bwMode="auto">
            <a:xfrm>
              <a:off x="6321425" y="3924300"/>
              <a:ext cx="39688" cy="41275"/>
            </a:xfrm>
            <a:custGeom>
              <a:avLst/>
              <a:gdLst>
                <a:gd name="T0" fmla="*/ 2147483646 w 25"/>
                <a:gd name="T1" fmla="*/ 2147483646 h 26"/>
                <a:gd name="T2" fmla="*/ 2147483646 w 25"/>
                <a:gd name="T3" fmla="*/ 0 h 26"/>
                <a:gd name="T4" fmla="*/ 0 w 25"/>
                <a:gd name="T5" fmla="*/ 2147483646 h 26"/>
                <a:gd name="T6" fmla="*/ 2147483646 w 25"/>
                <a:gd name="T7" fmla="*/ 2147483646 h 26"/>
                <a:gd name="T8" fmla="*/ 2147483646 w 25"/>
                <a:gd name="T9" fmla="*/ 2147483646 h 26"/>
                <a:gd name="T10" fmla="*/ 2147483646 w 25"/>
                <a:gd name="T11" fmla="*/ 2147483646 h 26"/>
                <a:gd name="T12" fmla="*/ 2147483646 w 25"/>
                <a:gd name="T13" fmla="*/ 2147483646 h 26"/>
                <a:gd name="T14" fmla="*/ 2147483646 w 25"/>
                <a:gd name="T15" fmla="*/ 2147483646 h 26"/>
                <a:gd name="T16" fmla="*/ 2147483646 w 25"/>
                <a:gd name="T17" fmla="*/ 2147483646 h 26"/>
                <a:gd name="T18" fmla="*/ 2147483646 w 25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6"/>
                <a:gd name="T32" fmla="*/ 25 w 25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6">
                  <a:moveTo>
                    <a:pt x="12" y="6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10" y="26"/>
                  </a:lnTo>
                  <a:lnTo>
                    <a:pt x="23" y="8"/>
                  </a:lnTo>
                  <a:lnTo>
                    <a:pt x="23" y="2"/>
                  </a:lnTo>
                  <a:lnTo>
                    <a:pt x="23" y="8"/>
                  </a:lnTo>
                  <a:lnTo>
                    <a:pt x="25" y="6"/>
                  </a:lnTo>
                  <a:lnTo>
                    <a:pt x="23" y="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766"/>
            <p:cNvSpPr>
              <a:spLocks/>
            </p:cNvSpPr>
            <p:nvPr/>
          </p:nvSpPr>
          <p:spPr bwMode="auto">
            <a:xfrm>
              <a:off x="6323013" y="3876675"/>
              <a:ext cx="34925" cy="57150"/>
            </a:xfrm>
            <a:custGeom>
              <a:avLst/>
              <a:gdLst>
                <a:gd name="T0" fmla="*/ 2147483646 w 22"/>
                <a:gd name="T1" fmla="*/ 2147483646 h 36"/>
                <a:gd name="T2" fmla="*/ 0 w 22"/>
                <a:gd name="T3" fmla="*/ 2147483646 h 36"/>
                <a:gd name="T4" fmla="*/ 2147483646 w 22"/>
                <a:gd name="T5" fmla="*/ 2147483646 h 36"/>
                <a:gd name="T6" fmla="*/ 2147483646 w 22"/>
                <a:gd name="T7" fmla="*/ 2147483646 h 36"/>
                <a:gd name="T8" fmla="*/ 2147483646 w 22"/>
                <a:gd name="T9" fmla="*/ 2147483646 h 36"/>
                <a:gd name="T10" fmla="*/ 2147483646 w 22"/>
                <a:gd name="T11" fmla="*/ 0 h 36"/>
                <a:gd name="T12" fmla="*/ 2147483646 w 22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6"/>
                <a:gd name="T23" fmla="*/ 22 w 2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6">
                  <a:moveTo>
                    <a:pt x="2" y="7"/>
                  </a:moveTo>
                  <a:lnTo>
                    <a:pt x="0" y="5"/>
                  </a:lnTo>
                  <a:lnTo>
                    <a:pt x="11" y="36"/>
                  </a:lnTo>
                  <a:lnTo>
                    <a:pt x="22" y="3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767"/>
            <p:cNvSpPr>
              <a:spLocks/>
            </p:cNvSpPr>
            <p:nvPr/>
          </p:nvSpPr>
          <p:spPr bwMode="auto">
            <a:xfrm>
              <a:off x="6294438" y="3830638"/>
              <a:ext cx="49212" cy="57150"/>
            </a:xfrm>
            <a:custGeom>
              <a:avLst/>
              <a:gdLst>
                <a:gd name="T0" fmla="*/ 0 w 31"/>
                <a:gd name="T1" fmla="*/ 2147483646 h 36"/>
                <a:gd name="T2" fmla="*/ 0 w 31"/>
                <a:gd name="T3" fmla="*/ 2147483646 h 36"/>
                <a:gd name="T4" fmla="*/ 2147483646 w 31"/>
                <a:gd name="T5" fmla="*/ 2147483646 h 36"/>
                <a:gd name="T6" fmla="*/ 2147483646 w 31"/>
                <a:gd name="T7" fmla="*/ 2147483646 h 36"/>
                <a:gd name="T8" fmla="*/ 2147483646 w 31"/>
                <a:gd name="T9" fmla="*/ 0 h 36"/>
                <a:gd name="T10" fmla="*/ 2147483646 w 31"/>
                <a:gd name="T11" fmla="*/ 2147483646 h 36"/>
                <a:gd name="T12" fmla="*/ 0 w 31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6"/>
                <a:gd name="T23" fmla="*/ 31 w 3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6">
                  <a:moveTo>
                    <a:pt x="0" y="4"/>
                  </a:moveTo>
                  <a:lnTo>
                    <a:pt x="0" y="9"/>
                  </a:lnTo>
                  <a:lnTo>
                    <a:pt x="20" y="36"/>
                  </a:lnTo>
                  <a:lnTo>
                    <a:pt x="31" y="29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768"/>
            <p:cNvSpPr>
              <a:spLocks/>
            </p:cNvSpPr>
            <p:nvPr/>
          </p:nvSpPr>
          <p:spPr bwMode="auto">
            <a:xfrm>
              <a:off x="6294438" y="3749675"/>
              <a:ext cx="20637" cy="87313"/>
            </a:xfrm>
            <a:custGeom>
              <a:avLst/>
              <a:gdLst>
                <a:gd name="T0" fmla="*/ 2147483646 w 13"/>
                <a:gd name="T1" fmla="*/ 0 h 55"/>
                <a:gd name="T2" fmla="*/ 0 w 13"/>
                <a:gd name="T3" fmla="*/ 2147483646 h 55"/>
                <a:gd name="T4" fmla="*/ 0 w 13"/>
                <a:gd name="T5" fmla="*/ 2147483646 h 55"/>
                <a:gd name="T6" fmla="*/ 2147483646 w 13"/>
                <a:gd name="T7" fmla="*/ 2147483646 h 55"/>
                <a:gd name="T8" fmla="*/ 2147483646 w 13"/>
                <a:gd name="T9" fmla="*/ 2147483646 h 55"/>
                <a:gd name="T10" fmla="*/ 2147483646 w 13"/>
                <a:gd name="T11" fmla="*/ 2147483646 h 55"/>
                <a:gd name="T12" fmla="*/ 2147483646 w 13"/>
                <a:gd name="T13" fmla="*/ 0 h 55"/>
                <a:gd name="T14" fmla="*/ 0 w 13"/>
                <a:gd name="T15" fmla="*/ 2147483646 h 55"/>
                <a:gd name="T16" fmla="*/ 0 w 13"/>
                <a:gd name="T17" fmla="*/ 2147483646 h 55"/>
                <a:gd name="T18" fmla="*/ 2147483646 w 13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5"/>
                <a:gd name="T32" fmla="*/ 13 w 13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5">
                  <a:moveTo>
                    <a:pt x="2" y="0"/>
                  </a:moveTo>
                  <a:lnTo>
                    <a:pt x="0" y="6"/>
                  </a:lnTo>
                  <a:lnTo>
                    <a:pt x="0" y="55"/>
                  </a:lnTo>
                  <a:lnTo>
                    <a:pt x="13" y="55"/>
                  </a:lnTo>
                  <a:lnTo>
                    <a:pt x="13" y="6"/>
                  </a:lnTo>
                  <a:lnTo>
                    <a:pt x="11" y="11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769"/>
            <p:cNvSpPr>
              <a:spLocks/>
            </p:cNvSpPr>
            <p:nvPr/>
          </p:nvSpPr>
          <p:spPr bwMode="auto">
            <a:xfrm>
              <a:off x="6297613" y="3667125"/>
              <a:ext cx="109537" cy="100013"/>
            </a:xfrm>
            <a:custGeom>
              <a:avLst/>
              <a:gdLst>
                <a:gd name="T0" fmla="*/ 2147483646 w 69"/>
                <a:gd name="T1" fmla="*/ 2147483646 h 63"/>
                <a:gd name="T2" fmla="*/ 2147483646 w 69"/>
                <a:gd name="T3" fmla="*/ 2147483646 h 63"/>
                <a:gd name="T4" fmla="*/ 0 w 69"/>
                <a:gd name="T5" fmla="*/ 2147483646 h 63"/>
                <a:gd name="T6" fmla="*/ 2147483646 w 69"/>
                <a:gd name="T7" fmla="*/ 2147483646 h 63"/>
                <a:gd name="T8" fmla="*/ 2147483646 w 69"/>
                <a:gd name="T9" fmla="*/ 2147483646 h 63"/>
                <a:gd name="T10" fmla="*/ 2147483646 w 69"/>
                <a:gd name="T11" fmla="*/ 2147483646 h 63"/>
                <a:gd name="T12" fmla="*/ 2147483646 w 69"/>
                <a:gd name="T13" fmla="*/ 2147483646 h 63"/>
                <a:gd name="T14" fmla="*/ 2147483646 w 69"/>
                <a:gd name="T15" fmla="*/ 0 h 63"/>
                <a:gd name="T16" fmla="*/ 2147483646 w 69"/>
                <a:gd name="T17" fmla="*/ 2147483646 h 63"/>
                <a:gd name="T18" fmla="*/ 2147483646 w 69"/>
                <a:gd name="T19" fmla="*/ 2147483646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63"/>
                <a:gd name="T32" fmla="*/ 69 w 69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63">
                  <a:moveTo>
                    <a:pt x="69" y="6"/>
                  </a:moveTo>
                  <a:lnTo>
                    <a:pt x="60" y="4"/>
                  </a:lnTo>
                  <a:lnTo>
                    <a:pt x="0" y="52"/>
                  </a:lnTo>
                  <a:lnTo>
                    <a:pt x="9" y="63"/>
                  </a:lnTo>
                  <a:lnTo>
                    <a:pt x="69" y="15"/>
                  </a:lnTo>
                  <a:lnTo>
                    <a:pt x="60" y="13"/>
                  </a:lnTo>
                  <a:lnTo>
                    <a:pt x="69" y="6"/>
                  </a:lnTo>
                  <a:lnTo>
                    <a:pt x="65" y="0"/>
                  </a:lnTo>
                  <a:lnTo>
                    <a:pt x="60" y="4"/>
                  </a:lnTo>
                  <a:lnTo>
                    <a:pt x="69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770"/>
            <p:cNvSpPr>
              <a:spLocks/>
            </p:cNvSpPr>
            <p:nvPr/>
          </p:nvSpPr>
          <p:spPr bwMode="auto">
            <a:xfrm>
              <a:off x="6392863" y="3676650"/>
              <a:ext cx="50800" cy="57150"/>
            </a:xfrm>
            <a:custGeom>
              <a:avLst/>
              <a:gdLst>
                <a:gd name="T0" fmla="*/ 2147483646 w 32"/>
                <a:gd name="T1" fmla="*/ 2147483646 h 36"/>
                <a:gd name="T2" fmla="*/ 2147483646 w 32"/>
                <a:gd name="T3" fmla="*/ 2147483646 h 36"/>
                <a:gd name="T4" fmla="*/ 2147483646 w 32"/>
                <a:gd name="T5" fmla="*/ 0 h 36"/>
                <a:gd name="T6" fmla="*/ 0 w 32"/>
                <a:gd name="T7" fmla="*/ 2147483646 h 36"/>
                <a:gd name="T8" fmla="*/ 2147483646 w 32"/>
                <a:gd name="T9" fmla="*/ 2147483646 h 36"/>
                <a:gd name="T10" fmla="*/ 2147483646 w 32"/>
                <a:gd name="T11" fmla="*/ 2147483646 h 36"/>
                <a:gd name="T12" fmla="*/ 2147483646 w 32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36"/>
                <a:gd name="T23" fmla="*/ 32 w 3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36">
                  <a:moveTo>
                    <a:pt x="32" y="30"/>
                  </a:moveTo>
                  <a:lnTo>
                    <a:pt x="30" y="27"/>
                  </a:lnTo>
                  <a:lnTo>
                    <a:pt x="9" y="0"/>
                  </a:lnTo>
                  <a:lnTo>
                    <a:pt x="0" y="7"/>
                  </a:lnTo>
                  <a:lnTo>
                    <a:pt x="19" y="36"/>
                  </a:lnTo>
                  <a:lnTo>
                    <a:pt x="18" y="32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771"/>
            <p:cNvSpPr>
              <a:spLocks/>
            </p:cNvSpPr>
            <p:nvPr/>
          </p:nvSpPr>
          <p:spPr bwMode="auto">
            <a:xfrm>
              <a:off x="6421438" y="3724275"/>
              <a:ext cx="22225" cy="49213"/>
            </a:xfrm>
            <a:custGeom>
              <a:avLst/>
              <a:gdLst>
                <a:gd name="T0" fmla="*/ 2147483646 w 14"/>
                <a:gd name="T1" fmla="*/ 2147483646 h 31"/>
                <a:gd name="T2" fmla="*/ 2147483646 w 14"/>
                <a:gd name="T3" fmla="*/ 2147483646 h 31"/>
                <a:gd name="T4" fmla="*/ 2147483646 w 14"/>
                <a:gd name="T5" fmla="*/ 0 h 31"/>
                <a:gd name="T6" fmla="*/ 0 w 14"/>
                <a:gd name="T7" fmla="*/ 2147483646 h 31"/>
                <a:gd name="T8" fmla="*/ 2147483646 w 14"/>
                <a:gd name="T9" fmla="*/ 2147483646 h 31"/>
                <a:gd name="T10" fmla="*/ 2147483646 w 14"/>
                <a:gd name="T11" fmla="*/ 2147483646 h 31"/>
                <a:gd name="T12" fmla="*/ 2147483646 w 14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1"/>
                <a:gd name="T23" fmla="*/ 14 w 14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1">
                  <a:moveTo>
                    <a:pt x="14" y="31"/>
                  </a:moveTo>
                  <a:lnTo>
                    <a:pt x="14" y="29"/>
                  </a:lnTo>
                  <a:lnTo>
                    <a:pt x="14" y="0"/>
                  </a:lnTo>
                  <a:lnTo>
                    <a:pt x="0" y="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772"/>
            <p:cNvSpPr>
              <a:spLocks/>
            </p:cNvSpPr>
            <p:nvPr/>
          </p:nvSpPr>
          <p:spPr bwMode="auto">
            <a:xfrm>
              <a:off x="6421438" y="3770313"/>
              <a:ext cx="22225" cy="52387"/>
            </a:xfrm>
            <a:custGeom>
              <a:avLst/>
              <a:gdLst>
                <a:gd name="T0" fmla="*/ 2147483646 w 14"/>
                <a:gd name="T1" fmla="*/ 2147483646 h 33"/>
                <a:gd name="T2" fmla="*/ 2147483646 w 14"/>
                <a:gd name="T3" fmla="*/ 2147483646 h 33"/>
                <a:gd name="T4" fmla="*/ 2147483646 w 14"/>
                <a:gd name="T5" fmla="*/ 2147483646 h 33"/>
                <a:gd name="T6" fmla="*/ 2147483646 w 14"/>
                <a:gd name="T7" fmla="*/ 0 h 33"/>
                <a:gd name="T8" fmla="*/ 0 w 14"/>
                <a:gd name="T9" fmla="*/ 2147483646 h 33"/>
                <a:gd name="T10" fmla="*/ 0 w 14"/>
                <a:gd name="T11" fmla="*/ 2147483646 h 33"/>
                <a:gd name="T12" fmla="*/ 2147483646 w 14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3"/>
                <a:gd name="T23" fmla="*/ 14 w 1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3">
                  <a:moveTo>
                    <a:pt x="12" y="29"/>
                  </a:moveTo>
                  <a:lnTo>
                    <a:pt x="12" y="33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773"/>
            <p:cNvSpPr>
              <a:spLocks/>
            </p:cNvSpPr>
            <p:nvPr/>
          </p:nvSpPr>
          <p:spPr bwMode="auto">
            <a:xfrm>
              <a:off x="6421438" y="3816350"/>
              <a:ext cx="36512" cy="79375"/>
            </a:xfrm>
            <a:custGeom>
              <a:avLst/>
              <a:gdLst>
                <a:gd name="T0" fmla="*/ 2147483646 w 23"/>
                <a:gd name="T1" fmla="*/ 2147483646 h 50"/>
                <a:gd name="T2" fmla="*/ 2147483646 w 23"/>
                <a:gd name="T3" fmla="*/ 2147483646 h 50"/>
                <a:gd name="T4" fmla="*/ 2147483646 w 23"/>
                <a:gd name="T5" fmla="*/ 0 h 50"/>
                <a:gd name="T6" fmla="*/ 0 w 23"/>
                <a:gd name="T7" fmla="*/ 2147483646 h 50"/>
                <a:gd name="T8" fmla="*/ 2147483646 w 23"/>
                <a:gd name="T9" fmla="*/ 2147483646 h 50"/>
                <a:gd name="T10" fmla="*/ 2147483646 w 23"/>
                <a:gd name="T11" fmla="*/ 2147483646 h 50"/>
                <a:gd name="T12" fmla="*/ 2147483646 w 23"/>
                <a:gd name="T13" fmla="*/ 2147483646 h 50"/>
                <a:gd name="T14" fmla="*/ 2147483646 w 23"/>
                <a:gd name="T15" fmla="*/ 2147483646 h 50"/>
                <a:gd name="T16" fmla="*/ 2147483646 w 23"/>
                <a:gd name="T17" fmla="*/ 2147483646 h 50"/>
                <a:gd name="T18" fmla="*/ 2147483646 w 23"/>
                <a:gd name="T19" fmla="*/ 2147483646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0"/>
                <a:gd name="T32" fmla="*/ 23 w 23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0">
                  <a:moveTo>
                    <a:pt x="18" y="38"/>
                  </a:moveTo>
                  <a:lnTo>
                    <a:pt x="23" y="41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0" y="45"/>
                  </a:lnTo>
                  <a:lnTo>
                    <a:pt x="18" y="50"/>
                  </a:lnTo>
                  <a:lnTo>
                    <a:pt x="10" y="45"/>
                  </a:lnTo>
                  <a:lnTo>
                    <a:pt x="12" y="50"/>
                  </a:lnTo>
                  <a:lnTo>
                    <a:pt x="18" y="50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774"/>
            <p:cNvSpPr>
              <a:spLocks/>
            </p:cNvSpPr>
            <p:nvPr/>
          </p:nvSpPr>
          <p:spPr bwMode="auto">
            <a:xfrm>
              <a:off x="6450013" y="3876675"/>
              <a:ext cx="90487" cy="19050"/>
            </a:xfrm>
            <a:custGeom>
              <a:avLst/>
              <a:gdLst>
                <a:gd name="T0" fmla="*/ 2147483646 w 57"/>
                <a:gd name="T1" fmla="*/ 2147483646 h 12"/>
                <a:gd name="T2" fmla="*/ 2147483646 w 57"/>
                <a:gd name="T3" fmla="*/ 0 h 12"/>
                <a:gd name="T4" fmla="*/ 0 w 57"/>
                <a:gd name="T5" fmla="*/ 0 h 12"/>
                <a:gd name="T6" fmla="*/ 0 w 57"/>
                <a:gd name="T7" fmla="*/ 2147483646 h 12"/>
                <a:gd name="T8" fmla="*/ 2147483646 w 57"/>
                <a:gd name="T9" fmla="*/ 2147483646 h 12"/>
                <a:gd name="T10" fmla="*/ 2147483646 w 57"/>
                <a:gd name="T11" fmla="*/ 2147483646 h 12"/>
                <a:gd name="T12" fmla="*/ 2147483646 w 57"/>
                <a:gd name="T13" fmla="*/ 214748364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12"/>
                <a:gd name="T23" fmla="*/ 57 w 5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12">
                  <a:moveTo>
                    <a:pt x="57" y="2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4" y="12"/>
                  </a:lnTo>
                  <a:lnTo>
                    <a:pt x="50" y="11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775"/>
            <p:cNvSpPr>
              <a:spLocks/>
            </p:cNvSpPr>
            <p:nvPr/>
          </p:nvSpPr>
          <p:spPr bwMode="auto">
            <a:xfrm>
              <a:off x="6529388" y="3879850"/>
              <a:ext cx="53975" cy="53975"/>
            </a:xfrm>
            <a:custGeom>
              <a:avLst/>
              <a:gdLst>
                <a:gd name="T0" fmla="*/ 2147483646 w 34"/>
                <a:gd name="T1" fmla="*/ 2147483646 h 34"/>
                <a:gd name="T2" fmla="*/ 2147483646 w 34"/>
                <a:gd name="T3" fmla="*/ 2147483646 h 34"/>
                <a:gd name="T4" fmla="*/ 2147483646 w 34"/>
                <a:gd name="T5" fmla="*/ 0 h 34"/>
                <a:gd name="T6" fmla="*/ 0 w 34"/>
                <a:gd name="T7" fmla="*/ 2147483646 h 34"/>
                <a:gd name="T8" fmla="*/ 2147483646 w 34"/>
                <a:gd name="T9" fmla="*/ 2147483646 h 34"/>
                <a:gd name="T10" fmla="*/ 2147483646 w 34"/>
                <a:gd name="T11" fmla="*/ 2147483646 h 34"/>
                <a:gd name="T12" fmla="*/ 2147483646 w 34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4"/>
                <a:gd name="T23" fmla="*/ 34 w 34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4">
                  <a:moveTo>
                    <a:pt x="31" y="19"/>
                  </a:moveTo>
                  <a:lnTo>
                    <a:pt x="34" y="21"/>
                  </a:lnTo>
                  <a:lnTo>
                    <a:pt x="7" y="0"/>
                  </a:lnTo>
                  <a:lnTo>
                    <a:pt x="0" y="9"/>
                  </a:lnTo>
                  <a:lnTo>
                    <a:pt x="27" y="32"/>
                  </a:lnTo>
                  <a:lnTo>
                    <a:pt x="31" y="34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776"/>
            <p:cNvSpPr>
              <a:spLocks/>
            </p:cNvSpPr>
            <p:nvPr/>
          </p:nvSpPr>
          <p:spPr bwMode="auto">
            <a:xfrm>
              <a:off x="6578600" y="3910013"/>
              <a:ext cx="57150" cy="26987"/>
            </a:xfrm>
            <a:custGeom>
              <a:avLst/>
              <a:gdLst>
                <a:gd name="T0" fmla="*/ 2147483646 w 36"/>
                <a:gd name="T1" fmla="*/ 2147483646 h 17"/>
                <a:gd name="T2" fmla="*/ 2147483646 w 36"/>
                <a:gd name="T3" fmla="*/ 2147483646 h 17"/>
                <a:gd name="T4" fmla="*/ 0 w 36"/>
                <a:gd name="T5" fmla="*/ 0 h 17"/>
                <a:gd name="T6" fmla="*/ 0 w 36"/>
                <a:gd name="T7" fmla="*/ 2147483646 h 17"/>
                <a:gd name="T8" fmla="*/ 2147483646 w 36"/>
                <a:gd name="T9" fmla="*/ 2147483646 h 17"/>
                <a:gd name="T10" fmla="*/ 2147483646 w 36"/>
                <a:gd name="T11" fmla="*/ 2147483646 h 17"/>
                <a:gd name="T12" fmla="*/ 2147483646 w 36"/>
                <a:gd name="T13" fmla="*/ 2147483646 h 17"/>
                <a:gd name="T14" fmla="*/ 2147483646 w 36"/>
                <a:gd name="T15" fmla="*/ 2147483646 h 17"/>
                <a:gd name="T16" fmla="*/ 2147483646 w 36"/>
                <a:gd name="T17" fmla="*/ 2147483646 h 17"/>
                <a:gd name="T18" fmla="*/ 2147483646 w 36"/>
                <a:gd name="T19" fmla="*/ 214748364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7"/>
                <a:gd name="T32" fmla="*/ 36 w 3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7">
                  <a:moveTo>
                    <a:pt x="36" y="6"/>
                  </a:moveTo>
                  <a:lnTo>
                    <a:pt x="32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0" y="17"/>
                  </a:lnTo>
                  <a:lnTo>
                    <a:pt x="25" y="13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777"/>
            <p:cNvSpPr>
              <a:spLocks/>
            </p:cNvSpPr>
            <p:nvPr/>
          </p:nvSpPr>
          <p:spPr bwMode="auto">
            <a:xfrm>
              <a:off x="6618288" y="3919538"/>
              <a:ext cx="39687" cy="39687"/>
            </a:xfrm>
            <a:custGeom>
              <a:avLst/>
              <a:gdLst>
                <a:gd name="T0" fmla="*/ 2147483646 w 25"/>
                <a:gd name="T1" fmla="*/ 2147483646 h 25"/>
                <a:gd name="T2" fmla="*/ 2147483646 w 25"/>
                <a:gd name="T3" fmla="*/ 2147483646 h 25"/>
                <a:gd name="T4" fmla="*/ 2147483646 w 25"/>
                <a:gd name="T5" fmla="*/ 0 h 25"/>
                <a:gd name="T6" fmla="*/ 0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2147483646 h 25"/>
                <a:gd name="T12" fmla="*/ 2147483646 w 25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25" y="21"/>
                  </a:moveTo>
                  <a:lnTo>
                    <a:pt x="23" y="18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3" y="25"/>
                  </a:lnTo>
                  <a:lnTo>
                    <a:pt x="13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778"/>
            <p:cNvSpPr>
              <a:spLocks/>
            </p:cNvSpPr>
            <p:nvPr/>
          </p:nvSpPr>
          <p:spPr bwMode="auto">
            <a:xfrm>
              <a:off x="6635750" y="3952875"/>
              <a:ext cx="22225" cy="177800"/>
            </a:xfrm>
            <a:custGeom>
              <a:avLst/>
              <a:gdLst>
                <a:gd name="T0" fmla="*/ 2147483646 w 14"/>
                <a:gd name="T1" fmla="*/ 2147483646 h 112"/>
                <a:gd name="T2" fmla="*/ 2147483646 w 14"/>
                <a:gd name="T3" fmla="*/ 2147483646 h 112"/>
                <a:gd name="T4" fmla="*/ 2147483646 w 14"/>
                <a:gd name="T5" fmla="*/ 0 h 112"/>
                <a:gd name="T6" fmla="*/ 2147483646 w 14"/>
                <a:gd name="T7" fmla="*/ 0 h 112"/>
                <a:gd name="T8" fmla="*/ 0 w 14"/>
                <a:gd name="T9" fmla="*/ 2147483646 h 112"/>
                <a:gd name="T10" fmla="*/ 0 w 14"/>
                <a:gd name="T11" fmla="*/ 2147483646 h 112"/>
                <a:gd name="T12" fmla="*/ 2147483646 w 14"/>
                <a:gd name="T13" fmla="*/ 2147483646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12"/>
                <a:gd name="T23" fmla="*/ 14 w 14"/>
                <a:gd name="T24" fmla="*/ 112 h 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12">
                  <a:moveTo>
                    <a:pt x="12" y="112"/>
                  </a:moveTo>
                  <a:lnTo>
                    <a:pt x="12" y="112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112"/>
                  </a:lnTo>
                  <a:lnTo>
                    <a:pt x="12" y="1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779"/>
            <p:cNvSpPr>
              <a:spLocks/>
            </p:cNvSpPr>
            <p:nvPr/>
          </p:nvSpPr>
          <p:spPr bwMode="auto">
            <a:xfrm>
              <a:off x="6635750" y="4130675"/>
              <a:ext cx="19050" cy="60325"/>
            </a:xfrm>
            <a:custGeom>
              <a:avLst/>
              <a:gdLst>
                <a:gd name="T0" fmla="*/ 2147483646 w 12"/>
                <a:gd name="T1" fmla="*/ 2147483646 h 38"/>
                <a:gd name="T2" fmla="*/ 2147483646 w 12"/>
                <a:gd name="T3" fmla="*/ 2147483646 h 38"/>
                <a:gd name="T4" fmla="*/ 2147483646 w 12"/>
                <a:gd name="T5" fmla="*/ 0 h 38"/>
                <a:gd name="T6" fmla="*/ 0 w 12"/>
                <a:gd name="T7" fmla="*/ 0 h 38"/>
                <a:gd name="T8" fmla="*/ 0 w 12"/>
                <a:gd name="T9" fmla="*/ 2147483646 h 38"/>
                <a:gd name="T10" fmla="*/ 2147483646 w 12"/>
                <a:gd name="T11" fmla="*/ 2147483646 h 38"/>
                <a:gd name="T12" fmla="*/ 2147483646 w 12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8"/>
                <a:gd name="T23" fmla="*/ 12 w 1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8">
                  <a:moveTo>
                    <a:pt x="11" y="38"/>
                  </a:moveTo>
                  <a:lnTo>
                    <a:pt x="12" y="3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780"/>
            <p:cNvSpPr>
              <a:spLocks/>
            </p:cNvSpPr>
            <p:nvPr/>
          </p:nvSpPr>
          <p:spPr bwMode="auto">
            <a:xfrm>
              <a:off x="6561138" y="4176713"/>
              <a:ext cx="92075" cy="96837"/>
            </a:xfrm>
            <a:custGeom>
              <a:avLst/>
              <a:gdLst>
                <a:gd name="T0" fmla="*/ 2147483646 w 58"/>
                <a:gd name="T1" fmla="*/ 2147483646 h 61"/>
                <a:gd name="T2" fmla="*/ 2147483646 w 58"/>
                <a:gd name="T3" fmla="*/ 2147483646 h 61"/>
                <a:gd name="T4" fmla="*/ 2147483646 w 58"/>
                <a:gd name="T5" fmla="*/ 2147483646 h 61"/>
                <a:gd name="T6" fmla="*/ 2147483646 w 58"/>
                <a:gd name="T7" fmla="*/ 0 h 61"/>
                <a:gd name="T8" fmla="*/ 0 w 58"/>
                <a:gd name="T9" fmla="*/ 2147483646 h 61"/>
                <a:gd name="T10" fmla="*/ 0 w 58"/>
                <a:gd name="T11" fmla="*/ 2147483646 h 61"/>
                <a:gd name="T12" fmla="*/ 2147483646 w 58"/>
                <a:gd name="T13" fmla="*/ 214748364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61"/>
                <a:gd name="T23" fmla="*/ 58 w 58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61">
                  <a:moveTo>
                    <a:pt x="12" y="58"/>
                  </a:moveTo>
                  <a:lnTo>
                    <a:pt x="11" y="61"/>
                  </a:lnTo>
                  <a:lnTo>
                    <a:pt x="58" y="9"/>
                  </a:lnTo>
                  <a:lnTo>
                    <a:pt x="49" y="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781"/>
            <p:cNvSpPr>
              <a:spLocks/>
            </p:cNvSpPr>
            <p:nvPr/>
          </p:nvSpPr>
          <p:spPr bwMode="auto">
            <a:xfrm>
              <a:off x="6543675" y="4265613"/>
              <a:ext cx="36513" cy="103187"/>
            </a:xfrm>
            <a:custGeom>
              <a:avLst/>
              <a:gdLst>
                <a:gd name="T0" fmla="*/ 2147483646 w 23"/>
                <a:gd name="T1" fmla="*/ 2147483646 h 65"/>
                <a:gd name="T2" fmla="*/ 2147483646 w 23"/>
                <a:gd name="T3" fmla="*/ 2147483646 h 65"/>
                <a:gd name="T4" fmla="*/ 2147483646 w 23"/>
                <a:gd name="T5" fmla="*/ 2147483646 h 65"/>
                <a:gd name="T6" fmla="*/ 2147483646 w 23"/>
                <a:gd name="T7" fmla="*/ 0 h 65"/>
                <a:gd name="T8" fmla="*/ 0 w 23"/>
                <a:gd name="T9" fmla="*/ 2147483646 h 65"/>
                <a:gd name="T10" fmla="*/ 2147483646 w 23"/>
                <a:gd name="T11" fmla="*/ 2147483646 h 65"/>
                <a:gd name="T12" fmla="*/ 2147483646 w 23"/>
                <a:gd name="T13" fmla="*/ 214748364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65"/>
                <a:gd name="T23" fmla="*/ 23 w 2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65">
                  <a:moveTo>
                    <a:pt x="11" y="65"/>
                  </a:moveTo>
                  <a:lnTo>
                    <a:pt x="13" y="61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782"/>
            <p:cNvSpPr>
              <a:spLocks/>
            </p:cNvSpPr>
            <p:nvPr/>
          </p:nvSpPr>
          <p:spPr bwMode="auto">
            <a:xfrm>
              <a:off x="6515100" y="4354513"/>
              <a:ext cx="46038" cy="42862"/>
            </a:xfrm>
            <a:custGeom>
              <a:avLst/>
              <a:gdLst>
                <a:gd name="T0" fmla="*/ 2147483646 w 29"/>
                <a:gd name="T1" fmla="*/ 2147483646 h 27"/>
                <a:gd name="T2" fmla="*/ 2147483646 w 29"/>
                <a:gd name="T3" fmla="*/ 2147483646 h 27"/>
                <a:gd name="T4" fmla="*/ 2147483646 w 29"/>
                <a:gd name="T5" fmla="*/ 2147483646 h 27"/>
                <a:gd name="T6" fmla="*/ 2147483646 w 29"/>
                <a:gd name="T7" fmla="*/ 0 h 27"/>
                <a:gd name="T8" fmla="*/ 0 w 29"/>
                <a:gd name="T9" fmla="*/ 2147483646 h 27"/>
                <a:gd name="T10" fmla="*/ 0 w 29"/>
                <a:gd name="T11" fmla="*/ 2147483646 h 27"/>
                <a:gd name="T12" fmla="*/ 2147483646 w 29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7"/>
                <a:gd name="T23" fmla="*/ 29 w 2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7">
                  <a:moveTo>
                    <a:pt x="9" y="27"/>
                  </a:moveTo>
                  <a:lnTo>
                    <a:pt x="9" y="27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0" y="18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783"/>
            <p:cNvSpPr>
              <a:spLocks/>
            </p:cNvSpPr>
            <p:nvPr/>
          </p:nvSpPr>
          <p:spPr bwMode="auto">
            <a:xfrm>
              <a:off x="6480175" y="4383088"/>
              <a:ext cx="49213" cy="44450"/>
            </a:xfrm>
            <a:custGeom>
              <a:avLst/>
              <a:gdLst>
                <a:gd name="T0" fmla="*/ 2147483646 w 31"/>
                <a:gd name="T1" fmla="*/ 2147483646 h 28"/>
                <a:gd name="T2" fmla="*/ 2147483646 w 31"/>
                <a:gd name="T3" fmla="*/ 2147483646 h 28"/>
                <a:gd name="T4" fmla="*/ 2147483646 w 31"/>
                <a:gd name="T5" fmla="*/ 2147483646 h 28"/>
                <a:gd name="T6" fmla="*/ 2147483646 w 31"/>
                <a:gd name="T7" fmla="*/ 0 h 28"/>
                <a:gd name="T8" fmla="*/ 0 w 31"/>
                <a:gd name="T9" fmla="*/ 2147483646 h 28"/>
                <a:gd name="T10" fmla="*/ 0 w 31"/>
                <a:gd name="T11" fmla="*/ 2147483646 h 28"/>
                <a:gd name="T12" fmla="*/ 2147483646 w 31"/>
                <a:gd name="T13" fmla="*/ 21474836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8"/>
                <a:gd name="T23" fmla="*/ 31 w 3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8">
                  <a:moveTo>
                    <a:pt x="11" y="28"/>
                  </a:moveTo>
                  <a:lnTo>
                    <a:pt x="9" y="28"/>
                  </a:lnTo>
                  <a:lnTo>
                    <a:pt x="31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784"/>
            <p:cNvSpPr>
              <a:spLocks/>
            </p:cNvSpPr>
            <p:nvPr/>
          </p:nvSpPr>
          <p:spPr bwMode="auto">
            <a:xfrm>
              <a:off x="6421438" y="4413250"/>
              <a:ext cx="76200" cy="92075"/>
            </a:xfrm>
            <a:custGeom>
              <a:avLst/>
              <a:gdLst>
                <a:gd name="T0" fmla="*/ 2147483646 w 48"/>
                <a:gd name="T1" fmla="*/ 2147483646 h 58"/>
                <a:gd name="T2" fmla="*/ 2147483646 w 48"/>
                <a:gd name="T3" fmla="*/ 2147483646 h 58"/>
                <a:gd name="T4" fmla="*/ 2147483646 w 48"/>
                <a:gd name="T5" fmla="*/ 2147483646 h 58"/>
                <a:gd name="T6" fmla="*/ 2147483646 w 48"/>
                <a:gd name="T7" fmla="*/ 0 h 58"/>
                <a:gd name="T8" fmla="*/ 0 w 48"/>
                <a:gd name="T9" fmla="*/ 2147483646 h 58"/>
                <a:gd name="T10" fmla="*/ 0 w 48"/>
                <a:gd name="T11" fmla="*/ 2147483646 h 58"/>
                <a:gd name="T12" fmla="*/ 2147483646 w 48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8"/>
                <a:gd name="T23" fmla="*/ 48 w 4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8">
                  <a:moveTo>
                    <a:pt x="9" y="58"/>
                  </a:moveTo>
                  <a:lnTo>
                    <a:pt x="9" y="58"/>
                  </a:lnTo>
                  <a:lnTo>
                    <a:pt x="48" y="9"/>
                  </a:lnTo>
                  <a:lnTo>
                    <a:pt x="37" y="0"/>
                  </a:lnTo>
                  <a:lnTo>
                    <a:pt x="0" y="49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785"/>
            <p:cNvSpPr>
              <a:spLocks/>
            </p:cNvSpPr>
            <p:nvPr/>
          </p:nvSpPr>
          <p:spPr bwMode="auto">
            <a:xfrm>
              <a:off x="6350000" y="4491038"/>
              <a:ext cx="85725" cy="85725"/>
            </a:xfrm>
            <a:custGeom>
              <a:avLst/>
              <a:gdLst>
                <a:gd name="T0" fmla="*/ 2147483646 w 54"/>
                <a:gd name="T1" fmla="*/ 2147483646 h 54"/>
                <a:gd name="T2" fmla="*/ 2147483646 w 54"/>
                <a:gd name="T3" fmla="*/ 2147483646 h 54"/>
                <a:gd name="T4" fmla="*/ 2147483646 w 54"/>
                <a:gd name="T5" fmla="*/ 2147483646 h 54"/>
                <a:gd name="T6" fmla="*/ 2147483646 w 54"/>
                <a:gd name="T7" fmla="*/ 0 h 54"/>
                <a:gd name="T8" fmla="*/ 2147483646 w 54"/>
                <a:gd name="T9" fmla="*/ 2147483646 h 54"/>
                <a:gd name="T10" fmla="*/ 0 w 54"/>
                <a:gd name="T11" fmla="*/ 2147483646 h 54"/>
                <a:gd name="T12" fmla="*/ 2147483646 w 54"/>
                <a:gd name="T13" fmla="*/ 214748364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4"/>
                <a:gd name="T23" fmla="*/ 54 w 54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4">
                  <a:moveTo>
                    <a:pt x="14" y="49"/>
                  </a:moveTo>
                  <a:lnTo>
                    <a:pt x="12" y="54"/>
                  </a:lnTo>
                  <a:lnTo>
                    <a:pt x="54" y="9"/>
                  </a:lnTo>
                  <a:lnTo>
                    <a:pt x="45" y="0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786"/>
            <p:cNvSpPr>
              <a:spLocks/>
            </p:cNvSpPr>
            <p:nvPr/>
          </p:nvSpPr>
          <p:spPr bwMode="auto">
            <a:xfrm>
              <a:off x="6350000" y="4568825"/>
              <a:ext cx="22225" cy="179388"/>
            </a:xfrm>
            <a:custGeom>
              <a:avLst/>
              <a:gdLst>
                <a:gd name="T0" fmla="*/ 2147483646 w 14"/>
                <a:gd name="T1" fmla="*/ 2147483646 h 113"/>
                <a:gd name="T2" fmla="*/ 2147483646 w 14"/>
                <a:gd name="T3" fmla="*/ 2147483646 h 113"/>
                <a:gd name="T4" fmla="*/ 2147483646 w 14"/>
                <a:gd name="T5" fmla="*/ 0 h 113"/>
                <a:gd name="T6" fmla="*/ 0 w 14"/>
                <a:gd name="T7" fmla="*/ 0 h 113"/>
                <a:gd name="T8" fmla="*/ 2147483646 w 14"/>
                <a:gd name="T9" fmla="*/ 2147483646 h 113"/>
                <a:gd name="T10" fmla="*/ 2147483646 w 14"/>
                <a:gd name="T11" fmla="*/ 2147483646 h 113"/>
                <a:gd name="T12" fmla="*/ 2147483646 w 14"/>
                <a:gd name="T13" fmla="*/ 2147483646 h 113"/>
                <a:gd name="T14" fmla="*/ 2147483646 w 14"/>
                <a:gd name="T15" fmla="*/ 2147483646 h 113"/>
                <a:gd name="T16" fmla="*/ 2147483646 w 14"/>
                <a:gd name="T17" fmla="*/ 2147483646 h 113"/>
                <a:gd name="T18" fmla="*/ 2147483646 w 14"/>
                <a:gd name="T19" fmla="*/ 2147483646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13"/>
                <a:gd name="T32" fmla="*/ 14 w 14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13">
                  <a:moveTo>
                    <a:pt x="9" y="101"/>
                  </a:moveTo>
                  <a:lnTo>
                    <a:pt x="14" y="106"/>
                  </a:lnTo>
                  <a:lnTo>
                    <a:pt x="14" y="0"/>
                  </a:lnTo>
                  <a:lnTo>
                    <a:pt x="0" y="0"/>
                  </a:lnTo>
                  <a:lnTo>
                    <a:pt x="1" y="106"/>
                  </a:lnTo>
                  <a:lnTo>
                    <a:pt x="7" y="113"/>
                  </a:lnTo>
                  <a:lnTo>
                    <a:pt x="1" y="106"/>
                  </a:lnTo>
                  <a:lnTo>
                    <a:pt x="1" y="111"/>
                  </a:lnTo>
                  <a:lnTo>
                    <a:pt x="7" y="113"/>
                  </a:lnTo>
                  <a:lnTo>
                    <a:pt x="9" y="10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787"/>
            <p:cNvSpPr>
              <a:spLocks/>
            </p:cNvSpPr>
            <p:nvPr/>
          </p:nvSpPr>
          <p:spPr bwMode="auto">
            <a:xfrm>
              <a:off x="6361113" y="4729163"/>
              <a:ext cx="93662" cy="33337"/>
            </a:xfrm>
            <a:custGeom>
              <a:avLst/>
              <a:gdLst>
                <a:gd name="T0" fmla="*/ 2147483646 w 59"/>
                <a:gd name="T1" fmla="*/ 2147483646 h 21"/>
                <a:gd name="T2" fmla="*/ 2147483646 w 59"/>
                <a:gd name="T3" fmla="*/ 2147483646 h 21"/>
                <a:gd name="T4" fmla="*/ 2147483646 w 59"/>
                <a:gd name="T5" fmla="*/ 0 h 21"/>
                <a:gd name="T6" fmla="*/ 0 w 59"/>
                <a:gd name="T7" fmla="*/ 2147483646 h 21"/>
                <a:gd name="T8" fmla="*/ 2147483646 w 59"/>
                <a:gd name="T9" fmla="*/ 2147483646 h 21"/>
                <a:gd name="T10" fmla="*/ 2147483646 w 59"/>
                <a:gd name="T11" fmla="*/ 2147483646 h 21"/>
                <a:gd name="T12" fmla="*/ 2147483646 w 59"/>
                <a:gd name="T13" fmla="*/ 214748364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21"/>
                <a:gd name="T23" fmla="*/ 59 w 59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21">
                  <a:moveTo>
                    <a:pt x="59" y="10"/>
                  </a:moveTo>
                  <a:lnTo>
                    <a:pt x="56" y="9"/>
                  </a:lnTo>
                  <a:lnTo>
                    <a:pt x="2" y="0"/>
                  </a:lnTo>
                  <a:lnTo>
                    <a:pt x="0" y="12"/>
                  </a:lnTo>
                  <a:lnTo>
                    <a:pt x="54" y="21"/>
                  </a:lnTo>
                  <a:lnTo>
                    <a:pt x="50" y="19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788"/>
            <p:cNvSpPr>
              <a:spLocks/>
            </p:cNvSpPr>
            <p:nvPr/>
          </p:nvSpPr>
          <p:spPr bwMode="auto">
            <a:xfrm>
              <a:off x="6440488" y="4745038"/>
              <a:ext cx="85725" cy="88900"/>
            </a:xfrm>
            <a:custGeom>
              <a:avLst/>
              <a:gdLst>
                <a:gd name="T0" fmla="*/ 2147483646 w 54"/>
                <a:gd name="T1" fmla="*/ 2147483646 h 56"/>
                <a:gd name="T2" fmla="*/ 2147483646 w 54"/>
                <a:gd name="T3" fmla="*/ 2147483646 h 56"/>
                <a:gd name="T4" fmla="*/ 2147483646 w 54"/>
                <a:gd name="T5" fmla="*/ 0 h 56"/>
                <a:gd name="T6" fmla="*/ 0 w 54"/>
                <a:gd name="T7" fmla="*/ 2147483646 h 56"/>
                <a:gd name="T8" fmla="*/ 2147483646 w 54"/>
                <a:gd name="T9" fmla="*/ 2147483646 h 56"/>
                <a:gd name="T10" fmla="*/ 2147483646 w 54"/>
                <a:gd name="T11" fmla="*/ 2147483646 h 56"/>
                <a:gd name="T12" fmla="*/ 2147483646 w 54"/>
                <a:gd name="T13" fmla="*/ 2147483646 h 56"/>
                <a:gd name="T14" fmla="*/ 2147483646 w 54"/>
                <a:gd name="T15" fmla="*/ 2147483646 h 56"/>
                <a:gd name="T16" fmla="*/ 2147483646 w 54"/>
                <a:gd name="T17" fmla="*/ 2147483646 h 56"/>
                <a:gd name="T18" fmla="*/ 2147483646 w 54"/>
                <a:gd name="T19" fmla="*/ 214748364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6"/>
                <a:gd name="T32" fmla="*/ 54 w 54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6">
                  <a:moveTo>
                    <a:pt x="52" y="54"/>
                  </a:moveTo>
                  <a:lnTo>
                    <a:pt x="52" y="47"/>
                  </a:lnTo>
                  <a:lnTo>
                    <a:pt x="9" y="0"/>
                  </a:lnTo>
                  <a:lnTo>
                    <a:pt x="0" y="9"/>
                  </a:lnTo>
                  <a:lnTo>
                    <a:pt x="42" y="56"/>
                  </a:lnTo>
                  <a:lnTo>
                    <a:pt x="42" y="49"/>
                  </a:lnTo>
                  <a:lnTo>
                    <a:pt x="52" y="54"/>
                  </a:lnTo>
                  <a:lnTo>
                    <a:pt x="54" y="51"/>
                  </a:lnTo>
                  <a:lnTo>
                    <a:pt x="52" y="47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789"/>
            <p:cNvSpPr>
              <a:spLocks/>
            </p:cNvSpPr>
            <p:nvPr/>
          </p:nvSpPr>
          <p:spPr bwMode="auto">
            <a:xfrm>
              <a:off x="6492875" y="4822825"/>
              <a:ext cx="30163" cy="46038"/>
            </a:xfrm>
            <a:custGeom>
              <a:avLst/>
              <a:gdLst>
                <a:gd name="T0" fmla="*/ 2147483646 w 19"/>
                <a:gd name="T1" fmla="*/ 2147483646 h 29"/>
                <a:gd name="T2" fmla="*/ 2147483646 w 19"/>
                <a:gd name="T3" fmla="*/ 2147483646 h 29"/>
                <a:gd name="T4" fmla="*/ 2147483646 w 19"/>
                <a:gd name="T5" fmla="*/ 2147483646 h 29"/>
                <a:gd name="T6" fmla="*/ 2147483646 w 19"/>
                <a:gd name="T7" fmla="*/ 0 h 29"/>
                <a:gd name="T8" fmla="*/ 0 w 19"/>
                <a:gd name="T9" fmla="*/ 2147483646 h 29"/>
                <a:gd name="T10" fmla="*/ 2147483646 w 19"/>
                <a:gd name="T11" fmla="*/ 2147483646 h 29"/>
                <a:gd name="T12" fmla="*/ 2147483646 w 19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9"/>
                <a:gd name="T23" fmla="*/ 19 w 19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9">
                  <a:moveTo>
                    <a:pt x="9" y="29"/>
                  </a:moveTo>
                  <a:lnTo>
                    <a:pt x="12" y="25"/>
                  </a:lnTo>
                  <a:lnTo>
                    <a:pt x="19" y="5"/>
                  </a:lnTo>
                  <a:lnTo>
                    <a:pt x="9" y="0"/>
                  </a:lnTo>
                  <a:lnTo>
                    <a:pt x="0" y="22"/>
                  </a:lnTo>
                  <a:lnTo>
                    <a:pt x="3" y="18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790"/>
            <p:cNvSpPr>
              <a:spLocks/>
            </p:cNvSpPr>
            <p:nvPr/>
          </p:nvSpPr>
          <p:spPr bwMode="auto">
            <a:xfrm>
              <a:off x="6461125" y="4851400"/>
              <a:ext cx="46038" cy="28575"/>
            </a:xfrm>
            <a:custGeom>
              <a:avLst/>
              <a:gdLst>
                <a:gd name="T0" fmla="*/ 2147483646 w 29"/>
                <a:gd name="T1" fmla="*/ 2147483646 h 18"/>
                <a:gd name="T2" fmla="*/ 2147483646 w 29"/>
                <a:gd name="T3" fmla="*/ 2147483646 h 18"/>
                <a:gd name="T4" fmla="*/ 2147483646 w 29"/>
                <a:gd name="T5" fmla="*/ 2147483646 h 18"/>
                <a:gd name="T6" fmla="*/ 2147483646 w 29"/>
                <a:gd name="T7" fmla="*/ 0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2147483646 w 29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14" y="11"/>
                  </a:moveTo>
                  <a:lnTo>
                    <a:pt x="9" y="18"/>
                  </a:lnTo>
                  <a:lnTo>
                    <a:pt x="29" y="11"/>
                  </a:lnTo>
                  <a:lnTo>
                    <a:pt x="23" y="0"/>
                  </a:lnTo>
                  <a:lnTo>
                    <a:pt x="5" y="7"/>
                  </a:lnTo>
                  <a:lnTo>
                    <a:pt x="2" y="14"/>
                  </a:lnTo>
                  <a:lnTo>
                    <a:pt x="5" y="7"/>
                  </a:lnTo>
                  <a:lnTo>
                    <a:pt x="0" y="9"/>
                  </a:lnTo>
                  <a:lnTo>
                    <a:pt x="2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791"/>
            <p:cNvSpPr>
              <a:spLocks/>
            </p:cNvSpPr>
            <p:nvPr/>
          </p:nvSpPr>
          <p:spPr bwMode="auto">
            <a:xfrm>
              <a:off x="6464300" y="4868863"/>
              <a:ext cx="25400" cy="33337"/>
            </a:xfrm>
            <a:custGeom>
              <a:avLst/>
              <a:gdLst>
                <a:gd name="T0" fmla="*/ 2147483646 w 16"/>
                <a:gd name="T1" fmla="*/ 2147483646 h 21"/>
                <a:gd name="T2" fmla="*/ 2147483646 w 16"/>
                <a:gd name="T3" fmla="*/ 2147483646 h 21"/>
                <a:gd name="T4" fmla="*/ 2147483646 w 16"/>
                <a:gd name="T5" fmla="*/ 0 h 21"/>
                <a:gd name="T6" fmla="*/ 0 w 16"/>
                <a:gd name="T7" fmla="*/ 2147483646 h 21"/>
                <a:gd name="T8" fmla="*/ 2147483646 w 16"/>
                <a:gd name="T9" fmla="*/ 2147483646 h 21"/>
                <a:gd name="T10" fmla="*/ 2147483646 w 16"/>
                <a:gd name="T11" fmla="*/ 2147483646 h 21"/>
                <a:gd name="T12" fmla="*/ 2147483646 w 16"/>
                <a:gd name="T13" fmla="*/ 214748364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"/>
                <a:gd name="T23" fmla="*/ 16 w 1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">
                  <a:moveTo>
                    <a:pt x="14" y="18"/>
                  </a:moveTo>
                  <a:lnTo>
                    <a:pt x="16" y="18"/>
                  </a:lnTo>
                  <a:lnTo>
                    <a:pt x="12" y="0"/>
                  </a:lnTo>
                  <a:lnTo>
                    <a:pt x="0" y="3"/>
                  </a:lnTo>
                  <a:lnTo>
                    <a:pt x="3" y="21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792"/>
            <p:cNvSpPr>
              <a:spLocks/>
            </p:cNvSpPr>
            <p:nvPr/>
          </p:nvSpPr>
          <p:spPr bwMode="auto">
            <a:xfrm>
              <a:off x="6469063" y="4897438"/>
              <a:ext cx="38100" cy="50800"/>
            </a:xfrm>
            <a:custGeom>
              <a:avLst/>
              <a:gdLst>
                <a:gd name="T0" fmla="*/ 2147483646 w 24"/>
                <a:gd name="T1" fmla="*/ 2147483646 h 32"/>
                <a:gd name="T2" fmla="*/ 2147483646 w 24"/>
                <a:gd name="T3" fmla="*/ 2147483646 h 32"/>
                <a:gd name="T4" fmla="*/ 2147483646 w 24"/>
                <a:gd name="T5" fmla="*/ 0 h 32"/>
                <a:gd name="T6" fmla="*/ 0 w 24"/>
                <a:gd name="T7" fmla="*/ 2147483646 h 32"/>
                <a:gd name="T8" fmla="*/ 2147483646 w 24"/>
                <a:gd name="T9" fmla="*/ 2147483646 h 32"/>
                <a:gd name="T10" fmla="*/ 2147483646 w 24"/>
                <a:gd name="T11" fmla="*/ 2147483646 h 32"/>
                <a:gd name="T12" fmla="*/ 2147483646 w 24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24" y="29"/>
                  </a:moveTo>
                  <a:lnTo>
                    <a:pt x="22" y="27"/>
                  </a:lnTo>
                  <a:lnTo>
                    <a:pt x="11" y="0"/>
                  </a:lnTo>
                  <a:lnTo>
                    <a:pt x="0" y="3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793"/>
            <p:cNvSpPr>
              <a:spLocks/>
            </p:cNvSpPr>
            <p:nvPr/>
          </p:nvSpPr>
          <p:spPr bwMode="auto">
            <a:xfrm>
              <a:off x="6486525" y="4943475"/>
              <a:ext cx="25400" cy="47625"/>
            </a:xfrm>
            <a:custGeom>
              <a:avLst/>
              <a:gdLst>
                <a:gd name="T0" fmla="*/ 2147483646 w 16"/>
                <a:gd name="T1" fmla="*/ 2147483646 h 30"/>
                <a:gd name="T2" fmla="*/ 2147483646 w 16"/>
                <a:gd name="T3" fmla="*/ 2147483646 h 30"/>
                <a:gd name="T4" fmla="*/ 2147483646 w 16"/>
                <a:gd name="T5" fmla="*/ 0 h 30"/>
                <a:gd name="T6" fmla="*/ 0 w 16"/>
                <a:gd name="T7" fmla="*/ 2147483646 h 30"/>
                <a:gd name="T8" fmla="*/ 2147483646 w 16"/>
                <a:gd name="T9" fmla="*/ 2147483646 h 30"/>
                <a:gd name="T10" fmla="*/ 2147483646 w 16"/>
                <a:gd name="T11" fmla="*/ 2147483646 h 30"/>
                <a:gd name="T12" fmla="*/ 2147483646 w 16"/>
                <a:gd name="T13" fmla="*/ 214748364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0"/>
                <a:gd name="T23" fmla="*/ 16 w 16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0">
                  <a:moveTo>
                    <a:pt x="16" y="30"/>
                  </a:moveTo>
                  <a:lnTo>
                    <a:pt x="16" y="28"/>
                  </a:lnTo>
                  <a:lnTo>
                    <a:pt x="13" y="0"/>
                  </a:lnTo>
                  <a:lnTo>
                    <a:pt x="0" y="1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794"/>
            <p:cNvSpPr>
              <a:spLocks/>
            </p:cNvSpPr>
            <p:nvPr/>
          </p:nvSpPr>
          <p:spPr bwMode="auto">
            <a:xfrm>
              <a:off x="6483350" y="4987925"/>
              <a:ext cx="28575" cy="84138"/>
            </a:xfrm>
            <a:custGeom>
              <a:avLst/>
              <a:gdLst>
                <a:gd name="T0" fmla="*/ 2147483646 w 18"/>
                <a:gd name="T1" fmla="*/ 2147483646 h 53"/>
                <a:gd name="T2" fmla="*/ 2147483646 w 18"/>
                <a:gd name="T3" fmla="*/ 2147483646 h 53"/>
                <a:gd name="T4" fmla="*/ 2147483646 w 18"/>
                <a:gd name="T5" fmla="*/ 2147483646 h 53"/>
                <a:gd name="T6" fmla="*/ 2147483646 w 18"/>
                <a:gd name="T7" fmla="*/ 0 h 53"/>
                <a:gd name="T8" fmla="*/ 0 w 18"/>
                <a:gd name="T9" fmla="*/ 2147483646 h 53"/>
                <a:gd name="T10" fmla="*/ 2147483646 w 18"/>
                <a:gd name="T11" fmla="*/ 2147483646 h 53"/>
                <a:gd name="T12" fmla="*/ 2147483646 w 18"/>
                <a:gd name="T13" fmla="*/ 2147483646 h 53"/>
                <a:gd name="T14" fmla="*/ 2147483646 w 18"/>
                <a:gd name="T15" fmla="*/ 2147483646 h 53"/>
                <a:gd name="T16" fmla="*/ 2147483646 w 18"/>
                <a:gd name="T17" fmla="*/ 2147483646 h 53"/>
                <a:gd name="T18" fmla="*/ 2147483646 w 18"/>
                <a:gd name="T19" fmla="*/ 2147483646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53"/>
                <a:gd name="T32" fmla="*/ 18 w 18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53">
                  <a:moveTo>
                    <a:pt x="9" y="53"/>
                  </a:moveTo>
                  <a:lnTo>
                    <a:pt x="13" y="47"/>
                  </a:lnTo>
                  <a:lnTo>
                    <a:pt x="18" y="2"/>
                  </a:lnTo>
                  <a:lnTo>
                    <a:pt x="6" y="0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9" y="53"/>
                  </a:lnTo>
                  <a:lnTo>
                    <a:pt x="11" y="51"/>
                  </a:lnTo>
                  <a:lnTo>
                    <a:pt x="13" y="47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795"/>
            <p:cNvSpPr>
              <a:spLocks/>
            </p:cNvSpPr>
            <p:nvPr/>
          </p:nvSpPr>
          <p:spPr bwMode="auto">
            <a:xfrm>
              <a:off x="6403975" y="5051425"/>
              <a:ext cx="93663" cy="57150"/>
            </a:xfrm>
            <a:custGeom>
              <a:avLst/>
              <a:gdLst>
                <a:gd name="T0" fmla="*/ 2147483646 w 59"/>
                <a:gd name="T1" fmla="*/ 2147483646 h 36"/>
                <a:gd name="T2" fmla="*/ 2147483646 w 59"/>
                <a:gd name="T3" fmla="*/ 2147483646 h 36"/>
                <a:gd name="T4" fmla="*/ 2147483646 w 59"/>
                <a:gd name="T5" fmla="*/ 2147483646 h 36"/>
                <a:gd name="T6" fmla="*/ 2147483646 w 59"/>
                <a:gd name="T7" fmla="*/ 0 h 36"/>
                <a:gd name="T8" fmla="*/ 0 w 59"/>
                <a:gd name="T9" fmla="*/ 2147483646 h 36"/>
                <a:gd name="T10" fmla="*/ 0 w 59"/>
                <a:gd name="T11" fmla="*/ 2147483646 h 36"/>
                <a:gd name="T12" fmla="*/ 2147483646 w 59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36"/>
                <a:gd name="T23" fmla="*/ 59 w 5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36">
                  <a:moveTo>
                    <a:pt x="5" y="36"/>
                  </a:moveTo>
                  <a:lnTo>
                    <a:pt x="5" y="36"/>
                  </a:lnTo>
                  <a:lnTo>
                    <a:pt x="59" y="13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796"/>
            <p:cNvSpPr>
              <a:spLocks/>
            </p:cNvSpPr>
            <p:nvPr/>
          </p:nvSpPr>
          <p:spPr bwMode="auto">
            <a:xfrm>
              <a:off x="6337300" y="5089525"/>
              <a:ext cx="74613" cy="50800"/>
            </a:xfrm>
            <a:custGeom>
              <a:avLst/>
              <a:gdLst>
                <a:gd name="T0" fmla="*/ 2147483646 w 47"/>
                <a:gd name="T1" fmla="*/ 2147483646 h 32"/>
                <a:gd name="T2" fmla="*/ 2147483646 w 47"/>
                <a:gd name="T3" fmla="*/ 2147483646 h 32"/>
                <a:gd name="T4" fmla="*/ 2147483646 w 47"/>
                <a:gd name="T5" fmla="*/ 2147483646 h 32"/>
                <a:gd name="T6" fmla="*/ 2147483646 w 47"/>
                <a:gd name="T7" fmla="*/ 0 h 32"/>
                <a:gd name="T8" fmla="*/ 0 w 47"/>
                <a:gd name="T9" fmla="*/ 2147483646 h 32"/>
                <a:gd name="T10" fmla="*/ 2147483646 w 47"/>
                <a:gd name="T11" fmla="*/ 2147483646 h 32"/>
                <a:gd name="T12" fmla="*/ 2147483646 w 47"/>
                <a:gd name="T13" fmla="*/ 2147483646 h 32"/>
                <a:gd name="T14" fmla="*/ 2147483646 w 47"/>
                <a:gd name="T15" fmla="*/ 2147483646 h 32"/>
                <a:gd name="T16" fmla="*/ 2147483646 w 47"/>
                <a:gd name="T17" fmla="*/ 2147483646 h 32"/>
                <a:gd name="T18" fmla="*/ 2147483646 w 47"/>
                <a:gd name="T19" fmla="*/ 2147483646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32"/>
                <a:gd name="T32" fmla="*/ 47 w 47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32">
                  <a:moveTo>
                    <a:pt x="2" y="32"/>
                  </a:moveTo>
                  <a:lnTo>
                    <a:pt x="8" y="30"/>
                  </a:lnTo>
                  <a:lnTo>
                    <a:pt x="47" y="12"/>
                  </a:lnTo>
                  <a:lnTo>
                    <a:pt x="42" y="0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797"/>
            <p:cNvSpPr>
              <a:spLocks/>
            </p:cNvSpPr>
            <p:nvPr/>
          </p:nvSpPr>
          <p:spPr bwMode="auto">
            <a:xfrm>
              <a:off x="6307138" y="5103813"/>
              <a:ext cx="42862" cy="36512"/>
            </a:xfrm>
            <a:custGeom>
              <a:avLst/>
              <a:gdLst>
                <a:gd name="T0" fmla="*/ 2147483646 w 27"/>
                <a:gd name="T1" fmla="*/ 2147483646 h 23"/>
                <a:gd name="T2" fmla="*/ 2147483646 w 27"/>
                <a:gd name="T3" fmla="*/ 2147483646 h 23"/>
                <a:gd name="T4" fmla="*/ 2147483646 w 27"/>
                <a:gd name="T5" fmla="*/ 2147483646 h 23"/>
                <a:gd name="T6" fmla="*/ 2147483646 w 27"/>
                <a:gd name="T7" fmla="*/ 2147483646 h 23"/>
                <a:gd name="T8" fmla="*/ 2147483646 w 27"/>
                <a:gd name="T9" fmla="*/ 2147483646 h 23"/>
                <a:gd name="T10" fmla="*/ 0 w 27"/>
                <a:gd name="T11" fmla="*/ 2147483646 h 23"/>
                <a:gd name="T12" fmla="*/ 2147483646 w 27"/>
                <a:gd name="T13" fmla="*/ 2147483646 h 23"/>
                <a:gd name="T14" fmla="*/ 2147483646 w 27"/>
                <a:gd name="T15" fmla="*/ 0 h 23"/>
                <a:gd name="T16" fmla="*/ 0 w 27"/>
                <a:gd name="T17" fmla="*/ 2147483646 h 23"/>
                <a:gd name="T18" fmla="*/ 2147483646 w 27"/>
                <a:gd name="T19" fmla="*/ 214748364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3"/>
                <a:gd name="T32" fmla="*/ 27 w 2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3">
                  <a:moveTo>
                    <a:pt x="9" y="12"/>
                  </a:moveTo>
                  <a:lnTo>
                    <a:pt x="1" y="14"/>
                  </a:lnTo>
                  <a:lnTo>
                    <a:pt x="21" y="23"/>
                  </a:lnTo>
                  <a:lnTo>
                    <a:pt x="27" y="10"/>
                  </a:lnTo>
                  <a:lnTo>
                    <a:pt x="7" y="1"/>
                  </a:lnTo>
                  <a:lnTo>
                    <a:pt x="0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798"/>
            <p:cNvSpPr>
              <a:spLocks/>
            </p:cNvSpPr>
            <p:nvPr/>
          </p:nvSpPr>
          <p:spPr bwMode="auto">
            <a:xfrm>
              <a:off x="6278563" y="5108575"/>
              <a:ext cx="42862" cy="38100"/>
            </a:xfrm>
            <a:custGeom>
              <a:avLst/>
              <a:gdLst>
                <a:gd name="T0" fmla="*/ 2147483646 w 27"/>
                <a:gd name="T1" fmla="*/ 2147483646 h 24"/>
                <a:gd name="T2" fmla="*/ 2147483646 w 27"/>
                <a:gd name="T3" fmla="*/ 2147483646 h 24"/>
                <a:gd name="T4" fmla="*/ 2147483646 w 27"/>
                <a:gd name="T5" fmla="*/ 2147483646 h 24"/>
                <a:gd name="T6" fmla="*/ 2147483646 w 27"/>
                <a:gd name="T7" fmla="*/ 0 h 24"/>
                <a:gd name="T8" fmla="*/ 2147483646 w 27"/>
                <a:gd name="T9" fmla="*/ 2147483646 h 24"/>
                <a:gd name="T10" fmla="*/ 0 w 27"/>
                <a:gd name="T11" fmla="*/ 2147483646 h 24"/>
                <a:gd name="T12" fmla="*/ 2147483646 w 27"/>
                <a:gd name="T13" fmla="*/ 21474836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4"/>
                <a:gd name="T23" fmla="*/ 27 w 2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4">
                  <a:moveTo>
                    <a:pt x="12" y="20"/>
                  </a:moveTo>
                  <a:lnTo>
                    <a:pt x="10" y="24"/>
                  </a:lnTo>
                  <a:lnTo>
                    <a:pt x="27" y="9"/>
                  </a:lnTo>
                  <a:lnTo>
                    <a:pt x="18" y="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799"/>
            <p:cNvSpPr>
              <a:spLocks/>
            </p:cNvSpPr>
            <p:nvPr/>
          </p:nvSpPr>
          <p:spPr bwMode="auto">
            <a:xfrm>
              <a:off x="6275388" y="5137150"/>
              <a:ext cx="22225" cy="25400"/>
            </a:xfrm>
            <a:custGeom>
              <a:avLst/>
              <a:gdLst>
                <a:gd name="T0" fmla="*/ 2147483646 w 14"/>
                <a:gd name="T1" fmla="*/ 2147483646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2147483646 w 14"/>
                <a:gd name="T7" fmla="*/ 0 h 16"/>
                <a:gd name="T8" fmla="*/ 0 w 14"/>
                <a:gd name="T9" fmla="*/ 2147483646 h 16"/>
                <a:gd name="T10" fmla="*/ 2147483646 w 14"/>
                <a:gd name="T11" fmla="*/ 2147483646 h 16"/>
                <a:gd name="T12" fmla="*/ 2147483646 w 14"/>
                <a:gd name="T13" fmla="*/ 214748364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6"/>
                <a:gd name="T23" fmla="*/ 14 w 1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6">
                  <a:moveTo>
                    <a:pt x="12" y="11"/>
                  </a:moveTo>
                  <a:lnTo>
                    <a:pt x="12" y="15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800"/>
            <p:cNvSpPr>
              <a:spLocks/>
            </p:cNvSpPr>
            <p:nvPr/>
          </p:nvSpPr>
          <p:spPr bwMode="auto">
            <a:xfrm>
              <a:off x="6278563" y="5154613"/>
              <a:ext cx="28575" cy="34925"/>
            </a:xfrm>
            <a:custGeom>
              <a:avLst/>
              <a:gdLst>
                <a:gd name="T0" fmla="*/ 2147483646 w 18"/>
                <a:gd name="T1" fmla="*/ 2147483646 h 22"/>
                <a:gd name="T2" fmla="*/ 2147483646 w 18"/>
                <a:gd name="T3" fmla="*/ 2147483646 h 22"/>
                <a:gd name="T4" fmla="*/ 2147483646 w 18"/>
                <a:gd name="T5" fmla="*/ 0 h 22"/>
                <a:gd name="T6" fmla="*/ 0 w 18"/>
                <a:gd name="T7" fmla="*/ 2147483646 h 22"/>
                <a:gd name="T8" fmla="*/ 2147483646 w 18"/>
                <a:gd name="T9" fmla="*/ 2147483646 h 22"/>
                <a:gd name="T10" fmla="*/ 2147483646 w 18"/>
                <a:gd name="T11" fmla="*/ 2147483646 h 22"/>
                <a:gd name="T12" fmla="*/ 2147483646 w 18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"/>
                <a:gd name="T23" fmla="*/ 18 w 1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">
                  <a:moveTo>
                    <a:pt x="18" y="20"/>
                  </a:moveTo>
                  <a:lnTo>
                    <a:pt x="18" y="16"/>
                  </a:lnTo>
                  <a:lnTo>
                    <a:pt x="10" y="0"/>
                  </a:lnTo>
                  <a:lnTo>
                    <a:pt x="0" y="5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801"/>
            <p:cNvSpPr>
              <a:spLocks/>
            </p:cNvSpPr>
            <p:nvPr/>
          </p:nvSpPr>
          <p:spPr bwMode="auto">
            <a:xfrm>
              <a:off x="6286500" y="5186363"/>
              <a:ext cx="20638" cy="36512"/>
            </a:xfrm>
            <a:custGeom>
              <a:avLst/>
              <a:gdLst>
                <a:gd name="T0" fmla="*/ 2147483646 w 13"/>
                <a:gd name="T1" fmla="*/ 2147483646 h 23"/>
                <a:gd name="T2" fmla="*/ 2147483646 w 13"/>
                <a:gd name="T3" fmla="*/ 2147483646 h 23"/>
                <a:gd name="T4" fmla="*/ 2147483646 w 13"/>
                <a:gd name="T5" fmla="*/ 0 h 23"/>
                <a:gd name="T6" fmla="*/ 0 w 13"/>
                <a:gd name="T7" fmla="*/ 0 h 23"/>
                <a:gd name="T8" fmla="*/ 0 w 13"/>
                <a:gd name="T9" fmla="*/ 2147483646 h 23"/>
                <a:gd name="T10" fmla="*/ 0 w 13"/>
                <a:gd name="T11" fmla="*/ 2147483646 h 23"/>
                <a:gd name="T12" fmla="*/ 2147483646 w 13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3"/>
                <a:gd name="T23" fmla="*/ 13 w 1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3">
                  <a:moveTo>
                    <a:pt x="13" y="23"/>
                  </a:moveTo>
                  <a:lnTo>
                    <a:pt x="13" y="2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802"/>
            <p:cNvSpPr>
              <a:spLocks/>
            </p:cNvSpPr>
            <p:nvPr/>
          </p:nvSpPr>
          <p:spPr bwMode="auto">
            <a:xfrm>
              <a:off x="6286500" y="5222875"/>
              <a:ext cx="20638" cy="46038"/>
            </a:xfrm>
            <a:custGeom>
              <a:avLst/>
              <a:gdLst>
                <a:gd name="T0" fmla="*/ 2147483646 w 13"/>
                <a:gd name="T1" fmla="*/ 2147483646 h 29"/>
                <a:gd name="T2" fmla="*/ 2147483646 w 13"/>
                <a:gd name="T3" fmla="*/ 2147483646 h 29"/>
                <a:gd name="T4" fmla="*/ 2147483646 w 13"/>
                <a:gd name="T5" fmla="*/ 0 h 29"/>
                <a:gd name="T6" fmla="*/ 0 w 13"/>
                <a:gd name="T7" fmla="*/ 0 h 29"/>
                <a:gd name="T8" fmla="*/ 0 w 13"/>
                <a:gd name="T9" fmla="*/ 2147483646 h 29"/>
                <a:gd name="T10" fmla="*/ 2147483646 w 13"/>
                <a:gd name="T11" fmla="*/ 2147483646 h 29"/>
                <a:gd name="T12" fmla="*/ 2147483646 w 13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9"/>
                <a:gd name="T23" fmla="*/ 13 w 13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9">
                  <a:moveTo>
                    <a:pt x="13" y="22"/>
                  </a:moveTo>
                  <a:lnTo>
                    <a:pt x="13" y="2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803"/>
            <p:cNvSpPr>
              <a:spLocks/>
            </p:cNvSpPr>
            <p:nvPr/>
          </p:nvSpPr>
          <p:spPr bwMode="auto">
            <a:xfrm>
              <a:off x="6289675" y="5257800"/>
              <a:ext cx="47625" cy="50800"/>
            </a:xfrm>
            <a:custGeom>
              <a:avLst/>
              <a:gdLst>
                <a:gd name="T0" fmla="*/ 2147483646 w 30"/>
                <a:gd name="T1" fmla="*/ 2147483646 h 32"/>
                <a:gd name="T2" fmla="*/ 2147483646 w 30"/>
                <a:gd name="T3" fmla="*/ 2147483646 h 32"/>
                <a:gd name="T4" fmla="*/ 2147483646 w 30"/>
                <a:gd name="T5" fmla="*/ 0 h 32"/>
                <a:gd name="T6" fmla="*/ 0 w 30"/>
                <a:gd name="T7" fmla="*/ 2147483646 h 32"/>
                <a:gd name="T8" fmla="*/ 2147483646 w 30"/>
                <a:gd name="T9" fmla="*/ 2147483646 h 32"/>
                <a:gd name="T10" fmla="*/ 2147483646 w 30"/>
                <a:gd name="T11" fmla="*/ 2147483646 h 32"/>
                <a:gd name="T12" fmla="*/ 2147483646 w 30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2"/>
                <a:gd name="T23" fmla="*/ 30 w 3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2">
                  <a:moveTo>
                    <a:pt x="30" y="29"/>
                  </a:moveTo>
                  <a:lnTo>
                    <a:pt x="29" y="23"/>
                  </a:lnTo>
                  <a:lnTo>
                    <a:pt x="11" y="0"/>
                  </a:lnTo>
                  <a:lnTo>
                    <a:pt x="0" y="7"/>
                  </a:lnTo>
                  <a:lnTo>
                    <a:pt x="20" y="32"/>
                  </a:lnTo>
                  <a:lnTo>
                    <a:pt x="18" y="27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804"/>
            <p:cNvSpPr>
              <a:spLocks/>
            </p:cNvSpPr>
            <p:nvPr/>
          </p:nvSpPr>
          <p:spPr bwMode="auto">
            <a:xfrm>
              <a:off x="6311900" y="5300663"/>
              <a:ext cx="25400" cy="103187"/>
            </a:xfrm>
            <a:custGeom>
              <a:avLst/>
              <a:gdLst>
                <a:gd name="T0" fmla="*/ 2147483646 w 16"/>
                <a:gd name="T1" fmla="*/ 2147483646 h 65"/>
                <a:gd name="T2" fmla="*/ 2147483646 w 16"/>
                <a:gd name="T3" fmla="*/ 2147483646 h 65"/>
                <a:gd name="T4" fmla="*/ 2147483646 w 16"/>
                <a:gd name="T5" fmla="*/ 2147483646 h 65"/>
                <a:gd name="T6" fmla="*/ 2147483646 w 16"/>
                <a:gd name="T7" fmla="*/ 0 h 65"/>
                <a:gd name="T8" fmla="*/ 0 w 16"/>
                <a:gd name="T9" fmla="*/ 2147483646 h 65"/>
                <a:gd name="T10" fmla="*/ 2147483646 w 16"/>
                <a:gd name="T11" fmla="*/ 2147483646 h 65"/>
                <a:gd name="T12" fmla="*/ 2147483646 w 16"/>
                <a:gd name="T13" fmla="*/ 2147483646 h 65"/>
                <a:gd name="T14" fmla="*/ 2147483646 w 16"/>
                <a:gd name="T15" fmla="*/ 2147483646 h 65"/>
                <a:gd name="T16" fmla="*/ 2147483646 w 16"/>
                <a:gd name="T17" fmla="*/ 2147483646 h 65"/>
                <a:gd name="T18" fmla="*/ 2147483646 w 16"/>
                <a:gd name="T19" fmla="*/ 2147483646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5"/>
                <a:gd name="T32" fmla="*/ 16 w 16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5">
                  <a:moveTo>
                    <a:pt x="6" y="63"/>
                  </a:moveTo>
                  <a:lnTo>
                    <a:pt x="13" y="57"/>
                  </a:lnTo>
                  <a:lnTo>
                    <a:pt x="16" y="2"/>
                  </a:lnTo>
                  <a:lnTo>
                    <a:pt x="4" y="0"/>
                  </a:lnTo>
                  <a:lnTo>
                    <a:pt x="0" y="57"/>
                  </a:lnTo>
                  <a:lnTo>
                    <a:pt x="7" y="50"/>
                  </a:lnTo>
                  <a:lnTo>
                    <a:pt x="6" y="63"/>
                  </a:lnTo>
                  <a:lnTo>
                    <a:pt x="13" y="65"/>
                  </a:lnTo>
                  <a:lnTo>
                    <a:pt x="13" y="57"/>
                  </a:lnTo>
                  <a:lnTo>
                    <a:pt x="6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805"/>
            <p:cNvSpPr>
              <a:spLocks/>
            </p:cNvSpPr>
            <p:nvPr/>
          </p:nvSpPr>
          <p:spPr bwMode="auto">
            <a:xfrm>
              <a:off x="6257925" y="5372100"/>
              <a:ext cx="65088" cy="28575"/>
            </a:xfrm>
            <a:custGeom>
              <a:avLst/>
              <a:gdLst>
                <a:gd name="T0" fmla="*/ 2147483646 w 41"/>
                <a:gd name="T1" fmla="*/ 2147483646 h 18"/>
                <a:gd name="T2" fmla="*/ 2147483646 w 41"/>
                <a:gd name="T3" fmla="*/ 2147483646 h 18"/>
                <a:gd name="T4" fmla="*/ 2147483646 w 41"/>
                <a:gd name="T5" fmla="*/ 2147483646 h 18"/>
                <a:gd name="T6" fmla="*/ 2147483646 w 41"/>
                <a:gd name="T7" fmla="*/ 2147483646 h 18"/>
                <a:gd name="T8" fmla="*/ 2147483646 w 41"/>
                <a:gd name="T9" fmla="*/ 0 h 18"/>
                <a:gd name="T10" fmla="*/ 0 w 41"/>
                <a:gd name="T11" fmla="*/ 0 h 18"/>
                <a:gd name="T12" fmla="*/ 2147483646 w 41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18"/>
                <a:gd name="T23" fmla="*/ 41 w 4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18">
                  <a:moveTo>
                    <a:pt x="5" y="12"/>
                  </a:moveTo>
                  <a:lnTo>
                    <a:pt x="2" y="12"/>
                  </a:lnTo>
                  <a:lnTo>
                    <a:pt x="40" y="18"/>
                  </a:lnTo>
                  <a:lnTo>
                    <a:pt x="41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806"/>
            <p:cNvSpPr>
              <a:spLocks/>
            </p:cNvSpPr>
            <p:nvPr/>
          </p:nvSpPr>
          <p:spPr bwMode="auto">
            <a:xfrm>
              <a:off x="6186488" y="5372100"/>
              <a:ext cx="79375" cy="47625"/>
            </a:xfrm>
            <a:custGeom>
              <a:avLst/>
              <a:gdLst>
                <a:gd name="T0" fmla="*/ 2147483646 w 50"/>
                <a:gd name="T1" fmla="*/ 2147483646 h 30"/>
                <a:gd name="T2" fmla="*/ 2147483646 w 50"/>
                <a:gd name="T3" fmla="*/ 2147483646 h 30"/>
                <a:gd name="T4" fmla="*/ 2147483646 w 50"/>
                <a:gd name="T5" fmla="*/ 2147483646 h 30"/>
                <a:gd name="T6" fmla="*/ 2147483646 w 50"/>
                <a:gd name="T7" fmla="*/ 0 h 30"/>
                <a:gd name="T8" fmla="*/ 2147483646 w 50"/>
                <a:gd name="T9" fmla="*/ 2147483646 h 30"/>
                <a:gd name="T10" fmla="*/ 0 w 50"/>
                <a:gd name="T11" fmla="*/ 2147483646 h 30"/>
                <a:gd name="T12" fmla="*/ 2147483646 w 50"/>
                <a:gd name="T13" fmla="*/ 214748364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30"/>
                <a:gd name="T23" fmla="*/ 50 w 5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30">
                  <a:moveTo>
                    <a:pt x="7" y="29"/>
                  </a:moveTo>
                  <a:lnTo>
                    <a:pt x="5" y="30"/>
                  </a:lnTo>
                  <a:lnTo>
                    <a:pt x="50" y="12"/>
                  </a:lnTo>
                  <a:lnTo>
                    <a:pt x="45" y="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807"/>
            <p:cNvSpPr>
              <a:spLocks/>
            </p:cNvSpPr>
            <p:nvPr/>
          </p:nvSpPr>
          <p:spPr bwMode="auto">
            <a:xfrm>
              <a:off x="6100763" y="5400675"/>
              <a:ext cx="96837" cy="92075"/>
            </a:xfrm>
            <a:custGeom>
              <a:avLst/>
              <a:gdLst>
                <a:gd name="T0" fmla="*/ 0 w 61"/>
                <a:gd name="T1" fmla="*/ 2147483646 h 58"/>
                <a:gd name="T2" fmla="*/ 2147483646 w 61"/>
                <a:gd name="T3" fmla="*/ 2147483646 h 58"/>
                <a:gd name="T4" fmla="*/ 2147483646 w 61"/>
                <a:gd name="T5" fmla="*/ 2147483646 h 58"/>
                <a:gd name="T6" fmla="*/ 2147483646 w 61"/>
                <a:gd name="T7" fmla="*/ 0 h 58"/>
                <a:gd name="T8" fmla="*/ 0 w 61"/>
                <a:gd name="T9" fmla="*/ 2147483646 h 58"/>
                <a:gd name="T10" fmla="*/ 2147483646 w 61"/>
                <a:gd name="T11" fmla="*/ 2147483646 h 58"/>
                <a:gd name="T12" fmla="*/ 0 w 61"/>
                <a:gd name="T13" fmla="*/ 2147483646 h 58"/>
                <a:gd name="T14" fmla="*/ 2147483646 w 61"/>
                <a:gd name="T15" fmla="*/ 2147483646 h 58"/>
                <a:gd name="T16" fmla="*/ 2147483646 w 61"/>
                <a:gd name="T17" fmla="*/ 2147483646 h 58"/>
                <a:gd name="T18" fmla="*/ 0 w 61"/>
                <a:gd name="T19" fmla="*/ 2147483646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58"/>
                <a:gd name="T32" fmla="*/ 61 w 61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58">
                  <a:moveTo>
                    <a:pt x="0" y="52"/>
                  </a:moveTo>
                  <a:lnTo>
                    <a:pt x="7" y="54"/>
                  </a:lnTo>
                  <a:lnTo>
                    <a:pt x="61" y="11"/>
                  </a:lnTo>
                  <a:lnTo>
                    <a:pt x="54" y="0"/>
                  </a:lnTo>
                  <a:lnTo>
                    <a:pt x="0" y="43"/>
                  </a:lnTo>
                  <a:lnTo>
                    <a:pt x="9" y="43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7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808"/>
            <p:cNvSpPr>
              <a:spLocks/>
            </p:cNvSpPr>
            <p:nvPr/>
          </p:nvSpPr>
          <p:spPr bwMode="auto">
            <a:xfrm>
              <a:off x="6054725" y="5422900"/>
              <a:ext cx="60325" cy="603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0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8"/>
                <a:gd name="T23" fmla="*/ 38 w 38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8">
                  <a:moveTo>
                    <a:pt x="2" y="13"/>
                  </a:moveTo>
                  <a:lnTo>
                    <a:pt x="0" y="11"/>
                  </a:lnTo>
                  <a:lnTo>
                    <a:pt x="29" y="38"/>
                  </a:lnTo>
                  <a:lnTo>
                    <a:pt x="38" y="29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809"/>
            <p:cNvSpPr>
              <a:spLocks/>
            </p:cNvSpPr>
            <p:nvPr/>
          </p:nvSpPr>
          <p:spPr bwMode="auto">
            <a:xfrm>
              <a:off x="6003925" y="5405438"/>
              <a:ext cx="58738" cy="38100"/>
            </a:xfrm>
            <a:custGeom>
              <a:avLst/>
              <a:gdLst>
                <a:gd name="T0" fmla="*/ 0 w 37"/>
                <a:gd name="T1" fmla="*/ 2147483646 h 24"/>
                <a:gd name="T2" fmla="*/ 0 w 37"/>
                <a:gd name="T3" fmla="*/ 2147483646 h 24"/>
                <a:gd name="T4" fmla="*/ 2147483646 w 37"/>
                <a:gd name="T5" fmla="*/ 2147483646 h 24"/>
                <a:gd name="T6" fmla="*/ 2147483646 w 37"/>
                <a:gd name="T7" fmla="*/ 2147483646 h 24"/>
                <a:gd name="T8" fmla="*/ 2147483646 w 37"/>
                <a:gd name="T9" fmla="*/ 0 h 24"/>
                <a:gd name="T10" fmla="*/ 2147483646 w 37"/>
                <a:gd name="T11" fmla="*/ 2147483646 h 24"/>
                <a:gd name="T12" fmla="*/ 0 w 37"/>
                <a:gd name="T13" fmla="*/ 21474836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4"/>
                <a:gd name="T23" fmla="*/ 37 w 3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4">
                  <a:moveTo>
                    <a:pt x="0" y="13"/>
                  </a:moveTo>
                  <a:lnTo>
                    <a:pt x="0" y="13"/>
                  </a:lnTo>
                  <a:lnTo>
                    <a:pt x="34" y="24"/>
                  </a:lnTo>
                  <a:lnTo>
                    <a:pt x="37" y="11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810"/>
            <p:cNvSpPr>
              <a:spLocks/>
            </p:cNvSpPr>
            <p:nvPr/>
          </p:nvSpPr>
          <p:spPr bwMode="auto">
            <a:xfrm>
              <a:off x="5948363" y="5386388"/>
              <a:ext cx="63500" cy="39687"/>
            </a:xfrm>
            <a:custGeom>
              <a:avLst/>
              <a:gdLst>
                <a:gd name="T0" fmla="*/ 0 w 40"/>
                <a:gd name="T1" fmla="*/ 2147483646 h 25"/>
                <a:gd name="T2" fmla="*/ 2147483646 w 40"/>
                <a:gd name="T3" fmla="*/ 2147483646 h 25"/>
                <a:gd name="T4" fmla="*/ 2147483646 w 40"/>
                <a:gd name="T5" fmla="*/ 2147483646 h 25"/>
                <a:gd name="T6" fmla="*/ 2147483646 w 40"/>
                <a:gd name="T7" fmla="*/ 2147483646 h 25"/>
                <a:gd name="T8" fmla="*/ 2147483646 w 40"/>
                <a:gd name="T9" fmla="*/ 0 h 25"/>
                <a:gd name="T10" fmla="*/ 2147483646 w 40"/>
                <a:gd name="T11" fmla="*/ 2147483646 h 25"/>
                <a:gd name="T12" fmla="*/ 0 w 40"/>
                <a:gd name="T13" fmla="*/ 2147483646 h 25"/>
                <a:gd name="T14" fmla="*/ 0 w 40"/>
                <a:gd name="T15" fmla="*/ 2147483646 h 25"/>
                <a:gd name="T16" fmla="*/ 2147483646 w 40"/>
                <a:gd name="T17" fmla="*/ 2147483646 h 25"/>
                <a:gd name="T18" fmla="*/ 0 w 40"/>
                <a:gd name="T19" fmla="*/ 214748364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5"/>
                <a:gd name="T32" fmla="*/ 40 w 40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5">
                  <a:moveTo>
                    <a:pt x="0" y="5"/>
                  </a:moveTo>
                  <a:lnTo>
                    <a:pt x="4" y="11"/>
                  </a:lnTo>
                  <a:lnTo>
                    <a:pt x="35" y="25"/>
                  </a:lnTo>
                  <a:lnTo>
                    <a:pt x="40" y="14"/>
                  </a:lnTo>
                  <a:lnTo>
                    <a:pt x="9" y="0"/>
                  </a:lnTo>
                  <a:lnTo>
                    <a:pt x="13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811"/>
            <p:cNvSpPr>
              <a:spLocks/>
            </p:cNvSpPr>
            <p:nvPr/>
          </p:nvSpPr>
          <p:spPr bwMode="auto">
            <a:xfrm>
              <a:off x="5946775" y="5326063"/>
              <a:ext cx="22225" cy="68262"/>
            </a:xfrm>
            <a:custGeom>
              <a:avLst/>
              <a:gdLst>
                <a:gd name="T0" fmla="*/ 0 w 14"/>
                <a:gd name="T1" fmla="*/ 0 h 43"/>
                <a:gd name="T2" fmla="*/ 0 w 14"/>
                <a:gd name="T3" fmla="*/ 0 h 43"/>
                <a:gd name="T4" fmla="*/ 2147483646 w 14"/>
                <a:gd name="T5" fmla="*/ 2147483646 h 43"/>
                <a:gd name="T6" fmla="*/ 2147483646 w 14"/>
                <a:gd name="T7" fmla="*/ 2147483646 h 43"/>
                <a:gd name="T8" fmla="*/ 2147483646 w 14"/>
                <a:gd name="T9" fmla="*/ 0 h 43"/>
                <a:gd name="T10" fmla="*/ 2147483646 w 14"/>
                <a:gd name="T11" fmla="*/ 0 h 43"/>
                <a:gd name="T12" fmla="*/ 0 w 14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3"/>
                <a:gd name="T23" fmla="*/ 14 w 1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3">
                  <a:moveTo>
                    <a:pt x="0" y="0"/>
                  </a:moveTo>
                  <a:lnTo>
                    <a:pt x="0" y="0"/>
                  </a:lnTo>
                  <a:lnTo>
                    <a:pt x="1" y="43"/>
                  </a:lnTo>
                  <a:lnTo>
                    <a:pt x="14" y="4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812"/>
            <p:cNvSpPr>
              <a:spLocks/>
            </p:cNvSpPr>
            <p:nvPr/>
          </p:nvSpPr>
          <p:spPr bwMode="auto">
            <a:xfrm>
              <a:off x="5946775" y="5200650"/>
              <a:ext cx="19050" cy="125413"/>
            </a:xfrm>
            <a:custGeom>
              <a:avLst/>
              <a:gdLst>
                <a:gd name="T0" fmla="*/ 2147483646 w 12"/>
                <a:gd name="T1" fmla="*/ 2147483646 h 79"/>
                <a:gd name="T2" fmla="*/ 0 w 12"/>
                <a:gd name="T3" fmla="*/ 2147483646 h 79"/>
                <a:gd name="T4" fmla="*/ 0 w 12"/>
                <a:gd name="T5" fmla="*/ 2147483646 h 79"/>
                <a:gd name="T6" fmla="*/ 2147483646 w 12"/>
                <a:gd name="T7" fmla="*/ 2147483646 h 79"/>
                <a:gd name="T8" fmla="*/ 2147483646 w 12"/>
                <a:gd name="T9" fmla="*/ 2147483646 h 79"/>
                <a:gd name="T10" fmla="*/ 2147483646 w 12"/>
                <a:gd name="T11" fmla="*/ 0 h 79"/>
                <a:gd name="T12" fmla="*/ 2147483646 w 12"/>
                <a:gd name="T13" fmla="*/ 2147483646 h 79"/>
                <a:gd name="T14" fmla="*/ 2147483646 w 12"/>
                <a:gd name="T15" fmla="*/ 2147483646 h 79"/>
                <a:gd name="T16" fmla="*/ 2147483646 w 12"/>
                <a:gd name="T17" fmla="*/ 0 h 79"/>
                <a:gd name="T18" fmla="*/ 2147483646 w 12"/>
                <a:gd name="T19" fmla="*/ 2147483646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9"/>
                <a:gd name="T32" fmla="*/ 12 w 12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9">
                  <a:moveTo>
                    <a:pt x="1" y="11"/>
                  </a:moveTo>
                  <a:lnTo>
                    <a:pt x="0" y="5"/>
                  </a:lnTo>
                  <a:lnTo>
                    <a:pt x="0" y="79"/>
                  </a:lnTo>
                  <a:lnTo>
                    <a:pt x="12" y="7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813"/>
            <p:cNvSpPr>
              <a:spLocks/>
            </p:cNvSpPr>
            <p:nvPr/>
          </p:nvSpPr>
          <p:spPr bwMode="auto">
            <a:xfrm>
              <a:off x="5915025" y="5172075"/>
              <a:ext cx="46038" cy="46038"/>
            </a:xfrm>
            <a:custGeom>
              <a:avLst/>
              <a:gdLst>
                <a:gd name="T0" fmla="*/ 2147483646 w 29"/>
                <a:gd name="T1" fmla="*/ 2147483646 h 29"/>
                <a:gd name="T2" fmla="*/ 0 w 29"/>
                <a:gd name="T3" fmla="*/ 2147483646 h 29"/>
                <a:gd name="T4" fmla="*/ 2147483646 w 29"/>
                <a:gd name="T5" fmla="*/ 2147483646 h 29"/>
                <a:gd name="T6" fmla="*/ 2147483646 w 29"/>
                <a:gd name="T7" fmla="*/ 2147483646 h 29"/>
                <a:gd name="T8" fmla="*/ 2147483646 w 29"/>
                <a:gd name="T9" fmla="*/ 0 h 29"/>
                <a:gd name="T10" fmla="*/ 2147483646 w 29"/>
                <a:gd name="T11" fmla="*/ 0 h 29"/>
                <a:gd name="T12" fmla="*/ 2147483646 w 29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9"/>
                <a:gd name="T23" fmla="*/ 29 w 29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9">
                  <a:moveTo>
                    <a:pt x="2" y="12"/>
                  </a:moveTo>
                  <a:lnTo>
                    <a:pt x="0" y="11"/>
                  </a:lnTo>
                  <a:lnTo>
                    <a:pt x="21" y="29"/>
                  </a:lnTo>
                  <a:lnTo>
                    <a:pt x="29" y="18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814"/>
            <p:cNvSpPr>
              <a:spLocks/>
            </p:cNvSpPr>
            <p:nvPr/>
          </p:nvSpPr>
          <p:spPr bwMode="auto">
            <a:xfrm>
              <a:off x="5872163" y="5160963"/>
              <a:ext cx="50800" cy="30162"/>
            </a:xfrm>
            <a:custGeom>
              <a:avLst/>
              <a:gdLst>
                <a:gd name="T0" fmla="*/ 0 w 32"/>
                <a:gd name="T1" fmla="*/ 2147483646 h 19"/>
                <a:gd name="T2" fmla="*/ 2147483646 w 32"/>
                <a:gd name="T3" fmla="*/ 2147483646 h 19"/>
                <a:gd name="T4" fmla="*/ 2147483646 w 32"/>
                <a:gd name="T5" fmla="*/ 2147483646 h 19"/>
                <a:gd name="T6" fmla="*/ 2147483646 w 32"/>
                <a:gd name="T7" fmla="*/ 2147483646 h 19"/>
                <a:gd name="T8" fmla="*/ 2147483646 w 32"/>
                <a:gd name="T9" fmla="*/ 0 h 19"/>
                <a:gd name="T10" fmla="*/ 2147483646 w 32"/>
                <a:gd name="T11" fmla="*/ 2147483646 h 19"/>
                <a:gd name="T12" fmla="*/ 0 w 32"/>
                <a:gd name="T13" fmla="*/ 214748364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9"/>
                <a:gd name="T23" fmla="*/ 32 w 32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9">
                  <a:moveTo>
                    <a:pt x="0" y="10"/>
                  </a:moveTo>
                  <a:lnTo>
                    <a:pt x="3" y="12"/>
                  </a:lnTo>
                  <a:lnTo>
                    <a:pt x="29" y="19"/>
                  </a:lnTo>
                  <a:lnTo>
                    <a:pt x="32" y="7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815"/>
            <p:cNvSpPr>
              <a:spLocks/>
            </p:cNvSpPr>
            <p:nvPr/>
          </p:nvSpPr>
          <p:spPr bwMode="auto">
            <a:xfrm>
              <a:off x="5845175" y="5129213"/>
              <a:ext cx="41275" cy="47625"/>
            </a:xfrm>
            <a:custGeom>
              <a:avLst/>
              <a:gdLst>
                <a:gd name="T0" fmla="*/ 2147483646 w 26"/>
                <a:gd name="T1" fmla="*/ 2147483646 h 30"/>
                <a:gd name="T2" fmla="*/ 0 w 26"/>
                <a:gd name="T3" fmla="*/ 2147483646 h 30"/>
                <a:gd name="T4" fmla="*/ 2147483646 w 26"/>
                <a:gd name="T5" fmla="*/ 2147483646 h 30"/>
                <a:gd name="T6" fmla="*/ 2147483646 w 26"/>
                <a:gd name="T7" fmla="*/ 2147483646 h 30"/>
                <a:gd name="T8" fmla="*/ 2147483646 w 26"/>
                <a:gd name="T9" fmla="*/ 2147483646 h 30"/>
                <a:gd name="T10" fmla="*/ 2147483646 w 26"/>
                <a:gd name="T11" fmla="*/ 2147483646 h 30"/>
                <a:gd name="T12" fmla="*/ 2147483646 w 26"/>
                <a:gd name="T13" fmla="*/ 2147483646 h 30"/>
                <a:gd name="T14" fmla="*/ 2147483646 w 26"/>
                <a:gd name="T15" fmla="*/ 0 h 30"/>
                <a:gd name="T16" fmla="*/ 2147483646 w 26"/>
                <a:gd name="T17" fmla="*/ 2147483646 h 30"/>
                <a:gd name="T18" fmla="*/ 2147483646 w 26"/>
                <a:gd name="T19" fmla="*/ 2147483646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0"/>
                <a:gd name="T32" fmla="*/ 26 w 2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0">
                  <a:moveTo>
                    <a:pt x="8" y="12"/>
                  </a:moveTo>
                  <a:lnTo>
                    <a:pt x="0" y="12"/>
                  </a:lnTo>
                  <a:lnTo>
                    <a:pt x="17" y="30"/>
                  </a:lnTo>
                  <a:lnTo>
                    <a:pt x="26" y="21"/>
                  </a:lnTo>
                  <a:lnTo>
                    <a:pt x="9" y="3"/>
                  </a:lnTo>
                  <a:lnTo>
                    <a:pt x="2" y="2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816"/>
            <p:cNvSpPr>
              <a:spLocks/>
            </p:cNvSpPr>
            <p:nvPr/>
          </p:nvSpPr>
          <p:spPr bwMode="auto">
            <a:xfrm>
              <a:off x="5686425" y="5132388"/>
              <a:ext cx="171450" cy="111125"/>
            </a:xfrm>
            <a:custGeom>
              <a:avLst/>
              <a:gdLst>
                <a:gd name="T0" fmla="*/ 2147483646 w 108"/>
                <a:gd name="T1" fmla="*/ 2147483646 h 70"/>
                <a:gd name="T2" fmla="*/ 2147483646 w 108"/>
                <a:gd name="T3" fmla="*/ 2147483646 h 70"/>
                <a:gd name="T4" fmla="*/ 2147483646 w 108"/>
                <a:gd name="T5" fmla="*/ 2147483646 h 70"/>
                <a:gd name="T6" fmla="*/ 2147483646 w 108"/>
                <a:gd name="T7" fmla="*/ 0 h 70"/>
                <a:gd name="T8" fmla="*/ 0 w 108"/>
                <a:gd name="T9" fmla="*/ 2147483646 h 70"/>
                <a:gd name="T10" fmla="*/ 2147483646 w 108"/>
                <a:gd name="T11" fmla="*/ 2147483646 h 70"/>
                <a:gd name="T12" fmla="*/ 2147483646 w 108"/>
                <a:gd name="T13" fmla="*/ 214748364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70"/>
                <a:gd name="T23" fmla="*/ 108 w 108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70">
                  <a:moveTo>
                    <a:pt x="3" y="70"/>
                  </a:moveTo>
                  <a:lnTo>
                    <a:pt x="5" y="70"/>
                  </a:lnTo>
                  <a:lnTo>
                    <a:pt x="108" y="10"/>
                  </a:lnTo>
                  <a:lnTo>
                    <a:pt x="102" y="0"/>
                  </a:lnTo>
                  <a:lnTo>
                    <a:pt x="0" y="59"/>
                  </a:lnTo>
                  <a:lnTo>
                    <a:pt x="3" y="57"/>
                  </a:lnTo>
                  <a:lnTo>
                    <a:pt x="3" y="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817"/>
            <p:cNvSpPr>
              <a:spLocks/>
            </p:cNvSpPr>
            <p:nvPr/>
          </p:nvSpPr>
          <p:spPr bwMode="auto">
            <a:xfrm>
              <a:off x="5643563" y="5222875"/>
              <a:ext cx="47625" cy="20638"/>
            </a:xfrm>
            <a:custGeom>
              <a:avLst/>
              <a:gdLst>
                <a:gd name="T0" fmla="*/ 2147483646 w 30"/>
                <a:gd name="T1" fmla="*/ 2147483646 h 13"/>
                <a:gd name="T2" fmla="*/ 2147483646 w 30"/>
                <a:gd name="T3" fmla="*/ 2147483646 h 13"/>
                <a:gd name="T4" fmla="*/ 2147483646 w 30"/>
                <a:gd name="T5" fmla="*/ 2147483646 h 13"/>
                <a:gd name="T6" fmla="*/ 2147483646 w 30"/>
                <a:gd name="T7" fmla="*/ 0 h 13"/>
                <a:gd name="T8" fmla="*/ 2147483646 w 30"/>
                <a:gd name="T9" fmla="*/ 0 h 13"/>
                <a:gd name="T10" fmla="*/ 0 w 30"/>
                <a:gd name="T11" fmla="*/ 2147483646 h 13"/>
                <a:gd name="T12" fmla="*/ 2147483646 w 30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3"/>
                <a:gd name="T23" fmla="*/ 30 w 3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3">
                  <a:moveTo>
                    <a:pt x="7" y="13"/>
                  </a:moveTo>
                  <a:lnTo>
                    <a:pt x="3" y="13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818"/>
            <p:cNvSpPr>
              <a:spLocks/>
            </p:cNvSpPr>
            <p:nvPr/>
          </p:nvSpPr>
          <p:spPr bwMode="auto">
            <a:xfrm>
              <a:off x="5611813" y="5226050"/>
              <a:ext cx="42862" cy="42863"/>
            </a:xfrm>
            <a:custGeom>
              <a:avLst/>
              <a:gdLst>
                <a:gd name="T0" fmla="*/ 2147483646 w 27"/>
                <a:gd name="T1" fmla="*/ 2147483646 h 27"/>
                <a:gd name="T2" fmla="*/ 2147483646 w 27"/>
                <a:gd name="T3" fmla="*/ 2147483646 h 27"/>
                <a:gd name="T4" fmla="*/ 2147483646 w 27"/>
                <a:gd name="T5" fmla="*/ 2147483646 h 27"/>
                <a:gd name="T6" fmla="*/ 2147483646 w 27"/>
                <a:gd name="T7" fmla="*/ 0 h 27"/>
                <a:gd name="T8" fmla="*/ 0 w 27"/>
                <a:gd name="T9" fmla="*/ 2147483646 h 27"/>
                <a:gd name="T10" fmla="*/ 2147483646 w 27"/>
                <a:gd name="T11" fmla="*/ 2147483646 h 27"/>
                <a:gd name="T12" fmla="*/ 2147483646 w 27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7"/>
                <a:gd name="T23" fmla="*/ 27 w 2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7">
                  <a:moveTo>
                    <a:pt x="7" y="27"/>
                  </a:moveTo>
                  <a:lnTo>
                    <a:pt x="9" y="25"/>
                  </a:lnTo>
                  <a:lnTo>
                    <a:pt x="27" y="11"/>
                  </a:lnTo>
                  <a:lnTo>
                    <a:pt x="20" y="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819"/>
            <p:cNvSpPr>
              <a:spLocks/>
            </p:cNvSpPr>
            <p:nvPr/>
          </p:nvSpPr>
          <p:spPr bwMode="auto">
            <a:xfrm>
              <a:off x="5559425" y="5248275"/>
              <a:ext cx="63500" cy="42863"/>
            </a:xfrm>
            <a:custGeom>
              <a:avLst/>
              <a:gdLst>
                <a:gd name="T0" fmla="*/ 0 w 40"/>
                <a:gd name="T1" fmla="*/ 2147483646 h 27"/>
                <a:gd name="T2" fmla="*/ 2147483646 w 40"/>
                <a:gd name="T3" fmla="*/ 2147483646 h 27"/>
                <a:gd name="T4" fmla="*/ 2147483646 w 40"/>
                <a:gd name="T5" fmla="*/ 2147483646 h 27"/>
                <a:gd name="T6" fmla="*/ 2147483646 w 40"/>
                <a:gd name="T7" fmla="*/ 0 h 27"/>
                <a:gd name="T8" fmla="*/ 0 w 40"/>
                <a:gd name="T9" fmla="*/ 2147483646 h 27"/>
                <a:gd name="T10" fmla="*/ 2147483646 w 40"/>
                <a:gd name="T11" fmla="*/ 2147483646 h 27"/>
                <a:gd name="T12" fmla="*/ 0 w 40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7"/>
                <a:gd name="T23" fmla="*/ 40 w 4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7">
                  <a:moveTo>
                    <a:pt x="0" y="27"/>
                  </a:moveTo>
                  <a:lnTo>
                    <a:pt x="4" y="27"/>
                  </a:lnTo>
                  <a:lnTo>
                    <a:pt x="40" y="13"/>
                  </a:lnTo>
                  <a:lnTo>
                    <a:pt x="35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820"/>
            <p:cNvSpPr>
              <a:spLocks/>
            </p:cNvSpPr>
            <p:nvPr/>
          </p:nvSpPr>
          <p:spPr bwMode="auto">
            <a:xfrm>
              <a:off x="5502275" y="5260975"/>
              <a:ext cx="63500" cy="30163"/>
            </a:xfrm>
            <a:custGeom>
              <a:avLst/>
              <a:gdLst>
                <a:gd name="T0" fmla="*/ 0 w 40"/>
                <a:gd name="T1" fmla="*/ 2147483646 h 19"/>
                <a:gd name="T2" fmla="*/ 0 w 40"/>
                <a:gd name="T3" fmla="*/ 2147483646 h 19"/>
                <a:gd name="T4" fmla="*/ 2147483646 w 40"/>
                <a:gd name="T5" fmla="*/ 2147483646 h 19"/>
                <a:gd name="T6" fmla="*/ 2147483646 w 40"/>
                <a:gd name="T7" fmla="*/ 2147483646 h 19"/>
                <a:gd name="T8" fmla="*/ 2147483646 w 40"/>
                <a:gd name="T9" fmla="*/ 0 h 19"/>
                <a:gd name="T10" fmla="*/ 2147483646 w 40"/>
                <a:gd name="T11" fmla="*/ 0 h 19"/>
                <a:gd name="T12" fmla="*/ 0 w 40"/>
                <a:gd name="T13" fmla="*/ 214748364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9"/>
                <a:gd name="T23" fmla="*/ 40 w 40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9">
                  <a:moveTo>
                    <a:pt x="0" y="12"/>
                  </a:moveTo>
                  <a:lnTo>
                    <a:pt x="0" y="12"/>
                  </a:lnTo>
                  <a:lnTo>
                    <a:pt x="36" y="19"/>
                  </a:lnTo>
                  <a:lnTo>
                    <a:pt x="40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821"/>
            <p:cNvSpPr>
              <a:spLocks/>
            </p:cNvSpPr>
            <p:nvPr/>
          </p:nvSpPr>
          <p:spPr bwMode="auto">
            <a:xfrm>
              <a:off x="5434013" y="5251450"/>
              <a:ext cx="71437" cy="28575"/>
            </a:xfrm>
            <a:custGeom>
              <a:avLst/>
              <a:gdLst>
                <a:gd name="T0" fmla="*/ 0 w 45"/>
                <a:gd name="T1" fmla="*/ 2147483646 h 18"/>
                <a:gd name="T2" fmla="*/ 2147483646 w 45"/>
                <a:gd name="T3" fmla="*/ 2147483646 h 18"/>
                <a:gd name="T4" fmla="*/ 2147483646 w 45"/>
                <a:gd name="T5" fmla="*/ 2147483646 h 18"/>
                <a:gd name="T6" fmla="*/ 2147483646 w 45"/>
                <a:gd name="T7" fmla="*/ 2147483646 h 18"/>
                <a:gd name="T8" fmla="*/ 2147483646 w 45"/>
                <a:gd name="T9" fmla="*/ 0 h 18"/>
                <a:gd name="T10" fmla="*/ 2147483646 w 45"/>
                <a:gd name="T11" fmla="*/ 2147483646 h 18"/>
                <a:gd name="T12" fmla="*/ 0 w 45"/>
                <a:gd name="T13" fmla="*/ 2147483646 h 18"/>
                <a:gd name="T14" fmla="*/ 2147483646 w 45"/>
                <a:gd name="T15" fmla="*/ 2147483646 h 18"/>
                <a:gd name="T16" fmla="*/ 2147483646 w 45"/>
                <a:gd name="T17" fmla="*/ 2147483646 h 18"/>
                <a:gd name="T18" fmla="*/ 0 w 45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18"/>
                <a:gd name="T32" fmla="*/ 45 w 45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18">
                  <a:moveTo>
                    <a:pt x="0" y="9"/>
                  </a:moveTo>
                  <a:lnTo>
                    <a:pt x="5" y="13"/>
                  </a:lnTo>
                  <a:lnTo>
                    <a:pt x="43" y="18"/>
                  </a:lnTo>
                  <a:lnTo>
                    <a:pt x="45" y="6"/>
                  </a:lnTo>
                  <a:lnTo>
                    <a:pt x="7" y="0"/>
                  </a:lnTo>
                  <a:lnTo>
                    <a:pt x="11" y="2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822"/>
            <p:cNvSpPr>
              <a:spLocks/>
            </p:cNvSpPr>
            <p:nvPr/>
          </p:nvSpPr>
          <p:spPr bwMode="auto">
            <a:xfrm>
              <a:off x="5413375" y="5222875"/>
              <a:ext cx="38100" cy="42863"/>
            </a:xfrm>
            <a:custGeom>
              <a:avLst/>
              <a:gdLst>
                <a:gd name="T0" fmla="*/ 0 w 24"/>
                <a:gd name="T1" fmla="*/ 2147483646 h 27"/>
                <a:gd name="T2" fmla="*/ 0 w 24"/>
                <a:gd name="T3" fmla="*/ 2147483646 h 27"/>
                <a:gd name="T4" fmla="*/ 2147483646 w 24"/>
                <a:gd name="T5" fmla="*/ 2147483646 h 27"/>
                <a:gd name="T6" fmla="*/ 2147483646 w 24"/>
                <a:gd name="T7" fmla="*/ 2147483646 h 27"/>
                <a:gd name="T8" fmla="*/ 2147483646 w 24"/>
                <a:gd name="T9" fmla="*/ 0 h 27"/>
                <a:gd name="T10" fmla="*/ 2147483646 w 24"/>
                <a:gd name="T11" fmla="*/ 2147483646 h 27"/>
                <a:gd name="T12" fmla="*/ 0 w 24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"/>
                <a:gd name="T23" fmla="*/ 24 w 2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">
                  <a:moveTo>
                    <a:pt x="0" y="4"/>
                  </a:moveTo>
                  <a:lnTo>
                    <a:pt x="0" y="7"/>
                  </a:lnTo>
                  <a:lnTo>
                    <a:pt x="13" y="27"/>
                  </a:lnTo>
                  <a:lnTo>
                    <a:pt x="24" y="2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823"/>
            <p:cNvSpPr>
              <a:spLocks/>
            </p:cNvSpPr>
            <p:nvPr/>
          </p:nvSpPr>
          <p:spPr bwMode="auto">
            <a:xfrm>
              <a:off x="5411788" y="5137150"/>
              <a:ext cx="22225" cy="92075"/>
            </a:xfrm>
            <a:custGeom>
              <a:avLst/>
              <a:gdLst>
                <a:gd name="T0" fmla="*/ 2147483646 w 14"/>
                <a:gd name="T1" fmla="*/ 2147483646 h 58"/>
                <a:gd name="T2" fmla="*/ 0 w 14"/>
                <a:gd name="T3" fmla="*/ 2147483646 h 58"/>
                <a:gd name="T4" fmla="*/ 2147483646 w 14"/>
                <a:gd name="T5" fmla="*/ 2147483646 h 58"/>
                <a:gd name="T6" fmla="*/ 2147483646 w 14"/>
                <a:gd name="T7" fmla="*/ 2147483646 h 58"/>
                <a:gd name="T8" fmla="*/ 2147483646 w 14"/>
                <a:gd name="T9" fmla="*/ 2147483646 h 58"/>
                <a:gd name="T10" fmla="*/ 2147483646 w 14"/>
                <a:gd name="T11" fmla="*/ 0 h 58"/>
                <a:gd name="T12" fmla="*/ 2147483646 w 14"/>
                <a:gd name="T13" fmla="*/ 2147483646 h 58"/>
                <a:gd name="T14" fmla="*/ 2147483646 w 14"/>
                <a:gd name="T15" fmla="*/ 2147483646 h 58"/>
                <a:gd name="T16" fmla="*/ 2147483646 w 14"/>
                <a:gd name="T17" fmla="*/ 0 h 58"/>
                <a:gd name="T18" fmla="*/ 2147483646 w 14"/>
                <a:gd name="T19" fmla="*/ 2147483646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8"/>
                <a:gd name="T32" fmla="*/ 14 w 14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8">
                  <a:moveTo>
                    <a:pt x="5" y="13"/>
                  </a:moveTo>
                  <a:lnTo>
                    <a:pt x="0" y="7"/>
                  </a:lnTo>
                  <a:lnTo>
                    <a:pt x="1" y="58"/>
                  </a:lnTo>
                  <a:lnTo>
                    <a:pt x="14" y="58"/>
                  </a:lnTo>
                  <a:lnTo>
                    <a:pt x="12" y="7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824"/>
            <p:cNvSpPr>
              <a:spLocks/>
            </p:cNvSpPr>
            <p:nvPr/>
          </p:nvSpPr>
          <p:spPr bwMode="auto">
            <a:xfrm>
              <a:off x="5337175" y="5126038"/>
              <a:ext cx="85725" cy="31750"/>
            </a:xfrm>
            <a:custGeom>
              <a:avLst/>
              <a:gdLst>
                <a:gd name="T0" fmla="*/ 2147483646 w 54"/>
                <a:gd name="T1" fmla="*/ 2147483646 h 20"/>
                <a:gd name="T2" fmla="*/ 2147483646 w 54"/>
                <a:gd name="T3" fmla="*/ 2147483646 h 20"/>
                <a:gd name="T4" fmla="*/ 2147483646 w 54"/>
                <a:gd name="T5" fmla="*/ 2147483646 h 20"/>
                <a:gd name="T6" fmla="*/ 2147483646 w 54"/>
                <a:gd name="T7" fmla="*/ 2147483646 h 20"/>
                <a:gd name="T8" fmla="*/ 2147483646 w 54"/>
                <a:gd name="T9" fmla="*/ 0 h 20"/>
                <a:gd name="T10" fmla="*/ 0 w 54"/>
                <a:gd name="T11" fmla="*/ 0 h 20"/>
                <a:gd name="T12" fmla="*/ 2147483646 w 54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20"/>
                <a:gd name="T23" fmla="*/ 54 w 5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20">
                  <a:moveTo>
                    <a:pt x="7" y="13"/>
                  </a:moveTo>
                  <a:lnTo>
                    <a:pt x="2" y="13"/>
                  </a:lnTo>
                  <a:lnTo>
                    <a:pt x="52" y="20"/>
                  </a:lnTo>
                  <a:lnTo>
                    <a:pt x="54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825"/>
            <p:cNvSpPr>
              <a:spLocks/>
            </p:cNvSpPr>
            <p:nvPr/>
          </p:nvSpPr>
          <p:spPr bwMode="auto">
            <a:xfrm>
              <a:off x="3798888" y="4459288"/>
              <a:ext cx="82550" cy="25400"/>
            </a:xfrm>
            <a:custGeom>
              <a:avLst/>
              <a:gdLst>
                <a:gd name="T0" fmla="*/ 2147483646 w 52"/>
                <a:gd name="T1" fmla="*/ 2147483646 h 16"/>
                <a:gd name="T2" fmla="*/ 2147483646 w 52"/>
                <a:gd name="T3" fmla="*/ 2147483646 h 16"/>
                <a:gd name="T4" fmla="*/ 0 w 52"/>
                <a:gd name="T5" fmla="*/ 0 h 16"/>
                <a:gd name="T6" fmla="*/ 0 w 52"/>
                <a:gd name="T7" fmla="*/ 2147483646 h 16"/>
                <a:gd name="T8" fmla="*/ 2147483646 w 52"/>
                <a:gd name="T9" fmla="*/ 2147483646 h 16"/>
                <a:gd name="T10" fmla="*/ 2147483646 w 52"/>
                <a:gd name="T11" fmla="*/ 2147483646 h 16"/>
                <a:gd name="T12" fmla="*/ 2147483646 w 52"/>
                <a:gd name="T13" fmla="*/ 214748364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6"/>
                <a:gd name="T23" fmla="*/ 52 w 5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6">
                  <a:moveTo>
                    <a:pt x="52" y="4"/>
                  </a:moveTo>
                  <a:lnTo>
                    <a:pt x="50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8" y="16"/>
                  </a:lnTo>
                  <a:lnTo>
                    <a:pt x="46" y="15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826"/>
            <p:cNvSpPr>
              <a:spLocks/>
            </p:cNvSpPr>
            <p:nvPr/>
          </p:nvSpPr>
          <p:spPr bwMode="auto">
            <a:xfrm>
              <a:off x="3886200" y="4495800"/>
              <a:ext cx="109538" cy="68263"/>
            </a:xfrm>
            <a:custGeom>
              <a:avLst/>
              <a:gdLst>
                <a:gd name="T0" fmla="*/ 2147483646 w 69"/>
                <a:gd name="T1" fmla="*/ 2147483646 h 43"/>
                <a:gd name="T2" fmla="*/ 2147483646 w 69"/>
                <a:gd name="T3" fmla="*/ 2147483646 h 43"/>
                <a:gd name="T4" fmla="*/ 2147483646 w 69"/>
                <a:gd name="T5" fmla="*/ 0 h 43"/>
                <a:gd name="T6" fmla="*/ 0 w 69"/>
                <a:gd name="T7" fmla="*/ 2147483646 h 43"/>
                <a:gd name="T8" fmla="*/ 2147483646 w 69"/>
                <a:gd name="T9" fmla="*/ 2147483646 h 43"/>
                <a:gd name="T10" fmla="*/ 2147483646 w 69"/>
                <a:gd name="T11" fmla="*/ 2147483646 h 43"/>
                <a:gd name="T12" fmla="*/ 2147483646 w 69"/>
                <a:gd name="T13" fmla="*/ 214748364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43"/>
                <a:gd name="T23" fmla="*/ 69 w 69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43">
                  <a:moveTo>
                    <a:pt x="69" y="32"/>
                  </a:moveTo>
                  <a:lnTo>
                    <a:pt x="67" y="32"/>
                  </a:lnTo>
                  <a:lnTo>
                    <a:pt x="6" y="0"/>
                  </a:lnTo>
                  <a:lnTo>
                    <a:pt x="0" y="11"/>
                  </a:lnTo>
                  <a:lnTo>
                    <a:pt x="62" y="43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827"/>
            <p:cNvSpPr>
              <a:spLocks/>
            </p:cNvSpPr>
            <p:nvPr/>
          </p:nvSpPr>
          <p:spPr bwMode="auto">
            <a:xfrm>
              <a:off x="3970338" y="4516438"/>
              <a:ext cx="114300" cy="88900"/>
            </a:xfrm>
            <a:custGeom>
              <a:avLst/>
              <a:gdLst>
                <a:gd name="T0" fmla="*/ 2147483646 w 72"/>
                <a:gd name="T1" fmla="*/ 2147483646 h 56"/>
                <a:gd name="T2" fmla="*/ 2147483646 w 72"/>
                <a:gd name="T3" fmla="*/ 2147483646 h 56"/>
                <a:gd name="T4" fmla="*/ 2147483646 w 72"/>
                <a:gd name="T5" fmla="*/ 0 h 56"/>
                <a:gd name="T6" fmla="*/ 0 w 72"/>
                <a:gd name="T7" fmla="*/ 2147483646 h 56"/>
                <a:gd name="T8" fmla="*/ 2147483646 w 72"/>
                <a:gd name="T9" fmla="*/ 2147483646 h 56"/>
                <a:gd name="T10" fmla="*/ 2147483646 w 72"/>
                <a:gd name="T11" fmla="*/ 2147483646 h 56"/>
                <a:gd name="T12" fmla="*/ 2147483646 w 72"/>
                <a:gd name="T13" fmla="*/ 214748364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56"/>
                <a:gd name="T23" fmla="*/ 72 w 72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56">
                  <a:moveTo>
                    <a:pt x="68" y="42"/>
                  </a:moveTo>
                  <a:lnTo>
                    <a:pt x="72" y="43"/>
                  </a:lnTo>
                  <a:lnTo>
                    <a:pt x="7" y="0"/>
                  </a:lnTo>
                  <a:lnTo>
                    <a:pt x="0" y="11"/>
                  </a:lnTo>
                  <a:lnTo>
                    <a:pt x="64" y="54"/>
                  </a:lnTo>
                  <a:lnTo>
                    <a:pt x="68" y="56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828"/>
            <p:cNvSpPr>
              <a:spLocks/>
            </p:cNvSpPr>
            <p:nvPr/>
          </p:nvSpPr>
          <p:spPr bwMode="auto">
            <a:xfrm>
              <a:off x="4078288" y="4579938"/>
              <a:ext cx="42862" cy="25400"/>
            </a:xfrm>
            <a:custGeom>
              <a:avLst/>
              <a:gdLst>
                <a:gd name="T0" fmla="*/ 2147483646 w 27"/>
                <a:gd name="T1" fmla="*/ 2147483646 h 16"/>
                <a:gd name="T2" fmla="*/ 2147483646 w 27"/>
                <a:gd name="T3" fmla="*/ 0 h 16"/>
                <a:gd name="T4" fmla="*/ 0 w 27"/>
                <a:gd name="T5" fmla="*/ 2147483646 h 16"/>
                <a:gd name="T6" fmla="*/ 0 w 27"/>
                <a:gd name="T7" fmla="*/ 2147483646 h 16"/>
                <a:gd name="T8" fmla="*/ 2147483646 w 27"/>
                <a:gd name="T9" fmla="*/ 2147483646 h 16"/>
                <a:gd name="T10" fmla="*/ 2147483646 w 27"/>
                <a:gd name="T11" fmla="*/ 2147483646 h 16"/>
                <a:gd name="T12" fmla="*/ 2147483646 w 27"/>
                <a:gd name="T13" fmla="*/ 2147483646 h 16"/>
                <a:gd name="T14" fmla="*/ 2147483646 w 27"/>
                <a:gd name="T15" fmla="*/ 2147483646 h 16"/>
                <a:gd name="T16" fmla="*/ 2147483646 w 27"/>
                <a:gd name="T17" fmla="*/ 2147483646 h 16"/>
                <a:gd name="T18" fmla="*/ 2147483646 w 27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6"/>
                <a:gd name="T32" fmla="*/ 27 w 2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6">
                  <a:moveTo>
                    <a:pt x="14" y="7"/>
                  </a:moveTo>
                  <a:lnTo>
                    <a:pt x="20" y="0"/>
                  </a:lnTo>
                  <a:lnTo>
                    <a:pt x="0" y="2"/>
                  </a:lnTo>
                  <a:lnTo>
                    <a:pt x="0" y="16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14"/>
                  </a:lnTo>
                  <a:lnTo>
                    <a:pt x="27" y="12"/>
                  </a:lnTo>
                  <a:lnTo>
                    <a:pt x="27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829"/>
            <p:cNvSpPr>
              <a:spLocks/>
            </p:cNvSpPr>
            <p:nvPr/>
          </p:nvSpPr>
          <p:spPr bwMode="auto">
            <a:xfrm>
              <a:off x="4100513" y="4554538"/>
              <a:ext cx="20637" cy="36512"/>
            </a:xfrm>
            <a:custGeom>
              <a:avLst/>
              <a:gdLst>
                <a:gd name="T0" fmla="*/ 2147483646 w 13"/>
                <a:gd name="T1" fmla="*/ 2147483646 h 23"/>
                <a:gd name="T2" fmla="*/ 0 w 13"/>
                <a:gd name="T3" fmla="*/ 2147483646 h 23"/>
                <a:gd name="T4" fmla="*/ 0 w 13"/>
                <a:gd name="T5" fmla="*/ 2147483646 h 23"/>
                <a:gd name="T6" fmla="*/ 2147483646 w 13"/>
                <a:gd name="T7" fmla="*/ 2147483646 h 23"/>
                <a:gd name="T8" fmla="*/ 2147483646 w 13"/>
                <a:gd name="T9" fmla="*/ 2147483646 h 23"/>
                <a:gd name="T10" fmla="*/ 2147483646 w 13"/>
                <a:gd name="T11" fmla="*/ 0 h 23"/>
                <a:gd name="T12" fmla="*/ 2147483646 w 13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3"/>
                <a:gd name="T23" fmla="*/ 13 w 1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3">
                  <a:moveTo>
                    <a:pt x="2" y="7"/>
                  </a:moveTo>
                  <a:lnTo>
                    <a:pt x="0" y="3"/>
                  </a:lnTo>
                  <a:lnTo>
                    <a:pt x="0" y="23"/>
                  </a:lnTo>
                  <a:lnTo>
                    <a:pt x="13" y="2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830"/>
            <p:cNvSpPr>
              <a:spLocks/>
            </p:cNvSpPr>
            <p:nvPr/>
          </p:nvSpPr>
          <p:spPr bwMode="auto">
            <a:xfrm>
              <a:off x="4078288" y="4525963"/>
              <a:ext cx="42862" cy="39687"/>
            </a:xfrm>
            <a:custGeom>
              <a:avLst/>
              <a:gdLst>
                <a:gd name="T0" fmla="*/ 0 w 27"/>
                <a:gd name="T1" fmla="*/ 2147483646 h 25"/>
                <a:gd name="T2" fmla="*/ 2147483646 w 27"/>
                <a:gd name="T3" fmla="*/ 2147483646 h 25"/>
                <a:gd name="T4" fmla="*/ 2147483646 w 27"/>
                <a:gd name="T5" fmla="*/ 2147483646 h 25"/>
                <a:gd name="T6" fmla="*/ 2147483646 w 27"/>
                <a:gd name="T7" fmla="*/ 2147483646 h 25"/>
                <a:gd name="T8" fmla="*/ 2147483646 w 27"/>
                <a:gd name="T9" fmla="*/ 0 h 25"/>
                <a:gd name="T10" fmla="*/ 2147483646 w 27"/>
                <a:gd name="T11" fmla="*/ 2147483646 h 25"/>
                <a:gd name="T12" fmla="*/ 0 w 27"/>
                <a:gd name="T13" fmla="*/ 2147483646 h 25"/>
                <a:gd name="T14" fmla="*/ 0 w 27"/>
                <a:gd name="T15" fmla="*/ 2147483646 h 25"/>
                <a:gd name="T16" fmla="*/ 2147483646 w 27"/>
                <a:gd name="T17" fmla="*/ 2147483646 h 25"/>
                <a:gd name="T18" fmla="*/ 0 w 27"/>
                <a:gd name="T19" fmla="*/ 214748364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5"/>
                <a:gd name="T32" fmla="*/ 27 w 2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5">
                  <a:moveTo>
                    <a:pt x="0" y="3"/>
                  </a:moveTo>
                  <a:lnTo>
                    <a:pt x="2" y="9"/>
                  </a:lnTo>
                  <a:lnTo>
                    <a:pt x="16" y="25"/>
                  </a:lnTo>
                  <a:lnTo>
                    <a:pt x="27" y="18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831"/>
            <p:cNvSpPr>
              <a:spLocks/>
            </p:cNvSpPr>
            <p:nvPr/>
          </p:nvSpPr>
          <p:spPr bwMode="auto">
            <a:xfrm>
              <a:off x="4078288" y="4497388"/>
              <a:ext cx="25400" cy="36512"/>
            </a:xfrm>
            <a:custGeom>
              <a:avLst/>
              <a:gdLst>
                <a:gd name="T0" fmla="*/ 2147483646 w 16"/>
                <a:gd name="T1" fmla="*/ 0 h 23"/>
                <a:gd name="T2" fmla="*/ 2147483646 w 16"/>
                <a:gd name="T3" fmla="*/ 2147483646 h 23"/>
                <a:gd name="T4" fmla="*/ 0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2147483646 w 16"/>
                <a:gd name="T11" fmla="*/ 2147483646 h 23"/>
                <a:gd name="T12" fmla="*/ 2147483646 w 16"/>
                <a:gd name="T13" fmla="*/ 0 h 23"/>
                <a:gd name="T14" fmla="*/ 2147483646 w 16"/>
                <a:gd name="T15" fmla="*/ 2147483646 h 23"/>
                <a:gd name="T16" fmla="*/ 2147483646 w 16"/>
                <a:gd name="T17" fmla="*/ 2147483646 h 23"/>
                <a:gd name="T18" fmla="*/ 2147483646 w 16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3"/>
                <a:gd name="T32" fmla="*/ 16 w 1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3">
                  <a:moveTo>
                    <a:pt x="7" y="0"/>
                  </a:moveTo>
                  <a:lnTo>
                    <a:pt x="2" y="5"/>
                  </a:lnTo>
                  <a:lnTo>
                    <a:pt x="0" y="21"/>
                  </a:lnTo>
                  <a:lnTo>
                    <a:pt x="13" y="23"/>
                  </a:lnTo>
                  <a:lnTo>
                    <a:pt x="16" y="7"/>
                  </a:lnTo>
                  <a:lnTo>
                    <a:pt x="11" y="12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832"/>
            <p:cNvSpPr>
              <a:spLocks/>
            </p:cNvSpPr>
            <p:nvPr/>
          </p:nvSpPr>
          <p:spPr bwMode="auto">
            <a:xfrm>
              <a:off x="4089400" y="4491038"/>
              <a:ext cx="46038" cy="25400"/>
            </a:xfrm>
            <a:custGeom>
              <a:avLst/>
              <a:gdLst>
                <a:gd name="T0" fmla="*/ 2147483646 w 29"/>
                <a:gd name="T1" fmla="*/ 2147483646 h 16"/>
                <a:gd name="T2" fmla="*/ 2147483646 w 29"/>
                <a:gd name="T3" fmla="*/ 0 h 16"/>
                <a:gd name="T4" fmla="*/ 0 w 29"/>
                <a:gd name="T5" fmla="*/ 2147483646 h 16"/>
                <a:gd name="T6" fmla="*/ 2147483646 w 29"/>
                <a:gd name="T7" fmla="*/ 2147483646 h 16"/>
                <a:gd name="T8" fmla="*/ 2147483646 w 29"/>
                <a:gd name="T9" fmla="*/ 2147483646 h 16"/>
                <a:gd name="T10" fmla="*/ 2147483646 w 29"/>
                <a:gd name="T11" fmla="*/ 2147483646 h 16"/>
                <a:gd name="T12" fmla="*/ 2147483646 w 29"/>
                <a:gd name="T13" fmla="*/ 2147483646 h 16"/>
                <a:gd name="T14" fmla="*/ 2147483646 w 29"/>
                <a:gd name="T15" fmla="*/ 2147483646 h 16"/>
                <a:gd name="T16" fmla="*/ 2147483646 w 29"/>
                <a:gd name="T17" fmla="*/ 2147483646 h 16"/>
                <a:gd name="T18" fmla="*/ 2147483646 w 29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6"/>
                <a:gd name="T32" fmla="*/ 29 w 29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6">
                  <a:moveTo>
                    <a:pt x="17" y="5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24" y="13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833"/>
            <p:cNvSpPr>
              <a:spLocks/>
            </p:cNvSpPr>
            <p:nvPr/>
          </p:nvSpPr>
          <p:spPr bwMode="auto">
            <a:xfrm>
              <a:off x="4116388" y="4445000"/>
              <a:ext cx="33337" cy="60325"/>
            </a:xfrm>
            <a:custGeom>
              <a:avLst/>
              <a:gdLst>
                <a:gd name="T0" fmla="*/ 2147483646 w 21"/>
                <a:gd name="T1" fmla="*/ 0 h 38"/>
                <a:gd name="T2" fmla="*/ 2147483646 w 21"/>
                <a:gd name="T3" fmla="*/ 2147483646 h 38"/>
                <a:gd name="T4" fmla="*/ 0 w 21"/>
                <a:gd name="T5" fmla="*/ 2147483646 h 38"/>
                <a:gd name="T6" fmla="*/ 2147483646 w 21"/>
                <a:gd name="T7" fmla="*/ 2147483646 h 38"/>
                <a:gd name="T8" fmla="*/ 2147483646 w 21"/>
                <a:gd name="T9" fmla="*/ 2147483646 h 38"/>
                <a:gd name="T10" fmla="*/ 2147483646 w 21"/>
                <a:gd name="T11" fmla="*/ 2147483646 h 38"/>
                <a:gd name="T12" fmla="*/ 2147483646 w 2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8"/>
                <a:gd name="T23" fmla="*/ 21 w 21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8">
                  <a:moveTo>
                    <a:pt x="9" y="0"/>
                  </a:moveTo>
                  <a:lnTo>
                    <a:pt x="9" y="2"/>
                  </a:lnTo>
                  <a:lnTo>
                    <a:pt x="0" y="34"/>
                  </a:lnTo>
                  <a:lnTo>
                    <a:pt x="12" y="38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834"/>
            <p:cNvSpPr>
              <a:spLocks/>
            </p:cNvSpPr>
            <p:nvPr/>
          </p:nvSpPr>
          <p:spPr bwMode="auto">
            <a:xfrm>
              <a:off x="4130675" y="4405313"/>
              <a:ext cx="39688" cy="50800"/>
            </a:xfrm>
            <a:custGeom>
              <a:avLst/>
              <a:gdLst>
                <a:gd name="T0" fmla="*/ 2147483646 w 25"/>
                <a:gd name="T1" fmla="*/ 0 h 32"/>
                <a:gd name="T2" fmla="*/ 2147483646 w 25"/>
                <a:gd name="T3" fmla="*/ 2147483646 h 32"/>
                <a:gd name="T4" fmla="*/ 0 w 25"/>
                <a:gd name="T5" fmla="*/ 2147483646 h 32"/>
                <a:gd name="T6" fmla="*/ 2147483646 w 25"/>
                <a:gd name="T7" fmla="*/ 2147483646 h 32"/>
                <a:gd name="T8" fmla="*/ 2147483646 w 25"/>
                <a:gd name="T9" fmla="*/ 2147483646 h 32"/>
                <a:gd name="T10" fmla="*/ 2147483646 w 25"/>
                <a:gd name="T11" fmla="*/ 2147483646 h 32"/>
                <a:gd name="T12" fmla="*/ 2147483646 w 25"/>
                <a:gd name="T13" fmla="*/ 0 h 32"/>
                <a:gd name="T14" fmla="*/ 2147483646 w 25"/>
                <a:gd name="T15" fmla="*/ 0 h 32"/>
                <a:gd name="T16" fmla="*/ 2147483646 w 25"/>
                <a:gd name="T17" fmla="*/ 2147483646 h 32"/>
                <a:gd name="T18" fmla="*/ 2147483646 w 25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2"/>
                <a:gd name="T32" fmla="*/ 25 w 25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2">
                  <a:moveTo>
                    <a:pt x="18" y="0"/>
                  </a:moveTo>
                  <a:lnTo>
                    <a:pt x="12" y="4"/>
                  </a:lnTo>
                  <a:lnTo>
                    <a:pt x="0" y="25"/>
                  </a:lnTo>
                  <a:lnTo>
                    <a:pt x="12" y="32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835"/>
            <p:cNvSpPr>
              <a:spLocks/>
            </p:cNvSpPr>
            <p:nvPr/>
          </p:nvSpPr>
          <p:spPr bwMode="auto">
            <a:xfrm>
              <a:off x="4159250" y="4394200"/>
              <a:ext cx="93663" cy="31750"/>
            </a:xfrm>
            <a:custGeom>
              <a:avLst/>
              <a:gdLst>
                <a:gd name="T0" fmla="*/ 2147483646 w 59"/>
                <a:gd name="T1" fmla="*/ 2147483646 h 20"/>
                <a:gd name="T2" fmla="*/ 2147483646 w 59"/>
                <a:gd name="T3" fmla="*/ 0 h 20"/>
                <a:gd name="T4" fmla="*/ 0 w 59"/>
                <a:gd name="T5" fmla="*/ 2147483646 h 20"/>
                <a:gd name="T6" fmla="*/ 2147483646 w 59"/>
                <a:gd name="T7" fmla="*/ 2147483646 h 20"/>
                <a:gd name="T8" fmla="*/ 2147483646 w 59"/>
                <a:gd name="T9" fmla="*/ 2147483646 h 20"/>
                <a:gd name="T10" fmla="*/ 2147483646 w 59"/>
                <a:gd name="T11" fmla="*/ 2147483646 h 20"/>
                <a:gd name="T12" fmla="*/ 2147483646 w 59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20"/>
                <a:gd name="T23" fmla="*/ 59 w 5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20">
                  <a:moveTo>
                    <a:pt x="55" y="2"/>
                  </a:moveTo>
                  <a:lnTo>
                    <a:pt x="57" y="0"/>
                  </a:lnTo>
                  <a:lnTo>
                    <a:pt x="0" y="7"/>
                  </a:lnTo>
                  <a:lnTo>
                    <a:pt x="1" y="20"/>
                  </a:lnTo>
                  <a:lnTo>
                    <a:pt x="57" y="14"/>
                  </a:lnTo>
                  <a:lnTo>
                    <a:pt x="59" y="12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836"/>
            <p:cNvSpPr>
              <a:spLocks/>
            </p:cNvSpPr>
            <p:nvPr/>
          </p:nvSpPr>
          <p:spPr bwMode="auto">
            <a:xfrm>
              <a:off x="4246563" y="4376738"/>
              <a:ext cx="57150" cy="36512"/>
            </a:xfrm>
            <a:custGeom>
              <a:avLst/>
              <a:gdLst>
                <a:gd name="T0" fmla="*/ 2147483646 w 36"/>
                <a:gd name="T1" fmla="*/ 2147483646 h 23"/>
                <a:gd name="T2" fmla="*/ 2147483646 w 36"/>
                <a:gd name="T3" fmla="*/ 0 h 23"/>
                <a:gd name="T4" fmla="*/ 0 w 36"/>
                <a:gd name="T5" fmla="*/ 2147483646 h 23"/>
                <a:gd name="T6" fmla="*/ 2147483646 w 36"/>
                <a:gd name="T7" fmla="*/ 2147483646 h 23"/>
                <a:gd name="T8" fmla="*/ 2147483646 w 36"/>
                <a:gd name="T9" fmla="*/ 2147483646 h 23"/>
                <a:gd name="T10" fmla="*/ 2147483646 w 36"/>
                <a:gd name="T11" fmla="*/ 2147483646 h 23"/>
                <a:gd name="T12" fmla="*/ 2147483646 w 36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3"/>
                <a:gd name="T23" fmla="*/ 36 w 36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3">
                  <a:moveTo>
                    <a:pt x="27" y="2"/>
                  </a:moveTo>
                  <a:lnTo>
                    <a:pt x="31" y="0"/>
                  </a:lnTo>
                  <a:lnTo>
                    <a:pt x="0" y="13"/>
                  </a:lnTo>
                  <a:lnTo>
                    <a:pt x="4" y="23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837"/>
            <p:cNvSpPr>
              <a:spLocks/>
            </p:cNvSpPr>
            <p:nvPr/>
          </p:nvSpPr>
          <p:spPr bwMode="auto">
            <a:xfrm>
              <a:off x="4289425" y="4316413"/>
              <a:ext cx="84138" cy="77787"/>
            </a:xfrm>
            <a:custGeom>
              <a:avLst/>
              <a:gdLst>
                <a:gd name="T0" fmla="*/ 2147483646 w 53"/>
                <a:gd name="T1" fmla="*/ 0 h 49"/>
                <a:gd name="T2" fmla="*/ 2147483646 w 53"/>
                <a:gd name="T3" fmla="*/ 0 h 49"/>
                <a:gd name="T4" fmla="*/ 0 w 53"/>
                <a:gd name="T5" fmla="*/ 2147483646 h 49"/>
                <a:gd name="T6" fmla="*/ 2147483646 w 53"/>
                <a:gd name="T7" fmla="*/ 2147483646 h 49"/>
                <a:gd name="T8" fmla="*/ 2147483646 w 53"/>
                <a:gd name="T9" fmla="*/ 2147483646 h 49"/>
                <a:gd name="T10" fmla="*/ 2147483646 w 53"/>
                <a:gd name="T11" fmla="*/ 2147483646 h 49"/>
                <a:gd name="T12" fmla="*/ 2147483646 w 53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49"/>
                <a:gd name="T23" fmla="*/ 53 w 53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49">
                  <a:moveTo>
                    <a:pt x="44" y="0"/>
                  </a:moveTo>
                  <a:lnTo>
                    <a:pt x="44" y="0"/>
                  </a:lnTo>
                  <a:lnTo>
                    <a:pt x="0" y="40"/>
                  </a:lnTo>
                  <a:lnTo>
                    <a:pt x="9" y="49"/>
                  </a:lnTo>
                  <a:lnTo>
                    <a:pt x="53" y="1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838"/>
            <p:cNvSpPr>
              <a:spLocks/>
            </p:cNvSpPr>
            <p:nvPr/>
          </p:nvSpPr>
          <p:spPr bwMode="auto">
            <a:xfrm>
              <a:off x="4359275" y="4270375"/>
              <a:ext cx="68263" cy="63500"/>
            </a:xfrm>
            <a:custGeom>
              <a:avLst/>
              <a:gdLst>
                <a:gd name="T0" fmla="*/ 2147483646 w 43"/>
                <a:gd name="T1" fmla="*/ 0 h 40"/>
                <a:gd name="T2" fmla="*/ 2147483646 w 43"/>
                <a:gd name="T3" fmla="*/ 0 h 40"/>
                <a:gd name="T4" fmla="*/ 0 w 43"/>
                <a:gd name="T5" fmla="*/ 2147483646 h 40"/>
                <a:gd name="T6" fmla="*/ 2147483646 w 43"/>
                <a:gd name="T7" fmla="*/ 2147483646 h 40"/>
                <a:gd name="T8" fmla="*/ 2147483646 w 43"/>
                <a:gd name="T9" fmla="*/ 2147483646 h 40"/>
                <a:gd name="T10" fmla="*/ 2147483646 w 43"/>
                <a:gd name="T11" fmla="*/ 2147483646 h 40"/>
                <a:gd name="T12" fmla="*/ 2147483646 w 43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0"/>
                <a:gd name="T23" fmla="*/ 43 w 4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0">
                  <a:moveTo>
                    <a:pt x="36" y="0"/>
                  </a:moveTo>
                  <a:lnTo>
                    <a:pt x="34" y="0"/>
                  </a:lnTo>
                  <a:lnTo>
                    <a:pt x="0" y="29"/>
                  </a:lnTo>
                  <a:lnTo>
                    <a:pt x="9" y="4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839"/>
            <p:cNvSpPr>
              <a:spLocks/>
            </p:cNvSpPr>
            <p:nvPr/>
          </p:nvSpPr>
          <p:spPr bwMode="auto">
            <a:xfrm>
              <a:off x="4416425" y="4237038"/>
              <a:ext cx="82550" cy="50800"/>
            </a:xfrm>
            <a:custGeom>
              <a:avLst/>
              <a:gdLst>
                <a:gd name="T0" fmla="*/ 2147483646 w 52"/>
                <a:gd name="T1" fmla="*/ 0 h 32"/>
                <a:gd name="T2" fmla="*/ 2147483646 w 52"/>
                <a:gd name="T3" fmla="*/ 2147483646 h 32"/>
                <a:gd name="T4" fmla="*/ 0 w 52"/>
                <a:gd name="T5" fmla="*/ 2147483646 h 32"/>
                <a:gd name="T6" fmla="*/ 2147483646 w 52"/>
                <a:gd name="T7" fmla="*/ 2147483646 h 32"/>
                <a:gd name="T8" fmla="*/ 2147483646 w 52"/>
                <a:gd name="T9" fmla="*/ 2147483646 h 32"/>
                <a:gd name="T10" fmla="*/ 2147483646 w 52"/>
                <a:gd name="T11" fmla="*/ 2147483646 h 32"/>
                <a:gd name="T12" fmla="*/ 2147483646 w 5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2"/>
                <a:gd name="T23" fmla="*/ 52 w 5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2">
                  <a:moveTo>
                    <a:pt x="48" y="0"/>
                  </a:moveTo>
                  <a:lnTo>
                    <a:pt x="47" y="2"/>
                  </a:lnTo>
                  <a:lnTo>
                    <a:pt x="0" y="21"/>
                  </a:lnTo>
                  <a:lnTo>
                    <a:pt x="5" y="32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840"/>
            <p:cNvSpPr>
              <a:spLocks/>
            </p:cNvSpPr>
            <p:nvPr/>
          </p:nvSpPr>
          <p:spPr bwMode="auto">
            <a:xfrm>
              <a:off x="4492625" y="4213225"/>
              <a:ext cx="109538" cy="42863"/>
            </a:xfrm>
            <a:custGeom>
              <a:avLst/>
              <a:gdLst>
                <a:gd name="T0" fmla="*/ 2147483646 w 69"/>
                <a:gd name="T1" fmla="*/ 2147483646 h 27"/>
                <a:gd name="T2" fmla="*/ 2147483646 w 69"/>
                <a:gd name="T3" fmla="*/ 0 h 27"/>
                <a:gd name="T4" fmla="*/ 0 w 69"/>
                <a:gd name="T5" fmla="*/ 2147483646 h 27"/>
                <a:gd name="T6" fmla="*/ 2147483646 w 69"/>
                <a:gd name="T7" fmla="*/ 2147483646 h 27"/>
                <a:gd name="T8" fmla="*/ 2147483646 w 69"/>
                <a:gd name="T9" fmla="*/ 2147483646 h 27"/>
                <a:gd name="T10" fmla="*/ 2147483646 w 69"/>
                <a:gd name="T11" fmla="*/ 2147483646 h 27"/>
                <a:gd name="T12" fmla="*/ 2147483646 w 69"/>
                <a:gd name="T13" fmla="*/ 2147483646 h 27"/>
                <a:gd name="T14" fmla="*/ 2147483646 w 69"/>
                <a:gd name="T15" fmla="*/ 2147483646 h 27"/>
                <a:gd name="T16" fmla="*/ 2147483646 w 69"/>
                <a:gd name="T17" fmla="*/ 2147483646 h 27"/>
                <a:gd name="T18" fmla="*/ 2147483646 w 69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27"/>
                <a:gd name="T32" fmla="*/ 69 w 6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27">
                  <a:moveTo>
                    <a:pt x="54" y="8"/>
                  </a:moveTo>
                  <a:lnTo>
                    <a:pt x="60" y="0"/>
                  </a:lnTo>
                  <a:lnTo>
                    <a:pt x="0" y="15"/>
                  </a:lnTo>
                  <a:lnTo>
                    <a:pt x="2" y="27"/>
                  </a:lnTo>
                  <a:lnTo>
                    <a:pt x="63" y="13"/>
                  </a:lnTo>
                  <a:lnTo>
                    <a:pt x="69" y="8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8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841"/>
            <p:cNvSpPr>
              <a:spLocks/>
            </p:cNvSpPr>
            <p:nvPr/>
          </p:nvSpPr>
          <p:spPr bwMode="auto">
            <a:xfrm>
              <a:off x="4578350" y="4152900"/>
              <a:ext cx="26988" cy="73025"/>
            </a:xfrm>
            <a:custGeom>
              <a:avLst/>
              <a:gdLst>
                <a:gd name="T0" fmla="*/ 2147483646 w 17"/>
                <a:gd name="T1" fmla="*/ 0 h 46"/>
                <a:gd name="T2" fmla="*/ 2147483646 w 17"/>
                <a:gd name="T3" fmla="*/ 2147483646 h 46"/>
                <a:gd name="T4" fmla="*/ 0 w 17"/>
                <a:gd name="T5" fmla="*/ 2147483646 h 46"/>
                <a:gd name="T6" fmla="*/ 2147483646 w 17"/>
                <a:gd name="T7" fmla="*/ 2147483646 h 46"/>
                <a:gd name="T8" fmla="*/ 2147483646 w 17"/>
                <a:gd name="T9" fmla="*/ 2147483646 h 46"/>
                <a:gd name="T10" fmla="*/ 2147483646 w 17"/>
                <a:gd name="T11" fmla="*/ 2147483646 h 46"/>
                <a:gd name="T12" fmla="*/ 2147483646 w 17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6"/>
                <a:gd name="T23" fmla="*/ 17 w 17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6">
                  <a:moveTo>
                    <a:pt x="4" y="0"/>
                  </a:moveTo>
                  <a:lnTo>
                    <a:pt x="2" y="4"/>
                  </a:lnTo>
                  <a:lnTo>
                    <a:pt x="0" y="46"/>
                  </a:lnTo>
                  <a:lnTo>
                    <a:pt x="15" y="46"/>
                  </a:lnTo>
                  <a:lnTo>
                    <a:pt x="17" y="4"/>
                  </a:lnTo>
                  <a:lnTo>
                    <a:pt x="15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842"/>
            <p:cNvSpPr>
              <a:spLocks/>
            </p:cNvSpPr>
            <p:nvPr/>
          </p:nvSpPr>
          <p:spPr bwMode="auto">
            <a:xfrm>
              <a:off x="4584700" y="4095750"/>
              <a:ext cx="57150" cy="69850"/>
            </a:xfrm>
            <a:custGeom>
              <a:avLst/>
              <a:gdLst>
                <a:gd name="T0" fmla="*/ 2147483646 w 36"/>
                <a:gd name="T1" fmla="*/ 0 h 44"/>
                <a:gd name="T2" fmla="*/ 2147483646 w 36"/>
                <a:gd name="T3" fmla="*/ 2147483646 h 44"/>
                <a:gd name="T4" fmla="*/ 0 w 36"/>
                <a:gd name="T5" fmla="*/ 2147483646 h 44"/>
                <a:gd name="T6" fmla="*/ 2147483646 w 36"/>
                <a:gd name="T7" fmla="*/ 2147483646 h 44"/>
                <a:gd name="T8" fmla="*/ 2147483646 w 36"/>
                <a:gd name="T9" fmla="*/ 2147483646 h 44"/>
                <a:gd name="T10" fmla="*/ 2147483646 w 36"/>
                <a:gd name="T11" fmla="*/ 2147483646 h 44"/>
                <a:gd name="T12" fmla="*/ 2147483646 w 36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4"/>
                <a:gd name="T23" fmla="*/ 36 w 3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4">
                  <a:moveTo>
                    <a:pt x="31" y="0"/>
                  </a:moveTo>
                  <a:lnTo>
                    <a:pt x="27" y="2"/>
                  </a:lnTo>
                  <a:lnTo>
                    <a:pt x="0" y="36"/>
                  </a:lnTo>
                  <a:lnTo>
                    <a:pt x="11" y="44"/>
                  </a:lnTo>
                  <a:lnTo>
                    <a:pt x="36" y="11"/>
                  </a:lnTo>
                  <a:lnTo>
                    <a:pt x="32" y="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843"/>
            <p:cNvSpPr>
              <a:spLocks/>
            </p:cNvSpPr>
            <p:nvPr/>
          </p:nvSpPr>
          <p:spPr bwMode="auto">
            <a:xfrm>
              <a:off x="4633913" y="4079875"/>
              <a:ext cx="90487" cy="36513"/>
            </a:xfrm>
            <a:custGeom>
              <a:avLst/>
              <a:gdLst>
                <a:gd name="T0" fmla="*/ 2147483646 w 57"/>
                <a:gd name="T1" fmla="*/ 2147483646 h 23"/>
                <a:gd name="T2" fmla="*/ 2147483646 w 57"/>
                <a:gd name="T3" fmla="*/ 0 h 23"/>
                <a:gd name="T4" fmla="*/ 0 w 57"/>
                <a:gd name="T5" fmla="*/ 2147483646 h 23"/>
                <a:gd name="T6" fmla="*/ 2147483646 w 57"/>
                <a:gd name="T7" fmla="*/ 2147483646 h 23"/>
                <a:gd name="T8" fmla="*/ 2147483646 w 57"/>
                <a:gd name="T9" fmla="*/ 2147483646 h 23"/>
                <a:gd name="T10" fmla="*/ 2147483646 w 57"/>
                <a:gd name="T11" fmla="*/ 2147483646 h 23"/>
                <a:gd name="T12" fmla="*/ 2147483646 w 57"/>
                <a:gd name="T13" fmla="*/ 2147483646 h 23"/>
                <a:gd name="T14" fmla="*/ 2147483646 w 57"/>
                <a:gd name="T15" fmla="*/ 2147483646 h 23"/>
                <a:gd name="T16" fmla="*/ 2147483646 w 57"/>
                <a:gd name="T17" fmla="*/ 2147483646 h 23"/>
                <a:gd name="T18" fmla="*/ 2147483646 w 57"/>
                <a:gd name="T19" fmla="*/ 214748364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23"/>
                <a:gd name="T32" fmla="*/ 57 w 5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23">
                  <a:moveTo>
                    <a:pt x="45" y="3"/>
                  </a:moveTo>
                  <a:lnTo>
                    <a:pt x="50" y="0"/>
                  </a:lnTo>
                  <a:lnTo>
                    <a:pt x="0" y="10"/>
                  </a:lnTo>
                  <a:lnTo>
                    <a:pt x="1" y="23"/>
                  </a:lnTo>
                  <a:lnTo>
                    <a:pt x="54" y="12"/>
                  </a:lnTo>
                  <a:lnTo>
                    <a:pt x="57" y="7"/>
                  </a:lnTo>
                  <a:lnTo>
                    <a:pt x="54" y="12"/>
                  </a:lnTo>
                  <a:lnTo>
                    <a:pt x="57" y="10"/>
                  </a:lnTo>
                  <a:lnTo>
                    <a:pt x="57" y="7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844"/>
            <p:cNvSpPr>
              <a:spLocks/>
            </p:cNvSpPr>
            <p:nvPr/>
          </p:nvSpPr>
          <p:spPr bwMode="auto">
            <a:xfrm>
              <a:off x="4705350" y="4048125"/>
              <a:ext cx="30163" cy="42863"/>
            </a:xfrm>
            <a:custGeom>
              <a:avLst/>
              <a:gdLst>
                <a:gd name="T0" fmla="*/ 2147483646 w 19"/>
                <a:gd name="T1" fmla="*/ 0 h 27"/>
                <a:gd name="T2" fmla="*/ 2147483646 w 19"/>
                <a:gd name="T3" fmla="*/ 2147483646 h 27"/>
                <a:gd name="T4" fmla="*/ 0 w 19"/>
                <a:gd name="T5" fmla="*/ 2147483646 h 27"/>
                <a:gd name="T6" fmla="*/ 2147483646 w 19"/>
                <a:gd name="T7" fmla="*/ 2147483646 h 27"/>
                <a:gd name="T8" fmla="*/ 2147483646 w 19"/>
                <a:gd name="T9" fmla="*/ 2147483646 h 27"/>
                <a:gd name="T10" fmla="*/ 2147483646 w 19"/>
                <a:gd name="T11" fmla="*/ 2147483646 h 27"/>
                <a:gd name="T12" fmla="*/ 2147483646 w 19"/>
                <a:gd name="T13" fmla="*/ 0 h 27"/>
                <a:gd name="T14" fmla="*/ 2147483646 w 19"/>
                <a:gd name="T15" fmla="*/ 0 h 27"/>
                <a:gd name="T16" fmla="*/ 2147483646 w 19"/>
                <a:gd name="T17" fmla="*/ 2147483646 h 27"/>
                <a:gd name="T18" fmla="*/ 2147483646 w 19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7"/>
                <a:gd name="T32" fmla="*/ 19 w 1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7">
                  <a:moveTo>
                    <a:pt x="10" y="0"/>
                  </a:moveTo>
                  <a:lnTo>
                    <a:pt x="7" y="3"/>
                  </a:lnTo>
                  <a:lnTo>
                    <a:pt x="0" y="23"/>
                  </a:lnTo>
                  <a:lnTo>
                    <a:pt x="12" y="2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845"/>
            <p:cNvSpPr>
              <a:spLocks/>
            </p:cNvSpPr>
            <p:nvPr/>
          </p:nvSpPr>
          <p:spPr bwMode="auto">
            <a:xfrm>
              <a:off x="4721225" y="4033838"/>
              <a:ext cx="46038" cy="31750"/>
            </a:xfrm>
            <a:custGeom>
              <a:avLst/>
              <a:gdLst>
                <a:gd name="T0" fmla="*/ 2147483646 w 29"/>
                <a:gd name="T1" fmla="*/ 0 h 20"/>
                <a:gd name="T2" fmla="*/ 2147483646 w 29"/>
                <a:gd name="T3" fmla="*/ 0 h 20"/>
                <a:gd name="T4" fmla="*/ 0 w 29"/>
                <a:gd name="T5" fmla="*/ 2147483646 h 20"/>
                <a:gd name="T6" fmla="*/ 2147483646 w 29"/>
                <a:gd name="T7" fmla="*/ 2147483646 h 20"/>
                <a:gd name="T8" fmla="*/ 2147483646 w 29"/>
                <a:gd name="T9" fmla="*/ 2147483646 h 20"/>
                <a:gd name="T10" fmla="*/ 2147483646 w 29"/>
                <a:gd name="T11" fmla="*/ 2147483646 h 20"/>
                <a:gd name="T12" fmla="*/ 2147483646 w 2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29" y="0"/>
                  </a:moveTo>
                  <a:lnTo>
                    <a:pt x="26" y="0"/>
                  </a:lnTo>
                  <a:lnTo>
                    <a:pt x="0" y="9"/>
                  </a:lnTo>
                  <a:lnTo>
                    <a:pt x="4" y="20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846"/>
            <p:cNvSpPr>
              <a:spLocks/>
            </p:cNvSpPr>
            <p:nvPr/>
          </p:nvSpPr>
          <p:spPr bwMode="auto">
            <a:xfrm>
              <a:off x="4764088" y="4033838"/>
              <a:ext cx="42862" cy="25400"/>
            </a:xfrm>
            <a:custGeom>
              <a:avLst/>
              <a:gdLst>
                <a:gd name="T0" fmla="*/ 2147483646 w 27"/>
                <a:gd name="T1" fmla="*/ 2147483646 h 16"/>
                <a:gd name="T2" fmla="*/ 2147483646 w 27"/>
                <a:gd name="T3" fmla="*/ 2147483646 h 16"/>
                <a:gd name="T4" fmla="*/ 2147483646 w 27"/>
                <a:gd name="T5" fmla="*/ 0 h 16"/>
                <a:gd name="T6" fmla="*/ 0 w 27"/>
                <a:gd name="T7" fmla="*/ 2147483646 h 16"/>
                <a:gd name="T8" fmla="*/ 2147483646 w 27"/>
                <a:gd name="T9" fmla="*/ 2147483646 h 16"/>
                <a:gd name="T10" fmla="*/ 2147483646 w 27"/>
                <a:gd name="T11" fmla="*/ 2147483646 h 16"/>
                <a:gd name="T12" fmla="*/ 2147483646 w 27"/>
                <a:gd name="T13" fmla="*/ 2147483646 h 16"/>
                <a:gd name="T14" fmla="*/ 2147483646 w 27"/>
                <a:gd name="T15" fmla="*/ 2147483646 h 16"/>
                <a:gd name="T16" fmla="*/ 2147483646 w 27"/>
                <a:gd name="T17" fmla="*/ 2147483646 h 16"/>
                <a:gd name="T18" fmla="*/ 2147483646 w 27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6"/>
                <a:gd name="T32" fmla="*/ 27 w 2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6">
                  <a:moveTo>
                    <a:pt x="27" y="7"/>
                  </a:moveTo>
                  <a:lnTo>
                    <a:pt x="24" y="3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0" y="16"/>
                  </a:lnTo>
                  <a:lnTo>
                    <a:pt x="17" y="12"/>
                  </a:lnTo>
                  <a:lnTo>
                    <a:pt x="27" y="7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847"/>
            <p:cNvSpPr>
              <a:spLocks/>
            </p:cNvSpPr>
            <p:nvPr/>
          </p:nvSpPr>
          <p:spPr bwMode="auto">
            <a:xfrm>
              <a:off x="4791075" y="4044950"/>
              <a:ext cx="47625" cy="82550"/>
            </a:xfrm>
            <a:custGeom>
              <a:avLst/>
              <a:gdLst>
                <a:gd name="T0" fmla="*/ 2147483646 w 30"/>
                <a:gd name="T1" fmla="*/ 2147483646 h 52"/>
                <a:gd name="T2" fmla="*/ 2147483646 w 30"/>
                <a:gd name="T3" fmla="*/ 2147483646 h 52"/>
                <a:gd name="T4" fmla="*/ 2147483646 w 30"/>
                <a:gd name="T5" fmla="*/ 0 h 52"/>
                <a:gd name="T6" fmla="*/ 0 w 30"/>
                <a:gd name="T7" fmla="*/ 2147483646 h 52"/>
                <a:gd name="T8" fmla="*/ 2147483646 w 30"/>
                <a:gd name="T9" fmla="*/ 2147483646 h 52"/>
                <a:gd name="T10" fmla="*/ 2147483646 w 30"/>
                <a:gd name="T11" fmla="*/ 2147483646 h 52"/>
                <a:gd name="T12" fmla="*/ 2147483646 w 30"/>
                <a:gd name="T13" fmla="*/ 2147483646 h 52"/>
                <a:gd name="T14" fmla="*/ 2147483646 w 30"/>
                <a:gd name="T15" fmla="*/ 2147483646 h 52"/>
                <a:gd name="T16" fmla="*/ 2147483646 w 30"/>
                <a:gd name="T17" fmla="*/ 2147483646 h 52"/>
                <a:gd name="T18" fmla="*/ 2147483646 w 30"/>
                <a:gd name="T19" fmla="*/ 2147483646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52"/>
                <a:gd name="T32" fmla="*/ 30 w 30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52">
                  <a:moveTo>
                    <a:pt x="25" y="38"/>
                  </a:moveTo>
                  <a:lnTo>
                    <a:pt x="30" y="41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8" y="47"/>
                  </a:lnTo>
                  <a:lnTo>
                    <a:pt x="25" y="52"/>
                  </a:lnTo>
                  <a:lnTo>
                    <a:pt x="18" y="47"/>
                  </a:lnTo>
                  <a:lnTo>
                    <a:pt x="19" y="52"/>
                  </a:lnTo>
                  <a:lnTo>
                    <a:pt x="25" y="52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848"/>
            <p:cNvSpPr>
              <a:spLocks/>
            </p:cNvSpPr>
            <p:nvPr/>
          </p:nvSpPr>
          <p:spPr bwMode="auto">
            <a:xfrm>
              <a:off x="4830763" y="4105275"/>
              <a:ext cx="111125" cy="22225"/>
            </a:xfrm>
            <a:custGeom>
              <a:avLst/>
              <a:gdLst>
                <a:gd name="T0" fmla="*/ 2147483646 w 70"/>
                <a:gd name="T1" fmla="*/ 2147483646 h 14"/>
                <a:gd name="T2" fmla="*/ 2147483646 w 70"/>
                <a:gd name="T3" fmla="*/ 0 h 14"/>
                <a:gd name="T4" fmla="*/ 0 w 70"/>
                <a:gd name="T5" fmla="*/ 0 h 14"/>
                <a:gd name="T6" fmla="*/ 0 w 70"/>
                <a:gd name="T7" fmla="*/ 2147483646 h 14"/>
                <a:gd name="T8" fmla="*/ 2147483646 w 70"/>
                <a:gd name="T9" fmla="*/ 2147483646 h 14"/>
                <a:gd name="T10" fmla="*/ 2147483646 w 70"/>
                <a:gd name="T11" fmla="*/ 2147483646 h 14"/>
                <a:gd name="T12" fmla="*/ 2147483646 w 70"/>
                <a:gd name="T13" fmla="*/ 2147483646 h 14"/>
                <a:gd name="T14" fmla="*/ 2147483646 w 70"/>
                <a:gd name="T15" fmla="*/ 2147483646 h 14"/>
                <a:gd name="T16" fmla="*/ 2147483646 w 70"/>
                <a:gd name="T17" fmla="*/ 2147483646 h 14"/>
                <a:gd name="T18" fmla="*/ 2147483646 w 70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4"/>
                <a:gd name="T32" fmla="*/ 70 w 70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4">
                  <a:moveTo>
                    <a:pt x="58" y="7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3" y="12"/>
                  </a:lnTo>
                  <a:lnTo>
                    <a:pt x="70" y="5"/>
                  </a:lnTo>
                  <a:lnTo>
                    <a:pt x="63" y="12"/>
                  </a:lnTo>
                  <a:lnTo>
                    <a:pt x="70" y="12"/>
                  </a:lnTo>
                  <a:lnTo>
                    <a:pt x="70" y="5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849"/>
            <p:cNvSpPr>
              <a:spLocks/>
            </p:cNvSpPr>
            <p:nvPr/>
          </p:nvSpPr>
          <p:spPr bwMode="auto">
            <a:xfrm>
              <a:off x="4910138" y="4052888"/>
              <a:ext cx="31750" cy="63500"/>
            </a:xfrm>
            <a:custGeom>
              <a:avLst/>
              <a:gdLst>
                <a:gd name="T0" fmla="*/ 2147483646 w 20"/>
                <a:gd name="T1" fmla="*/ 2147483646 h 40"/>
                <a:gd name="T2" fmla="*/ 0 w 20"/>
                <a:gd name="T3" fmla="*/ 2147483646 h 40"/>
                <a:gd name="T4" fmla="*/ 2147483646 w 20"/>
                <a:gd name="T5" fmla="*/ 2147483646 h 40"/>
                <a:gd name="T6" fmla="*/ 2147483646 w 20"/>
                <a:gd name="T7" fmla="*/ 2147483646 h 40"/>
                <a:gd name="T8" fmla="*/ 2147483646 w 20"/>
                <a:gd name="T9" fmla="*/ 2147483646 h 40"/>
                <a:gd name="T10" fmla="*/ 2147483646 w 20"/>
                <a:gd name="T11" fmla="*/ 0 h 40"/>
                <a:gd name="T12" fmla="*/ 2147483646 w 20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40"/>
                <a:gd name="T23" fmla="*/ 20 w 2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40">
                  <a:moveTo>
                    <a:pt x="2" y="8"/>
                  </a:moveTo>
                  <a:lnTo>
                    <a:pt x="0" y="6"/>
                  </a:lnTo>
                  <a:lnTo>
                    <a:pt x="8" y="40"/>
                  </a:lnTo>
                  <a:lnTo>
                    <a:pt x="20" y="38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850"/>
            <p:cNvSpPr>
              <a:spLocks/>
            </p:cNvSpPr>
            <p:nvPr/>
          </p:nvSpPr>
          <p:spPr bwMode="auto">
            <a:xfrm>
              <a:off x="4891088" y="4022725"/>
              <a:ext cx="39687" cy="42863"/>
            </a:xfrm>
            <a:custGeom>
              <a:avLst/>
              <a:gdLst>
                <a:gd name="T0" fmla="*/ 0 w 25"/>
                <a:gd name="T1" fmla="*/ 2147483646 h 27"/>
                <a:gd name="T2" fmla="*/ 0 w 25"/>
                <a:gd name="T3" fmla="*/ 2147483646 h 27"/>
                <a:gd name="T4" fmla="*/ 2147483646 w 25"/>
                <a:gd name="T5" fmla="*/ 2147483646 h 27"/>
                <a:gd name="T6" fmla="*/ 2147483646 w 25"/>
                <a:gd name="T7" fmla="*/ 2147483646 h 27"/>
                <a:gd name="T8" fmla="*/ 2147483646 w 25"/>
                <a:gd name="T9" fmla="*/ 0 h 27"/>
                <a:gd name="T10" fmla="*/ 2147483646 w 25"/>
                <a:gd name="T11" fmla="*/ 2147483646 h 27"/>
                <a:gd name="T12" fmla="*/ 0 w 25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7"/>
                <a:gd name="T23" fmla="*/ 25 w 2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7">
                  <a:moveTo>
                    <a:pt x="0" y="3"/>
                  </a:moveTo>
                  <a:lnTo>
                    <a:pt x="0" y="7"/>
                  </a:lnTo>
                  <a:lnTo>
                    <a:pt x="14" y="27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1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851"/>
            <p:cNvSpPr>
              <a:spLocks/>
            </p:cNvSpPr>
            <p:nvPr/>
          </p:nvSpPr>
          <p:spPr bwMode="auto">
            <a:xfrm>
              <a:off x="4891088" y="3965575"/>
              <a:ext cx="22225" cy="61913"/>
            </a:xfrm>
            <a:custGeom>
              <a:avLst/>
              <a:gdLst>
                <a:gd name="T0" fmla="*/ 2147483646 w 14"/>
                <a:gd name="T1" fmla="*/ 0 h 39"/>
                <a:gd name="T2" fmla="*/ 2147483646 w 14"/>
                <a:gd name="T3" fmla="*/ 2147483646 h 39"/>
                <a:gd name="T4" fmla="*/ 0 w 14"/>
                <a:gd name="T5" fmla="*/ 2147483646 h 39"/>
                <a:gd name="T6" fmla="*/ 2147483646 w 14"/>
                <a:gd name="T7" fmla="*/ 2147483646 h 39"/>
                <a:gd name="T8" fmla="*/ 2147483646 w 14"/>
                <a:gd name="T9" fmla="*/ 2147483646 h 39"/>
                <a:gd name="T10" fmla="*/ 2147483646 w 14"/>
                <a:gd name="T11" fmla="*/ 2147483646 h 39"/>
                <a:gd name="T12" fmla="*/ 2147483646 w 14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9"/>
                <a:gd name="T23" fmla="*/ 14 w 14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9">
                  <a:moveTo>
                    <a:pt x="2" y="0"/>
                  </a:moveTo>
                  <a:lnTo>
                    <a:pt x="2" y="3"/>
                  </a:lnTo>
                  <a:lnTo>
                    <a:pt x="0" y="39"/>
                  </a:lnTo>
                  <a:lnTo>
                    <a:pt x="12" y="39"/>
                  </a:lnTo>
                  <a:lnTo>
                    <a:pt x="14" y="5"/>
                  </a:lnTo>
                  <a:lnTo>
                    <a:pt x="12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852"/>
            <p:cNvSpPr>
              <a:spLocks/>
            </p:cNvSpPr>
            <p:nvPr/>
          </p:nvSpPr>
          <p:spPr bwMode="auto">
            <a:xfrm>
              <a:off x="4894263" y="3879850"/>
              <a:ext cx="93662" cy="100013"/>
            </a:xfrm>
            <a:custGeom>
              <a:avLst/>
              <a:gdLst>
                <a:gd name="T0" fmla="*/ 2147483646 w 59"/>
                <a:gd name="T1" fmla="*/ 2147483646 h 63"/>
                <a:gd name="T2" fmla="*/ 2147483646 w 59"/>
                <a:gd name="T3" fmla="*/ 0 h 63"/>
                <a:gd name="T4" fmla="*/ 0 w 59"/>
                <a:gd name="T5" fmla="*/ 2147483646 h 63"/>
                <a:gd name="T6" fmla="*/ 2147483646 w 59"/>
                <a:gd name="T7" fmla="*/ 2147483646 h 63"/>
                <a:gd name="T8" fmla="*/ 2147483646 w 59"/>
                <a:gd name="T9" fmla="*/ 2147483646 h 63"/>
                <a:gd name="T10" fmla="*/ 2147483646 w 59"/>
                <a:gd name="T11" fmla="*/ 2147483646 h 63"/>
                <a:gd name="T12" fmla="*/ 2147483646 w 59"/>
                <a:gd name="T13" fmla="*/ 2147483646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63"/>
                <a:gd name="T23" fmla="*/ 59 w 59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63">
                  <a:moveTo>
                    <a:pt x="46" y="1"/>
                  </a:moveTo>
                  <a:lnTo>
                    <a:pt x="46" y="0"/>
                  </a:lnTo>
                  <a:lnTo>
                    <a:pt x="0" y="54"/>
                  </a:lnTo>
                  <a:lnTo>
                    <a:pt x="10" y="63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853"/>
            <p:cNvSpPr>
              <a:spLocks/>
            </p:cNvSpPr>
            <p:nvPr/>
          </p:nvSpPr>
          <p:spPr bwMode="auto">
            <a:xfrm>
              <a:off x="4967288" y="3802063"/>
              <a:ext cx="34925" cy="85725"/>
            </a:xfrm>
            <a:custGeom>
              <a:avLst/>
              <a:gdLst>
                <a:gd name="T0" fmla="*/ 2147483646 w 22"/>
                <a:gd name="T1" fmla="*/ 0 h 54"/>
                <a:gd name="T2" fmla="*/ 2147483646 w 22"/>
                <a:gd name="T3" fmla="*/ 2147483646 h 54"/>
                <a:gd name="T4" fmla="*/ 0 w 22"/>
                <a:gd name="T5" fmla="*/ 2147483646 h 54"/>
                <a:gd name="T6" fmla="*/ 2147483646 w 22"/>
                <a:gd name="T7" fmla="*/ 2147483646 h 54"/>
                <a:gd name="T8" fmla="*/ 2147483646 w 22"/>
                <a:gd name="T9" fmla="*/ 2147483646 h 54"/>
                <a:gd name="T10" fmla="*/ 2147483646 w 22"/>
                <a:gd name="T11" fmla="*/ 2147483646 h 54"/>
                <a:gd name="T12" fmla="*/ 2147483646 w 22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54"/>
                <a:gd name="T23" fmla="*/ 22 w 22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54">
                  <a:moveTo>
                    <a:pt x="13" y="0"/>
                  </a:moveTo>
                  <a:lnTo>
                    <a:pt x="9" y="4"/>
                  </a:lnTo>
                  <a:lnTo>
                    <a:pt x="0" y="50"/>
                  </a:lnTo>
                  <a:lnTo>
                    <a:pt x="13" y="54"/>
                  </a:lnTo>
                  <a:lnTo>
                    <a:pt x="22" y="5"/>
                  </a:lnTo>
                  <a:lnTo>
                    <a:pt x="2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854"/>
            <p:cNvSpPr>
              <a:spLocks/>
            </p:cNvSpPr>
            <p:nvPr/>
          </p:nvSpPr>
          <p:spPr bwMode="auto">
            <a:xfrm>
              <a:off x="4987925" y="3779838"/>
              <a:ext cx="36513" cy="36512"/>
            </a:xfrm>
            <a:custGeom>
              <a:avLst/>
              <a:gdLst>
                <a:gd name="T0" fmla="*/ 2147483646 w 23"/>
                <a:gd name="T1" fmla="*/ 0 h 23"/>
                <a:gd name="T2" fmla="*/ 2147483646 w 23"/>
                <a:gd name="T3" fmla="*/ 2147483646 h 23"/>
                <a:gd name="T4" fmla="*/ 0 w 23"/>
                <a:gd name="T5" fmla="*/ 2147483646 h 23"/>
                <a:gd name="T6" fmla="*/ 2147483646 w 23"/>
                <a:gd name="T7" fmla="*/ 2147483646 h 23"/>
                <a:gd name="T8" fmla="*/ 2147483646 w 23"/>
                <a:gd name="T9" fmla="*/ 2147483646 h 23"/>
                <a:gd name="T10" fmla="*/ 2147483646 w 23"/>
                <a:gd name="T11" fmla="*/ 2147483646 h 23"/>
                <a:gd name="T12" fmla="*/ 2147483646 w 23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18" y="0"/>
                  </a:moveTo>
                  <a:lnTo>
                    <a:pt x="16" y="1"/>
                  </a:lnTo>
                  <a:lnTo>
                    <a:pt x="0" y="14"/>
                  </a:lnTo>
                  <a:lnTo>
                    <a:pt x="7" y="23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855"/>
            <p:cNvSpPr>
              <a:spLocks/>
            </p:cNvSpPr>
            <p:nvPr/>
          </p:nvSpPr>
          <p:spPr bwMode="auto">
            <a:xfrm>
              <a:off x="5016500" y="3756025"/>
              <a:ext cx="93663" cy="42863"/>
            </a:xfrm>
            <a:custGeom>
              <a:avLst/>
              <a:gdLst>
                <a:gd name="T0" fmla="*/ 2147483646 w 59"/>
                <a:gd name="T1" fmla="*/ 2147483646 h 27"/>
                <a:gd name="T2" fmla="*/ 2147483646 w 59"/>
                <a:gd name="T3" fmla="*/ 0 h 27"/>
                <a:gd name="T4" fmla="*/ 0 w 59"/>
                <a:gd name="T5" fmla="*/ 2147483646 h 27"/>
                <a:gd name="T6" fmla="*/ 2147483646 w 59"/>
                <a:gd name="T7" fmla="*/ 2147483646 h 27"/>
                <a:gd name="T8" fmla="*/ 2147483646 w 59"/>
                <a:gd name="T9" fmla="*/ 2147483646 h 27"/>
                <a:gd name="T10" fmla="*/ 2147483646 w 59"/>
                <a:gd name="T11" fmla="*/ 2147483646 h 27"/>
                <a:gd name="T12" fmla="*/ 2147483646 w 59"/>
                <a:gd name="T13" fmla="*/ 2147483646 h 27"/>
                <a:gd name="T14" fmla="*/ 2147483646 w 59"/>
                <a:gd name="T15" fmla="*/ 2147483646 h 27"/>
                <a:gd name="T16" fmla="*/ 2147483646 w 59"/>
                <a:gd name="T17" fmla="*/ 2147483646 h 27"/>
                <a:gd name="T18" fmla="*/ 2147483646 w 59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27"/>
                <a:gd name="T32" fmla="*/ 59 w 5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27">
                  <a:moveTo>
                    <a:pt x="47" y="6"/>
                  </a:moveTo>
                  <a:lnTo>
                    <a:pt x="50" y="0"/>
                  </a:lnTo>
                  <a:lnTo>
                    <a:pt x="0" y="15"/>
                  </a:lnTo>
                  <a:lnTo>
                    <a:pt x="4" y="27"/>
                  </a:lnTo>
                  <a:lnTo>
                    <a:pt x="54" y="11"/>
                  </a:lnTo>
                  <a:lnTo>
                    <a:pt x="59" y="6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59" y="6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856"/>
            <p:cNvSpPr>
              <a:spLocks/>
            </p:cNvSpPr>
            <p:nvPr/>
          </p:nvSpPr>
          <p:spPr bwMode="auto">
            <a:xfrm>
              <a:off x="5091113" y="3667125"/>
              <a:ext cx="25400" cy="98425"/>
            </a:xfrm>
            <a:custGeom>
              <a:avLst/>
              <a:gdLst>
                <a:gd name="T0" fmla="*/ 2147483646 w 16"/>
                <a:gd name="T1" fmla="*/ 0 h 62"/>
                <a:gd name="T2" fmla="*/ 2147483646 w 16"/>
                <a:gd name="T3" fmla="*/ 2147483646 h 62"/>
                <a:gd name="T4" fmla="*/ 0 w 16"/>
                <a:gd name="T5" fmla="*/ 2147483646 h 62"/>
                <a:gd name="T6" fmla="*/ 2147483646 w 16"/>
                <a:gd name="T7" fmla="*/ 2147483646 h 62"/>
                <a:gd name="T8" fmla="*/ 2147483646 w 16"/>
                <a:gd name="T9" fmla="*/ 2147483646 h 62"/>
                <a:gd name="T10" fmla="*/ 2147483646 w 16"/>
                <a:gd name="T11" fmla="*/ 2147483646 h 62"/>
                <a:gd name="T12" fmla="*/ 2147483646 w 16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2"/>
                <a:gd name="T23" fmla="*/ 16 w 16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2">
                  <a:moveTo>
                    <a:pt x="3" y="0"/>
                  </a:moveTo>
                  <a:lnTo>
                    <a:pt x="3" y="4"/>
                  </a:lnTo>
                  <a:lnTo>
                    <a:pt x="0" y="62"/>
                  </a:lnTo>
                  <a:lnTo>
                    <a:pt x="12" y="62"/>
                  </a:lnTo>
                  <a:lnTo>
                    <a:pt x="16" y="6"/>
                  </a:lnTo>
                  <a:lnTo>
                    <a:pt x="14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857"/>
            <p:cNvSpPr>
              <a:spLocks/>
            </p:cNvSpPr>
            <p:nvPr/>
          </p:nvSpPr>
          <p:spPr bwMode="auto">
            <a:xfrm>
              <a:off x="5095875" y="3587750"/>
              <a:ext cx="88900" cy="93663"/>
            </a:xfrm>
            <a:custGeom>
              <a:avLst/>
              <a:gdLst>
                <a:gd name="T0" fmla="*/ 2147483646 w 56"/>
                <a:gd name="T1" fmla="*/ 2147483646 h 59"/>
                <a:gd name="T2" fmla="*/ 2147483646 w 56"/>
                <a:gd name="T3" fmla="*/ 0 h 59"/>
                <a:gd name="T4" fmla="*/ 0 w 56"/>
                <a:gd name="T5" fmla="*/ 2147483646 h 59"/>
                <a:gd name="T6" fmla="*/ 2147483646 w 56"/>
                <a:gd name="T7" fmla="*/ 2147483646 h 59"/>
                <a:gd name="T8" fmla="*/ 2147483646 w 56"/>
                <a:gd name="T9" fmla="*/ 2147483646 h 59"/>
                <a:gd name="T10" fmla="*/ 2147483646 w 56"/>
                <a:gd name="T11" fmla="*/ 2147483646 h 59"/>
                <a:gd name="T12" fmla="*/ 2147483646 w 56"/>
                <a:gd name="T13" fmla="*/ 214748364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59"/>
                <a:gd name="T23" fmla="*/ 56 w 5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59">
                  <a:moveTo>
                    <a:pt x="45" y="2"/>
                  </a:moveTo>
                  <a:lnTo>
                    <a:pt x="45" y="0"/>
                  </a:lnTo>
                  <a:lnTo>
                    <a:pt x="0" y="50"/>
                  </a:lnTo>
                  <a:lnTo>
                    <a:pt x="11" y="59"/>
                  </a:lnTo>
                  <a:lnTo>
                    <a:pt x="56" y="9"/>
                  </a:lnTo>
                  <a:lnTo>
                    <a:pt x="56" y="5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858"/>
            <p:cNvSpPr>
              <a:spLocks/>
            </p:cNvSpPr>
            <p:nvPr/>
          </p:nvSpPr>
          <p:spPr bwMode="auto">
            <a:xfrm>
              <a:off x="5167313" y="3548063"/>
              <a:ext cx="31750" cy="47625"/>
            </a:xfrm>
            <a:custGeom>
              <a:avLst/>
              <a:gdLst>
                <a:gd name="T0" fmla="*/ 2147483646 w 20"/>
                <a:gd name="T1" fmla="*/ 0 h 30"/>
                <a:gd name="T2" fmla="*/ 2147483646 w 20"/>
                <a:gd name="T3" fmla="*/ 2147483646 h 30"/>
                <a:gd name="T4" fmla="*/ 0 w 20"/>
                <a:gd name="T5" fmla="*/ 2147483646 h 30"/>
                <a:gd name="T6" fmla="*/ 2147483646 w 20"/>
                <a:gd name="T7" fmla="*/ 2147483646 h 30"/>
                <a:gd name="T8" fmla="*/ 2147483646 w 20"/>
                <a:gd name="T9" fmla="*/ 2147483646 h 30"/>
                <a:gd name="T10" fmla="*/ 2147483646 w 20"/>
                <a:gd name="T11" fmla="*/ 2147483646 h 30"/>
                <a:gd name="T12" fmla="*/ 2147483646 w 2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0"/>
                <a:gd name="T23" fmla="*/ 20 w 2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0">
                  <a:moveTo>
                    <a:pt x="11" y="0"/>
                  </a:moveTo>
                  <a:lnTo>
                    <a:pt x="8" y="3"/>
                  </a:lnTo>
                  <a:lnTo>
                    <a:pt x="0" y="27"/>
                  </a:lnTo>
                  <a:lnTo>
                    <a:pt x="11" y="30"/>
                  </a:lnTo>
                  <a:lnTo>
                    <a:pt x="20" y="7"/>
                  </a:lnTo>
                  <a:lnTo>
                    <a:pt x="19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859"/>
            <p:cNvSpPr>
              <a:spLocks/>
            </p:cNvSpPr>
            <p:nvPr/>
          </p:nvSpPr>
          <p:spPr bwMode="auto">
            <a:xfrm>
              <a:off x="5184775" y="3481388"/>
              <a:ext cx="103188" cy="82550"/>
            </a:xfrm>
            <a:custGeom>
              <a:avLst/>
              <a:gdLst>
                <a:gd name="T0" fmla="*/ 2147483646 w 65"/>
                <a:gd name="T1" fmla="*/ 0 h 52"/>
                <a:gd name="T2" fmla="*/ 2147483646 w 65"/>
                <a:gd name="T3" fmla="*/ 2147483646 h 52"/>
                <a:gd name="T4" fmla="*/ 0 w 65"/>
                <a:gd name="T5" fmla="*/ 2147483646 h 52"/>
                <a:gd name="T6" fmla="*/ 2147483646 w 65"/>
                <a:gd name="T7" fmla="*/ 2147483646 h 52"/>
                <a:gd name="T8" fmla="*/ 2147483646 w 65"/>
                <a:gd name="T9" fmla="*/ 2147483646 h 52"/>
                <a:gd name="T10" fmla="*/ 2147483646 w 65"/>
                <a:gd name="T11" fmla="*/ 2147483646 h 52"/>
                <a:gd name="T12" fmla="*/ 2147483646 w 65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52"/>
                <a:gd name="T23" fmla="*/ 65 w 65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52">
                  <a:moveTo>
                    <a:pt x="62" y="0"/>
                  </a:moveTo>
                  <a:lnTo>
                    <a:pt x="58" y="2"/>
                  </a:lnTo>
                  <a:lnTo>
                    <a:pt x="0" y="42"/>
                  </a:lnTo>
                  <a:lnTo>
                    <a:pt x="8" y="52"/>
                  </a:lnTo>
                  <a:lnTo>
                    <a:pt x="65" y="13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860"/>
            <p:cNvSpPr>
              <a:spLocks/>
            </p:cNvSpPr>
            <p:nvPr/>
          </p:nvSpPr>
          <p:spPr bwMode="auto">
            <a:xfrm>
              <a:off x="5283200" y="3478213"/>
              <a:ext cx="100013" cy="23812"/>
            </a:xfrm>
            <a:custGeom>
              <a:avLst/>
              <a:gdLst>
                <a:gd name="T0" fmla="*/ 2147483646 w 63"/>
                <a:gd name="T1" fmla="*/ 2147483646 h 15"/>
                <a:gd name="T2" fmla="*/ 2147483646 w 63"/>
                <a:gd name="T3" fmla="*/ 0 h 15"/>
                <a:gd name="T4" fmla="*/ 0 w 63"/>
                <a:gd name="T5" fmla="*/ 2147483646 h 15"/>
                <a:gd name="T6" fmla="*/ 0 w 63"/>
                <a:gd name="T7" fmla="*/ 2147483646 h 15"/>
                <a:gd name="T8" fmla="*/ 2147483646 w 63"/>
                <a:gd name="T9" fmla="*/ 2147483646 h 15"/>
                <a:gd name="T10" fmla="*/ 2147483646 w 63"/>
                <a:gd name="T11" fmla="*/ 2147483646 h 15"/>
                <a:gd name="T12" fmla="*/ 2147483646 w 63"/>
                <a:gd name="T13" fmla="*/ 2147483646 h 15"/>
                <a:gd name="T14" fmla="*/ 2147483646 w 63"/>
                <a:gd name="T15" fmla="*/ 2147483646 h 15"/>
                <a:gd name="T16" fmla="*/ 2147483646 w 63"/>
                <a:gd name="T17" fmla="*/ 2147483646 h 15"/>
                <a:gd name="T18" fmla="*/ 2147483646 w 63"/>
                <a:gd name="T19" fmla="*/ 2147483646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15"/>
                <a:gd name="T32" fmla="*/ 63 w 6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15">
                  <a:moveTo>
                    <a:pt x="48" y="8"/>
                  </a:moveTo>
                  <a:lnTo>
                    <a:pt x="55" y="0"/>
                  </a:lnTo>
                  <a:lnTo>
                    <a:pt x="0" y="2"/>
                  </a:lnTo>
                  <a:lnTo>
                    <a:pt x="0" y="15"/>
                  </a:lnTo>
                  <a:lnTo>
                    <a:pt x="55" y="15"/>
                  </a:lnTo>
                  <a:lnTo>
                    <a:pt x="63" y="8"/>
                  </a:lnTo>
                  <a:lnTo>
                    <a:pt x="55" y="13"/>
                  </a:lnTo>
                  <a:lnTo>
                    <a:pt x="63" y="13"/>
                  </a:lnTo>
                  <a:lnTo>
                    <a:pt x="63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861"/>
            <p:cNvSpPr>
              <a:spLocks/>
            </p:cNvSpPr>
            <p:nvPr/>
          </p:nvSpPr>
          <p:spPr bwMode="auto">
            <a:xfrm>
              <a:off x="5359400" y="3370263"/>
              <a:ext cx="23813" cy="120650"/>
            </a:xfrm>
            <a:custGeom>
              <a:avLst/>
              <a:gdLst>
                <a:gd name="T0" fmla="*/ 0 w 15"/>
                <a:gd name="T1" fmla="*/ 0 h 76"/>
                <a:gd name="T2" fmla="*/ 0 w 15"/>
                <a:gd name="T3" fmla="*/ 2147483646 h 76"/>
                <a:gd name="T4" fmla="*/ 0 w 15"/>
                <a:gd name="T5" fmla="*/ 2147483646 h 76"/>
                <a:gd name="T6" fmla="*/ 2147483646 w 15"/>
                <a:gd name="T7" fmla="*/ 2147483646 h 76"/>
                <a:gd name="T8" fmla="*/ 2147483646 w 15"/>
                <a:gd name="T9" fmla="*/ 2147483646 h 76"/>
                <a:gd name="T10" fmla="*/ 2147483646 w 15"/>
                <a:gd name="T11" fmla="*/ 2147483646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76"/>
                <a:gd name="T23" fmla="*/ 15 w 15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76">
                  <a:moveTo>
                    <a:pt x="0" y="0"/>
                  </a:moveTo>
                  <a:lnTo>
                    <a:pt x="0" y="2"/>
                  </a:lnTo>
                  <a:lnTo>
                    <a:pt x="0" y="76"/>
                  </a:lnTo>
                  <a:lnTo>
                    <a:pt x="15" y="76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862"/>
            <p:cNvSpPr>
              <a:spLocks/>
            </p:cNvSpPr>
            <p:nvPr/>
          </p:nvSpPr>
          <p:spPr bwMode="auto">
            <a:xfrm>
              <a:off x="5359400" y="3292475"/>
              <a:ext cx="46038" cy="85725"/>
            </a:xfrm>
            <a:custGeom>
              <a:avLst/>
              <a:gdLst>
                <a:gd name="T0" fmla="*/ 2147483646 w 29"/>
                <a:gd name="T1" fmla="*/ 2147483646 h 54"/>
                <a:gd name="T2" fmla="*/ 2147483646 w 29"/>
                <a:gd name="T3" fmla="*/ 0 h 54"/>
                <a:gd name="T4" fmla="*/ 0 w 29"/>
                <a:gd name="T5" fmla="*/ 2147483646 h 54"/>
                <a:gd name="T6" fmla="*/ 2147483646 w 29"/>
                <a:gd name="T7" fmla="*/ 2147483646 h 54"/>
                <a:gd name="T8" fmla="*/ 2147483646 w 29"/>
                <a:gd name="T9" fmla="*/ 2147483646 h 54"/>
                <a:gd name="T10" fmla="*/ 2147483646 w 29"/>
                <a:gd name="T11" fmla="*/ 2147483646 h 54"/>
                <a:gd name="T12" fmla="*/ 2147483646 w 29"/>
                <a:gd name="T13" fmla="*/ 2147483646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54"/>
                <a:gd name="T23" fmla="*/ 29 w 29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54">
                  <a:moveTo>
                    <a:pt x="16" y="2"/>
                  </a:moveTo>
                  <a:lnTo>
                    <a:pt x="16" y="0"/>
                  </a:lnTo>
                  <a:lnTo>
                    <a:pt x="0" y="49"/>
                  </a:lnTo>
                  <a:lnTo>
                    <a:pt x="13" y="54"/>
                  </a:lnTo>
                  <a:lnTo>
                    <a:pt x="29" y="6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863"/>
            <p:cNvSpPr>
              <a:spLocks/>
            </p:cNvSpPr>
            <p:nvPr/>
          </p:nvSpPr>
          <p:spPr bwMode="auto">
            <a:xfrm>
              <a:off x="5384800" y="3203575"/>
              <a:ext cx="46038" cy="98425"/>
            </a:xfrm>
            <a:custGeom>
              <a:avLst/>
              <a:gdLst>
                <a:gd name="T0" fmla="*/ 2147483646 w 29"/>
                <a:gd name="T1" fmla="*/ 2147483646 h 62"/>
                <a:gd name="T2" fmla="*/ 2147483646 w 29"/>
                <a:gd name="T3" fmla="*/ 0 h 62"/>
                <a:gd name="T4" fmla="*/ 0 w 29"/>
                <a:gd name="T5" fmla="*/ 2147483646 h 62"/>
                <a:gd name="T6" fmla="*/ 2147483646 w 29"/>
                <a:gd name="T7" fmla="*/ 2147483646 h 62"/>
                <a:gd name="T8" fmla="*/ 2147483646 w 29"/>
                <a:gd name="T9" fmla="*/ 2147483646 h 62"/>
                <a:gd name="T10" fmla="*/ 2147483646 w 29"/>
                <a:gd name="T11" fmla="*/ 2147483646 h 62"/>
                <a:gd name="T12" fmla="*/ 2147483646 w 29"/>
                <a:gd name="T13" fmla="*/ 2147483646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62"/>
                <a:gd name="T23" fmla="*/ 29 w 29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62">
                  <a:moveTo>
                    <a:pt x="17" y="4"/>
                  </a:moveTo>
                  <a:lnTo>
                    <a:pt x="17" y="0"/>
                  </a:lnTo>
                  <a:lnTo>
                    <a:pt x="0" y="58"/>
                  </a:lnTo>
                  <a:lnTo>
                    <a:pt x="13" y="62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864"/>
            <p:cNvSpPr>
              <a:spLocks/>
            </p:cNvSpPr>
            <p:nvPr/>
          </p:nvSpPr>
          <p:spPr bwMode="auto">
            <a:xfrm>
              <a:off x="5402263" y="3135313"/>
              <a:ext cx="28575" cy="74612"/>
            </a:xfrm>
            <a:custGeom>
              <a:avLst/>
              <a:gdLst>
                <a:gd name="T0" fmla="*/ 2147483646 w 18"/>
                <a:gd name="T1" fmla="*/ 2147483646 h 47"/>
                <a:gd name="T2" fmla="*/ 0 w 18"/>
                <a:gd name="T3" fmla="*/ 2147483646 h 47"/>
                <a:gd name="T4" fmla="*/ 2147483646 w 18"/>
                <a:gd name="T5" fmla="*/ 2147483646 h 47"/>
                <a:gd name="T6" fmla="*/ 2147483646 w 18"/>
                <a:gd name="T7" fmla="*/ 2147483646 h 47"/>
                <a:gd name="T8" fmla="*/ 2147483646 w 18"/>
                <a:gd name="T9" fmla="*/ 2147483646 h 47"/>
                <a:gd name="T10" fmla="*/ 2147483646 w 18"/>
                <a:gd name="T11" fmla="*/ 0 h 47"/>
                <a:gd name="T12" fmla="*/ 2147483646 w 18"/>
                <a:gd name="T13" fmla="*/ 214748364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47"/>
                <a:gd name="T23" fmla="*/ 18 w 1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47">
                  <a:moveTo>
                    <a:pt x="2" y="9"/>
                  </a:moveTo>
                  <a:lnTo>
                    <a:pt x="0" y="6"/>
                  </a:lnTo>
                  <a:lnTo>
                    <a:pt x="6" y="47"/>
                  </a:lnTo>
                  <a:lnTo>
                    <a:pt x="18" y="45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865"/>
            <p:cNvSpPr>
              <a:spLocks/>
            </p:cNvSpPr>
            <p:nvPr/>
          </p:nvSpPr>
          <p:spPr bwMode="auto">
            <a:xfrm>
              <a:off x="5359400" y="3089275"/>
              <a:ext cx="60325" cy="603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0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8"/>
                <a:gd name="T23" fmla="*/ 38 w 38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8">
                  <a:moveTo>
                    <a:pt x="6" y="13"/>
                  </a:moveTo>
                  <a:lnTo>
                    <a:pt x="0" y="11"/>
                  </a:lnTo>
                  <a:lnTo>
                    <a:pt x="29" y="38"/>
                  </a:lnTo>
                  <a:lnTo>
                    <a:pt x="38" y="29"/>
                  </a:lnTo>
                  <a:lnTo>
                    <a:pt x="9" y="2"/>
                  </a:lnTo>
                  <a:lnTo>
                    <a:pt x="6" y="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866"/>
            <p:cNvSpPr>
              <a:spLocks/>
            </p:cNvSpPr>
            <p:nvPr/>
          </p:nvSpPr>
          <p:spPr bwMode="auto">
            <a:xfrm>
              <a:off x="5313363" y="3089275"/>
              <a:ext cx="55562" cy="20638"/>
            </a:xfrm>
            <a:custGeom>
              <a:avLst/>
              <a:gdLst>
                <a:gd name="T0" fmla="*/ 2147483646 w 35"/>
                <a:gd name="T1" fmla="*/ 2147483646 h 13"/>
                <a:gd name="T2" fmla="*/ 2147483646 w 35"/>
                <a:gd name="T3" fmla="*/ 2147483646 h 13"/>
                <a:gd name="T4" fmla="*/ 2147483646 w 35"/>
                <a:gd name="T5" fmla="*/ 2147483646 h 13"/>
                <a:gd name="T6" fmla="*/ 2147483646 w 35"/>
                <a:gd name="T7" fmla="*/ 0 h 13"/>
                <a:gd name="T8" fmla="*/ 2147483646 w 35"/>
                <a:gd name="T9" fmla="*/ 0 h 13"/>
                <a:gd name="T10" fmla="*/ 0 w 35"/>
                <a:gd name="T11" fmla="*/ 0 h 13"/>
                <a:gd name="T12" fmla="*/ 2147483646 w 35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3"/>
                <a:gd name="T23" fmla="*/ 35 w 3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3">
                  <a:moveTo>
                    <a:pt x="8" y="13"/>
                  </a:moveTo>
                  <a:lnTo>
                    <a:pt x="4" y="13"/>
                  </a:lnTo>
                  <a:lnTo>
                    <a:pt x="35" y="13"/>
                  </a:lnTo>
                  <a:lnTo>
                    <a:pt x="3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867"/>
            <p:cNvSpPr>
              <a:spLocks/>
            </p:cNvSpPr>
            <p:nvPr/>
          </p:nvSpPr>
          <p:spPr bwMode="auto">
            <a:xfrm>
              <a:off x="5262563" y="3089275"/>
              <a:ext cx="63500" cy="46038"/>
            </a:xfrm>
            <a:custGeom>
              <a:avLst/>
              <a:gdLst>
                <a:gd name="T0" fmla="*/ 2147483646 w 40"/>
                <a:gd name="T1" fmla="*/ 2147483646 h 29"/>
                <a:gd name="T2" fmla="*/ 2147483646 w 40"/>
                <a:gd name="T3" fmla="*/ 2147483646 h 29"/>
                <a:gd name="T4" fmla="*/ 2147483646 w 40"/>
                <a:gd name="T5" fmla="*/ 2147483646 h 29"/>
                <a:gd name="T6" fmla="*/ 2147483646 w 40"/>
                <a:gd name="T7" fmla="*/ 0 h 29"/>
                <a:gd name="T8" fmla="*/ 2147483646 w 40"/>
                <a:gd name="T9" fmla="*/ 2147483646 h 29"/>
                <a:gd name="T10" fmla="*/ 0 w 40"/>
                <a:gd name="T11" fmla="*/ 2147483646 h 29"/>
                <a:gd name="T12" fmla="*/ 2147483646 w 40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9"/>
                <a:gd name="T23" fmla="*/ 40 w 40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9">
                  <a:moveTo>
                    <a:pt x="11" y="27"/>
                  </a:moveTo>
                  <a:lnTo>
                    <a:pt x="9" y="29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868"/>
            <p:cNvSpPr>
              <a:spLocks/>
            </p:cNvSpPr>
            <p:nvPr/>
          </p:nvSpPr>
          <p:spPr bwMode="auto">
            <a:xfrm>
              <a:off x="5233988" y="3121025"/>
              <a:ext cx="46037" cy="60325"/>
            </a:xfrm>
            <a:custGeom>
              <a:avLst/>
              <a:gdLst>
                <a:gd name="T0" fmla="*/ 2147483646 w 29"/>
                <a:gd name="T1" fmla="*/ 2147483646 h 38"/>
                <a:gd name="T2" fmla="*/ 2147483646 w 29"/>
                <a:gd name="T3" fmla="*/ 2147483646 h 38"/>
                <a:gd name="T4" fmla="*/ 2147483646 w 29"/>
                <a:gd name="T5" fmla="*/ 2147483646 h 38"/>
                <a:gd name="T6" fmla="*/ 2147483646 w 29"/>
                <a:gd name="T7" fmla="*/ 0 h 38"/>
                <a:gd name="T8" fmla="*/ 0 w 29"/>
                <a:gd name="T9" fmla="*/ 2147483646 h 38"/>
                <a:gd name="T10" fmla="*/ 2147483646 w 29"/>
                <a:gd name="T11" fmla="*/ 2147483646 h 38"/>
                <a:gd name="T12" fmla="*/ 2147483646 w 29"/>
                <a:gd name="T13" fmla="*/ 2147483646 h 38"/>
                <a:gd name="T14" fmla="*/ 2147483646 w 29"/>
                <a:gd name="T15" fmla="*/ 2147483646 h 38"/>
                <a:gd name="T16" fmla="*/ 2147483646 w 29"/>
                <a:gd name="T17" fmla="*/ 2147483646 h 38"/>
                <a:gd name="T18" fmla="*/ 2147483646 w 29"/>
                <a:gd name="T19" fmla="*/ 214748364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8"/>
                <a:gd name="T32" fmla="*/ 29 w 29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8">
                  <a:moveTo>
                    <a:pt x="5" y="38"/>
                  </a:moveTo>
                  <a:lnTo>
                    <a:pt x="11" y="34"/>
                  </a:lnTo>
                  <a:lnTo>
                    <a:pt x="29" y="7"/>
                  </a:lnTo>
                  <a:lnTo>
                    <a:pt x="18" y="0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5" y="38"/>
                  </a:lnTo>
                  <a:lnTo>
                    <a:pt x="9" y="38"/>
                  </a:lnTo>
                  <a:lnTo>
                    <a:pt x="11" y="34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869"/>
            <p:cNvSpPr>
              <a:spLocks/>
            </p:cNvSpPr>
            <p:nvPr/>
          </p:nvSpPr>
          <p:spPr bwMode="auto">
            <a:xfrm>
              <a:off x="5162550" y="3160713"/>
              <a:ext cx="79375" cy="23812"/>
            </a:xfrm>
            <a:custGeom>
              <a:avLst/>
              <a:gdLst>
                <a:gd name="T0" fmla="*/ 2147483646 w 50"/>
                <a:gd name="T1" fmla="*/ 2147483646 h 15"/>
                <a:gd name="T2" fmla="*/ 2147483646 w 50"/>
                <a:gd name="T3" fmla="*/ 2147483646 h 15"/>
                <a:gd name="T4" fmla="*/ 2147483646 w 50"/>
                <a:gd name="T5" fmla="*/ 2147483646 h 15"/>
                <a:gd name="T6" fmla="*/ 2147483646 w 50"/>
                <a:gd name="T7" fmla="*/ 0 h 15"/>
                <a:gd name="T8" fmla="*/ 2147483646 w 50"/>
                <a:gd name="T9" fmla="*/ 2147483646 h 15"/>
                <a:gd name="T10" fmla="*/ 0 w 50"/>
                <a:gd name="T11" fmla="*/ 2147483646 h 15"/>
                <a:gd name="T12" fmla="*/ 2147483646 w 50"/>
                <a:gd name="T13" fmla="*/ 214748364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15"/>
                <a:gd name="T23" fmla="*/ 50 w 5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15">
                  <a:moveTo>
                    <a:pt x="5" y="13"/>
                  </a:moveTo>
                  <a:lnTo>
                    <a:pt x="3" y="15"/>
                  </a:lnTo>
                  <a:lnTo>
                    <a:pt x="50" y="13"/>
                  </a:lnTo>
                  <a:lnTo>
                    <a:pt x="5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870"/>
            <p:cNvSpPr>
              <a:spLocks/>
            </p:cNvSpPr>
            <p:nvPr/>
          </p:nvSpPr>
          <p:spPr bwMode="auto">
            <a:xfrm>
              <a:off x="5108575" y="3163888"/>
              <a:ext cx="61913" cy="53975"/>
            </a:xfrm>
            <a:custGeom>
              <a:avLst/>
              <a:gdLst>
                <a:gd name="T0" fmla="*/ 2147483646 w 39"/>
                <a:gd name="T1" fmla="*/ 2147483646 h 34"/>
                <a:gd name="T2" fmla="*/ 2147483646 w 39"/>
                <a:gd name="T3" fmla="*/ 2147483646 h 34"/>
                <a:gd name="T4" fmla="*/ 2147483646 w 39"/>
                <a:gd name="T5" fmla="*/ 2147483646 h 34"/>
                <a:gd name="T6" fmla="*/ 2147483646 w 39"/>
                <a:gd name="T7" fmla="*/ 0 h 34"/>
                <a:gd name="T8" fmla="*/ 0 w 39"/>
                <a:gd name="T9" fmla="*/ 2147483646 h 34"/>
                <a:gd name="T10" fmla="*/ 2147483646 w 39"/>
                <a:gd name="T11" fmla="*/ 2147483646 h 34"/>
                <a:gd name="T12" fmla="*/ 2147483646 w 39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4"/>
                <a:gd name="T23" fmla="*/ 39 w 3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4">
                  <a:moveTo>
                    <a:pt x="3" y="34"/>
                  </a:moveTo>
                  <a:lnTo>
                    <a:pt x="7" y="33"/>
                  </a:lnTo>
                  <a:lnTo>
                    <a:pt x="39" y="11"/>
                  </a:lnTo>
                  <a:lnTo>
                    <a:pt x="34" y="0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3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871"/>
            <p:cNvSpPr>
              <a:spLocks/>
            </p:cNvSpPr>
            <p:nvPr/>
          </p:nvSpPr>
          <p:spPr bwMode="auto">
            <a:xfrm>
              <a:off x="5059363" y="3195638"/>
              <a:ext cx="53975" cy="22225"/>
            </a:xfrm>
            <a:custGeom>
              <a:avLst/>
              <a:gdLst>
                <a:gd name="T0" fmla="*/ 0 w 34"/>
                <a:gd name="T1" fmla="*/ 2147483646 h 14"/>
                <a:gd name="T2" fmla="*/ 2147483646 w 34"/>
                <a:gd name="T3" fmla="*/ 2147483646 h 14"/>
                <a:gd name="T4" fmla="*/ 2147483646 w 34"/>
                <a:gd name="T5" fmla="*/ 2147483646 h 14"/>
                <a:gd name="T6" fmla="*/ 2147483646 w 34"/>
                <a:gd name="T7" fmla="*/ 2147483646 h 14"/>
                <a:gd name="T8" fmla="*/ 2147483646 w 34"/>
                <a:gd name="T9" fmla="*/ 0 h 14"/>
                <a:gd name="T10" fmla="*/ 2147483646 w 34"/>
                <a:gd name="T11" fmla="*/ 0 h 14"/>
                <a:gd name="T12" fmla="*/ 0 w 34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4"/>
                <a:gd name="T23" fmla="*/ 34 w 34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4">
                  <a:moveTo>
                    <a:pt x="0" y="13"/>
                  </a:moveTo>
                  <a:lnTo>
                    <a:pt x="2" y="13"/>
                  </a:lnTo>
                  <a:lnTo>
                    <a:pt x="34" y="14"/>
                  </a:lnTo>
                  <a:lnTo>
                    <a:pt x="34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872"/>
            <p:cNvSpPr>
              <a:spLocks/>
            </p:cNvSpPr>
            <p:nvPr/>
          </p:nvSpPr>
          <p:spPr bwMode="auto">
            <a:xfrm>
              <a:off x="4967288" y="3173413"/>
              <a:ext cx="98425" cy="42862"/>
            </a:xfrm>
            <a:custGeom>
              <a:avLst/>
              <a:gdLst>
                <a:gd name="T0" fmla="*/ 0 w 62"/>
                <a:gd name="T1" fmla="*/ 2147483646 h 27"/>
                <a:gd name="T2" fmla="*/ 2147483646 w 62"/>
                <a:gd name="T3" fmla="*/ 2147483646 h 27"/>
                <a:gd name="T4" fmla="*/ 2147483646 w 62"/>
                <a:gd name="T5" fmla="*/ 2147483646 h 27"/>
                <a:gd name="T6" fmla="*/ 2147483646 w 62"/>
                <a:gd name="T7" fmla="*/ 2147483646 h 27"/>
                <a:gd name="T8" fmla="*/ 2147483646 w 62"/>
                <a:gd name="T9" fmla="*/ 0 h 27"/>
                <a:gd name="T10" fmla="*/ 2147483646 w 62"/>
                <a:gd name="T11" fmla="*/ 0 h 27"/>
                <a:gd name="T12" fmla="*/ 0 w 62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27"/>
                <a:gd name="T23" fmla="*/ 62 w 6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27">
                  <a:moveTo>
                    <a:pt x="0" y="10"/>
                  </a:moveTo>
                  <a:lnTo>
                    <a:pt x="2" y="12"/>
                  </a:lnTo>
                  <a:lnTo>
                    <a:pt x="58" y="27"/>
                  </a:lnTo>
                  <a:lnTo>
                    <a:pt x="62" y="14"/>
                  </a:lnTo>
                  <a:lnTo>
                    <a:pt x="4" y="0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873"/>
            <p:cNvSpPr>
              <a:spLocks/>
            </p:cNvSpPr>
            <p:nvPr/>
          </p:nvSpPr>
          <p:spPr bwMode="auto">
            <a:xfrm>
              <a:off x="4922838" y="3149600"/>
              <a:ext cx="53975" cy="39688"/>
            </a:xfrm>
            <a:custGeom>
              <a:avLst/>
              <a:gdLst>
                <a:gd name="T0" fmla="*/ 0 w 34"/>
                <a:gd name="T1" fmla="*/ 2147483646 h 25"/>
                <a:gd name="T2" fmla="*/ 2147483646 w 34"/>
                <a:gd name="T3" fmla="*/ 2147483646 h 25"/>
                <a:gd name="T4" fmla="*/ 2147483646 w 34"/>
                <a:gd name="T5" fmla="*/ 2147483646 h 25"/>
                <a:gd name="T6" fmla="*/ 2147483646 w 34"/>
                <a:gd name="T7" fmla="*/ 2147483646 h 25"/>
                <a:gd name="T8" fmla="*/ 2147483646 w 34"/>
                <a:gd name="T9" fmla="*/ 0 h 25"/>
                <a:gd name="T10" fmla="*/ 2147483646 w 34"/>
                <a:gd name="T11" fmla="*/ 2147483646 h 25"/>
                <a:gd name="T12" fmla="*/ 0 w 34"/>
                <a:gd name="T13" fmla="*/ 2147483646 h 25"/>
                <a:gd name="T14" fmla="*/ 0 w 34"/>
                <a:gd name="T15" fmla="*/ 2147483646 h 25"/>
                <a:gd name="T16" fmla="*/ 2147483646 w 34"/>
                <a:gd name="T17" fmla="*/ 2147483646 h 25"/>
                <a:gd name="T18" fmla="*/ 0 w 34"/>
                <a:gd name="T19" fmla="*/ 214748364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25"/>
                <a:gd name="T32" fmla="*/ 34 w 34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25">
                  <a:moveTo>
                    <a:pt x="0" y="6"/>
                  </a:moveTo>
                  <a:lnTo>
                    <a:pt x="3" y="11"/>
                  </a:lnTo>
                  <a:lnTo>
                    <a:pt x="28" y="25"/>
                  </a:lnTo>
                  <a:lnTo>
                    <a:pt x="34" y="15"/>
                  </a:lnTo>
                  <a:lnTo>
                    <a:pt x="9" y="0"/>
                  </a:lnTo>
                  <a:lnTo>
                    <a:pt x="1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874"/>
            <p:cNvSpPr>
              <a:spLocks/>
            </p:cNvSpPr>
            <p:nvPr/>
          </p:nvSpPr>
          <p:spPr bwMode="auto">
            <a:xfrm>
              <a:off x="4910138" y="3059113"/>
              <a:ext cx="31750" cy="100012"/>
            </a:xfrm>
            <a:custGeom>
              <a:avLst/>
              <a:gdLst>
                <a:gd name="T0" fmla="*/ 2147483646 w 20"/>
                <a:gd name="T1" fmla="*/ 2147483646 h 63"/>
                <a:gd name="T2" fmla="*/ 0 w 20"/>
                <a:gd name="T3" fmla="*/ 2147483646 h 63"/>
                <a:gd name="T4" fmla="*/ 2147483646 w 20"/>
                <a:gd name="T5" fmla="*/ 2147483646 h 63"/>
                <a:gd name="T6" fmla="*/ 2147483646 w 20"/>
                <a:gd name="T7" fmla="*/ 2147483646 h 63"/>
                <a:gd name="T8" fmla="*/ 2147483646 w 20"/>
                <a:gd name="T9" fmla="*/ 2147483646 h 63"/>
                <a:gd name="T10" fmla="*/ 2147483646 w 20"/>
                <a:gd name="T11" fmla="*/ 0 h 63"/>
                <a:gd name="T12" fmla="*/ 2147483646 w 20"/>
                <a:gd name="T13" fmla="*/ 2147483646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63"/>
                <a:gd name="T23" fmla="*/ 20 w 20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63">
                  <a:moveTo>
                    <a:pt x="2" y="10"/>
                  </a:moveTo>
                  <a:lnTo>
                    <a:pt x="0" y="5"/>
                  </a:lnTo>
                  <a:lnTo>
                    <a:pt x="8" y="63"/>
                  </a:lnTo>
                  <a:lnTo>
                    <a:pt x="20" y="61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875"/>
            <p:cNvSpPr>
              <a:spLocks/>
            </p:cNvSpPr>
            <p:nvPr/>
          </p:nvSpPr>
          <p:spPr bwMode="auto">
            <a:xfrm>
              <a:off x="4870450" y="3017838"/>
              <a:ext cx="57150" cy="57150"/>
            </a:xfrm>
            <a:custGeom>
              <a:avLst/>
              <a:gdLst>
                <a:gd name="T0" fmla="*/ 2147483646 w 36"/>
                <a:gd name="T1" fmla="*/ 2147483646 h 36"/>
                <a:gd name="T2" fmla="*/ 0 w 36"/>
                <a:gd name="T3" fmla="*/ 2147483646 h 36"/>
                <a:gd name="T4" fmla="*/ 2147483646 w 36"/>
                <a:gd name="T5" fmla="*/ 2147483646 h 36"/>
                <a:gd name="T6" fmla="*/ 2147483646 w 36"/>
                <a:gd name="T7" fmla="*/ 2147483646 h 36"/>
                <a:gd name="T8" fmla="*/ 2147483646 w 36"/>
                <a:gd name="T9" fmla="*/ 2147483646 h 36"/>
                <a:gd name="T10" fmla="*/ 2147483646 w 36"/>
                <a:gd name="T11" fmla="*/ 2147483646 h 36"/>
                <a:gd name="T12" fmla="*/ 2147483646 w 36"/>
                <a:gd name="T13" fmla="*/ 2147483646 h 36"/>
                <a:gd name="T14" fmla="*/ 2147483646 w 36"/>
                <a:gd name="T15" fmla="*/ 0 h 36"/>
                <a:gd name="T16" fmla="*/ 2147483646 w 36"/>
                <a:gd name="T17" fmla="*/ 2147483646 h 36"/>
                <a:gd name="T18" fmla="*/ 2147483646 w 36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6"/>
                <a:gd name="T32" fmla="*/ 36 w 36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6">
                  <a:moveTo>
                    <a:pt x="6" y="15"/>
                  </a:moveTo>
                  <a:lnTo>
                    <a:pt x="0" y="13"/>
                  </a:lnTo>
                  <a:lnTo>
                    <a:pt x="27" y="36"/>
                  </a:lnTo>
                  <a:lnTo>
                    <a:pt x="36" y="26"/>
                  </a:lnTo>
                  <a:lnTo>
                    <a:pt x="9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876"/>
            <p:cNvSpPr>
              <a:spLocks/>
            </p:cNvSpPr>
            <p:nvPr/>
          </p:nvSpPr>
          <p:spPr bwMode="auto">
            <a:xfrm>
              <a:off x="4773613" y="3021013"/>
              <a:ext cx="106362" cy="34925"/>
            </a:xfrm>
            <a:custGeom>
              <a:avLst/>
              <a:gdLst>
                <a:gd name="T0" fmla="*/ 2147483646 w 67"/>
                <a:gd name="T1" fmla="*/ 2147483646 h 22"/>
                <a:gd name="T2" fmla="*/ 2147483646 w 67"/>
                <a:gd name="T3" fmla="*/ 2147483646 h 22"/>
                <a:gd name="T4" fmla="*/ 2147483646 w 67"/>
                <a:gd name="T5" fmla="*/ 2147483646 h 22"/>
                <a:gd name="T6" fmla="*/ 2147483646 w 67"/>
                <a:gd name="T7" fmla="*/ 0 h 22"/>
                <a:gd name="T8" fmla="*/ 0 w 67"/>
                <a:gd name="T9" fmla="*/ 2147483646 h 22"/>
                <a:gd name="T10" fmla="*/ 2147483646 w 67"/>
                <a:gd name="T11" fmla="*/ 2147483646 h 22"/>
                <a:gd name="T12" fmla="*/ 2147483646 w 67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2"/>
                <a:gd name="T23" fmla="*/ 67 w 6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2">
                  <a:moveTo>
                    <a:pt x="2" y="22"/>
                  </a:moveTo>
                  <a:lnTo>
                    <a:pt x="2" y="20"/>
                  </a:lnTo>
                  <a:lnTo>
                    <a:pt x="67" y="13"/>
                  </a:lnTo>
                  <a:lnTo>
                    <a:pt x="6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877"/>
            <p:cNvSpPr>
              <a:spLocks/>
            </p:cNvSpPr>
            <p:nvPr/>
          </p:nvSpPr>
          <p:spPr bwMode="auto">
            <a:xfrm>
              <a:off x="4710113" y="3027363"/>
              <a:ext cx="66675" cy="28575"/>
            </a:xfrm>
            <a:custGeom>
              <a:avLst/>
              <a:gdLst>
                <a:gd name="T0" fmla="*/ 0 w 42"/>
                <a:gd name="T1" fmla="*/ 2147483646 h 18"/>
                <a:gd name="T2" fmla="*/ 0 w 42"/>
                <a:gd name="T3" fmla="*/ 2147483646 h 18"/>
                <a:gd name="T4" fmla="*/ 2147483646 w 42"/>
                <a:gd name="T5" fmla="*/ 2147483646 h 18"/>
                <a:gd name="T6" fmla="*/ 2147483646 w 42"/>
                <a:gd name="T7" fmla="*/ 2147483646 h 18"/>
                <a:gd name="T8" fmla="*/ 2147483646 w 42"/>
                <a:gd name="T9" fmla="*/ 0 h 18"/>
                <a:gd name="T10" fmla="*/ 2147483646 w 42"/>
                <a:gd name="T11" fmla="*/ 0 h 18"/>
                <a:gd name="T12" fmla="*/ 0 w 42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8"/>
                <a:gd name="T23" fmla="*/ 42 w 4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8">
                  <a:moveTo>
                    <a:pt x="0" y="12"/>
                  </a:moveTo>
                  <a:lnTo>
                    <a:pt x="0" y="12"/>
                  </a:lnTo>
                  <a:lnTo>
                    <a:pt x="42" y="18"/>
                  </a:lnTo>
                  <a:lnTo>
                    <a:pt x="42" y="3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878"/>
            <p:cNvSpPr>
              <a:spLocks/>
            </p:cNvSpPr>
            <p:nvPr/>
          </p:nvSpPr>
          <p:spPr bwMode="auto">
            <a:xfrm>
              <a:off x="4645025" y="3021013"/>
              <a:ext cx="68263" cy="25400"/>
            </a:xfrm>
            <a:custGeom>
              <a:avLst/>
              <a:gdLst>
                <a:gd name="T0" fmla="*/ 0 w 43"/>
                <a:gd name="T1" fmla="*/ 2147483646 h 16"/>
                <a:gd name="T2" fmla="*/ 2147483646 w 43"/>
                <a:gd name="T3" fmla="*/ 2147483646 h 16"/>
                <a:gd name="T4" fmla="*/ 2147483646 w 43"/>
                <a:gd name="T5" fmla="*/ 2147483646 h 16"/>
                <a:gd name="T6" fmla="*/ 2147483646 w 43"/>
                <a:gd name="T7" fmla="*/ 2147483646 h 16"/>
                <a:gd name="T8" fmla="*/ 2147483646 w 43"/>
                <a:gd name="T9" fmla="*/ 0 h 16"/>
                <a:gd name="T10" fmla="*/ 2147483646 w 43"/>
                <a:gd name="T11" fmla="*/ 2147483646 h 16"/>
                <a:gd name="T12" fmla="*/ 0 w 43"/>
                <a:gd name="T13" fmla="*/ 2147483646 h 16"/>
                <a:gd name="T14" fmla="*/ 0 w 43"/>
                <a:gd name="T15" fmla="*/ 2147483646 h 16"/>
                <a:gd name="T16" fmla="*/ 2147483646 w 43"/>
                <a:gd name="T17" fmla="*/ 2147483646 h 16"/>
                <a:gd name="T18" fmla="*/ 0 w 43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16"/>
                <a:gd name="T32" fmla="*/ 43 w 4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16">
                  <a:moveTo>
                    <a:pt x="0" y="6"/>
                  </a:moveTo>
                  <a:lnTo>
                    <a:pt x="5" y="13"/>
                  </a:lnTo>
                  <a:lnTo>
                    <a:pt x="41" y="16"/>
                  </a:lnTo>
                  <a:lnTo>
                    <a:pt x="43" y="4"/>
                  </a:lnTo>
                  <a:lnTo>
                    <a:pt x="7" y="0"/>
                  </a:lnTo>
                  <a:lnTo>
                    <a:pt x="12" y="7"/>
                  </a:lnTo>
                  <a:lnTo>
                    <a:pt x="0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879"/>
            <p:cNvSpPr>
              <a:spLocks/>
            </p:cNvSpPr>
            <p:nvPr/>
          </p:nvSpPr>
          <p:spPr bwMode="auto">
            <a:xfrm>
              <a:off x="4645025" y="2921000"/>
              <a:ext cx="36513" cy="111125"/>
            </a:xfrm>
            <a:custGeom>
              <a:avLst/>
              <a:gdLst>
                <a:gd name="T0" fmla="*/ 2147483646 w 23"/>
                <a:gd name="T1" fmla="*/ 2147483646 h 70"/>
                <a:gd name="T2" fmla="*/ 2147483646 w 23"/>
                <a:gd name="T3" fmla="*/ 2147483646 h 70"/>
                <a:gd name="T4" fmla="*/ 0 w 23"/>
                <a:gd name="T5" fmla="*/ 2147483646 h 70"/>
                <a:gd name="T6" fmla="*/ 2147483646 w 23"/>
                <a:gd name="T7" fmla="*/ 2147483646 h 70"/>
                <a:gd name="T8" fmla="*/ 2147483646 w 23"/>
                <a:gd name="T9" fmla="*/ 2147483646 h 70"/>
                <a:gd name="T10" fmla="*/ 2147483646 w 23"/>
                <a:gd name="T11" fmla="*/ 0 h 70"/>
                <a:gd name="T12" fmla="*/ 2147483646 w 23"/>
                <a:gd name="T13" fmla="*/ 2147483646 h 70"/>
                <a:gd name="T14" fmla="*/ 2147483646 w 23"/>
                <a:gd name="T15" fmla="*/ 2147483646 h 70"/>
                <a:gd name="T16" fmla="*/ 2147483646 w 23"/>
                <a:gd name="T17" fmla="*/ 0 h 70"/>
                <a:gd name="T18" fmla="*/ 2147483646 w 23"/>
                <a:gd name="T19" fmla="*/ 2147483646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0"/>
                <a:gd name="T32" fmla="*/ 23 w 23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0">
                  <a:moveTo>
                    <a:pt x="12" y="9"/>
                  </a:moveTo>
                  <a:lnTo>
                    <a:pt x="9" y="4"/>
                  </a:lnTo>
                  <a:lnTo>
                    <a:pt x="0" y="69"/>
                  </a:lnTo>
                  <a:lnTo>
                    <a:pt x="12" y="70"/>
                  </a:lnTo>
                  <a:lnTo>
                    <a:pt x="21" y="6"/>
                  </a:lnTo>
                  <a:lnTo>
                    <a:pt x="20" y="0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0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880"/>
            <p:cNvSpPr>
              <a:spLocks/>
            </p:cNvSpPr>
            <p:nvPr/>
          </p:nvSpPr>
          <p:spPr bwMode="auto">
            <a:xfrm>
              <a:off x="4624388" y="2884488"/>
              <a:ext cx="52387" cy="50800"/>
            </a:xfrm>
            <a:custGeom>
              <a:avLst/>
              <a:gdLst>
                <a:gd name="T0" fmla="*/ 2147483646 w 33"/>
                <a:gd name="T1" fmla="*/ 2147483646 h 32"/>
                <a:gd name="T2" fmla="*/ 0 w 33"/>
                <a:gd name="T3" fmla="*/ 2147483646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0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2"/>
                <a:gd name="T23" fmla="*/ 33 w 3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2">
                  <a:moveTo>
                    <a:pt x="4" y="12"/>
                  </a:moveTo>
                  <a:lnTo>
                    <a:pt x="0" y="11"/>
                  </a:lnTo>
                  <a:lnTo>
                    <a:pt x="25" y="32"/>
                  </a:lnTo>
                  <a:lnTo>
                    <a:pt x="33" y="23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881"/>
            <p:cNvSpPr>
              <a:spLocks/>
            </p:cNvSpPr>
            <p:nvPr/>
          </p:nvSpPr>
          <p:spPr bwMode="auto">
            <a:xfrm>
              <a:off x="4584700" y="2874963"/>
              <a:ext cx="49213" cy="28575"/>
            </a:xfrm>
            <a:custGeom>
              <a:avLst/>
              <a:gdLst>
                <a:gd name="T0" fmla="*/ 0 w 31"/>
                <a:gd name="T1" fmla="*/ 2147483646 h 18"/>
                <a:gd name="T2" fmla="*/ 0 w 31"/>
                <a:gd name="T3" fmla="*/ 2147483646 h 18"/>
                <a:gd name="T4" fmla="*/ 2147483646 w 31"/>
                <a:gd name="T5" fmla="*/ 2147483646 h 18"/>
                <a:gd name="T6" fmla="*/ 2147483646 w 31"/>
                <a:gd name="T7" fmla="*/ 2147483646 h 18"/>
                <a:gd name="T8" fmla="*/ 2147483646 w 31"/>
                <a:gd name="T9" fmla="*/ 0 h 18"/>
                <a:gd name="T10" fmla="*/ 2147483646 w 31"/>
                <a:gd name="T11" fmla="*/ 0 h 18"/>
                <a:gd name="T12" fmla="*/ 0 w 31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8"/>
                <a:gd name="T23" fmla="*/ 31 w 3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8">
                  <a:moveTo>
                    <a:pt x="0" y="13"/>
                  </a:moveTo>
                  <a:lnTo>
                    <a:pt x="0" y="13"/>
                  </a:lnTo>
                  <a:lnTo>
                    <a:pt x="29" y="18"/>
                  </a:lnTo>
                  <a:lnTo>
                    <a:pt x="31" y="6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882"/>
            <p:cNvSpPr>
              <a:spLocks/>
            </p:cNvSpPr>
            <p:nvPr/>
          </p:nvSpPr>
          <p:spPr bwMode="auto">
            <a:xfrm>
              <a:off x="4556125" y="2863850"/>
              <a:ext cx="36513" cy="31750"/>
            </a:xfrm>
            <a:custGeom>
              <a:avLst/>
              <a:gdLst>
                <a:gd name="T0" fmla="*/ 0 w 23"/>
                <a:gd name="T1" fmla="*/ 2147483646 h 20"/>
                <a:gd name="T2" fmla="*/ 0 w 23"/>
                <a:gd name="T3" fmla="*/ 2147483646 h 20"/>
                <a:gd name="T4" fmla="*/ 2147483646 w 23"/>
                <a:gd name="T5" fmla="*/ 2147483646 h 20"/>
                <a:gd name="T6" fmla="*/ 2147483646 w 23"/>
                <a:gd name="T7" fmla="*/ 2147483646 h 20"/>
                <a:gd name="T8" fmla="*/ 2147483646 w 23"/>
                <a:gd name="T9" fmla="*/ 0 h 20"/>
                <a:gd name="T10" fmla="*/ 2147483646 w 23"/>
                <a:gd name="T11" fmla="*/ 0 h 20"/>
                <a:gd name="T12" fmla="*/ 0 w 23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0"/>
                <a:gd name="T23" fmla="*/ 23 w 23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0">
                  <a:moveTo>
                    <a:pt x="0" y="13"/>
                  </a:moveTo>
                  <a:lnTo>
                    <a:pt x="0" y="11"/>
                  </a:lnTo>
                  <a:lnTo>
                    <a:pt x="18" y="20"/>
                  </a:lnTo>
                  <a:lnTo>
                    <a:pt x="23" y="7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883"/>
            <p:cNvSpPr>
              <a:spLocks/>
            </p:cNvSpPr>
            <p:nvPr/>
          </p:nvSpPr>
          <p:spPr bwMode="auto">
            <a:xfrm>
              <a:off x="4516438" y="2852738"/>
              <a:ext cx="46037" cy="31750"/>
            </a:xfrm>
            <a:custGeom>
              <a:avLst/>
              <a:gdLst>
                <a:gd name="T0" fmla="*/ 0 w 29"/>
                <a:gd name="T1" fmla="*/ 2147483646 h 20"/>
                <a:gd name="T2" fmla="*/ 2147483646 w 29"/>
                <a:gd name="T3" fmla="*/ 2147483646 h 20"/>
                <a:gd name="T4" fmla="*/ 2147483646 w 29"/>
                <a:gd name="T5" fmla="*/ 2147483646 h 20"/>
                <a:gd name="T6" fmla="*/ 2147483646 w 29"/>
                <a:gd name="T7" fmla="*/ 2147483646 h 20"/>
                <a:gd name="T8" fmla="*/ 2147483646 w 29"/>
                <a:gd name="T9" fmla="*/ 0 h 20"/>
                <a:gd name="T10" fmla="*/ 2147483646 w 29"/>
                <a:gd name="T11" fmla="*/ 2147483646 h 20"/>
                <a:gd name="T12" fmla="*/ 0 w 29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0"/>
                <a:gd name="T23" fmla="*/ 29 w 2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0">
                  <a:moveTo>
                    <a:pt x="0" y="11"/>
                  </a:moveTo>
                  <a:lnTo>
                    <a:pt x="3" y="12"/>
                  </a:lnTo>
                  <a:lnTo>
                    <a:pt x="25" y="20"/>
                  </a:lnTo>
                  <a:lnTo>
                    <a:pt x="29" y="7"/>
                  </a:lnTo>
                  <a:lnTo>
                    <a:pt x="7" y="0"/>
                  </a:lnTo>
                  <a:lnTo>
                    <a:pt x="11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884"/>
            <p:cNvSpPr>
              <a:spLocks/>
            </p:cNvSpPr>
            <p:nvPr/>
          </p:nvSpPr>
          <p:spPr bwMode="auto">
            <a:xfrm>
              <a:off x="4498975" y="2827338"/>
              <a:ext cx="34925" cy="42862"/>
            </a:xfrm>
            <a:custGeom>
              <a:avLst/>
              <a:gdLst>
                <a:gd name="T0" fmla="*/ 2147483646 w 22"/>
                <a:gd name="T1" fmla="*/ 2147483646 h 27"/>
                <a:gd name="T2" fmla="*/ 0 w 22"/>
                <a:gd name="T3" fmla="*/ 2147483646 h 27"/>
                <a:gd name="T4" fmla="*/ 2147483646 w 22"/>
                <a:gd name="T5" fmla="*/ 2147483646 h 27"/>
                <a:gd name="T6" fmla="*/ 2147483646 w 22"/>
                <a:gd name="T7" fmla="*/ 2147483646 h 27"/>
                <a:gd name="T8" fmla="*/ 2147483646 w 22"/>
                <a:gd name="T9" fmla="*/ 2147483646 h 27"/>
                <a:gd name="T10" fmla="*/ 2147483646 w 22"/>
                <a:gd name="T11" fmla="*/ 0 h 27"/>
                <a:gd name="T12" fmla="*/ 2147483646 w 22"/>
                <a:gd name="T13" fmla="*/ 2147483646 h 27"/>
                <a:gd name="T14" fmla="*/ 2147483646 w 22"/>
                <a:gd name="T15" fmla="*/ 0 h 27"/>
                <a:gd name="T16" fmla="*/ 2147483646 w 22"/>
                <a:gd name="T17" fmla="*/ 0 h 27"/>
                <a:gd name="T18" fmla="*/ 2147483646 w 22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7"/>
                <a:gd name="T32" fmla="*/ 22 w 2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7">
                  <a:moveTo>
                    <a:pt x="5" y="12"/>
                  </a:moveTo>
                  <a:lnTo>
                    <a:pt x="0" y="10"/>
                  </a:lnTo>
                  <a:lnTo>
                    <a:pt x="11" y="27"/>
                  </a:lnTo>
                  <a:lnTo>
                    <a:pt x="22" y="18"/>
                  </a:lnTo>
                  <a:lnTo>
                    <a:pt x="9" y="3"/>
                  </a:lnTo>
                  <a:lnTo>
                    <a:pt x="4" y="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885"/>
            <p:cNvSpPr>
              <a:spLocks/>
            </p:cNvSpPr>
            <p:nvPr/>
          </p:nvSpPr>
          <p:spPr bwMode="auto">
            <a:xfrm>
              <a:off x="4438650" y="2827338"/>
              <a:ext cx="68263" cy="22225"/>
            </a:xfrm>
            <a:custGeom>
              <a:avLst/>
              <a:gdLst>
                <a:gd name="T0" fmla="*/ 2147483646 w 43"/>
                <a:gd name="T1" fmla="*/ 2147483646 h 14"/>
                <a:gd name="T2" fmla="*/ 2147483646 w 43"/>
                <a:gd name="T3" fmla="*/ 2147483646 h 14"/>
                <a:gd name="T4" fmla="*/ 2147483646 w 43"/>
                <a:gd name="T5" fmla="*/ 2147483646 h 14"/>
                <a:gd name="T6" fmla="*/ 2147483646 w 43"/>
                <a:gd name="T7" fmla="*/ 0 h 14"/>
                <a:gd name="T8" fmla="*/ 2147483646 w 43"/>
                <a:gd name="T9" fmla="*/ 2147483646 h 14"/>
                <a:gd name="T10" fmla="*/ 0 w 43"/>
                <a:gd name="T11" fmla="*/ 2147483646 h 14"/>
                <a:gd name="T12" fmla="*/ 2147483646 w 43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4"/>
                <a:gd name="T23" fmla="*/ 43 w 4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4">
                  <a:moveTo>
                    <a:pt x="4" y="14"/>
                  </a:moveTo>
                  <a:lnTo>
                    <a:pt x="4" y="14"/>
                  </a:lnTo>
                  <a:lnTo>
                    <a:pt x="43" y="12"/>
                  </a:lnTo>
                  <a:lnTo>
                    <a:pt x="4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886"/>
            <p:cNvSpPr>
              <a:spLocks/>
            </p:cNvSpPr>
            <p:nvPr/>
          </p:nvSpPr>
          <p:spPr bwMode="auto">
            <a:xfrm>
              <a:off x="4384675" y="2828925"/>
              <a:ext cx="60325" cy="38100"/>
            </a:xfrm>
            <a:custGeom>
              <a:avLst/>
              <a:gdLst>
                <a:gd name="T0" fmla="*/ 2147483646 w 38"/>
                <a:gd name="T1" fmla="*/ 2147483646 h 24"/>
                <a:gd name="T2" fmla="*/ 2147483646 w 38"/>
                <a:gd name="T3" fmla="*/ 2147483646 h 24"/>
                <a:gd name="T4" fmla="*/ 2147483646 w 38"/>
                <a:gd name="T5" fmla="*/ 2147483646 h 24"/>
                <a:gd name="T6" fmla="*/ 2147483646 w 38"/>
                <a:gd name="T7" fmla="*/ 0 h 24"/>
                <a:gd name="T8" fmla="*/ 2147483646 w 38"/>
                <a:gd name="T9" fmla="*/ 2147483646 h 24"/>
                <a:gd name="T10" fmla="*/ 2147483646 w 38"/>
                <a:gd name="T11" fmla="*/ 2147483646 h 24"/>
                <a:gd name="T12" fmla="*/ 2147483646 w 38"/>
                <a:gd name="T13" fmla="*/ 2147483646 h 24"/>
                <a:gd name="T14" fmla="*/ 0 w 38"/>
                <a:gd name="T15" fmla="*/ 2147483646 h 24"/>
                <a:gd name="T16" fmla="*/ 2147483646 w 38"/>
                <a:gd name="T17" fmla="*/ 2147483646 h 24"/>
                <a:gd name="T18" fmla="*/ 2147483646 w 38"/>
                <a:gd name="T19" fmla="*/ 214748364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24"/>
                <a:gd name="T32" fmla="*/ 38 w 3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24">
                  <a:moveTo>
                    <a:pt x="2" y="15"/>
                  </a:moveTo>
                  <a:lnTo>
                    <a:pt x="9" y="22"/>
                  </a:lnTo>
                  <a:lnTo>
                    <a:pt x="38" y="13"/>
                  </a:lnTo>
                  <a:lnTo>
                    <a:pt x="34" y="0"/>
                  </a:lnTo>
                  <a:lnTo>
                    <a:pt x="5" y="9"/>
                  </a:lnTo>
                  <a:lnTo>
                    <a:pt x="14" y="17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9" y="22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887"/>
            <p:cNvSpPr>
              <a:spLocks/>
            </p:cNvSpPr>
            <p:nvPr/>
          </p:nvSpPr>
          <p:spPr bwMode="auto">
            <a:xfrm>
              <a:off x="4387850" y="2784475"/>
              <a:ext cx="25400" cy="71438"/>
            </a:xfrm>
            <a:custGeom>
              <a:avLst/>
              <a:gdLst>
                <a:gd name="T0" fmla="*/ 2147483646 w 16"/>
                <a:gd name="T1" fmla="*/ 0 h 45"/>
                <a:gd name="T2" fmla="*/ 2147483646 w 16"/>
                <a:gd name="T3" fmla="*/ 0 h 45"/>
                <a:gd name="T4" fmla="*/ 0 w 16"/>
                <a:gd name="T5" fmla="*/ 2147483646 h 45"/>
                <a:gd name="T6" fmla="*/ 2147483646 w 16"/>
                <a:gd name="T7" fmla="*/ 2147483646 h 45"/>
                <a:gd name="T8" fmla="*/ 2147483646 w 16"/>
                <a:gd name="T9" fmla="*/ 2147483646 h 45"/>
                <a:gd name="T10" fmla="*/ 2147483646 w 16"/>
                <a:gd name="T11" fmla="*/ 2147483646 h 45"/>
                <a:gd name="T12" fmla="*/ 2147483646 w 16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5"/>
                <a:gd name="T23" fmla="*/ 16 w 16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5">
                  <a:moveTo>
                    <a:pt x="3" y="0"/>
                  </a:moveTo>
                  <a:lnTo>
                    <a:pt x="3" y="0"/>
                  </a:lnTo>
                  <a:lnTo>
                    <a:pt x="0" y="43"/>
                  </a:lnTo>
                  <a:lnTo>
                    <a:pt x="12" y="45"/>
                  </a:lnTo>
                  <a:lnTo>
                    <a:pt x="1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888"/>
            <p:cNvSpPr>
              <a:spLocks/>
            </p:cNvSpPr>
            <p:nvPr/>
          </p:nvSpPr>
          <p:spPr bwMode="auto">
            <a:xfrm>
              <a:off x="4392613" y="2738438"/>
              <a:ext cx="23812" cy="47625"/>
            </a:xfrm>
            <a:custGeom>
              <a:avLst/>
              <a:gdLst>
                <a:gd name="T0" fmla="*/ 2147483646 w 15"/>
                <a:gd name="T1" fmla="*/ 2147483646 h 30"/>
                <a:gd name="T2" fmla="*/ 2147483646 w 15"/>
                <a:gd name="T3" fmla="*/ 2147483646 h 30"/>
                <a:gd name="T4" fmla="*/ 0 w 15"/>
                <a:gd name="T5" fmla="*/ 2147483646 h 30"/>
                <a:gd name="T6" fmla="*/ 2147483646 w 15"/>
                <a:gd name="T7" fmla="*/ 2147483646 h 30"/>
                <a:gd name="T8" fmla="*/ 2147483646 w 15"/>
                <a:gd name="T9" fmla="*/ 2147483646 h 30"/>
                <a:gd name="T10" fmla="*/ 2147483646 w 15"/>
                <a:gd name="T11" fmla="*/ 0 h 30"/>
                <a:gd name="T12" fmla="*/ 2147483646 w 15"/>
                <a:gd name="T13" fmla="*/ 214748364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0"/>
                <a:gd name="T23" fmla="*/ 15 w 1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0">
                  <a:moveTo>
                    <a:pt x="4" y="9"/>
                  </a:moveTo>
                  <a:lnTo>
                    <a:pt x="2" y="3"/>
                  </a:lnTo>
                  <a:lnTo>
                    <a:pt x="0" y="29"/>
                  </a:lnTo>
                  <a:lnTo>
                    <a:pt x="13" y="3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889"/>
            <p:cNvSpPr>
              <a:spLocks/>
            </p:cNvSpPr>
            <p:nvPr/>
          </p:nvSpPr>
          <p:spPr bwMode="auto">
            <a:xfrm>
              <a:off x="4352925" y="2689225"/>
              <a:ext cx="60325" cy="63500"/>
            </a:xfrm>
            <a:custGeom>
              <a:avLst/>
              <a:gdLst>
                <a:gd name="T0" fmla="*/ 2147483646 w 38"/>
                <a:gd name="T1" fmla="*/ 2147483646 h 40"/>
                <a:gd name="T2" fmla="*/ 2147483646 w 38"/>
                <a:gd name="T3" fmla="*/ 2147483646 h 40"/>
                <a:gd name="T4" fmla="*/ 2147483646 w 38"/>
                <a:gd name="T5" fmla="*/ 2147483646 h 40"/>
                <a:gd name="T6" fmla="*/ 2147483646 w 38"/>
                <a:gd name="T7" fmla="*/ 2147483646 h 40"/>
                <a:gd name="T8" fmla="*/ 2147483646 w 38"/>
                <a:gd name="T9" fmla="*/ 0 h 40"/>
                <a:gd name="T10" fmla="*/ 2147483646 w 38"/>
                <a:gd name="T11" fmla="*/ 2147483646 h 40"/>
                <a:gd name="T12" fmla="*/ 2147483646 w 38"/>
                <a:gd name="T13" fmla="*/ 2147483646 h 40"/>
                <a:gd name="T14" fmla="*/ 0 w 38"/>
                <a:gd name="T15" fmla="*/ 2147483646 h 40"/>
                <a:gd name="T16" fmla="*/ 2147483646 w 38"/>
                <a:gd name="T17" fmla="*/ 2147483646 h 40"/>
                <a:gd name="T18" fmla="*/ 2147483646 w 38"/>
                <a:gd name="T19" fmla="*/ 2147483646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0"/>
                <a:gd name="T32" fmla="*/ 38 w 3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0">
                  <a:moveTo>
                    <a:pt x="2" y="2"/>
                  </a:moveTo>
                  <a:lnTo>
                    <a:pt x="4" y="7"/>
                  </a:lnTo>
                  <a:lnTo>
                    <a:pt x="29" y="40"/>
                  </a:lnTo>
                  <a:lnTo>
                    <a:pt x="38" y="31"/>
                  </a:lnTo>
                  <a:lnTo>
                    <a:pt x="13" y="0"/>
                  </a:lnTo>
                  <a:lnTo>
                    <a:pt x="14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890"/>
            <p:cNvSpPr>
              <a:spLocks/>
            </p:cNvSpPr>
            <p:nvPr/>
          </p:nvSpPr>
          <p:spPr bwMode="auto">
            <a:xfrm>
              <a:off x="4356100" y="2628900"/>
              <a:ext cx="47625" cy="69850"/>
            </a:xfrm>
            <a:custGeom>
              <a:avLst/>
              <a:gdLst>
                <a:gd name="T0" fmla="*/ 2147483646 w 30"/>
                <a:gd name="T1" fmla="*/ 2147483646 h 44"/>
                <a:gd name="T2" fmla="*/ 2147483646 w 30"/>
                <a:gd name="T3" fmla="*/ 0 h 44"/>
                <a:gd name="T4" fmla="*/ 0 w 30"/>
                <a:gd name="T5" fmla="*/ 2147483646 h 44"/>
                <a:gd name="T6" fmla="*/ 2147483646 w 30"/>
                <a:gd name="T7" fmla="*/ 2147483646 h 44"/>
                <a:gd name="T8" fmla="*/ 2147483646 w 30"/>
                <a:gd name="T9" fmla="*/ 2147483646 h 44"/>
                <a:gd name="T10" fmla="*/ 2147483646 w 30"/>
                <a:gd name="T11" fmla="*/ 2147483646 h 44"/>
                <a:gd name="T12" fmla="*/ 2147483646 w 30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4"/>
                <a:gd name="T23" fmla="*/ 30 w 30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4">
                  <a:moveTo>
                    <a:pt x="18" y="2"/>
                  </a:moveTo>
                  <a:lnTo>
                    <a:pt x="18" y="0"/>
                  </a:lnTo>
                  <a:lnTo>
                    <a:pt x="0" y="40"/>
                  </a:lnTo>
                  <a:lnTo>
                    <a:pt x="12" y="44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891"/>
            <p:cNvSpPr>
              <a:spLocks/>
            </p:cNvSpPr>
            <p:nvPr/>
          </p:nvSpPr>
          <p:spPr bwMode="auto">
            <a:xfrm>
              <a:off x="4384675" y="2557463"/>
              <a:ext cx="31750" cy="77787"/>
            </a:xfrm>
            <a:custGeom>
              <a:avLst/>
              <a:gdLst>
                <a:gd name="T0" fmla="*/ 2147483646 w 20"/>
                <a:gd name="T1" fmla="*/ 0 h 49"/>
                <a:gd name="T2" fmla="*/ 2147483646 w 20"/>
                <a:gd name="T3" fmla="*/ 2147483646 h 49"/>
                <a:gd name="T4" fmla="*/ 0 w 20"/>
                <a:gd name="T5" fmla="*/ 2147483646 h 49"/>
                <a:gd name="T6" fmla="*/ 2147483646 w 20"/>
                <a:gd name="T7" fmla="*/ 2147483646 h 49"/>
                <a:gd name="T8" fmla="*/ 2147483646 w 20"/>
                <a:gd name="T9" fmla="*/ 2147483646 h 49"/>
                <a:gd name="T10" fmla="*/ 2147483646 w 20"/>
                <a:gd name="T11" fmla="*/ 2147483646 h 49"/>
                <a:gd name="T12" fmla="*/ 2147483646 w 20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49"/>
                <a:gd name="T23" fmla="*/ 20 w 20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49">
                  <a:moveTo>
                    <a:pt x="7" y="0"/>
                  </a:moveTo>
                  <a:lnTo>
                    <a:pt x="7" y="2"/>
                  </a:lnTo>
                  <a:lnTo>
                    <a:pt x="0" y="47"/>
                  </a:lnTo>
                  <a:lnTo>
                    <a:pt x="12" y="49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892"/>
            <p:cNvSpPr>
              <a:spLocks/>
            </p:cNvSpPr>
            <p:nvPr/>
          </p:nvSpPr>
          <p:spPr bwMode="auto">
            <a:xfrm>
              <a:off x="4395788" y="2509838"/>
              <a:ext cx="39687" cy="57150"/>
            </a:xfrm>
            <a:custGeom>
              <a:avLst/>
              <a:gdLst>
                <a:gd name="T0" fmla="*/ 2147483646 w 25"/>
                <a:gd name="T1" fmla="*/ 2147483646 h 36"/>
                <a:gd name="T2" fmla="*/ 2147483646 w 25"/>
                <a:gd name="T3" fmla="*/ 0 h 36"/>
                <a:gd name="T4" fmla="*/ 0 w 25"/>
                <a:gd name="T5" fmla="*/ 2147483646 h 36"/>
                <a:gd name="T6" fmla="*/ 2147483646 w 25"/>
                <a:gd name="T7" fmla="*/ 2147483646 h 36"/>
                <a:gd name="T8" fmla="*/ 2147483646 w 25"/>
                <a:gd name="T9" fmla="*/ 2147483646 h 36"/>
                <a:gd name="T10" fmla="*/ 2147483646 w 25"/>
                <a:gd name="T11" fmla="*/ 2147483646 h 36"/>
                <a:gd name="T12" fmla="*/ 2147483646 w 25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6"/>
                <a:gd name="T23" fmla="*/ 25 w 2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6">
                  <a:moveTo>
                    <a:pt x="11" y="2"/>
                  </a:moveTo>
                  <a:lnTo>
                    <a:pt x="13" y="0"/>
                  </a:lnTo>
                  <a:lnTo>
                    <a:pt x="0" y="30"/>
                  </a:lnTo>
                  <a:lnTo>
                    <a:pt x="11" y="36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893"/>
            <p:cNvSpPr>
              <a:spLocks/>
            </p:cNvSpPr>
            <p:nvPr/>
          </p:nvSpPr>
          <p:spPr bwMode="auto">
            <a:xfrm>
              <a:off x="4413250" y="2468563"/>
              <a:ext cx="22225" cy="44450"/>
            </a:xfrm>
            <a:custGeom>
              <a:avLst/>
              <a:gdLst>
                <a:gd name="T0" fmla="*/ 2147483646 w 14"/>
                <a:gd name="T1" fmla="*/ 2147483646 h 28"/>
                <a:gd name="T2" fmla="*/ 0 w 14"/>
                <a:gd name="T3" fmla="*/ 2147483646 h 28"/>
                <a:gd name="T4" fmla="*/ 0 w 14"/>
                <a:gd name="T5" fmla="*/ 2147483646 h 28"/>
                <a:gd name="T6" fmla="*/ 2147483646 w 14"/>
                <a:gd name="T7" fmla="*/ 2147483646 h 28"/>
                <a:gd name="T8" fmla="*/ 2147483646 w 14"/>
                <a:gd name="T9" fmla="*/ 2147483646 h 28"/>
                <a:gd name="T10" fmla="*/ 2147483646 w 14"/>
                <a:gd name="T11" fmla="*/ 0 h 28"/>
                <a:gd name="T12" fmla="*/ 2147483646 w 14"/>
                <a:gd name="T13" fmla="*/ 2147483646 h 28"/>
                <a:gd name="T14" fmla="*/ 2147483646 w 14"/>
                <a:gd name="T15" fmla="*/ 0 h 28"/>
                <a:gd name="T16" fmla="*/ 2147483646 w 14"/>
                <a:gd name="T17" fmla="*/ 0 h 28"/>
                <a:gd name="T18" fmla="*/ 2147483646 w 14"/>
                <a:gd name="T19" fmla="*/ 2147483646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8"/>
                <a:gd name="T32" fmla="*/ 14 w 14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8">
                  <a:moveTo>
                    <a:pt x="5" y="13"/>
                  </a:moveTo>
                  <a:lnTo>
                    <a:pt x="0" y="6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2" y="6"/>
                  </a:lnTo>
                  <a:lnTo>
                    <a:pt x="7" y="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894"/>
            <p:cNvSpPr>
              <a:spLocks/>
            </p:cNvSpPr>
            <p:nvPr/>
          </p:nvSpPr>
          <p:spPr bwMode="auto">
            <a:xfrm>
              <a:off x="4364038" y="2463800"/>
              <a:ext cx="60325" cy="25400"/>
            </a:xfrm>
            <a:custGeom>
              <a:avLst/>
              <a:gdLst>
                <a:gd name="T0" fmla="*/ 0 w 38"/>
                <a:gd name="T1" fmla="*/ 2147483646 h 16"/>
                <a:gd name="T2" fmla="*/ 2147483646 w 38"/>
                <a:gd name="T3" fmla="*/ 2147483646 h 16"/>
                <a:gd name="T4" fmla="*/ 2147483646 w 38"/>
                <a:gd name="T5" fmla="*/ 2147483646 h 16"/>
                <a:gd name="T6" fmla="*/ 2147483646 w 38"/>
                <a:gd name="T7" fmla="*/ 2147483646 h 16"/>
                <a:gd name="T8" fmla="*/ 2147483646 w 38"/>
                <a:gd name="T9" fmla="*/ 0 h 16"/>
                <a:gd name="T10" fmla="*/ 2147483646 w 38"/>
                <a:gd name="T11" fmla="*/ 2147483646 h 16"/>
                <a:gd name="T12" fmla="*/ 0 w 38"/>
                <a:gd name="T13" fmla="*/ 2147483646 h 16"/>
                <a:gd name="T14" fmla="*/ 2147483646 w 38"/>
                <a:gd name="T15" fmla="*/ 2147483646 h 16"/>
                <a:gd name="T16" fmla="*/ 2147483646 w 38"/>
                <a:gd name="T17" fmla="*/ 2147483646 h 16"/>
                <a:gd name="T18" fmla="*/ 0 w 38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6"/>
                <a:gd name="T32" fmla="*/ 38 w 38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6">
                  <a:moveTo>
                    <a:pt x="0" y="11"/>
                  </a:moveTo>
                  <a:lnTo>
                    <a:pt x="6" y="13"/>
                  </a:lnTo>
                  <a:lnTo>
                    <a:pt x="36" y="16"/>
                  </a:lnTo>
                  <a:lnTo>
                    <a:pt x="38" y="3"/>
                  </a:lnTo>
                  <a:lnTo>
                    <a:pt x="7" y="0"/>
                  </a:lnTo>
                  <a:lnTo>
                    <a:pt x="11" y="3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895"/>
            <p:cNvSpPr>
              <a:spLocks/>
            </p:cNvSpPr>
            <p:nvPr/>
          </p:nvSpPr>
          <p:spPr bwMode="auto">
            <a:xfrm>
              <a:off x="4327525" y="2411413"/>
              <a:ext cx="53975" cy="69850"/>
            </a:xfrm>
            <a:custGeom>
              <a:avLst/>
              <a:gdLst>
                <a:gd name="T0" fmla="*/ 2147483646 w 34"/>
                <a:gd name="T1" fmla="*/ 2147483646 h 44"/>
                <a:gd name="T2" fmla="*/ 0 w 34"/>
                <a:gd name="T3" fmla="*/ 2147483646 h 44"/>
                <a:gd name="T4" fmla="*/ 2147483646 w 34"/>
                <a:gd name="T5" fmla="*/ 2147483646 h 44"/>
                <a:gd name="T6" fmla="*/ 2147483646 w 34"/>
                <a:gd name="T7" fmla="*/ 2147483646 h 44"/>
                <a:gd name="T8" fmla="*/ 2147483646 w 34"/>
                <a:gd name="T9" fmla="*/ 2147483646 h 44"/>
                <a:gd name="T10" fmla="*/ 2147483646 w 34"/>
                <a:gd name="T11" fmla="*/ 0 h 44"/>
                <a:gd name="T12" fmla="*/ 2147483646 w 34"/>
                <a:gd name="T13" fmla="*/ 2147483646 h 44"/>
                <a:gd name="T14" fmla="*/ 2147483646 w 34"/>
                <a:gd name="T15" fmla="*/ 0 h 44"/>
                <a:gd name="T16" fmla="*/ 2147483646 w 34"/>
                <a:gd name="T17" fmla="*/ 0 h 44"/>
                <a:gd name="T18" fmla="*/ 2147483646 w 3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44"/>
                <a:gd name="T32" fmla="*/ 34 w 3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44">
                  <a:moveTo>
                    <a:pt x="5" y="13"/>
                  </a:moveTo>
                  <a:lnTo>
                    <a:pt x="0" y="11"/>
                  </a:lnTo>
                  <a:lnTo>
                    <a:pt x="23" y="44"/>
                  </a:lnTo>
                  <a:lnTo>
                    <a:pt x="34" y="36"/>
                  </a:lnTo>
                  <a:lnTo>
                    <a:pt x="11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896"/>
            <p:cNvSpPr>
              <a:spLocks/>
            </p:cNvSpPr>
            <p:nvPr/>
          </p:nvSpPr>
          <p:spPr bwMode="auto">
            <a:xfrm>
              <a:off x="4232275" y="2400300"/>
              <a:ext cx="106363" cy="31750"/>
            </a:xfrm>
            <a:custGeom>
              <a:avLst/>
              <a:gdLst>
                <a:gd name="T0" fmla="*/ 0 w 67"/>
                <a:gd name="T1" fmla="*/ 2147483646 h 20"/>
                <a:gd name="T2" fmla="*/ 2147483646 w 67"/>
                <a:gd name="T3" fmla="*/ 2147483646 h 20"/>
                <a:gd name="T4" fmla="*/ 2147483646 w 67"/>
                <a:gd name="T5" fmla="*/ 2147483646 h 20"/>
                <a:gd name="T6" fmla="*/ 2147483646 w 67"/>
                <a:gd name="T7" fmla="*/ 2147483646 h 20"/>
                <a:gd name="T8" fmla="*/ 2147483646 w 67"/>
                <a:gd name="T9" fmla="*/ 0 h 20"/>
                <a:gd name="T10" fmla="*/ 2147483646 w 67"/>
                <a:gd name="T11" fmla="*/ 2147483646 h 20"/>
                <a:gd name="T12" fmla="*/ 0 w 67"/>
                <a:gd name="T13" fmla="*/ 2147483646 h 20"/>
                <a:gd name="T14" fmla="*/ 2147483646 w 67"/>
                <a:gd name="T15" fmla="*/ 2147483646 h 20"/>
                <a:gd name="T16" fmla="*/ 2147483646 w 67"/>
                <a:gd name="T17" fmla="*/ 2147483646 h 20"/>
                <a:gd name="T18" fmla="*/ 0 w 67"/>
                <a:gd name="T19" fmla="*/ 214748364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0"/>
                <a:gd name="T32" fmla="*/ 67 w 6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0">
                  <a:moveTo>
                    <a:pt x="0" y="11"/>
                  </a:moveTo>
                  <a:lnTo>
                    <a:pt x="6" y="15"/>
                  </a:lnTo>
                  <a:lnTo>
                    <a:pt x="65" y="20"/>
                  </a:lnTo>
                  <a:lnTo>
                    <a:pt x="67" y="7"/>
                  </a:lnTo>
                  <a:lnTo>
                    <a:pt x="8" y="0"/>
                  </a:lnTo>
                  <a:lnTo>
                    <a:pt x="13" y="4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6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897"/>
            <p:cNvSpPr>
              <a:spLocks/>
            </p:cNvSpPr>
            <p:nvPr/>
          </p:nvSpPr>
          <p:spPr bwMode="auto">
            <a:xfrm>
              <a:off x="4217988" y="2374900"/>
              <a:ext cx="34925" cy="42863"/>
            </a:xfrm>
            <a:custGeom>
              <a:avLst/>
              <a:gdLst>
                <a:gd name="T0" fmla="*/ 2147483646 w 22"/>
                <a:gd name="T1" fmla="*/ 2147483646 h 27"/>
                <a:gd name="T2" fmla="*/ 0 w 22"/>
                <a:gd name="T3" fmla="*/ 2147483646 h 27"/>
                <a:gd name="T4" fmla="*/ 2147483646 w 22"/>
                <a:gd name="T5" fmla="*/ 2147483646 h 27"/>
                <a:gd name="T6" fmla="*/ 2147483646 w 22"/>
                <a:gd name="T7" fmla="*/ 2147483646 h 27"/>
                <a:gd name="T8" fmla="*/ 2147483646 w 22"/>
                <a:gd name="T9" fmla="*/ 2147483646 h 27"/>
                <a:gd name="T10" fmla="*/ 2147483646 w 22"/>
                <a:gd name="T11" fmla="*/ 0 h 27"/>
                <a:gd name="T12" fmla="*/ 2147483646 w 22"/>
                <a:gd name="T13" fmla="*/ 2147483646 h 27"/>
                <a:gd name="T14" fmla="*/ 2147483646 w 22"/>
                <a:gd name="T15" fmla="*/ 0 h 27"/>
                <a:gd name="T16" fmla="*/ 2147483646 w 22"/>
                <a:gd name="T17" fmla="*/ 0 h 27"/>
                <a:gd name="T18" fmla="*/ 2147483646 w 22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7"/>
                <a:gd name="T32" fmla="*/ 22 w 2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7">
                  <a:moveTo>
                    <a:pt x="6" y="13"/>
                  </a:moveTo>
                  <a:lnTo>
                    <a:pt x="0" y="9"/>
                  </a:lnTo>
                  <a:lnTo>
                    <a:pt x="9" y="27"/>
                  </a:lnTo>
                  <a:lnTo>
                    <a:pt x="22" y="20"/>
                  </a:lnTo>
                  <a:lnTo>
                    <a:pt x="11" y="2"/>
                  </a:lnTo>
                  <a:lnTo>
                    <a:pt x="6" y="0"/>
                  </a:ln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898"/>
            <p:cNvSpPr>
              <a:spLocks/>
            </p:cNvSpPr>
            <p:nvPr/>
          </p:nvSpPr>
          <p:spPr bwMode="auto">
            <a:xfrm>
              <a:off x="4106863" y="2371725"/>
              <a:ext cx="120650" cy="23813"/>
            </a:xfrm>
            <a:custGeom>
              <a:avLst/>
              <a:gdLst>
                <a:gd name="T0" fmla="*/ 2147483646 w 76"/>
                <a:gd name="T1" fmla="*/ 2147483646 h 15"/>
                <a:gd name="T2" fmla="*/ 2147483646 w 76"/>
                <a:gd name="T3" fmla="*/ 2147483646 h 15"/>
                <a:gd name="T4" fmla="*/ 2147483646 w 76"/>
                <a:gd name="T5" fmla="*/ 2147483646 h 15"/>
                <a:gd name="T6" fmla="*/ 2147483646 w 76"/>
                <a:gd name="T7" fmla="*/ 2147483646 h 15"/>
                <a:gd name="T8" fmla="*/ 2147483646 w 76"/>
                <a:gd name="T9" fmla="*/ 0 h 15"/>
                <a:gd name="T10" fmla="*/ 0 w 76"/>
                <a:gd name="T11" fmla="*/ 2147483646 h 15"/>
                <a:gd name="T12" fmla="*/ 2147483646 w 76"/>
                <a:gd name="T13" fmla="*/ 0 h 15"/>
                <a:gd name="T14" fmla="*/ 2147483646 w 76"/>
                <a:gd name="T15" fmla="*/ 0 h 15"/>
                <a:gd name="T16" fmla="*/ 0 w 76"/>
                <a:gd name="T17" fmla="*/ 2147483646 h 15"/>
                <a:gd name="T18" fmla="*/ 2147483646 w 76"/>
                <a:gd name="T19" fmla="*/ 2147483646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15"/>
                <a:gd name="T32" fmla="*/ 76 w 7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15">
                  <a:moveTo>
                    <a:pt x="9" y="11"/>
                  </a:moveTo>
                  <a:lnTo>
                    <a:pt x="4" y="13"/>
                  </a:lnTo>
                  <a:lnTo>
                    <a:pt x="76" y="15"/>
                  </a:lnTo>
                  <a:lnTo>
                    <a:pt x="7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899"/>
            <p:cNvSpPr>
              <a:spLocks/>
            </p:cNvSpPr>
            <p:nvPr/>
          </p:nvSpPr>
          <p:spPr bwMode="auto">
            <a:xfrm>
              <a:off x="4041775" y="2374900"/>
              <a:ext cx="79375" cy="92075"/>
            </a:xfrm>
            <a:custGeom>
              <a:avLst/>
              <a:gdLst>
                <a:gd name="T0" fmla="*/ 2147483646 w 50"/>
                <a:gd name="T1" fmla="*/ 2147483646 h 58"/>
                <a:gd name="T2" fmla="*/ 2147483646 w 50"/>
                <a:gd name="T3" fmla="*/ 2147483646 h 58"/>
                <a:gd name="T4" fmla="*/ 2147483646 w 50"/>
                <a:gd name="T5" fmla="*/ 2147483646 h 58"/>
                <a:gd name="T6" fmla="*/ 2147483646 w 50"/>
                <a:gd name="T7" fmla="*/ 0 h 58"/>
                <a:gd name="T8" fmla="*/ 0 w 50"/>
                <a:gd name="T9" fmla="*/ 2147483646 h 58"/>
                <a:gd name="T10" fmla="*/ 2147483646 w 50"/>
                <a:gd name="T11" fmla="*/ 2147483646 h 58"/>
                <a:gd name="T12" fmla="*/ 2147483646 w 5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8"/>
                <a:gd name="T23" fmla="*/ 50 w 50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8">
                  <a:moveTo>
                    <a:pt x="5" y="58"/>
                  </a:moveTo>
                  <a:lnTo>
                    <a:pt x="10" y="56"/>
                  </a:lnTo>
                  <a:lnTo>
                    <a:pt x="50" y="9"/>
                  </a:lnTo>
                  <a:lnTo>
                    <a:pt x="41" y="0"/>
                  </a:lnTo>
                  <a:lnTo>
                    <a:pt x="0" y="47"/>
                  </a:lnTo>
                  <a:lnTo>
                    <a:pt x="5" y="45"/>
                  </a:lnTo>
                  <a:lnTo>
                    <a:pt x="5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900"/>
            <p:cNvSpPr>
              <a:spLocks/>
            </p:cNvSpPr>
            <p:nvPr/>
          </p:nvSpPr>
          <p:spPr bwMode="auto">
            <a:xfrm>
              <a:off x="3946525" y="2446338"/>
              <a:ext cx="103188" cy="28575"/>
            </a:xfrm>
            <a:custGeom>
              <a:avLst/>
              <a:gdLst>
                <a:gd name="T0" fmla="*/ 2147483646 w 65"/>
                <a:gd name="T1" fmla="*/ 2147483646 h 18"/>
                <a:gd name="T2" fmla="*/ 2147483646 w 65"/>
                <a:gd name="T3" fmla="*/ 2147483646 h 18"/>
                <a:gd name="T4" fmla="*/ 2147483646 w 65"/>
                <a:gd name="T5" fmla="*/ 2147483646 h 18"/>
                <a:gd name="T6" fmla="*/ 2147483646 w 65"/>
                <a:gd name="T7" fmla="*/ 0 h 18"/>
                <a:gd name="T8" fmla="*/ 2147483646 w 65"/>
                <a:gd name="T9" fmla="*/ 2147483646 h 18"/>
                <a:gd name="T10" fmla="*/ 0 w 65"/>
                <a:gd name="T11" fmla="*/ 2147483646 h 18"/>
                <a:gd name="T12" fmla="*/ 2147483646 w 65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8"/>
                <a:gd name="T23" fmla="*/ 65 w 65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8">
                  <a:moveTo>
                    <a:pt x="7" y="16"/>
                  </a:moveTo>
                  <a:lnTo>
                    <a:pt x="4" y="18"/>
                  </a:lnTo>
                  <a:lnTo>
                    <a:pt x="65" y="13"/>
                  </a:lnTo>
                  <a:lnTo>
                    <a:pt x="65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901"/>
            <p:cNvSpPr>
              <a:spLocks/>
            </p:cNvSpPr>
            <p:nvPr/>
          </p:nvSpPr>
          <p:spPr bwMode="auto">
            <a:xfrm>
              <a:off x="3829050" y="2454275"/>
              <a:ext cx="128588" cy="95250"/>
            </a:xfrm>
            <a:custGeom>
              <a:avLst/>
              <a:gdLst>
                <a:gd name="T0" fmla="*/ 2147483646 w 81"/>
                <a:gd name="T1" fmla="*/ 2147483646 h 60"/>
                <a:gd name="T2" fmla="*/ 2147483646 w 81"/>
                <a:gd name="T3" fmla="*/ 2147483646 h 60"/>
                <a:gd name="T4" fmla="*/ 2147483646 w 81"/>
                <a:gd name="T5" fmla="*/ 2147483646 h 60"/>
                <a:gd name="T6" fmla="*/ 2147483646 w 81"/>
                <a:gd name="T7" fmla="*/ 0 h 60"/>
                <a:gd name="T8" fmla="*/ 2147483646 w 81"/>
                <a:gd name="T9" fmla="*/ 2147483646 h 60"/>
                <a:gd name="T10" fmla="*/ 0 w 81"/>
                <a:gd name="T11" fmla="*/ 2147483646 h 60"/>
                <a:gd name="T12" fmla="*/ 2147483646 w 81"/>
                <a:gd name="T13" fmla="*/ 2147483646 h 60"/>
                <a:gd name="T14" fmla="*/ 0 w 81"/>
                <a:gd name="T15" fmla="*/ 2147483646 h 60"/>
                <a:gd name="T16" fmla="*/ 0 w 81"/>
                <a:gd name="T17" fmla="*/ 2147483646 h 60"/>
                <a:gd name="T18" fmla="*/ 2147483646 w 81"/>
                <a:gd name="T19" fmla="*/ 2147483646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60"/>
                <a:gd name="T32" fmla="*/ 81 w 81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60">
                  <a:moveTo>
                    <a:pt x="13" y="55"/>
                  </a:moveTo>
                  <a:lnTo>
                    <a:pt x="9" y="60"/>
                  </a:lnTo>
                  <a:lnTo>
                    <a:pt x="81" y="11"/>
                  </a:lnTo>
                  <a:lnTo>
                    <a:pt x="74" y="0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2" y="49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902"/>
            <p:cNvSpPr>
              <a:spLocks/>
            </p:cNvSpPr>
            <p:nvPr/>
          </p:nvSpPr>
          <p:spPr bwMode="auto">
            <a:xfrm>
              <a:off x="3829050" y="2541588"/>
              <a:ext cx="20638" cy="42862"/>
            </a:xfrm>
            <a:custGeom>
              <a:avLst/>
              <a:gdLst>
                <a:gd name="T0" fmla="*/ 2147483646 w 13"/>
                <a:gd name="T1" fmla="*/ 2147483646 h 27"/>
                <a:gd name="T2" fmla="*/ 2147483646 w 13"/>
                <a:gd name="T3" fmla="*/ 2147483646 h 27"/>
                <a:gd name="T4" fmla="*/ 2147483646 w 13"/>
                <a:gd name="T5" fmla="*/ 0 h 27"/>
                <a:gd name="T6" fmla="*/ 0 w 13"/>
                <a:gd name="T7" fmla="*/ 0 h 27"/>
                <a:gd name="T8" fmla="*/ 0 w 13"/>
                <a:gd name="T9" fmla="*/ 2147483646 h 27"/>
                <a:gd name="T10" fmla="*/ 2147483646 w 13"/>
                <a:gd name="T11" fmla="*/ 2147483646 h 27"/>
                <a:gd name="T12" fmla="*/ 2147483646 w 13"/>
                <a:gd name="T13" fmla="*/ 2147483646 h 27"/>
                <a:gd name="T14" fmla="*/ 2147483646 w 13"/>
                <a:gd name="T15" fmla="*/ 2147483646 h 27"/>
                <a:gd name="T16" fmla="*/ 2147483646 w 13"/>
                <a:gd name="T17" fmla="*/ 2147483646 h 27"/>
                <a:gd name="T18" fmla="*/ 2147483646 w 13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11" y="27"/>
                  </a:moveTo>
                  <a:lnTo>
                    <a:pt x="13" y="2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3" y="21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903"/>
            <p:cNvSpPr>
              <a:spLocks/>
            </p:cNvSpPr>
            <p:nvPr/>
          </p:nvSpPr>
          <p:spPr bwMode="auto">
            <a:xfrm>
              <a:off x="3738563" y="2566988"/>
              <a:ext cx="107950" cy="100012"/>
            </a:xfrm>
            <a:custGeom>
              <a:avLst/>
              <a:gdLst>
                <a:gd name="T0" fmla="*/ 2147483646 w 68"/>
                <a:gd name="T1" fmla="*/ 2147483646 h 63"/>
                <a:gd name="T2" fmla="*/ 2147483646 w 68"/>
                <a:gd name="T3" fmla="*/ 2147483646 h 63"/>
                <a:gd name="T4" fmla="*/ 2147483646 w 68"/>
                <a:gd name="T5" fmla="*/ 2147483646 h 63"/>
                <a:gd name="T6" fmla="*/ 2147483646 w 68"/>
                <a:gd name="T7" fmla="*/ 0 h 63"/>
                <a:gd name="T8" fmla="*/ 2147483646 w 68"/>
                <a:gd name="T9" fmla="*/ 2147483646 h 63"/>
                <a:gd name="T10" fmla="*/ 0 w 68"/>
                <a:gd name="T11" fmla="*/ 2147483646 h 63"/>
                <a:gd name="T12" fmla="*/ 2147483646 w 68"/>
                <a:gd name="T13" fmla="*/ 2147483646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63"/>
                <a:gd name="T23" fmla="*/ 68 w 68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63">
                  <a:moveTo>
                    <a:pt x="12" y="59"/>
                  </a:moveTo>
                  <a:lnTo>
                    <a:pt x="10" y="63"/>
                  </a:lnTo>
                  <a:lnTo>
                    <a:pt x="68" y="11"/>
                  </a:lnTo>
                  <a:lnTo>
                    <a:pt x="59" y="0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904"/>
            <p:cNvSpPr>
              <a:spLocks/>
            </p:cNvSpPr>
            <p:nvPr/>
          </p:nvSpPr>
          <p:spPr bwMode="auto">
            <a:xfrm>
              <a:off x="3711575" y="2655888"/>
              <a:ext cx="46038" cy="122237"/>
            </a:xfrm>
            <a:custGeom>
              <a:avLst/>
              <a:gdLst>
                <a:gd name="T0" fmla="*/ 2147483646 w 29"/>
                <a:gd name="T1" fmla="*/ 2147483646 h 77"/>
                <a:gd name="T2" fmla="*/ 2147483646 w 29"/>
                <a:gd name="T3" fmla="*/ 2147483646 h 77"/>
                <a:gd name="T4" fmla="*/ 2147483646 w 29"/>
                <a:gd name="T5" fmla="*/ 2147483646 h 77"/>
                <a:gd name="T6" fmla="*/ 2147483646 w 29"/>
                <a:gd name="T7" fmla="*/ 0 h 77"/>
                <a:gd name="T8" fmla="*/ 0 w 29"/>
                <a:gd name="T9" fmla="*/ 2147483646 h 77"/>
                <a:gd name="T10" fmla="*/ 2147483646 w 29"/>
                <a:gd name="T11" fmla="*/ 2147483646 h 77"/>
                <a:gd name="T12" fmla="*/ 0 w 29"/>
                <a:gd name="T13" fmla="*/ 2147483646 h 77"/>
                <a:gd name="T14" fmla="*/ 0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77"/>
                <a:gd name="T32" fmla="*/ 29 w 29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77">
                  <a:moveTo>
                    <a:pt x="13" y="70"/>
                  </a:moveTo>
                  <a:lnTo>
                    <a:pt x="13" y="75"/>
                  </a:lnTo>
                  <a:lnTo>
                    <a:pt x="29" y="3"/>
                  </a:lnTo>
                  <a:lnTo>
                    <a:pt x="17" y="0"/>
                  </a:lnTo>
                  <a:lnTo>
                    <a:pt x="0" y="72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2" y="77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905"/>
            <p:cNvSpPr>
              <a:spLocks/>
            </p:cNvSpPr>
            <p:nvPr/>
          </p:nvSpPr>
          <p:spPr bwMode="auto">
            <a:xfrm>
              <a:off x="3714750" y="2767013"/>
              <a:ext cx="63500" cy="68262"/>
            </a:xfrm>
            <a:custGeom>
              <a:avLst/>
              <a:gdLst>
                <a:gd name="T0" fmla="*/ 2147483646 w 40"/>
                <a:gd name="T1" fmla="*/ 2147483646 h 43"/>
                <a:gd name="T2" fmla="*/ 2147483646 w 40"/>
                <a:gd name="T3" fmla="*/ 2147483646 h 43"/>
                <a:gd name="T4" fmla="*/ 2147483646 w 40"/>
                <a:gd name="T5" fmla="*/ 0 h 43"/>
                <a:gd name="T6" fmla="*/ 0 w 40"/>
                <a:gd name="T7" fmla="*/ 2147483646 h 43"/>
                <a:gd name="T8" fmla="*/ 2147483646 w 40"/>
                <a:gd name="T9" fmla="*/ 2147483646 h 43"/>
                <a:gd name="T10" fmla="*/ 2147483646 w 40"/>
                <a:gd name="T11" fmla="*/ 2147483646 h 43"/>
                <a:gd name="T12" fmla="*/ 2147483646 w 40"/>
                <a:gd name="T13" fmla="*/ 2147483646 h 43"/>
                <a:gd name="T14" fmla="*/ 2147483646 w 40"/>
                <a:gd name="T15" fmla="*/ 2147483646 h 43"/>
                <a:gd name="T16" fmla="*/ 2147483646 w 40"/>
                <a:gd name="T17" fmla="*/ 2147483646 h 43"/>
                <a:gd name="T18" fmla="*/ 2147483646 w 40"/>
                <a:gd name="T19" fmla="*/ 214748364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3"/>
                <a:gd name="T32" fmla="*/ 40 w 4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3">
                  <a:moveTo>
                    <a:pt x="36" y="43"/>
                  </a:moveTo>
                  <a:lnTo>
                    <a:pt x="36" y="36"/>
                  </a:lnTo>
                  <a:lnTo>
                    <a:pt x="11" y="0"/>
                  </a:lnTo>
                  <a:lnTo>
                    <a:pt x="0" y="7"/>
                  </a:lnTo>
                  <a:lnTo>
                    <a:pt x="25" y="43"/>
                  </a:lnTo>
                  <a:lnTo>
                    <a:pt x="25" y="36"/>
                  </a:lnTo>
                  <a:lnTo>
                    <a:pt x="36" y="43"/>
                  </a:lnTo>
                  <a:lnTo>
                    <a:pt x="40" y="39"/>
                  </a:lnTo>
                  <a:lnTo>
                    <a:pt x="36" y="3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906"/>
            <p:cNvSpPr>
              <a:spLocks/>
            </p:cNvSpPr>
            <p:nvPr/>
          </p:nvSpPr>
          <p:spPr bwMode="auto">
            <a:xfrm>
              <a:off x="3725863" y="2824163"/>
              <a:ext cx="46037" cy="53975"/>
            </a:xfrm>
            <a:custGeom>
              <a:avLst/>
              <a:gdLst>
                <a:gd name="T0" fmla="*/ 2147483646 w 29"/>
                <a:gd name="T1" fmla="*/ 2147483646 h 34"/>
                <a:gd name="T2" fmla="*/ 2147483646 w 29"/>
                <a:gd name="T3" fmla="*/ 2147483646 h 34"/>
                <a:gd name="T4" fmla="*/ 2147483646 w 29"/>
                <a:gd name="T5" fmla="*/ 2147483646 h 34"/>
                <a:gd name="T6" fmla="*/ 2147483646 w 29"/>
                <a:gd name="T7" fmla="*/ 0 h 34"/>
                <a:gd name="T8" fmla="*/ 0 w 29"/>
                <a:gd name="T9" fmla="*/ 2147483646 h 34"/>
                <a:gd name="T10" fmla="*/ 0 w 29"/>
                <a:gd name="T11" fmla="*/ 2147483646 h 34"/>
                <a:gd name="T12" fmla="*/ 2147483646 w 29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4"/>
                <a:gd name="T23" fmla="*/ 29 w 2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4">
                  <a:moveTo>
                    <a:pt x="9" y="34"/>
                  </a:moveTo>
                  <a:lnTo>
                    <a:pt x="9" y="34"/>
                  </a:lnTo>
                  <a:lnTo>
                    <a:pt x="29" y="7"/>
                  </a:lnTo>
                  <a:lnTo>
                    <a:pt x="18" y="0"/>
                  </a:lnTo>
                  <a:lnTo>
                    <a:pt x="0" y="27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907"/>
            <p:cNvSpPr>
              <a:spLocks/>
            </p:cNvSpPr>
            <p:nvPr/>
          </p:nvSpPr>
          <p:spPr bwMode="auto">
            <a:xfrm>
              <a:off x="3667125" y="2867025"/>
              <a:ext cx="73025" cy="92075"/>
            </a:xfrm>
            <a:custGeom>
              <a:avLst/>
              <a:gdLst>
                <a:gd name="T0" fmla="*/ 2147483646 w 46"/>
                <a:gd name="T1" fmla="*/ 2147483646 h 58"/>
                <a:gd name="T2" fmla="*/ 2147483646 w 46"/>
                <a:gd name="T3" fmla="*/ 2147483646 h 58"/>
                <a:gd name="T4" fmla="*/ 2147483646 w 46"/>
                <a:gd name="T5" fmla="*/ 2147483646 h 58"/>
                <a:gd name="T6" fmla="*/ 2147483646 w 46"/>
                <a:gd name="T7" fmla="*/ 0 h 58"/>
                <a:gd name="T8" fmla="*/ 0 w 46"/>
                <a:gd name="T9" fmla="*/ 2147483646 h 58"/>
                <a:gd name="T10" fmla="*/ 0 w 46"/>
                <a:gd name="T11" fmla="*/ 2147483646 h 58"/>
                <a:gd name="T12" fmla="*/ 2147483646 w 46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8"/>
                <a:gd name="T23" fmla="*/ 46 w 46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8">
                  <a:moveTo>
                    <a:pt x="12" y="52"/>
                  </a:moveTo>
                  <a:lnTo>
                    <a:pt x="10" y="58"/>
                  </a:lnTo>
                  <a:lnTo>
                    <a:pt x="46" y="7"/>
                  </a:lnTo>
                  <a:lnTo>
                    <a:pt x="37" y="0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908"/>
            <p:cNvSpPr>
              <a:spLocks/>
            </p:cNvSpPr>
            <p:nvPr/>
          </p:nvSpPr>
          <p:spPr bwMode="auto">
            <a:xfrm>
              <a:off x="3667125" y="2949575"/>
              <a:ext cx="25400" cy="66675"/>
            </a:xfrm>
            <a:custGeom>
              <a:avLst/>
              <a:gdLst>
                <a:gd name="T0" fmla="*/ 2147483646 w 16"/>
                <a:gd name="T1" fmla="*/ 2147483646 h 42"/>
                <a:gd name="T2" fmla="*/ 2147483646 w 16"/>
                <a:gd name="T3" fmla="*/ 2147483646 h 42"/>
                <a:gd name="T4" fmla="*/ 2147483646 w 16"/>
                <a:gd name="T5" fmla="*/ 0 h 42"/>
                <a:gd name="T6" fmla="*/ 0 w 16"/>
                <a:gd name="T7" fmla="*/ 2147483646 h 42"/>
                <a:gd name="T8" fmla="*/ 2147483646 w 16"/>
                <a:gd name="T9" fmla="*/ 2147483646 h 42"/>
                <a:gd name="T10" fmla="*/ 2147483646 w 16"/>
                <a:gd name="T11" fmla="*/ 2147483646 h 42"/>
                <a:gd name="T12" fmla="*/ 2147483646 w 16"/>
                <a:gd name="T13" fmla="*/ 2147483646 h 42"/>
                <a:gd name="T14" fmla="*/ 2147483646 w 16"/>
                <a:gd name="T15" fmla="*/ 2147483646 h 42"/>
                <a:gd name="T16" fmla="*/ 2147483646 w 16"/>
                <a:gd name="T17" fmla="*/ 2147483646 h 42"/>
                <a:gd name="T18" fmla="*/ 2147483646 w 16"/>
                <a:gd name="T19" fmla="*/ 214748364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42"/>
                <a:gd name="T32" fmla="*/ 16 w 16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42">
                  <a:moveTo>
                    <a:pt x="12" y="42"/>
                  </a:moveTo>
                  <a:lnTo>
                    <a:pt x="16" y="36"/>
                  </a:lnTo>
                  <a:lnTo>
                    <a:pt x="12" y="0"/>
                  </a:lnTo>
                  <a:lnTo>
                    <a:pt x="0" y="2"/>
                  </a:lnTo>
                  <a:lnTo>
                    <a:pt x="3" y="38"/>
                  </a:lnTo>
                  <a:lnTo>
                    <a:pt x="5" y="31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16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909"/>
            <p:cNvSpPr>
              <a:spLocks/>
            </p:cNvSpPr>
            <p:nvPr/>
          </p:nvSpPr>
          <p:spPr bwMode="auto">
            <a:xfrm>
              <a:off x="3603625" y="2998788"/>
              <a:ext cx="82550" cy="53975"/>
            </a:xfrm>
            <a:custGeom>
              <a:avLst/>
              <a:gdLst>
                <a:gd name="T0" fmla="*/ 2147483646 w 52"/>
                <a:gd name="T1" fmla="*/ 2147483646 h 34"/>
                <a:gd name="T2" fmla="*/ 2147483646 w 52"/>
                <a:gd name="T3" fmla="*/ 2147483646 h 34"/>
                <a:gd name="T4" fmla="*/ 2147483646 w 52"/>
                <a:gd name="T5" fmla="*/ 2147483646 h 34"/>
                <a:gd name="T6" fmla="*/ 2147483646 w 52"/>
                <a:gd name="T7" fmla="*/ 0 h 34"/>
                <a:gd name="T8" fmla="*/ 0 w 52"/>
                <a:gd name="T9" fmla="*/ 2147483646 h 34"/>
                <a:gd name="T10" fmla="*/ 0 w 52"/>
                <a:gd name="T11" fmla="*/ 2147483646 h 34"/>
                <a:gd name="T12" fmla="*/ 2147483646 w 52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4"/>
                <a:gd name="T23" fmla="*/ 52 w 5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4">
                  <a:moveTo>
                    <a:pt x="7" y="34"/>
                  </a:moveTo>
                  <a:lnTo>
                    <a:pt x="7" y="34"/>
                  </a:lnTo>
                  <a:lnTo>
                    <a:pt x="52" y="11"/>
                  </a:lnTo>
                  <a:lnTo>
                    <a:pt x="45" y="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910"/>
            <p:cNvSpPr>
              <a:spLocks/>
            </p:cNvSpPr>
            <p:nvPr/>
          </p:nvSpPr>
          <p:spPr bwMode="auto">
            <a:xfrm>
              <a:off x="3560763" y="3038475"/>
              <a:ext cx="53975" cy="50800"/>
            </a:xfrm>
            <a:custGeom>
              <a:avLst/>
              <a:gdLst>
                <a:gd name="T0" fmla="*/ 2147483646 w 34"/>
                <a:gd name="T1" fmla="*/ 2147483646 h 32"/>
                <a:gd name="T2" fmla="*/ 2147483646 w 34"/>
                <a:gd name="T3" fmla="*/ 2147483646 h 32"/>
                <a:gd name="T4" fmla="*/ 2147483646 w 34"/>
                <a:gd name="T5" fmla="*/ 2147483646 h 32"/>
                <a:gd name="T6" fmla="*/ 2147483646 w 34"/>
                <a:gd name="T7" fmla="*/ 0 h 32"/>
                <a:gd name="T8" fmla="*/ 0 w 34"/>
                <a:gd name="T9" fmla="*/ 2147483646 h 32"/>
                <a:gd name="T10" fmla="*/ 2147483646 w 34"/>
                <a:gd name="T11" fmla="*/ 2147483646 h 32"/>
                <a:gd name="T12" fmla="*/ 2147483646 w 34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2"/>
                <a:gd name="T23" fmla="*/ 34 w 3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2">
                  <a:moveTo>
                    <a:pt x="5" y="32"/>
                  </a:moveTo>
                  <a:lnTo>
                    <a:pt x="9" y="31"/>
                  </a:lnTo>
                  <a:lnTo>
                    <a:pt x="34" y="9"/>
                  </a:lnTo>
                  <a:lnTo>
                    <a:pt x="27" y="0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911"/>
            <p:cNvSpPr>
              <a:spLocks/>
            </p:cNvSpPr>
            <p:nvPr/>
          </p:nvSpPr>
          <p:spPr bwMode="auto">
            <a:xfrm>
              <a:off x="3429000" y="3070225"/>
              <a:ext cx="139700" cy="25400"/>
            </a:xfrm>
            <a:custGeom>
              <a:avLst/>
              <a:gdLst>
                <a:gd name="T0" fmla="*/ 2147483646 w 88"/>
                <a:gd name="T1" fmla="*/ 2147483646 h 16"/>
                <a:gd name="T2" fmla="*/ 2147483646 w 88"/>
                <a:gd name="T3" fmla="*/ 2147483646 h 16"/>
                <a:gd name="T4" fmla="*/ 2147483646 w 88"/>
                <a:gd name="T5" fmla="*/ 2147483646 h 16"/>
                <a:gd name="T6" fmla="*/ 2147483646 w 88"/>
                <a:gd name="T7" fmla="*/ 0 h 16"/>
                <a:gd name="T8" fmla="*/ 0 w 88"/>
                <a:gd name="T9" fmla="*/ 2147483646 h 16"/>
                <a:gd name="T10" fmla="*/ 0 w 88"/>
                <a:gd name="T11" fmla="*/ 2147483646 h 16"/>
                <a:gd name="T12" fmla="*/ 2147483646 w 88"/>
                <a:gd name="T13" fmla="*/ 214748364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6"/>
                <a:gd name="T23" fmla="*/ 88 w 8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6">
                  <a:moveTo>
                    <a:pt x="2" y="16"/>
                  </a:moveTo>
                  <a:lnTo>
                    <a:pt x="2" y="16"/>
                  </a:lnTo>
                  <a:lnTo>
                    <a:pt x="88" y="12"/>
                  </a:lnTo>
                  <a:lnTo>
                    <a:pt x="87" y="0"/>
                  </a:lnTo>
                  <a:lnTo>
                    <a:pt x="0" y="3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912"/>
            <p:cNvSpPr>
              <a:spLocks/>
            </p:cNvSpPr>
            <p:nvPr/>
          </p:nvSpPr>
          <p:spPr bwMode="auto">
            <a:xfrm>
              <a:off x="3363913" y="3074988"/>
              <a:ext cx="68262" cy="34925"/>
            </a:xfrm>
            <a:custGeom>
              <a:avLst/>
              <a:gdLst>
                <a:gd name="T0" fmla="*/ 2147483646 w 43"/>
                <a:gd name="T1" fmla="*/ 2147483646 h 22"/>
                <a:gd name="T2" fmla="*/ 2147483646 w 43"/>
                <a:gd name="T3" fmla="*/ 2147483646 h 22"/>
                <a:gd name="T4" fmla="*/ 2147483646 w 43"/>
                <a:gd name="T5" fmla="*/ 2147483646 h 22"/>
                <a:gd name="T6" fmla="*/ 2147483646 w 43"/>
                <a:gd name="T7" fmla="*/ 0 h 22"/>
                <a:gd name="T8" fmla="*/ 2147483646 w 43"/>
                <a:gd name="T9" fmla="*/ 2147483646 h 22"/>
                <a:gd name="T10" fmla="*/ 0 w 43"/>
                <a:gd name="T11" fmla="*/ 2147483646 h 22"/>
                <a:gd name="T12" fmla="*/ 2147483646 w 43"/>
                <a:gd name="T13" fmla="*/ 2147483646 h 22"/>
                <a:gd name="T14" fmla="*/ 2147483646 w 43"/>
                <a:gd name="T15" fmla="*/ 2147483646 h 22"/>
                <a:gd name="T16" fmla="*/ 0 w 43"/>
                <a:gd name="T17" fmla="*/ 2147483646 h 22"/>
                <a:gd name="T18" fmla="*/ 2147483646 w 43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22"/>
                <a:gd name="T32" fmla="*/ 43 w 43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22">
                  <a:moveTo>
                    <a:pt x="10" y="18"/>
                  </a:moveTo>
                  <a:lnTo>
                    <a:pt x="7" y="22"/>
                  </a:lnTo>
                  <a:lnTo>
                    <a:pt x="43" y="13"/>
                  </a:lnTo>
                  <a:lnTo>
                    <a:pt x="41" y="0"/>
                  </a:lnTo>
                  <a:lnTo>
                    <a:pt x="3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913"/>
            <p:cNvSpPr>
              <a:spLocks/>
            </p:cNvSpPr>
            <p:nvPr/>
          </p:nvSpPr>
          <p:spPr bwMode="auto">
            <a:xfrm>
              <a:off x="3340100" y="3095625"/>
              <a:ext cx="39688" cy="57150"/>
            </a:xfrm>
            <a:custGeom>
              <a:avLst/>
              <a:gdLst>
                <a:gd name="T0" fmla="*/ 2147483646 w 25"/>
                <a:gd name="T1" fmla="*/ 2147483646 h 36"/>
                <a:gd name="T2" fmla="*/ 2147483646 w 25"/>
                <a:gd name="T3" fmla="*/ 2147483646 h 36"/>
                <a:gd name="T4" fmla="*/ 2147483646 w 25"/>
                <a:gd name="T5" fmla="*/ 2147483646 h 36"/>
                <a:gd name="T6" fmla="*/ 2147483646 w 25"/>
                <a:gd name="T7" fmla="*/ 0 h 36"/>
                <a:gd name="T8" fmla="*/ 0 w 25"/>
                <a:gd name="T9" fmla="*/ 2147483646 h 36"/>
                <a:gd name="T10" fmla="*/ 0 w 25"/>
                <a:gd name="T11" fmla="*/ 2147483646 h 36"/>
                <a:gd name="T12" fmla="*/ 2147483646 w 25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6"/>
                <a:gd name="T23" fmla="*/ 25 w 25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6">
                  <a:moveTo>
                    <a:pt x="9" y="36"/>
                  </a:moveTo>
                  <a:lnTo>
                    <a:pt x="11" y="34"/>
                  </a:lnTo>
                  <a:lnTo>
                    <a:pt x="25" y="5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914"/>
            <p:cNvSpPr>
              <a:spLocks/>
            </p:cNvSpPr>
            <p:nvPr/>
          </p:nvSpPr>
          <p:spPr bwMode="auto">
            <a:xfrm>
              <a:off x="3306763" y="3138488"/>
              <a:ext cx="47625" cy="53975"/>
            </a:xfrm>
            <a:custGeom>
              <a:avLst/>
              <a:gdLst>
                <a:gd name="T0" fmla="*/ 2147483646 w 30"/>
                <a:gd name="T1" fmla="*/ 2147483646 h 34"/>
                <a:gd name="T2" fmla="*/ 2147483646 w 30"/>
                <a:gd name="T3" fmla="*/ 2147483646 h 34"/>
                <a:gd name="T4" fmla="*/ 2147483646 w 30"/>
                <a:gd name="T5" fmla="*/ 2147483646 h 34"/>
                <a:gd name="T6" fmla="*/ 2147483646 w 30"/>
                <a:gd name="T7" fmla="*/ 0 h 34"/>
                <a:gd name="T8" fmla="*/ 0 w 30"/>
                <a:gd name="T9" fmla="*/ 2147483646 h 34"/>
                <a:gd name="T10" fmla="*/ 2147483646 w 30"/>
                <a:gd name="T11" fmla="*/ 2147483646 h 34"/>
                <a:gd name="T12" fmla="*/ 2147483646 w 30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4"/>
                <a:gd name="T23" fmla="*/ 30 w 3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4">
                  <a:moveTo>
                    <a:pt x="5" y="34"/>
                  </a:moveTo>
                  <a:lnTo>
                    <a:pt x="9" y="32"/>
                  </a:lnTo>
                  <a:lnTo>
                    <a:pt x="30" y="9"/>
                  </a:lnTo>
                  <a:lnTo>
                    <a:pt x="21" y="0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915"/>
            <p:cNvSpPr>
              <a:spLocks/>
            </p:cNvSpPr>
            <p:nvPr/>
          </p:nvSpPr>
          <p:spPr bwMode="auto">
            <a:xfrm>
              <a:off x="3186113" y="3173413"/>
              <a:ext cx="128587" cy="53975"/>
            </a:xfrm>
            <a:custGeom>
              <a:avLst/>
              <a:gdLst>
                <a:gd name="T0" fmla="*/ 2147483646 w 81"/>
                <a:gd name="T1" fmla="*/ 2147483646 h 34"/>
                <a:gd name="T2" fmla="*/ 2147483646 w 81"/>
                <a:gd name="T3" fmla="*/ 2147483646 h 34"/>
                <a:gd name="T4" fmla="*/ 2147483646 w 81"/>
                <a:gd name="T5" fmla="*/ 2147483646 h 34"/>
                <a:gd name="T6" fmla="*/ 2147483646 w 81"/>
                <a:gd name="T7" fmla="*/ 0 h 34"/>
                <a:gd name="T8" fmla="*/ 2147483646 w 81"/>
                <a:gd name="T9" fmla="*/ 2147483646 h 34"/>
                <a:gd name="T10" fmla="*/ 0 w 81"/>
                <a:gd name="T11" fmla="*/ 2147483646 h 34"/>
                <a:gd name="T12" fmla="*/ 2147483646 w 81"/>
                <a:gd name="T13" fmla="*/ 2147483646 h 34"/>
                <a:gd name="T14" fmla="*/ 0 w 81"/>
                <a:gd name="T15" fmla="*/ 2147483646 h 34"/>
                <a:gd name="T16" fmla="*/ 0 w 81"/>
                <a:gd name="T17" fmla="*/ 2147483646 h 34"/>
                <a:gd name="T18" fmla="*/ 2147483646 w 81"/>
                <a:gd name="T19" fmla="*/ 21474836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34"/>
                <a:gd name="T32" fmla="*/ 81 w 81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34">
                  <a:moveTo>
                    <a:pt x="11" y="30"/>
                  </a:moveTo>
                  <a:lnTo>
                    <a:pt x="7" y="34"/>
                  </a:lnTo>
                  <a:lnTo>
                    <a:pt x="81" y="12"/>
                  </a:lnTo>
                  <a:lnTo>
                    <a:pt x="77" y="0"/>
                  </a:lnTo>
                  <a:lnTo>
                    <a:pt x="4" y="21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916"/>
            <p:cNvSpPr>
              <a:spLocks/>
            </p:cNvSpPr>
            <p:nvPr/>
          </p:nvSpPr>
          <p:spPr bwMode="auto">
            <a:xfrm>
              <a:off x="3168650" y="3213100"/>
              <a:ext cx="34925" cy="50800"/>
            </a:xfrm>
            <a:custGeom>
              <a:avLst/>
              <a:gdLst>
                <a:gd name="T0" fmla="*/ 2147483646 w 22"/>
                <a:gd name="T1" fmla="*/ 2147483646 h 32"/>
                <a:gd name="T2" fmla="*/ 2147483646 w 22"/>
                <a:gd name="T3" fmla="*/ 2147483646 h 32"/>
                <a:gd name="T4" fmla="*/ 2147483646 w 22"/>
                <a:gd name="T5" fmla="*/ 2147483646 h 32"/>
                <a:gd name="T6" fmla="*/ 2147483646 w 22"/>
                <a:gd name="T7" fmla="*/ 0 h 32"/>
                <a:gd name="T8" fmla="*/ 0 w 22"/>
                <a:gd name="T9" fmla="*/ 2147483646 h 32"/>
                <a:gd name="T10" fmla="*/ 2147483646 w 22"/>
                <a:gd name="T11" fmla="*/ 2147483646 h 32"/>
                <a:gd name="T12" fmla="*/ 2147483646 w 2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2"/>
                <a:gd name="T23" fmla="*/ 22 w 22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2">
                  <a:moveTo>
                    <a:pt x="9" y="32"/>
                  </a:moveTo>
                  <a:lnTo>
                    <a:pt x="13" y="29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0" y="25"/>
                  </a:lnTo>
                  <a:lnTo>
                    <a:pt x="4" y="21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917"/>
            <p:cNvSpPr>
              <a:spLocks/>
            </p:cNvSpPr>
            <p:nvPr/>
          </p:nvSpPr>
          <p:spPr bwMode="auto">
            <a:xfrm>
              <a:off x="3122613" y="3246438"/>
              <a:ext cx="60325" cy="49212"/>
            </a:xfrm>
            <a:custGeom>
              <a:avLst/>
              <a:gdLst>
                <a:gd name="T0" fmla="*/ 2147483646 w 38"/>
                <a:gd name="T1" fmla="*/ 2147483646 h 31"/>
                <a:gd name="T2" fmla="*/ 2147483646 w 38"/>
                <a:gd name="T3" fmla="*/ 2147483646 h 31"/>
                <a:gd name="T4" fmla="*/ 2147483646 w 38"/>
                <a:gd name="T5" fmla="*/ 2147483646 h 31"/>
                <a:gd name="T6" fmla="*/ 2147483646 w 38"/>
                <a:gd name="T7" fmla="*/ 0 h 31"/>
                <a:gd name="T8" fmla="*/ 2147483646 w 38"/>
                <a:gd name="T9" fmla="*/ 2147483646 h 31"/>
                <a:gd name="T10" fmla="*/ 0 w 38"/>
                <a:gd name="T11" fmla="*/ 2147483646 h 31"/>
                <a:gd name="T12" fmla="*/ 2147483646 w 38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1"/>
                <a:gd name="T23" fmla="*/ 38 w 3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1">
                  <a:moveTo>
                    <a:pt x="11" y="27"/>
                  </a:moveTo>
                  <a:lnTo>
                    <a:pt x="9" y="31"/>
                  </a:lnTo>
                  <a:lnTo>
                    <a:pt x="38" y="11"/>
                  </a:lnTo>
                  <a:lnTo>
                    <a:pt x="33" y="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918"/>
            <p:cNvSpPr>
              <a:spLocks/>
            </p:cNvSpPr>
            <p:nvPr/>
          </p:nvSpPr>
          <p:spPr bwMode="auto">
            <a:xfrm>
              <a:off x="3108325" y="3281363"/>
              <a:ext cx="31750" cy="34925"/>
            </a:xfrm>
            <a:custGeom>
              <a:avLst/>
              <a:gdLst>
                <a:gd name="T0" fmla="*/ 2147483646 w 20"/>
                <a:gd name="T1" fmla="*/ 2147483646 h 22"/>
                <a:gd name="T2" fmla="*/ 2147483646 w 20"/>
                <a:gd name="T3" fmla="*/ 2147483646 h 22"/>
                <a:gd name="T4" fmla="*/ 2147483646 w 20"/>
                <a:gd name="T5" fmla="*/ 2147483646 h 22"/>
                <a:gd name="T6" fmla="*/ 2147483646 w 20"/>
                <a:gd name="T7" fmla="*/ 0 h 22"/>
                <a:gd name="T8" fmla="*/ 0 w 20"/>
                <a:gd name="T9" fmla="*/ 2147483646 h 22"/>
                <a:gd name="T10" fmla="*/ 0 w 20"/>
                <a:gd name="T11" fmla="*/ 2147483646 h 22"/>
                <a:gd name="T12" fmla="*/ 2147483646 w 20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13" y="20"/>
                  </a:moveTo>
                  <a:lnTo>
                    <a:pt x="11" y="22"/>
                  </a:lnTo>
                  <a:lnTo>
                    <a:pt x="20" y="5"/>
                  </a:lnTo>
                  <a:lnTo>
                    <a:pt x="9" y="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919"/>
            <p:cNvSpPr>
              <a:spLocks/>
            </p:cNvSpPr>
            <p:nvPr/>
          </p:nvSpPr>
          <p:spPr bwMode="auto">
            <a:xfrm>
              <a:off x="3103563" y="3309938"/>
              <a:ext cx="25400" cy="52387"/>
            </a:xfrm>
            <a:custGeom>
              <a:avLst/>
              <a:gdLst>
                <a:gd name="T0" fmla="*/ 2147483646 w 16"/>
                <a:gd name="T1" fmla="*/ 2147483646 h 33"/>
                <a:gd name="T2" fmla="*/ 2147483646 w 16"/>
                <a:gd name="T3" fmla="*/ 2147483646 h 33"/>
                <a:gd name="T4" fmla="*/ 2147483646 w 16"/>
                <a:gd name="T5" fmla="*/ 2147483646 h 33"/>
                <a:gd name="T6" fmla="*/ 2147483646 w 16"/>
                <a:gd name="T7" fmla="*/ 0 h 33"/>
                <a:gd name="T8" fmla="*/ 0 w 16"/>
                <a:gd name="T9" fmla="*/ 2147483646 h 33"/>
                <a:gd name="T10" fmla="*/ 0 w 16"/>
                <a:gd name="T11" fmla="*/ 2147483646 h 33"/>
                <a:gd name="T12" fmla="*/ 2147483646 w 16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3"/>
                <a:gd name="T23" fmla="*/ 16 w 1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3">
                  <a:moveTo>
                    <a:pt x="12" y="29"/>
                  </a:moveTo>
                  <a:lnTo>
                    <a:pt x="12" y="31"/>
                  </a:lnTo>
                  <a:lnTo>
                    <a:pt x="16" y="2"/>
                  </a:lnTo>
                  <a:lnTo>
                    <a:pt x="3" y="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920"/>
            <p:cNvSpPr>
              <a:spLocks/>
            </p:cNvSpPr>
            <p:nvPr/>
          </p:nvSpPr>
          <p:spPr bwMode="auto">
            <a:xfrm>
              <a:off x="3103563" y="3355975"/>
              <a:ext cx="36512" cy="63500"/>
            </a:xfrm>
            <a:custGeom>
              <a:avLst/>
              <a:gdLst>
                <a:gd name="T0" fmla="*/ 2147483646 w 23"/>
                <a:gd name="T1" fmla="*/ 2147483646 h 40"/>
                <a:gd name="T2" fmla="*/ 2147483646 w 23"/>
                <a:gd name="T3" fmla="*/ 2147483646 h 40"/>
                <a:gd name="T4" fmla="*/ 2147483646 w 23"/>
                <a:gd name="T5" fmla="*/ 0 h 40"/>
                <a:gd name="T6" fmla="*/ 0 w 23"/>
                <a:gd name="T7" fmla="*/ 2147483646 h 40"/>
                <a:gd name="T8" fmla="*/ 2147483646 w 23"/>
                <a:gd name="T9" fmla="*/ 2147483646 h 40"/>
                <a:gd name="T10" fmla="*/ 2147483646 w 23"/>
                <a:gd name="T11" fmla="*/ 2147483646 h 40"/>
                <a:gd name="T12" fmla="*/ 2147483646 w 23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0"/>
                <a:gd name="T23" fmla="*/ 23 w 2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0">
                  <a:moveTo>
                    <a:pt x="23" y="34"/>
                  </a:moveTo>
                  <a:lnTo>
                    <a:pt x="23" y="3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921"/>
            <p:cNvSpPr>
              <a:spLocks/>
            </p:cNvSpPr>
            <p:nvPr/>
          </p:nvSpPr>
          <p:spPr bwMode="auto">
            <a:xfrm>
              <a:off x="3122613" y="3409950"/>
              <a:ext cx="49212" cy="77788"/>
            </a:xfrm>
            <a:custGeom>
              <a:avLst/>
              <a:gdLst>
                <a:gd name="T0" fmla="*/ 2147483646 w 31"/>
                <a:gd name="T1" fmla="*/ 2147483646 h 49"/>
                <a:gd name="T2" fmla="*/ 2147483646 w 31"/>
                <a:gd name="T3" fmla="*/ 2147483646 h 49"/>
                <a:gd name="T4" fmla="*/ 2147483646 w 31"/>
                <a:gd name="T5" fmla="*/ 0 h 49"/>
                <a:gd name="T6" fmla="*/ 0 w 31"/>
                <a:gd name="T7" fmla="*/ 2147483646 h 49"/>
                <a:gd name="T8" fmla="*/ 2147483646 w 31"/>
                <a:gd name="T9" fmla="*/ 2147483646 h 49"/>
                <a:gd name="T10" fmla="*/ 2147483646 w 31"/>
                <a:gd name="T11" fmla="*/ 2147483646 h 49"/>
                <a:gd name="T12" fmla="*/ 2147483646 w 31"/>
                <a:gd name="T13" fmla="*/ 2147483646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9"/>
                <a:gd name="T23" fmla="*/ 31 w 31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9">
                  <a:moveTo>
                    <a:pt x="27" y="38"/>
                  </a:moveTo>
                  <a:lnTo>
                    <a:pt x="31" y="42"/>
                  </a:lnTo>
                  <a:lnTo>
                    <a:pt x="11" y="0"/>
                  </a:lnTo>
                  <a:lnTo>
                    <a:pt x="0" y="6"/>
                  </a:lnTo>
                  <a:lnTo>
                    <a:pt x="18" y="45"/>
                  </a:lnTo>
                  <a:lnTo>
                    <a:pt x="20" y="49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922"/>
            <p:cNvSpPr>
              <a:spLocks/>
            </p:cNvSpPr>
            <p:nvPr/>
          </p:nvSpPr>
          <p:spPr bwMode="auto">
            <a:xfrm>
              <a:off x="3154363" y="3470275"/>
              <a:ext cx="85725" cy="71438"/>
            </a:xfrm>
            <a:custGeom>
              <a:avLst/>
              <a:gdLst>
                <a:gd name="T0" fmla="*/ 2147483646 w 54"/>
                <a:gd name="T1" fmla="*/ 2147483646 h 45"/>
                <a:gd name="T2" fmla="*/ 2147483646 w 54"/>
                <a:gd name="T3" fmla="*/ 2147483646 h 45"/>
                <a:gd name="T4" fmla="*/ 2147483646 w 54"/>
                <a:gd name="T5" fmla="*/ 0 h 45"/>
                <a:gd name="T6" fmla="*/ 0 w 54"/>
                <a:gd name="T7" fmla="*/ 2147483646 h 45"/>
                <a:gd name="T8" fmla="*/ 2147483646 w 54"/>
                <a:gd name="T9" fmla="*/ 2147483646 h 45"/>
                <a:gd name="T10" fmla="*/ 2147483646 w 54"/>
                <a:gd name="T11" fmla="*/ 2147483646 h 45"/>
                <a:gd name="T12" fmla="*/ 2147483646 w 54"/>
                <a:gd name="T13" fmla="*/ 214748364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5"/>
                <a:gd name="T23" fmla="*/ 54 w 54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5">
                  <a:moveTo>
                    <a:pt x="54" y="34"/>
                  </a:moveTo>
                  <a:lnTo>
                    <a:pt x="54" y="34"/>
                  </a:lnTo>
                  <a:lnTo>
                    <a:pt x="7" y="0"/>
                  </a:lnTo>
                  <a:lnTo>
                    <a:pt x="0" y="11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54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923"/>
            <p:cNvSpPr>
              <a:spLocks/>
            </p:cNvSpPr>
            <p:nvPr/>
          </p:nvSpPr>
          <p:spPr bwMode="auto">
            <a:xfrm>
              <a:off x="3232150" y="3524250"/>
              <a:ext cx="74613" cy="52388"/>
            </a:xfrm>
            <a:custGeom>
              <a:avLst/>
              <a:gdLst>
                <a:gd name="T0" fmla="*/ 2147483646 w 47"/>
                <a:gd name="T1" fmla="*/ 2147483646 h 33"/>
                <a:gd name="T2" fmla="*/ 2147483646 w 47"/>
                <a:gd name="T3" fmla="*/ 2147483646 h 33"/>
                <a:gd name="T4" fmla="*/ 2147483646 w 47"/>
                <a:gd name="T5" fmla="*/ 0 h 33"/>
                <a:gd name="T6" fmla="*/ 0 w 47"/>
                <a:gd name="T7" fmla="*/ 2147483646 h 33"/>
                <a:gd name="T8" fmla="*/ 2147483646 w 47"/>
                <a:gd name="T9" fmla="*/ 2147483646 h 33"/>
                <a:gd name="T10" fmla="*/ 2147483646 w 47"/>
                <a:gd name="T11" fmla="*/ 2147483646 h 33"/>
                <a:gd name="T12" fmla="*/ 2147483646 w 47"/>
                <a:gd name="T13" fmla="*/ 2147483646 h 33"/>
                <a:gd name="T14" fmla="*/ 2147483646 w 47"/>
                <a:gd name="T15" fmla="*/ 2147483646 h 33"/>
                <a:gd name="T16" fmla="*/ 2147483646 w 47"/>
                <a:gd name="T17" fmla="*/ 2147483646 h 33"/>
                <a:gd name="T18" fmla="*/ 2147483646 w 47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33"/>
                <a:gd name="T32" fmla="*/ 47 w 4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33">
                  <a:moveTo>
                    <a:pt x="47" y="25"/>
                  </a:moveTo>
                  <a:lnTo>
                    <a:pt x="45" y="20"/>
                  </a:lnTo>
                  <a:lnTo>
                    <a:pt x="5" y="0"/>
                  </a:lnTo>
                  <a:lnTo>
                    <a:pt x="0" y="11"/>
                  </a:lnTo>
                  <a:lnTo>
                    <a:pt x="38" y="33"/>
                  </a:lnTo>
                  <a:lnTo>
                    <a:pt x="36" y="27"/>
                  </a:lnTo>
                  <a:lnTo>
                    <a:pt x="47" y="25"/>
                  </a:lnTo>
                  <a:lnTo>
                    <a:pt x="47" y="22"/>
                  </a:lnTo>
                  <a:lnTo>
                    <a:pt x="45" y="20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924"/>
            <p:cNvSpPr>
              <a:spLocks/>
            </p:cNvSpPr>
            <p:nvPr/>
          </p:nvSpPr>
          <p:spPr bwMode="auto">
            <a:xfrm>
              <a:off x="3289300" y="3563938"/>
              <a:ext cx="25400" cy="34925"/>
            </a:xfrm>
            <a:custGeom>
              <a:avLst/>
              <a:gdLst>
                <a:gd name="T0" fmla="*/ 2147483646 w 16"/>
                <a:gd name="T1" fmla="*/ 2147483646 h 22"/>
                <a:gd name="T2" fmla="*/ 2147483646 w 16"/>
                <a:gd name="T3" fmla="*/ 2147483646 h 22"/>
                <a:gd name="T4" fmla="*/ 2147483646 w 16"/>
                <a:gd name="T5" fmla="*/ 0 h 22"/>
                <a:gd name="T6" fmla="*/ 0 w 16"/>
                <a:gd name="T7" fmla="*/ 2147483646 h 22"/>
                <a:gd name="T8" fmla="*/ 2147483646 w 16"/>
                <a:gd name="T9" fmla="*/ 2147483646 h 22"/>
                <a:gd name="T10" fmla="*/ 2147483646 w 16"/>
                <a:gd name="T11" fmla="*/ 2147483646 h 22"/>
                <a:gd name="T12" fmla="*/ 2147483646 w 16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2"/>
                <a:gd name="T23" fmla="*/ 16 w 1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2">
                  <a:moveTo>
                    <a:pt x="16" y="20"/>
                  </a:moveTo>
                  <a:lnTo>
                    <a:pt x="16" y="2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3" y="22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925"/>
            <p:cNvSpPr>
              <a:spLocks/>
            </p:cNvSpPr>
            <p:nvPr/>
          </p:nvSpPr>
          <p:spPr bwMode="auto">
            <a:xfrm>
              <a:off x="3294063" y="3595688"/>
              <a:ext cx="20637" cy="25400"/>
            </a:xfrm>
            <a:custGeom>
              <a:avLst/>
              <a:gdLst>
                <a:gd name="T0" fmla="*/ 2147483646 w 13"/>
                <a:gd name="T1" fmla="*/ 2147483646 h 16"/>
                <a:gd name="T2" fmla="*/ 2147483646 w 13"/>
                <a:gd name="T3" fmla="*/ 2147483646 h 16"/>
                <a:gd name="T4" fmla="*/ 2147483646 w 13"/>
                <a:gd name="T5" fmla="*/ 0 h 16"/>
                <a:gd name="T6" fmla="*/ 0 w 13"/>
                <a:gd name="T7" fmla="*/ 2147483646 h 16"/>
                <a:gd name="T8" fmla="*/ 0 w 13"/>
                <a:gd name="T9" fmla="*/ 2147483646 h 16"/>
                <a:gd name="T10" fmla="*/ 2147483646 w 13"/>
                <a:gd name="T11" fmla="*/ 2147483646 h 16"/>
                <a:gd name="T12" fmla="*/ 2147483646 w 13"/>
                <a:gd name="T13" fmla="*/ 2147483646 h 16"/>
                <a:gd name="T14" fmla="*/ 2147483646 w 13"/>
                <a:gd name="T15" fmla="*/ 2147483646 h 16"/>
                <a:gd name="T16" fmla="*/ 2147483646 w 13"/>
                <a:gd name="T17" fmla="*/ 2147483646 h 16"/>
                <a:gd name="T18" fmla="*/ 2147483646 w 13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6"/>
                <a:gd name="T32" fmla="*/ 13 w 1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6">
                  <a:moveTo>
                    <a:pt x="11" y="16"/>
                  </a:moveTo>
                  <a:lnTo>
                    <a:pt x="13" y="11"/>
                  </a:lnTo>
                  <a:lnTo>
                    <a:pt x="13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2" y="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926"/>
            <p:cNvSpPr>
              <a:spLocks/>
            </p:cNvSpPr>
            <p:nvPr/>
          </p:nvSpPr>
          <p:spPr bwMode="auto">
            <a:xfrm>
              <a:off x="3278188" y="3605213"/>
              <a:ext cx="33337" cy="36512"/>
            </a:xfrm>
            <a:custGeom>
              <a:avLst/>
              <a:gdLst>
                <a:gd name="T0" fmla="*/ 2147483646 w 21"/>
                <a:gd name="T1" fmla="*/ 2147483646 h 23"/>
                <a:gd name="T2" fmla="*/ 2147483646 w 21"/>
                <a:gd name="T3" fmla="*/ 2147483646 h 23"/>
                <a:gd name="T4" fmla="*/ 2147483646 w 21"/>
                <a:gd name="T5" fmla="*/ 2147483646 h 23"/>
                <a:gd name="T6" fmla="*/ 2147483646 w 21"/>
                <a:gd name="T7" fmla="*/ 0 h 23"/>
                <a:gd name="T8" fmla="*/ 0 w 21"/>
                <a:gd name="T9" fmla="*/ 2147483646 h 23"/>
                <a:gd name="T10" fmla="*/ 2147483646 w 21"/>
                <a:gd name="T11" fmla="*/ 2147483646 h 23"/>
                <a:gd name="T12" fmla="*/ 2147483646 w 21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3"/>
                <a:gd name="T23" fmla="*/ 21 w 21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3">
                  <a:moveTo>
                    <a:pt x="5" y="23"/>
                  </a:moveTo>
                  <a:lnTo>
                    <a:pt x="7" y="21"/>
                  </a:lnTo>
                  <a:lnTo>
                    <a:pt x="21" y="1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927"/>
            <p:cNvSpPr>
              <a:spLocks/>
            </p:cNvSpPr>
            <p:nvPr/>
          </p:nvSpPr>
          <p:spPr bwMode="auto">
            <a:xfrm>
              <a:off x="3243263" y="3621088"/>
              <a:ext cx="42862" cy="26987"/>
            </a:xfrm>
            <a:custGeom>
              <a:avLst/>
              <a:gdLst>
                <a:gd name="T0" fmla="*/ 2147483646 w 27"/>
                <a:gd name="T1" fmla="*/ 2147483646 h 17"/>
                <a:gd name="T2" fmla="*/ 2147483646 w 27"/>
                <a:gd name="T3" fmla="*/ 2147483646 h 17"/>
                <a:gd name="T4" fmla="*/ 2147483646 w 27"/>
                <a:gd name="T5" fmla="*/ 2147483646 h 17"/>
                <a:gd name="T6" fmla="*/ 2147483646 w 27"/>
                <a:gd name="T7" fmla="*/ 0 h 17"/>
                <a:gd name="T8" fmla="*/ 2147483646 w 27"/>
                <a:gd name="T9" fmla="*/ 2147483646 h 17"/>
                <a:gd name="T10" fmla="*/ 0 w 27"/>
                <a:gd name="T11" fmla="*/ 2147483646 h 17"/>
                <a:gd name="T12" fmla="*/ 2147483646 w 27"/>
                <a:gd name="T13" fmla="*/ 2147483646 h 17"/>
                <a:gd name="T14" fmla="*/ 0 w 27"/>
                <a:gd name="T15" fmla="*/ 2147483646 h 17"/>
                <a:gd name="T16" fmla="*/ 0 w 27"/>
                <a:gd name="T17" fmla="*/ 2147483646 h 17"/>
                <a:gd name="T18" fmla="*/ 2147483646 w 27"/>
                <a:gd name="T19" fmla="*/ 214748364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7"/>
                <a:gd name="T32" fmla="*/ 27 w 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7">
                  <a:moveTo>
                    <a:pt x="13" y="11"/>
                  </a:moveTo>
                  <a:lnTo>
                    <a:pt x="7" y="17"/>
                  </a:lnTo>
                  <a:lnTo>
                    <a:pt x="27" y="13"/>
                  </a:lnTo>
                  <a:lnTo>
                    <a:pt x="25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928"/>
            <p:cNvSpPr>
              <a:spLocks/>
            </p:cNvSpPr>
            <p:nvPr/>
          </p:nvSpPr>
          <p:spPr bwMode="auto">
            <a:xfrm>
              <a:off x="3235325" y="3635375"/>
              <a:ext cx="28575" cy="38100"/>
            </a:xfrm>
            <a:custGeom>
              <a:avLst/>
              <a:gdLst>
                <a:gd name="T0" fmla="*/ 2147483646 w 18"/>
                <a:gd name="T1" fmla="*/ 2147483646 h 24"/>
                <a:gd name="T2" fmla="*/ 2147483646 w 18"/>
                <a:gd name="T3" fmla="*/ 2147483646 h 24"/>
                <a:gd name="T4" fmla="*/ 2147483646 w 18"/>
                <a:gd name="T5" fmla="*/ 2147483646 h 24"/>
                <a:gd name="T6" fmla="*/ 2147483646 w 18"/>
                <a:gd name="T7" fmla="*/ 0 h 24"/>
                <a:gd name="T8" fmla="*/ 0 w 18"/>
                <a:gd name="T9" fmla="*/ 2147483646 h 24"/>
                <a:gd name="T10" fmla="*/ 2147483646 w 18"/>
                <a:gd name="T11" fmla="*/ 2147483646 h 24"/>
                <a:gd name="T12" fmla="*/ 0 w 18"/>
                <a:gd name="T13" fmla="*/ 2147483646 h 24"/>
                <a:gd name="T14" fmla="*/ 0 w 18"/>
                <a:gd name="T15" fmla="*/ 2147483646 h 24"/>
                <a:gd name="T16" fmla="*/ 2147483646 w 18"/>
                <a:gd name="T17" fmla="*/ 2147483646 h 24"/>
                <a:gd name="T18" fmla="*/ 2147483646 w 18"/>
                <a:gd name="T19" fmla="*/ 214748364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4"/>
                <a:gd name="T32" fmla="*/ 18 w 1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4">
                  <a:moveTo>
                    <a:pt x="10" y="15"/>
                  </a:moveTo>
                  <a:lnTo>
                    <a:pt x="12" y="20"/>
                  </a:lnTo>
                  <a:lnTo>
                    <a:pt x="18" y="2"/>
                  </a:lnTo>
                  <a:lnTo>
                    <a:pt x="5" y="0"/>
                  </a:lnTo>
                  <a:lnTo>
                    <a:pt x="0" y="17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929"/>
            <p:cNvSpPr>
              <a:spLocks/>
            </p:cNvSpPr>
            <p:nvPr/>
          </p:nvSpPr>
          <p:spPr bwMode="auto">
            <a:xfrm>
              <a:off x="3240088" y="3659188"/>
              <a:ext cx="31750" cy="285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0 h 18"/>
                <a:gd name="T6" fmla="*/ 0 w 20"/>
                <a:gd name="T7" fmla="*/ 2147483646 h 18"/>
                <a:gd name="T8" fmla="*/ 2147483646 w 20"/>
                <a:gd name="T9" fmla="*/ 2147483646 h 18"/>
                <a:gd name="T10" fmla="*/ 2147483646 w 20"/>
                <a:gd name="T11" fmla="*/ 2147483646 h 18"/>
                <a:gd name="T12" fmla="*/ 2147483646 w 20"/>
                <a:gd name="T13" fmla="*/ 2147483646 h 18"/>
                <a:gd name="T14" fmla="*/ 2147483646 w 20"/>
                <a:gd name="T15" fmla="*/ 2147483646 h 18"/>
                <a:gd name="T16" fmla="*/ 2147483646 w 20"/>
                <a:gd name="T17" fmla="*/ 2147483646 h 18"/>
                <a:gd name="T18" fmla="*/ 2147483646 w 20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8"/>
                <a:gd name="T32" fmla="*/ 20 w 2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8">
                  <a:moveTo>
                    <a:pt x="20" y="14"/>
                  </a:moveTo>
                  <a:lnTo>
                    <a:pt x="18" y="9"/>
                  </a:lnTo>
                  <a:lnTo>
                    <a:pt x="7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7" y="11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8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930"/>
            <p:cNvSpPr>
              <a:spLocks/>
            </p:cNvSpPr>
            <p:nvPr/>
          </p:nvSpPr>
          <p:spPr bwMode="auto">
            <a:xfrm>
              <a:off x="3246438" y="3676650"/>
              <a:ext cx="25400" cy="39688"/>
            </a:xfrm>
            <a:custGeom>
              <a:avLst/>
              <a:gdLst>
                <a:gd name="T0" fmla="*/ 2147483646 w 16"/>
                <a:gd name="T1" fmla="*/ 2147483646 h 25"/>
                <a:gd name="T2" fmla="*/ 2147483646 w 16"/>
                <a:gd name="T3" fmla="*/ 2147483646 h 25"/>
                <a:gd name="T4" fmla="*/ 2147483646 w 16"/>
                <a:gd name="T5" fmla="*/ 2147483646 h 25"/>
                <a:gd name="T6" fmla="*/ 2147483646 w 16"/>
                <a:gd name="T7" fmla="*/ 0 h 25"/>
                <a:gd name="T8" fmla="*/ 0 w 16"/>
                <a:gd name="T9" fmla="*/ 2147483646 h 25"/>
                <a:gd name="T10" fmla="*/ 0 w 16"/>
                <a:gd name="T11" fmla="*/ 2147483646 h 25"/>
                <a:gd name="T12" fmla="*/ 2147483646 w 16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5"/>
                <a:gd name="T23" fmla="*/ 16 w 16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5">
                  <a:moveTo>
                    <a:pt x="11" y="18"/>
                  </a:moveTo>
                  <a:lnTo>
                    <a:pt x="12" y="23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931"/>
            <p:cNvSpPr>
              <a:spLocks/>
            </p:cNvSpPr>
            <p:nvPr/>
          </p:nvSpPr>
          <p:spPr bwMode="auto">
            <a:xfrm>
              <a:off x="3246438" y="3705225"/>
              <a:ext cx="33337" cy="36513"/>
            </a:xfrm>
            <a:custGeom>
              <a:avLst/>
              <a:gdLst>
                <a:gd name="T0" fmla="*/ 2147483646 w 21"/>
                <a:gd name="T1" fmla="*/ 2147483646 h 23"/>
                <a:gd name="T2" fmla="*/ 2147483646 w 21"/>
                <a:gd name="T3" fmla="*/ 2147483646 h 23"/>
                <a:gd name="T4" fmla="*/ 2147483646 w 21"/>
                <a:gd name="T5" fmla="*/ 0 h 23"/>
                <a:gd name="T6" fmla="*/ 0 w 21"/>
                <a:gd name="T7" fmla="*/ 2147483646 h 23"/>
                <a:gd name="T8" fmla="*/ 2147483646 w 21"/>
                <a:gd name="T9" fmla="*/ 2147483646 h 23"/>
                <a:gd name="T10" fmla="*/ 2147483646 w 21"/>
                <a:gd name="T11" fmla="*/ 2147483646 h 23"/>
                <a:gd name="T12" fmla="*/ 2147483646 w 21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3"/>
                <a:gd name="T23" fmla="*/ 21 w 21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3">
                  <a:moveTo>
                    <a:pt x="21" y="21"/>
                  </a:moveTo>
                  <a:lnTo>
                    <a:pt x="21" y="18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1" y="23"/>
                  </a:lnTo>
                  <a:lnTo>
                    <a:pt x="9" y="19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932"/>
            <p:cNvSpPr>
              <a:spLocks/>
            </p:cNvSpPr>
            <p:nvPr/>
          </p:nvSpPr>
          <p:spPr bwMode="auto">
            <a:xfrm>
              <a:off x="3257550" y="3735388"/>
              <a:ext cx="22225" cy="41275"/>
            </a:xfrm>
            <a:custGeom>
              <a:avLst/>
              <a:gdLst>
                <a:gd name="T0" fmla="*/ 2147483646 w 14"/>
                <a:gd name="T1" fmla="*/ 2147483646 h 26"/>
                <a:gd name="T2" fmla="*/ 2147483646 w 14"/>
                <a:gd name="T3" fmla="*/ 2147483646 h 26"/>
                <a:gd name="T4" fmla="*/ 2147483646 w 14"/>
                <a:gd name="T5" fmla="*/ 2147483646 h 26"/>
                <a:gd name="T6" fmla="*/ 2147483646 w 14"/>
                <a:gd name="T7" fmla="*/ 0 h 26"/>
                <a:gd name="T8" fmla="*/ 0 w 14"/>
                <a:gd name="T9" fmla="*/ 2147483646 h 26"/>
                <a:gd name="T10" fmla="*/ 2147483646 w 14"/>
                <a:gd name="T11" fmla="*/ 2147483646 h 26"/>
                <a:gd name="T12" fmla="*/ 2147483646 w 14"/>
                <a:gd name="T13" fmla="*/ 2147483646 h 26"/>
                <a:gd name="T14" fmla="*/ 2147483646 w 14"/>
                <a:gd name="T15" fmla="*/ 2147483646 h 26"/>
                <a:gd name="T16" fmla="*/ 2147483646 w 14"/>
                <a:gd name="T17" fmla="*/ 2147483646 h 26"/>
                <a:gd name="T18" fmla="*/ 2147483646 w 14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6"/>
                <a:gd name="T32" fmla="*/ 14 w 14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6">
                  <a:moveTo>
                    <a:pt x="9" y="26"/>
                  </a:moveTo>
                  <a:lnTo>
                    <a:pt x="13" y="22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9" y="26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933"/>
            <p:cNvSpPr>
              <a:spLocks/>
            </p:cNvSpPr>
            <p:nvPr/>
          </p:nvSpPr>
          <p:spPr bwMode="auto">
            <a:xfrm>
              <a:off x="3221038" y="3759200"/>
              <a:ext cx="50800" cy="42863"/>
            </a:xfrm>
            <a:custGeom>
              <a:avLst/>
              <a:gdLst>
                <a:gd name="T0" fmla="*/ 2147483646 w 32"/>
                <a:gd name="T1" fmla="*/ 2147483646 h 27"/>
                <a:gd name="T2" fmla="*/ 2147483646 w 32"/>
                <a:gd name="T3" fmla="*/ 2147483646 h 27"/>
                <a:gd name="T4" fmla="*/ 2147483646 w 32"/>
                <a:gd name="T5" fmla="*/ 2147483646 h 27"/>
                <a:gd name="T6" fmla="*/ 2147483646 w 32"/>
                <a:gd name="T7" fmla="*/ 0 h 27"/>
                <a:gd name="T8" fmla="*/ 2147483646 w 32"/>
                <a:gd name="T9" fmla="*/ 2147483646 h 27"/>
                <a:gd name="T10" fmla="*/ 0 w 32"/>
                <a:gd name="T11" fmla="*/ 2147483646 h 27"/>
                <a:gd name="T12" fmla="*/ 2147483646 w 32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7"/>
                <a:gd name="T23" fmla="*/ 32 w 3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7">
                  <a:moveTo>
                    <a:pt x="9" y="25"/>
                  </a:moveTo>
                  <a:lnTo>
                    <a:pt x="9" y="27"/>
                  </a:lnTo>
                  <a:lnTo>
                    <a:pt x="32" y="11"/>
                  </a:lnTo>
                  <a:lnTo>
                    <a:pt x="25" y="0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934"/>
            <p:cNvSpPr>
              <a:spLocks/>
            </p:cNvSpPr>
            <p:nvPr/>
          </p:nvSpPr>
          <p:spPr bwMode="auto">
            <a:xfrm>
              <a:off x="3197225" y="3784600"/>
              <a:ext cx="38100" cy="38100"/>
            </a:xfrm>
            <a:custGeom>
              <a:avLst/>
              <a:gdLst>
                <a:gd name="T0" fmla="*/ 2147483646 w 24"/>
                <a:gd name="T1" fmla="*/ 2147483646 h 24"/>
                <a:gd name="T2" fmla="*/ 2147483646 w 24"/>
                <a:gd name="T3" fmla="*/ 2147483646 h 24"/>
                <a:gd name="T4" fmla="*/ 2147483646 w 24"/>
                <a:gd name="T5" fmla="*/ 2147483646 h 24"/>
                <a:gd name="T6" fmla="*/ 2147483646 w 24"/>
                <a:gd name="T7" fmla="*/ 0 h 24"/>
                <a:gd name="T8" fmla="*/ 0 w 24"/>
                <a:gd name="T9" fmla="*/ 2147483646 h 24"/>
                <a:gd name="T10" fmla="*/ 0 w 24"/>
                <a:gd name="T11" fmla="*/ 2147483646 h 24"/>
                <a:gd name="T12" fmla="*/ 2147483646 w 24"/>
                <a:gd name="T13" fmla="*/ 21474836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11" y="22"/>
                  </a:moveTo>
                  <a:lnTo>
                    <a:pt x="9" y="24"/>
                  </a:lnTo>
                  <a:lnTo>
                    <a:pt x="24" y="9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935"/>
            <p:cNvSpPr>
              <a:spLocks/>
            </p:cNvSpPr>
            <p:nvPr/>
          </p:nvSpPr>
          <p:spPr bwMode="auto">
            <a:xfrm>
              <a:off x="3178175" y="3813175"/>
              <a:ext cx="36513" cy="57150"/>
            </a:xfrm>
            <a:custGeom>
              <a:avLst/>
              <a:gdLst>
                <a:gd name="T0" fmla="*/ 2147483646 w 23"/>
                <a:gd name="T1" fmla="*/ 2147483646 h 36"/>
                <a:gd name="T2" fmla="*/ 2147483646 w 23"/>
                <a:gd name="T3" fmla="*/ 2147483646 h 36"/>
                <a:gd name="T4" fmla="*/ 2147483646 w 23"/>
                <a:gd name="T5" fmla="*/ 2147483646 h 36"/>
                <a:gd name="T6" fmla="*/ 2147483646 w 23"/>
                <a:gd name="T7" fmla="*/ 0 h 36"/>
                <a:gd name="T8" fmla="*/ 2147483646 w 23"/>
                <a:gd name="T9" fmla="*/ 2147483646 h 36"/>
                <a:gd name="T10" fmla="*/ 2147483646 w 23"/>
                <a:gd name="T11" fmla="*/ 2147483646 h 36"/>
                <a:gd name="T12" fmla="*/ 2147483646 w 23"/>
                <a:gd name="T13" fmla="*/ 2147483646 h 36"/>
                <a:gd name="T14" fmla="*/ 0 w 23"/>
                <a:gd name="T15" fmla="*/ 2147483646 h 36"/>
                <a:gd name="T16" fmla="*/ 2147483646 w 23"/>
                <a:gd name="T17" fmla="*/ 2147483646 h 36"/>
                <a:gd name="T18" fmla="*/ 2147483646 w 23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36"/>
                <a:gd name="T32" fmla="*/ 23 w 23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36">
                  <a:moveTo>
                    <a:pt x="12" y="27"/>
                  </a:moveTo>
                  <a:lnTo>
                    <a:pt x="12" y="33"/>
                  </a:lnTo>
                  <a:lnTo>
                    <a:pt x="23" y="4"/>
                  </a:lnTo>
                  <a:lnTo>
                    <a:pt x="12" y="0"/>
                  </a:lnTo>
                  <a:lnTo>
                    <a:pt x="1" y="29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936"/>
            <p:cNvSpPr>
              <a:spLocks/>
            </p:cNvSpPr>
            <p:nvPr/>
          </p:nvSpPr>
          <p:spPr bwMode="auto">
            <a:xfrm>
              <a:off x="3179763" y="3856038"/>
              <a:ext cx="46037" cy="42862"/>
            </a:xfrm>
            <a:custGeom>
              <a:avLst/>
              <a:gdLst>
                <a:gd name="T0" fmla="*/ 2147483646 w 29"/>
                <a:gd name="T1" fmla="*/ 2147483646 h 27"/>
                <a:gd name="T2" fmla="*/ 2147483646 w 29"/>
                <a:gd name="T3" fmla="*/ 2147483646 h 27"/>
                <a:gd name="T4" fmla="*/ 2147483646 w 29"/>
                <a:gd name="T5" fmla="*/ 0 h 27"/>
                <a:gd name="T6" fmla="*/ 0 w 29"/>
                <a:gd name="T7" fmla="*/ 2147483646 h 27"/>
                <a:gd name="T8" fmla="*/ 2147483646 w 29"/>
                <a:gd name="T9" fmla="*/ 2147483646 h 27"/>
                <a:gd name="T10" fmla="*/ 2147483646 w 29"/>
                <a:gd name="T11" fmla="*/ 2147483646 h 27"/>
                <a:gd name="T12" fmla="*/ 2147483646 w 29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7"/>
                <a:gd name="T23" fmla="*/ 29 w 2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7">
                  <a:moveTo>
                    <a:pt x="29" y="22"/>
                  </a:moveTo>
                  <a:lnTo>
                    <a:pt x="27" y="18"/>
                  </a:lnTo>
                  <a:lnTo>
                    <a:pt x="11" y="0"/>
                  </a:lnTo>
                  <a:lnTo>
                    <a:pt x="0" y="9"/>
                  </a:lnTo>
                  <a:lnTo>
                    <a:pt x="18" y="27"/>
                  </a:lnTo>
                  <a:lnTo>
                    <a:pt x="17" y="24"/>
                  </a:lnTo>
                  <a:lnTo>
                    <a:pt x="29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937"/>
            <p:cNvSpPr>
              <a:spLocks/>
            </p:cNvSpPr>
            <p:nvPr/>
          </p:nvSpPr>
          <p:spPr bwMode="auto">
            <a:xfrm>
              <a:off x="3206750" y="3890963"/>
              <a:ext cx="28575" cy="46037"/>
            </a:xfrm>
            <a:custGeom>
              <a:avLst/>
              <a:gdLst>
                <a:gd name="T0" fmla="*/ 2147483646 w 18"/>
                <a:gd name="T1" fmla="*/ 2147483646 h 29"/>
                <a:gd name="T2" fmla="*/ 2147483646 w 18"/>
                <a:gd name="T3" fmla="*/ 2147483646 h 29"/>
                <a:gd name="T4" fmla="*/ 2147483646 w 18"/>
                <a:gd name="T5" fmla="*/ 0 h 29"/>
                <a:gd name="T6" fmla="*/ 0 w 18"/>
                <a:gd name="T7" fmla="*/ 2147483646 h 29"/>
                <a:gd name="T8" fmla="*/ 2147483646 w 18"/>
                <a:gd name="T9" fmla="*/ 2147483646 h 29"/>
                <a:gd name="T10" fmla="*/ 2147483646 w 18"/>
                <a:gd name="T11" fmla="*/ 2147483646 h 29"/>
                <a:gd name="T12" fmla="*/ 2147483646 w 18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9"/>
                <a:gd name="T23" fmla="*/ 18 w 18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9">
                  <a:moveTo>
                    <a:pt x="18" y="29"/>
                  </a:moveTo>
                  <a:lnTo>
                    <a:pt x="18" y="2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938"/>
            <p:cNvSpPr>
              <a:spLocks/>
            </p:cNvSpPr>
            <p:nvPr/>
          </p:nvSpPr>
          <p:spPr bwMode="auto">
            <a:xfrm>
              <a:off x="3206750" y="3930650"/>
              <a:ext cx="28575" cy="39688"/>
            </a:xfrm>
            <a:custGeom>
              <a:avLst/>
              <a:gdLst>
                <a:gd name="T0" fmla="*/ 2147483646 w 18"/>
                <a:gd name="T1" fmla="*/ 2147483646 h 25"/>
                <a:gd name="T2" fmla="*/ 2147483646 w 18"/>
                <a:gd name="T3" fmla="*/ 2147483646 h 25"/>
                <a:gd name="T4" fmla="*/ 2147483646 w 18"/>
                <a:gd name="T5" fmla="*/ 2147483646 h 25"/>
                <a:gd name="T6" fmla="*/ 2147483646 w 18"/>
                <a:gd name="T7" fmla="*/ 0 h 25"/>
                <a:gd name="T8" fmla="*/ 0 w 18"/>
                <a:gd name="T9" fmla="*/ 2147483646 h 25"/>
                <a:gd name="T10" fmla="*/ 2147483646 w 18"/>
                <a:gd name="T11" fmla="*/ 2147483646 h 25"/>
                <a:gd name="T12" fmla="*/ 2147483646 w 18"/>
                <a:gd name="T13" fmla="*/ 2147483646 h 25"/>
                <a:gd name="T14" fmla="*/ 2147483646 w 18"/>
                <a:gd name="T15" fmla="*/ 2147483646 h 25"/>
                <a:gd name="T16" fmla="*/ 2147483646 w 18"/>
                <a:gd name="T17" fmla="*/ 2147483646 h 25"/>
                <a:gd name="T18" fmla="*/ 2147483646 w 18"/>
                <a:gd name="T19" fmla="*/ 214748364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5"/>
                <a:gd name="T32" fmla="*/ 18 w 18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5">
                  <a:moveTo>
                    <a:pt x="7" y="25"/>
                  </a:moveTo>
                  <a:lnTo>
                    <a:pt x="12" y="22"/>
                  </a:lnTo>
                  <a:lnTo>
                    <a:pt x="18" y="4"/>
                  </a:lnTo>
                  <a:lnTo>
                    <a:pt x="5" y="0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939"/>
            <p:cNvSpPr>
              <a:spLocks/>
            </p:cNvSpPr>
            <p:nvPr/>
          </p:nvSpPr>
          <p:spPr bwMode="auto">
            <a:xfrm>
              <a:off x="3125788" y="3952875"/>
              <a:ext cx="92075" cy="49213"/>
            </a:xfrm>
            <a:custGeom>
              <a:avLst/>
              <a:gdLst>
                <a:gd name="T0" fmla="*/ 2147483646 w 58"/>
                <a:gd name="T1" fmla="*/ 2147483646 h 31"/>
                <a:gd name="T2" fmla="*/ 2147483646 w 58"/>
                <a:gd name="T3" fmla="*/ 2147483646 h 31"/>
                <a:gd name="T4" fmla="*/ 2147483646 w 58"/>
                <a:gd name="T5" fmla="*/ 2147483646 h 31"/>
                <a:gd name="T6" fmla="*/ 2147483646 w 58"/>
                <a:gd name="T7" fmla="*/ 0 h 31"/>
                <a:gd name="T8" fmla="*/ 0 w 58"/>
                <a:gd name="T9" fmla="*/ 2147483646 h 31"/>
                <a:gd name="T10" fmla="*/ 0 w 58"/>
                <a:gd name="T11" fmla="*/ 2147483646 h 31"/>
                <a:gd name="T12" fmla="*/ 2147483646 w 58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4" y="31"/>
                  </a:moveTo>
                  <a:lnTo>
                    <a:pt x="4" y="31"/>
                  </a:lnTo>
                  <a:lnTo>
                    <a:pt x="58" y="11"/>
                  </a:lnTo>
                  <a:lnTo>
                    <a:pt x="54" y="0"/>
                  </a:lnTo>
                  <a:lnTo>
                    <a:pt x="0" y="18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940"/>
            <p:cNvSpPr>
              <a:spLocks/>
            </p:cNvSpPr>
            <p:nvPr/>
          </p:nvSpPr>
          <p:spPr bwMode="auto">
            <a:xfrm>
              <a:off x="3071813" y="3981450"/>
              <a:ext cx="60325" cy="34925"/>
            </a:xfrm>
            <a:custGeom>
              <a:avLst/>
              <a:gdLst>
                <a:gd name="T0" fmla="*/ 2147483646 w 38"/>
                <a:gd name="T1" fmla="*/ 2147483646 h 22"/>
                <a:gd name="T2" fmla="*/ 2147483646 w 38"/>
                <a:gd name="T3" fmla="*/ 2147483646 h 22"/>
                <a:gd name="T4" fmla="*/ 2147483646 w 38"/>
                <a:gd name="T5" fmla="*/ 2147483646 h 22"/>
                <a:gd name="T6" fmla="*/ 2147483646 w 38"/>
                <a:gd name="T7" fmla="*/ 0 h 22"/>
                <a:gd name="T8" fmla="*/ 0 w 38"/>
                <a:gd name="T9" fmla="*/ 2147483646 h 22"/>
                <a:gd name="T10" fmla="*/ 0 w 38"/>
                <a:gd name="T11" fmla="*/ 2147483646 h 22"/>
                <a:gd name="T12" fmla="*/ 2147483646 w 38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2"/>
                <a:gd name="T23" fmla="*/ 38 w 3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2">
                  <a:moveTo>
                    <a:pt x="5" y="22"/>
                  </a:moveTo>
                  <a:lnTo>
                    <a:pt x="4" y="22"/>
                  </a:lnTo>
                  <a:lnTo>
                    <a:pt x="38" y="13"/>
                  </a:lnTo>
                  <a:lnTo>
                    <a:pt x="34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941"/>
            <p:cNvSpPr>
              <a:spLocks/>
            </p:cNvSpPr>
            <p:nvPr/>
          </p:nvSpPr>
          <p:spPr bwMode="auto">
            <a:xfrm>
              <a:off x="3019425" y="3998913"/>
              <a:ext cx="60325" cy="38100"/>
            </a:xfrm>
            <a:custGeom>
              <a:avLst/>
              <a:gdLst>
                <a:gd name="T0" fmla="*/ 2147483646 w 38"/>
                <a:gd name="T1" fmla="*/ 2147483646 h 24"/>
                <a:gd name="T2" fmla="*/ 2147483646 w 38"/>
                <a:gd name="T3" fmla="*/ 2147483646 h 24"/>
                <a:gd name="T4" fmla="*/ 2147483646 w 38"/>
                <a:gd name="T5" fmla="*/ 2147483646 h 24"/>
                <a:gd name="T6" fmla="*/ 2147483646 w 38"/>
                <a:gd name="T7" fmla="*/ 0 h 24"/>
                <a:gd name="T8" fmla="*/ 2147483646 w 38"/>
                <a:gd name="T9" fmla="*/ 2147483646 h 24"/>
                <a:gd name="T10" fmla="*/ 0 w 38"/>
                <a:gd name="T11" fmla="*/ 2147483646 h 24"/>
                <a:gd name="T12" fmla="*/ 2147483646 w 38"/>
                <a:gd name="T13" fmla="*/ 2147483646 h 24"/>
                <a:gd name="T14" fmla="*/ 2147483646 w 38"/>
                <a:gd name="T15" fmla="*/ 2147483646 h 24"/>
                <a:gd name="T16" fmla="*/ 0 w 38"/>
                <a:gd name="T17" fmla="*/ 2147483646 h 24"/>
                <a:gd name="T18" fmla="*/ 2147483646 w 38"/>
                <a:gd name="T19" fmla="*/ 214748364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24"/>
                <a:gd name="T32" fmla="*/ 38 w 3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24">
                  <a:moveTo>
                    <a:pt x="13" y="20"/>
                  </a:moveTo>
                  <a:lnTo>
                    <a:pt x="9" y="24"/>
                  </a:lnTo>
                  <a:lnTo>
                    <a:pt x="38" y="11"/>
                  </a:lnTo>
                  <a:lnTo>
                    <a:pt x="33" y="0"/>
                  </a:lnTo>
                  <a:lnTo>
                    <a:pt x="4" y="11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942"/>
            <p:cNvSpPr>
              <a:spLocks/>
            </p:cNvSpPr>
            <p:nvPr/>
          </p:nvSpPr>
          <p:spPr bwMode="auto">
            <a:xfrm>
              <a:off x="3005138" y="4024313"/>
              <a:ext cx="34925" cy="46037"/>
            </a:xfrm>
            <a:custGeom>
              <a:avLst/>
              <a:gdLst>
                <a:gd name="T0" fmla="*/ 2147483646 w 22"/>
                <a:gd name="T1" fmla="*/ 2147483646 h 29"/>
                <a:gd name="T2" fmla="*/ 2147483646 w 22"/>
                <a:gd name="T3" fmla="*/ 2147483646 h 29"/>
                <a:gd name="T4" fmla="*/ 2147483646 w 22"/>
                <a:gd name="T5" fmla="*/ 2147483646 h 29"/>
                <a:gd name="T6" fmla="*/ 2147483646 w 22"/>
                <a:gd name="T7" fmla="*/ 0 h 29"/>
                <a:gd name="T8" fmla="*/ 0 w 22"/>
                <a:gd name="T9" fmla="*/ 2147483646 h 29"/>
                <a:gd name="T10" fmla="*/ 0 w 22"/>
                <a:gd name="T11" fmla="*/ 2147483646 h 29"/>
                <a:gd name="T12" fmla="*/ 2147483646 w 22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9"/>
                <a:gd name="T23" fmla="*/ 22 w 2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9">
                  <a:moveTo>
                    <a:pt x="13" y="26"/>
                  </a:moveTo>
                  <a:lnTo>
                    <a:pt x="13" y="2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943"/>
            <p:cNvSpPr>
              <a:spLocks/>
            </p:cNvSpPr>
            <p:nvPr/>
          </p:nvSpPr>
          <p:spPr bwMode="auto">
            <a:xfrm>
              <a:off x="3005138" y="4065588"/>
              <a:ext cx="28575" cy="47625"/>
            </a:xfrm>
            <a:custGeom>
              <a:avLst/>
              <a:gdLst>
                <a:gd name="T0" fmla="*/ 2147483646 w 18"/>
                <a:gd name="T1" fmla="*/ 2147483646 h 30"/>
                <a:gd name="T2" fmla="*/ 2147483646 w 18"/>
                <a:gd name="T3" fmla="*/ 2147483646 h 30"/>
                <a:gd name="T4" fmla="*/ 2147483646 w 18"/>
                <a:gd name="T5" fmla="*/ 0 h 30"/>
                <a:gd name="T6" fmla="*/ 0 w 18"/>
                <a:gd name="T7" fmla="*/ 2147483646 h 30"/>
                <a:gd name="T8" fmla="*/ 2147483646 w 18"/>
                <a:gd name="T9" fmla="*/ 2147483646 h 30"/>
                <a:gd name="T10" fmla="*/ 2147483646 w 18"/>
                <a:gd name="T11" fmla="*/ 2147483646 h 30"/>
                <a:gd name="T12" fmla="*/ 2147483646 w 18"/>
                <a:gd name="T13" fmla="*/ 2147483646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0"/>
                <a:gd name="T23" fmla="*/ 18 w 1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0">
                  <a:moveTo>
                    <a:pt x="18" y="23"/>
                  </a:moveTo>
                  <a:lnTo>
                    <a:pt x="18" y="25"/>
                  </a:lnTo>
                  <a:lnTo>
                    <a:pt x="13" y="0"/>
                  </a:lnTo>
                  <a:lnTo>
                    <a:pt x="0" y="3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944"/>
            <p:cNvSpPr>
              <a:spLocks/>
            </p:cNvSpPr>
            <p:nvPr/>
          </p:nvSpPr>
          <p:spPr bwMode="auto">
            <a:xfrm>
              <a:off x="3017838" y="4102100"/>
              <a:ext cx="42862" cy="49213"/>
            </a:xfrm>
            <a:custGeom>
              <a:avLst/>
              <a:gdLst>
                <a:gd name="T0" fmla="*/ 2147483646 w 27"/>
                <a:gd name="T1" fmla="*/ 2147483646 h 31"/>
                <a:gd name="T2" fmla="*/ 2147483646 w 27"/>
                <a:gd name="T3" fmla="*/ 2147483646 h 31"/>
                <a:gd name="T4" fmla="*/ 2147483646 w 27"/>
                <a:gd name="T5" fmla="*/ 0 h 31"/>
                <a:gd name="T6" fmla="*/ 0 w 27"/>
                <a:gd name="T7" fmla="*/ 2147483646 h 31"/>
                <a:gd name="T8" fmla="*/ 2147483646 w 27"/>
                <a:gd name="T9" fmla="*/ 2147483646 h 31"/>
                <a:gd name="T10" fmla="*/ 2147483646 w 27"/>
                <a:gd name="T11" fmla="*/ 2147483646 h 31"/>
                <a:gd name="T12" fmla="*/ 2147483646 w 27"/>
                <a:gd name="T13" fmla="*/ 2147483646 h 31"/>
                <a:gd name="T14" fmla="*/ 2147483646 w 27"/>
                <a:gd name="T15" fmla="*/ 2147483646 h 31"/>
                <a:gd name="T16" fmla="*/ 2147483646 w 27"/>
                <a:gd name="T17" fmla="*/ 2147483646 h 31"/>
                <a:gd name="T18" fmla="*/ 2147483646 w 27"/>
                <a:gd name="T19" fmla="*/ 214748364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1"/>
                <a:gd name="T32" fmla="*/ 27 w 27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1">
                  <a:moveTo>
                    <a:pt x="16" y="31"/>
                  </a:moveTo>
                  <a:lnTo>
                    <a:pt x="21" y="22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0" y="27"/>
                  </a:lnTo>
                  <a:lnTo>
                    <a:pt x="16" y="18"/>
                  </a:lnTo>
                  <a:lnTo>
                    <a:pt x="16" y="31"/>
                  </a:lnTo>
                  <a:lnTo>
                    <a:pt x="27" y="31"/>
                  </a:lnTo>
                  <a:lnTo>
                    <a:pt x="21" y="22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945"/>
            <p:cNvSpPr>
              <a:spLocks/>
            </p:cNvSpPr>
            <p:nvPr/>
          </p:nvSpPr>
          <p:spPr bwMode="auto">
            <a:xfrm>
              <a:off x="2957513" y="4130675"/>
              <a:ext cx="85725" cy="28575"/>
            </a:xfrm>
            <a:custGeom>
              <a:avLst/>
              <a:gdLst>
                <a:gd name="T0" fmla="*/ 2147483646 w 54"/>
                <a:gd name="T1" fmla="*/ 2147483646 h 18"/>
                <a:gd name="T2" fmla="*/ 2147483646 w 54"/>
                <a:gd name="T3" fmla="*/ 2147483646 h 18"/>
                <a:gd name="T4" fmla="*/ 2147483646 w 54"/>
                <a:gd name="T5" fmla="*/ 2147483646 h 18"/>
                <a:gd name="T6" fmla="*/ 2147483646 w 54"/>
                <a:gd name="T7" fmla="*/ 0 h 18"/>
                <a:gd name="T8" fmla="*/ 2147483646 w 54"/>
                <a:gd name="T9" fmla="*/ 2147483646 h 18"/>
                <a:gd name="T10" fmla="*/ 0 w 54"/>
                <a:gd name="T11" fmla="*/ 2147483646 h 18"/>
                <a:gd name="T12" fmla="*/ 2147483646 w 54"/>
                <a:gd name="T13" fmla="*/ 2147483646 h 18"/>
                <a:gd name="T14" fmla="*/ 2147483646 w 54"/>
                <a:gd name="T15" fmla="*/ 2147483646 h 18"/>
                <a:gd name="T16" fmla="*/ 0 w 54"/>
                <a:gd name="T17" fmla="*/ 2147483646 h 18"/>
                <a:gd name="T18" fmla="*/ 2147483646 w 54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8"/>
                <a:gd name="T32" fmla="*/ 54 w 54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8">
                  <a:moveTo>
                    <a:pt x="11" y="14"/>
                  </a:moveTo>
                  <a:lnTo>
                    <a:pt x="7" y="18"/>
                  </a:lnTo>
                  <a:lnTo>
                    <a:pt x="54" y="13"/>
                  </a:lnTo>
                  <a:lnTo>
                    <a:pt x="54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946"/>
            <p:cNvSpPr>
              <a:spLocks/>
            </p:cNvSpPr>
            <p:nvPr/>
          </p:nvSpPr>
          <p:spPr bwMode="auto">
            <a:xfrm>
              <a:off x="2940050" y="4141788"/>
              <a:ext cx="34925" cy="39687"/>
            </a:xfrm>
            <a:custGeom>
              <a:avLst/>
              <a:gdLst>
                <a:gd name="T0" fmla="*/ 2147483646 w 22"/>
                <a:gd name="T1" fmla="*/ 2147483646 h 25"/>
                <a:gd name="T2" fmla="*/ 2147483646 w 22"/>
                <a:gd name="T3" fmla="*/ 2147483646 h 25"/>
                <a:gd name="T4" fmla="*/ 2147483646 w 22"/>
                <a:gd name="T5" fmla="*/ 2147483646 h 25"/>
                <a:gd name="T6" fmla="*/ 2147483646 w 22"/>
                <a:gd name="T7" fmla="*/ 0 h 25"/>
                <a:gd name="T8" fmla="*/ 0 w 22"/>
                <a:gd name="T9" fmla="*/ 2147483646 h 25"/>
                <a:gd name="T10" fmla="*/ 0 w 22"/>
                <a:gd name="T11" fmla="*/ 2147483646 h 25"/>
                <a:gd name="T12" fmla="*/ 0 w 22"/>
                <a:gd name="T13" fmla="*/ 2147483646 h 25"/>
                <a:gd name="T14" fmla="*/ 0 w 22"/>
                <a:gd name="T15" fmla="*/ 2147483646 h 25"/>
                <a:gd name="T16" fmla="*/ 0 w 22"/>
                <a:gd name="T17" fmla="*/ 2147483646 h 25"/>
                <a:gd name="T18" fmla="*/ 2147483646 w 22"/>
                <a:gd name="T19" fmla="*/ 214748364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5"/>
                <a:gd name="T32" fmla="*/ 22 w 22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5">
                  <a:moveTo>
                    <a:pt x="13" y="20"/>
                  </a:moveTo>
                  <a:lnTo>
                    <a:pt x="13" y="25"/>
                  </a:lnTo>
                  <a:lnTo>
                    <a:pt x="22" y="7"/>
                  </a:lnTo>
                  <a:lnTo>
                    <a:pt x="11" y="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947"/>
            <p:cNvSpPr>
              <a:spLocks/>
            </p:cNvSpPr>
            <p:nvPr/>
          </p:nvSpPr>
          <p:spPr bwMode="auto">
            <a:xfrm>
              <a:off x="2940050" y="4173538"/>
              <a:ext cx="53975" cy="120650"/>
            </a:xfrm>
            <a:custGeom>
              <a:avLst/>
              <a:gdLst>
                <a:gd name="T0" fmla="*/ 2147483646 w 34"/>
                <a:gd name="T1" fmla="*/ 2147483646 h 76"/>
                <a:gd name="T2" fmla="*/ 2147483646 w 34"/>
                <a:gd name="T3" fmla="*/ 2147483646 h 76"/>
                <a:gd name="T4" fmla="*/ 2147483646 w 34"/>
                <a:gd name="T5" fmla="*/ 0 h 76"/>
                <a:gd name="T6" fmla="*/ 0 w 34"/>
                <a:gd name="T7" fmla="*/ 2147483646 h 76"/>
                <a:gd name="T8" fmla="*/ 2147483646 w 34"/>
                <a:gd name="T9" fmla="*/ 2147483646 h 76"/>
                <a:gd name="T10" fmla="*/ 2147483646 w 34"/>
                <a:gd name="T11" fmla="*/ 2147483646 h 76"/>
                <a:gd name="T12" fmla="*/ 2147483646 w 34"/>
                <a:gd name="T13" fmla="*/ 214748364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76"/>
                <a:gd name="T23" fmla="*/ 34 w 34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76">
                  <a:moveTo>
                    <a:pt x="34" y="74"/>
                  </a:moveTo>
                  <a:lnTo>
                    <a:pt x="34" y="72"/>
                  </a:lnTo>
                  <a:lnTo>
                    <a:pt x="13" y="0"/>
                  </a:lnTo>
                  <a:lnTo>
                    <a:pt x="0" y="4"/>
                  </a:lnTo>
                  <a:lnTo>
                    <a:pt x="22" y="76"/>
                  </a:lnTo>
                  <a:lnTo>
                    <a:pt x="34" y="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948"/>
            <p:cNvSpPr>
              <a:spLocks/>
            </p:cNvSpPr>
            <p:nvPr/>
          </p:nvSpPr>
          <p:spPr bwMode="auto">
            <a:xfrm>
              <a:off x="2974975" y="4291013"/>
              <a:ext cx="33338" cy="136525"/>
            </a:xfrm>
            <a:custGeom>
              <a:avLst/>
              <a:gdLst>
                <a:gd name="T0" fmla="*/ 2147483646 w 21"/>
                <a:gd name="T1" fmla="*/ 2147483646 h 86"/>
                <a:gd name="T2" fmla="*/ 2147483646 w 21"/>
                <a:gd name="T3" fmla="*/ 2147483646 h 86"/>
                <a:gd name="T4" fmla="*/ 2147483646 w 21"/>
                <a:gd name="T5" fmla="*/ 0 h 86"/>
                <a:gd name="T6" fmla="*/ 0 w 21"/>
                <a:gd name="T7" fmla="*/ 2147483646 h 86"/>
                <a:gd name="T8" fmla="*/ 2147483646 w 21"/>
                <a:gd name="T9" fmla="*/ 2147483646 h 86"/>
                <a:gd name="T10" fmla="*/ 2147483646 w 21"/>
                <a:gd name="T11" fmla="*/ 2147483646 h 86"/>
                <a:gd name="T12" fmla="*/ 2147483646 w 21"/>
                <a:gd name="T13" fmla="*/ 2147483646 h 86"/>
                <a:gd name="T14" fmla="*/ 2147483646 w 21"/>
                <a:gd name="T15" fmla="*/ 2147483646 h 86"/>
                <a:gd name="T16" fmla="*/ 2147483646 w 21"/>
                <a:gd name="T17" fmla="*/ 2147483646 h 86"/>
                <a:gd name="T18" fmla="*/ 2147483646 w 21"/>
                <a:gd name="T19" fmla="*/ 2147483646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86"/>
                <a:gd name="T32" fmla="*/ 21 w 21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86">
                  <a:moveTo>
                    <a:pt x="16" y="74"/>
                  </a:moveTo>
                  <a:lnTo>
                    <a:pt x="21" y="79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" y="81"/>
                  </a:lnTo>
                  <a:lnTo>
                    <a:pt x="12" y="86"/>
                  </a:lnTo>
                  <a:lnTo>
                    <a:pt x="9" y="81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6" y="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949"/>
            <p:cNvSpPr>
              <a:spLocks/>
            </p:cNvSpPr>
            <p:nvPr/>
          </p:nvSpPr>
          <p:spPr bwMode="auto">
            <a:xfrm>
              <a:off x="2994025" y="4408488"/>
              <a:ext cx="63500" cy="33337"/>
            </a:xfrm>
            <a:custGeom>
              <a:avLst/>
              <a:gdLst>
                <a:gd name="T0" fmla="*/ 2147483646 w 40"/>
                <a:gd name="T1" fmla="*/ 2147483646 h 21"/>
                <a:gd name="T2" fmla="*/ 2147483646 w 40"/>
                <a:gd name="T3" fmla="*/ 2147483646 h 21"/>
                <a:gd name="T4" fmla="*/ 2147483646 w 40"/>
                <a:gd name="T5" fmla="*/ 0 h 21"/>
                <a:gd name="T6" fmla="*/ 0 w 40"/>
                <a:gd name="T7" fmla="*/ 2147483646 h 21"/>
                <a:gd name="T8" fmla="*/ 2147483646 w 40"/>
                <a:gd name="T9" fmla="*/ 2147483646 h 21"/>
                <a:gd name="T10" fmla="*/ 2147483646 w 40"/>
                <a:gd name="T11" fmla="*/ 2147483646 h 21"/>
                <a:gd name="T12" fmla="*/ 2147483646 w 40"/>
                <a:gd name="T13" fmla="*/ 214748364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1"/>
                <a:gd name="T23" fmla="*/ 40 w 40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1">
                  <a:moveTo>
                    <a:pt x="36" y="9"/>
                  </a:moveTo>
                  <a:lnTo>
                    <a:pt x="40" y="9"/>
                  </a:lnTo>
                  <a:lnTo>
                    <a:pt x="4" y="0"/>
                  </a:lnTo>
                  <a:lnTo>
                    <a:pt x="0" y="12"/>
                  </a:lnTo>
                  <a:lnTo>
                    <a:pt x="36" y="21"/>
                  </a:lnTo>
                  <a:lnTo>
                    <a:pt x="40" y="21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950"/>
            <p:cNvSpPr>
              <a:spLocks/>
            </p:cNvSpPr>
            <p:nvPr/>
          </p:nvSpPr>
          <p:spPr bwMode="auto">
            <a:xfrm>
              <a:off x="3051175" y="4413250"/>
              <a:ext cx="46038" cy="28575"/>
            </a:xfrm>
            <a:custGeom>
              <a:avLst/>
              <a:gdLst>
                <a:gd name="T0" fmla="*/ 2147483646 w 29"/>
                <a:gd name="T1" fmla="*/ 0 h 18"/>
                <a:gd name="T2" fmla="*/ 2147483646 w 29"/>
                <a:gd name="T3" fmla="*/ 0 h 18"/>
                <a:gd name="T4" fmla="*/ 0 w 29"/>
                <a:gd name="T5" fmla="*/ 2147483646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8"/>
                <a:gd name="T23" fmla="*/ 29 w 2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8">
                  <a:moveTo>
                    <a:pt x="29" y="0"/>
                  </a:moveTo>
                  <a:lnTo>
                    <a:pt x="26" y="0"/>
                  </a:lnTo>
                  <a:lnTo>
                    <a:pt x="0" y="6"/>
                  </a:lnTo>
                  <a:lnTo>
                    <a:pt x="4" y="18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951"/>
            <p:cNvSpPr>
              <a:spLocks/>
            </p:cNvSpPr>
            <p:nvPr/>
          </p:nvSpPr>
          <p:spPr bwMode="auto">
            <a:xfrm>
              <a:off x="3094038" y="4413250"/>
              <a:ext cx="92075" cy="31750"/>
            </a:xfrm>
            <a:custGeom>
              <a:avLst/>
              <a:gdLst>
                <a:gd name="T0" fmla="*/ 2147483646 w 58"/>
                <a:gd name="T1" fmla="*/ 2147483646 h 20"/>
                <a:gd name="T2" fmla="*/ 2147483646 w 58"/>
                <a:gd name="T3" fmla="*/ 2147483646 h 20"/>
                <a:gd name="T4" fmla="*/ 2147483646 w 58"/>
                <a:gd name="T5" fmla="*/ 0 h 20"/>
                <a:gd name="T6" fmla="*/ 0 w 58"/>
                <a:gd name="T7" fmla="*/ 2147483646 h 20"/>
                <a:gd name="T8" fmla="*/ 2147483646 w 58"/>
                <a:gd name="T9" fmla="*/ 2147483646 h 20"/>
                <a:gd name="T10" fmla="*/ 2147483646 w 58"/>
                <a:gd name="T11" fmla="*/ 2147483646 h 20"/>
                <a:gd name="T12" fmla="*/ 2147483646 w 58"/>
                <a:gd name="T13" fmla="*/ 2147483646 h 20"/>
                <a:gd name="T14" fmla="*/ 2147483646 w 58"/>
                <a:gd name="T15" fmla="*/ 2147483646 h 20"/>
                <a:gd name="T16" fmla="*/ 2147483646 w 58"/>
                <a:gd name="T17" fmla="*/ 2147483646 h 20"/>
                <a:gd name="T18" fmla="*/ 2147483646 w 58"/>
                <a:gd name="T19" fmla="*/ 214748364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0"/>
                <a:gd name="T32" fmla="*/ 58 w 58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0">
                  <a:moveTo>
                    <a:pt x="58" y="9"/>
                  </a:moveTo>
                  <a:lnTo>
                    <a:pt x="53" y="8"/>
                  </a:lnTo>
                  <a:lnTo>
                    <a:pt x="2" y="0"/>
                  </a:lnTo>
                  <a:lnTo>
                    <a:pt x="0" y="13"/>
                  </a:lnTo>
                  <a:lnTo>
                    <a:pt x="51" y="20"/>
                  </a:lnTo>
                  <a:lnTo>
                    <a:pt x="47" y="17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3" y="8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952"/>
            <p:cNvSpPr>
              <a:spLocks/>
            </p:cNvSpPr>
            <p:nvPr/>
          </p:nvSpPr>
          <p:spPr bwMode="auto">
            <a:xfrm>
              <a:off x="3168650" y="4427538"/>
              <a:ext cx="46038" cy="57150"/>
            </a:xfrm>
            <a:custGeom>
              <a:avLst/>
              <a:gdLst>
                <a:gd name="T0" fmla="*/ 2147483646 w 29"/>
                <a:gd name="T1" fmla="*/ 2147483646 h 36"/>
                <a:gd name="T2" fmla="*/ 2147483646 w 29"/>
                <a:gd name="T3" fmla="*/ 2147483646 h 36"/>
                <a:gd name="T4" fmla="*/ 2147483646 w 29"/>
                <a:gd name="T5" fmla="*/ 0 h 36"/>
                <a:gd name="T6" fmla="*/ 0 w 29"/>
                <a:gd name="T7" fmla="*/ 2147483646 h 36"/>
                <a:gd name="T8" fmla="*/ 2147483646 w 29"/>
                <a:gd name="T9" fmla="*/ 2147483646 h 36"/>
                <a:gd name="T10" fmla="*/ 2147483646 w 29"/>
                <a:gd name="T11" fmla="*/ 2147483646 h 36"/>
                <a:gd name="T12" fmla="*/ 2147483646 w 29"/>
                <a:gd name="T13" fmla="*/ 2147483646 h 36"/>
                <a:gd name="T14" fmla="*/ 2147483646 w 29"/>
                <a:gd name="T15" fmla="*/ 2147483646 h 36"/>
                <a:gd name="T16" fmla="*/ 2147483646 w 29"/>
                <a:gd name="T17" fmla="*/ 2147483646 h 36"/>
                <a:gd name="T18" fmla="*/ 2147483646 w 29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6"/>
                <a:gd name="T32" fmla="*/ 29 w 29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6">
                  <a:moveTo>
                    <a:pt x="24" y="24"/>
                  </a:moveTo>
                  <a:lnTo>
                    <a:pt x="29" y="26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8" y="33"/>
                  </a:lnTo>
                  <a:lnTo>
                    <a:pt x="24" y="36"/>
                  </a:lnTo>
                  <a:lnTo>
                    <a:pt x="18" y="33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953"/>
            <p:cNvSpPr>
              <a:spLocks/>
            </p:cNvSpPr>
            <p:nvPr/>
          </p:nvSpPr>
          <p:spPr bwMode="auto">
            <a:xfrm>
              <a:off x="3206750" y="4465638"/>
              <a:ext cx="246063" cy="25400"/>
            </a:xfrm>
            <a:custGeom>
              <a:avLst/>
              <a:gdLst>
                <a:gd name="T0" fmla="*/ 2147483646 w 155"/>
                <a:gd name="T1" fmla="*/ 2147483646 h 16"/>
                <a:gd name="T2" fmla="*/ 2147483646 w 155"/>
                <a:gd name="T3" fmla="*/ 2147483646 h 16"/>
                <a:gd name="T4" fmla="*/ 0 w 155"/>
                <a:gd name="T5" fmla="*/ 0 h 16"/>
                <a:gd name="T6" fmla="*/ 0 w 155"/>
                <a:gd name="T7" fmla="*/ 2147483646 h 16"/>
                <a:gd name="T8" fmla="*/ 2147483646 w 155"/>
                <a:gd name="T9" fmla="*/ 2147483646 h 16"/>
                <a:gd name="T10" fmla="*/ 2147483646 w 155"/>
                <a:gd name="T11" fmla="*/ 2147483646 h 16"/>
                <a:gd name="T12" fmla="*/ 2147483646 w 155"/>
                <a:gd name="T13" fmla="*/ 2147483646 h 16"/>
                <a:gd name="T14" fmla="*/ 2147483646 w 155"/>
                <a:gd name="T15" fmla="*/ 2147483646 h 16"/>
                <a:gd name="T16" fmla="*/ 2147483646 w 155"/>
                <a:gd name="T17" fmla="*/ 2147483646 h 16"/>
                <a:gd name="T18" fmla="*/ 2147483646 w 155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6"/>
                <a:gd name="T32" fmla="*/ 155 w 15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6">
                  <a:moveTo>
                    <a:pt x="155" y="9"/>
                  </a:moveTo>
                  <a:lnTo>
                    <a:pt x="14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7" y="16"/>
                  </a:lnTo>
                  <a:lnTo>
                    <a:pt x="142" y="11"/>
                  </a:lnTo>
                  <a:lnTo>
                    <a:pt x="155" y="9"/>
                  </a:lnTo>
                  <a:lnTo>
                    <a:pt x="153" y="3"/>
                  </a:lnTo>
                  <a:lnTo>
                    <a:pt x="147" y="3"/>
                  </a:lnTo>
                  <a:lnTo>
                    <a:pt x="155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954"/>
            <p:cNvSpPr>
              <a:spLocks/>
            </p:cNvSpPr>
            <p:nvPr/>
          </p:nvSpPr>
          <p:spPr bwMode="auto">
            <a:xfrm>
              <a:off x="3432175" y="4479925"/>
              <a:ext cx="28575" cy="57150"/>
            </a:xfrm>
            <a:custGeom>
              <a:avLst/>
              <a:gdLst>
                <a:gd name="T0" fmla="*/ 2147483646 w 18"/>
                <a:gd name="T1" fmla="*/ 2147483646 h 36"/>
                <a:gd name="T2" fmla="*/ 2147483646 w 18"/>
                <a:gd name="T3" fmla="*/ 2147483646 h 36"/>
                <a:gd name="T4" fmla="*/ 2147483646 w 18"/>
                <a:gd name="T5" fmla="*/ 0 h 36"/>
                <a:gd name="T6" fmla="*/ 0 w 18"/>
                <a:gd name="T7" fmla="*/ 2147483646 h 36"/>
                <a:gd name="T8" fmla="*/ 2147483646 w 18"/>
                <a:gd name="T9" fmla="*/ 2147483646 h 36"/>
                <a:gd name="T10" fmla="*/ 2147483646 w 18"/>
                <a:gd name="T11" fmla="*/ 2147483646 h 36"/>
                <a:gd name="T12" fmla="*/ 2147483646 w 18"/>
                <a:gd name="T13" fmla="*/ 2147483646 h 36"/>
                <a:gd name="T14" fmla="*/ 2147483646 w 18"/>
                <a:gd name="T15" fmla="*/ 2147483646 h 36"/>
                <a:gd name="T16" fmla="*/ 2147483646 w 18"/>
                <a:gd name="T17" fmla="*/ 2147483646 h 36"/>
                <a:gd name="T18" fmla="*/ 2147483646 w 18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6"/>
                <a:gd name="T32" fmla="*/ 18 w 18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6">
                  <a:moveTo>
                    <a:pt x="14" y="23"/>
                  </a:moveTo>
                  <a:lnTo>
                    <a:pt x="18" y="29"/>
                  </a:lnTo>
                  <a:lnTo>
                    <a:pt x="13" y="0"/>
                  </a:lnTo>
                  <a:lnTo>
                    <a:pt x="0" y="2"/>
                  </a:lnTo>
                  <a:lnTo>
                    <a:pt x="5" y="30"/>
                  </a:lnTo>
                  <a:lnTo>
                    <a:pt x="9" y="36"/>
                  </a:lnTo>
                  <a:lnTo>
                    <a:pt x="5" y="30"/>
                  </a:lnTo>
                  <a:lnTo>
                    <a:pt x="5" y="34"/>
                  </a:lnTo>
                  <a:lnTo>
                    <a:pt x="9" y="36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955"/>
            <p:cNvSpPr>
              <a:spLocks/>
            </p:cNvSpPr>
            <p:nvPr/>
          </p:nvSpPr>
          <p:spPr bwMode="auto">
            <a:xfrm>
              <a:off x="3446463" y="4516438"/>
              <a:ext cx="50800" cy="38100"/>
            </a:xfrm>
            <a:custGeom>
              <a:avLst/>
              <a:gdLst>
                <a:gd name="T0" fmla="*/ 2147483646 w 32"/>
                <a:gd name="T1" fmla="*/ 2147483646 h 24"/>
                <a:gd name="T2" fmla="*/ 2147483646 w 32"/>
                <a:gd name="T3" fmla="*/ 2147483646 h 24"/>
                <a:gd name="T4" fmla="*/ 2147483646 w 32"/>
                <a:gd name="T5" fmla="*/ 0 h 24"/>
                <a:gd name="T6" fmla="*/ 0 w 32"/>
                <a:gd name="T7" fmla="*/ 2147483646 h 24"/>
                <a:gd name="T8" fmla="*/ 2147483646 w 32"/>
                <a:gd name="T9" fmla="*/ 2147483646 h 24"/>
                <a:gd name="T10" fmla="*/ 2147483646 w 32"/>
                <a:gd name="T11" fmla="*/ 2147483646 h 24"/>
                <a:gd name="T12" fmla="*/ 2147483646 w 32"/>
                <a:gd name="T13" fmla="*/ 21474836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13"/>
                  </a:moveTo>
                  <a:lnTo>
                    <a:pt x="31" y="13"/>
                  </a:lnTo>
                  <a:lnTo>
                    <a:pt x="5" y="0"/>
                  </a:lnTo>
                  <a:lnTo>
                    <a:pt x="0" y="13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956"/>
            <p:cNvSpPr>
              <a:spLocks/>
            </p:cNvSpPr>
            <p:nvPr/>
          </p:nvSpPr>
          <p:spPr bwMode="auto">
            <a:xfrm>
              <a:off x="3482975" y="4537075"/>
              <a:ext cx="38100" cy="31750"/>
            </a:xfrm>
            <a:custGeom>
              <a:avLst/>
              <a:gdLst>
                <a:gd name="T0" fmla="*/ 2147483646 w 24"/>
                <a:gd name="T1" fmla="*/ 2147483646 h 20"/>
                <a:gd name="T2" fmla="*/ 2147483646 w 24"/>
                <a:gd name="T3" fmla="*/ 2147483646 h 20"/>
                <a:gd name="T4" fmla="*/ 2147483646 w 24"/>
                <a:gd name="T5" fmla="*/ 0 h 20"/>
                <a:gd name="T6" fmla="*/ 0 w 24"/>
                <a:gd name="T7" fmla="*/ 2147483646 h 20"/>
                <a:gd name="T8" fmla="*/ 2147483646 w 24"/>
                <a:gd name="T9" fmla="*/ 2147483646 h 20"/>
                <a:gd name="T10" fmla="*/ 2147483646 w 24"/>
                <a:gd name="T11" fmla="*/ 2147483646 h 20"/>
                <a:gd name="T12" fmla="*/ 2147483646 w 24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14"/>
                  </a:moveTo>
                  <a:lnTo>
                    <a:pt x="22" y="11"/>
                  </a:lnTo>
                  <a:lnTo>
                    <a:pt x="9" y="0"/>
                  </a:lnTo>
                  <a:lnTo>
                    <a:pt x="0" y="11"/>
                  </a:lnTo>
                  <a:lnTo>
                    <a:pt x="13" y="20"/>
                  </a:lnTo>
                  <a:lnTo>
                    <a:pt x="11" y="16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957"/>
            <p:cNvSpPr>
              <a:spLocks/>
            </p:cNvSpPr>
            <p:nvPr/>
          </p:nvSpPr>
          <p:spPr bwMode="auto">
            <a:xfrm>
              <a:off x="3500438" y="4559300"/>
              <a:ext cx="25400" cy="46038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2147483646 h 29"/>
                <a:gd name="T4" fmla="*/ 2147483646 w 16"/>
                <a:gd name="T5" fmla="*/ 0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9"/>
                <a:gd name="T23" fmla="*/ 16 w 16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9">
                  <a:moveTo>
                    <a:pt x="13" y="20"/>
                  </a:moveTo>
                  <a:lnTo>
                    <a:pt x="16" y="24"/>
                  </a:lnTo>
                  <a:lnTo>
                    <a:pt x="13" y="0"/>
                  </a:lnTo>
                  <a:lnTo>
                    <a:pt x="0" y="2"/>
                  </a:lnTo>
                  <a:lnTo>
                    <a:pt x="4" y="25"/>
                  </a:lnTo>
                  <a:lnTo>
                    <a:pt x="6" y="29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958"/>
            <p:cNvSpPr>
              <a:spLocks/>
            </p:cNvSpPr>
            <p:nvPr/>
          </p:nvSpPr>
          <p:spPr bwMode="auto">
            <a:xfrm>
              <a:off x="3509963" y="4591050"/>
              <a:ext cx="33337" cy="34925"/>
            </a:xfrm>
            <a:custGeom>
              <a:avLst/>
              <a:gdLst>
                <a:gd name="T0" fmla="*/ 2147483646 w 21"/>
                <a:gd name="T1" fmla="*/ 2147483646 h 22"/>
                <a:gd name="T2" fmla="*/ 2147483646 w 21"/>
                <a:gd name="T3" fmla="*/ 2147483646 h 22"/>
                <a:gd name="T4" fmla="*/ 2147483646 w 21"/>
                <a:gd name="T5" fmla="*/ 0 h 22"/>
                <a:gd name="T6" fmla="*/ 0 w 21"/>
                <a:gd name="T7" fmla="*/ 2147483646 h 22"/>
                <a:gd name="T8" fmla="*/ 2147483646 w 21"/>
                <a:gd name="T9" fmla="*/ 2147483646 h 22"/>
                <a:gd name="T10" fmla="*/ 2147483646 w 21"/>
                <a:gd name="T11" fmla="*/ 2147483646 h 22"/>
                <a:gd name="T12" fmla="*/ 2147483646 w 21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2"/>
                <a:gd name="T23" fmla="*/ 21 w 2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2">
                  <a:moveTo>
                    <a:pt x="18" y="9"/>
                  </a:moveTo>
                  <a:lnTo>
                    <a:pt x="21" y="11"/>
                  </a:lnTo>
                  <a:lnTo>
                    <a:pt x="7" y="0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959"/>
            <p:cNvSpPr>
              <a:spLocks/>
            </p:cNvSpPr>
            <p:nvPr/>
          </p:nvSpPr>
          <p:spPr bwMode="auto">
            <a:xfrm>
              <a:off x="3538538" y="4605338"/>
              <a:ext cx="57150" cy="20637"/>
            </a:xfrm>
            <a:custGeom>
              <a:avLst/>
              <a:gdLst>
                <a:gd name="T0" fmla="*/ 2147483646 w 36"/>
                <a:gd name="T1" fmla="*/ 2147483646 h 13"/>
                <a:gd name="T2" fmla="*/ 2147483646 w 36"/>
                <a:gd name="T3" fmla="*/ 0 h 13"/>
                <a:gd name="T4" fmla="*/ 0 w 36"/>
                <a:gd name="T5" fmla="*/ 0 h 13"/>
                <a:gd name="T6" fmla="*/ 0 w 36"/>
                <a:gd name="T7" fmla="*/ 2147483646 h 13"/>
                <a:gd name="T8" fmla="*/ 2147483646 w 36"/>
                <a:gd name="T9" fmla="*/ 2147483646 h 13"/>
                <a:gd name="T10" fmla="*/ 2147483646 w 36"/>
                <a:gd name="T11" fmla="*/ 2147483646 h 13"/>
                <a:gd name="T12" fmla="*/ 2147483646 w 36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3"/>
                <a:gd name="T23" fmla="*/ 36 w 3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3">
                  <a:moveTo>
                    <a:pt x="27" y="2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36" y="11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960"/>
            <p:cNvSpPr>
              <a:spLocks/>
            </p:cNvSpPr>
            <p:nvPr/>
          </p:nvSpPr>
          <p:spPr bwMode="auto">
            <a:xfrm>
              <a:off x="3581400" y="4554538"/>
              <a:ext cx="71438" cy="68262"/>
            </a:xfrm>
            <a:custGeom>
              <a:avLst/>
              <a:gdLst>
                <a:gd name="T0" fmla="*/ 2147483646 w 45"/>
                <a:gd name="T1" fmla="*/ 2147483646 h 43"/>
                <a:gd name="T2" fmla="*/ 2147483646 w 45"/>
                <a:gd name="T3" fmla="*/ 0 h 43"/>
                <a:gd name="T4" fmla="*/ 0 w 45"/>
                <a:gd name="T5" fmla="*/ 2147483646 h 43"/>
                <a:gd name="T6" fmla="*/ 2147483646 w 45"/>
                <a:gd name="T7" fmla="*/ 2147483646 h 43"/>
                <a:gd name="T8" fmla="*/ 2147483646 w 45"/>
                <a:gd name="T9" fmla="*/ 2147483646 h 43"/>
                <a:gd name="T10" fmla="*/ 2147483646 w 45"/>
                <a:gd name="T11" fmla="*/ 2147483646 h 43"/>
                <a:gd name="T12" fmla="*/ 2147483646 w 45"/>
                <a:gd name="T13" fmla="*/ 2147483646 h 43"/>
                <a:gd name="T14" fmla="*/ 2147483646 w 45"/>
                <a:gd name="T15" fmla="*/ 2147483646 h 43"/>
                <a:gd name="T16" fmla="*/ 2147483646 w 45"/>
                <a:gd name="T17" fmla="*/ 2147483646 h 43"/>
                <a:gd name="T18" fmla="*/ 2147483646 w 45"/>
                <a:gd name="T19" fmla="*/ 214748364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43"/>
                <a:gd name="T32" fmla="*/ 45 w 4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43">
                  <a:moveTo>
                    <a:pt x="30" y="3"/>
                  </a:moveTo>
                  <a:lnTo>
                    <a:pt x="32" y="0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43" y="9"/>
                  </a:lnTo>
                  <a:lnTo>
                    <a:pt x="45" y="3"/>
                  </a:lnTo>
                  <a:lnTo>
                    <a:pt x="43" y="9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961"/>
            <p:cNvSpPr>
              <a:spLocks/>
            </p:cNvSpPr>
            <p:nvPr/>
          </p:nvSpPr>
          <p:spPr bwMode="auto">
            <a:xfrm>
              <a:off x="3629025" y="4513263"/>
              <a:ext cx="23813" cy="46037"/>
            </a:xfrm>
            <a:custGeom>
              <a:avLst/>
              <a:gdLst>
                <a:gd name="T0" fmla="*/ 0 w 15"/>
                <a:gd name="T1" fmla="*/ 2147483646 h 29"/>
                <a:gd name="T2" fmla="*/ 0 w 15"/>
                <a:gd name="T3" fmla="*/ 2147483646 h 29"/>
                <a:gd name="T4" fmla="*/ 0 w 15"/>
                <a:gd name="T5" fmla="*/ 2147483646 h 29"/>
                <a:gd name="T6" fmla="*/ 2147483646 w 15"/>
                <a:gd name="T7" fmla="*/ 2147483646 h 29"/>
                <a:gd name="T8" fmla="*/ 2147483646 w 15"/>
                <a:gd name="T9" fmla="*/ 2147483646 h 29"/>
                <a:gd name="T10" fmla="*/ 2147483646 w 15"/>
                <a:gd name="T11" fmla="*/ 0 h 29"/>
                <a:gd name="T12" fmla="*/ 0 w 15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9"/>
                <a:gd name="T23" fmla="*/ 15 w 1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9">
                  <a:moveTo>
                    <a:pt x="0" y="4"/>
                  </a:moveTo>
                  <a:lnTo>
                    <a:pt x="0" y="2"/>
                  </a:lnTo>
                  <a:lnTo>
                    <a:pt x="0" y="29"/>
                  </a:lnTo>
                  <a:lnTo>
                    <a:pt x="15" y="29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962"/>
            <p:cNvSpPr>
              <a:spLocks/>
            </p:cNvSpPr>
            <p:nvPr/>
          </p:nvSpPr>
          <p:spPr bwMode="auto">
            <a:xfrm>
              <a:off x="3621088" y="4479925"/>
              <a:ext cx="28575" cy="39688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2147483646 h 25"/>
                <a:gd name="T4" fmla="*/ 2147483646 w 18"/>
                <a:gd name="T5" fmla="*/ 2147483646 h 25"/>
                <a:gd name="T6" fmla="*/ 2147483646 w 18"/>
                <a:gd name="T7" fmla="*/ 2147483646 h 25"/>
                <a:gd name="T8" fmla="*/ 2147483646 w 18"/>
                <a:gd name="T9" fmla="*/ 0 h 25"/>
                <a:gd name="T10" fmla="*/ 2147483646 w 18"/>
                <a:gd name="T11" fmla="*/ 2147483646 h 25"/>
                <a:gd name="T12" fmla="*/ 0 w 18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5"/>
                <a:gd name="T23" fmla="*/ 18 w 1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5">
                  <a:moveTo>
                    <a:pt x="0" y="0"/>
                  </a:moveTo>
                  <a:lnTo>
                    <a:pt x="0" y="3"/>
                  </a:lnTo>
                  <a:lnTo>
                    <a:pt x="5" y="25"/>
                  </a:lnTo>
                  <a:lnTo>
                    <a:pt x="18" y="21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963"/>
            <p:cNvSpPr>
              <a:spLocks/>
            </p:cNvSpPr>
            <p:nvPr/>
          </p:nvSpPr>
          <p:spPr bwMode="auto">
            <a:xfrm>
              <a:off x="3621088" y="4454525"/>
              <a:ext cx="25400" cy="30163"/>
            </a:xfrm>
            <a:custGeom>
              <a:avLst/>
              <a:gdLst>
                <a:gd name="T0" fmla="*/ 2147483646 w 16"/>
                <a:gd name="T1" fmla="*/ 0 h 19"/>
                <a:gd name="T2" fmla="*/ 2147483646 w 16"/>
                <a:gd name="T3" fmla="*/ 2147483646 h 19"/>
                <a:gd name="T4" fmla="*/ 0 w 16"/>
                <a:gd name="T5" fmla="*/ 2147483646 h 19"/>
                <a:gd name="T6" fmla="*/ 2147483646 w 16"/>
                <a:gd name="T7" fmla="*/ 2147483646 h 19"/>
                <a:gd name="T8" fmla="*/ 2147483646 w 16"/>
                <a:gd name="T9" fmla="*/ 2147483646 h 19"/>
                <a:gd name="T10" fmla="*/ 2147483646 w 16"/>
                <a:gd name="T11" fmla="*/ 2147483646 h 19"/>
                <a:gd name="T12" fmla="*/ 2147483646 w 16"/>
                <a:gd name="T13" fmla="*/ 0 h 19"/>
                <a:gd name="T14" fmla="*/ 2147483646 w 16"/>
                <a:gd name="T15" fmla="*/ 0 h 19"/>
                <a:gd name="T16" fmla="*/ 2147483646 w 16"/>
                <a:gd name="T17" fmla="*/ 2147483646 h 19"/>
                <a:gd name="T18" fmla="*/ 2147483646 w 16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11" y="0"/>
                  </a:moveTo>
                  <a:lnTo>
                    <a:pt x="3" y="5"/>
                  </a:lnTo>
                  <a:lnTo>
                    <a:pt x="0" y="16"/>
                  </a:lnTo>
                  <a:lnTo>
                    <a:pt x="12" y="19"/>
                  </a:lnTo>
                  <a:lnTo>
                    <a:pt x="16" y="9"/>
                  </a:lnTo>
                  <a:lnTo>
                    <a:pt x="11" y="1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964"/>
            <p:cNvSpPr>
              <a:spLocks/>
            </p:cNvSpPr>
            <p:nvPr/>
          </p:nvSpPr>
          <p:spPr bwMode="auto">
            <a:xfrm>
              <a:off x="3638550" y="4454525"/>
              <a:ext cx="25400" cy="19050"/>
            </a:xfrm>
            <a:custGeom>
              <a:avLst/>
              <a:gdLst>
                <a:gd name="T0" fmla="*/ 2147483646 w 16"/>
                <a:gd name="T1" fmla="*/ 0 h 12"/>
                <a:gd name="T2" fmla="*/ 2147483646 w 16"/>
                <a:gd name="T3" fmla="*/ 0 h 12"/>
                <a:gd name="T4" fmla="*/ 0 w 16"/>
                <a:gd name="T5" fmla="*/ 0 h 12"/>
                <a:gd name="T6" fmla="*/ 0 w 16"/>
                <a:gd name="T7" fmla="*/ 2147483646 h 12"/>
                <a:gd name="T8" fmla="*/ 2147483646 w 16"/>
                <a:gd name="T9" fmla="*/ 2147483646 h 12"/>
                <a:gd name="T10" fmla="*/ 2147483646 w 16"/>
                <a:gd name="T11" fmla="*/ 2147483646 h 12"/>
                <a:gd name="T12" fmla="*/ 2147483646 w 1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2"/>
                <a:gd name="T23" fmla="*/ 16 w 1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2">
                  <a:moveTo>
                    <a:pt x="16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965"/>
            <p:cNvSpPr>
              <a:spLocks/>
            </p:cNvSpPr>
            <p:nvPr/>
          </p:nvSpPr>
          <p:spPr bwMode="auto">
            <a:xfrm>
              <a:off x="3660775" y="4454525"/>
              <a:ext cx="65088" cy="25400"/>
            </a:xfrm>
            <a:custGeom>
              <a:avLst/>
              <a:gdLst>
                <a:gd name="T0" fmla="*/ 2147483646 w 41"/>
                <a:gd name="T1" fmla="*/ 2147483646 h 16"/>
                <a:gd name="T2" fmla="*/ 2147483646 w 41"/>
                <a:gd name="T3" fmla="*/ 2147483646 h 16"/>
                <a:gd name="T4" fmla="*/ 2147483646 w 41"/>
                <a:gd name="T5" fmla="*/ 0 h 16"/>
                <a:gd name="T6" fmla="*/ 0 w 41"/>
                <a:gd name="T7" fmla="*/ 2147483646 h 16"/>
                <a:gd name="T8" fmla="*/ 2147483646 w 41"/>
                <a:gd name="T9" fmla="*/ 2147483646 h 16"/>
                <a:gd name="T10" fmla="*/ 2147483646 w 41"/>
                <a:gd name="T11" fmla="*/ 2147483646 h 16"/>
                <a:gd name="T12" fmla="*/ 2147483646 w 41"/>
                <a:gd name="T13" fmla="*/ 214748364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16"/>
                <a:gd name="T23" fmla="*/ 41 w 4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16">
                  <a:moveTo>
                    <a:pt x="40" y="3"/>
                  </a:moveTo>
                  <a:lnTo>
                    <a:pt x="41" y="3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0" y="16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966"/>
            <p:cNvSpPr>
              <a:spLocks/>
            </p:cNvSpPr>
            <p:nvPr/>
          </p:nvSpPr>
          <p:spPr bwMode="auto">
            <a:xfrm>
              <a:off x="3724275" y="4459288"/>
              <a:ext cx="74613" cy="20637"/>
            </a:xfrm>
            <a:custGeom>
              <a:avLst/>
              <a:gdLst>
                <a:gd name="T0" fmla="*/ 2147483646 w 47"/>
                <a:gd name="T1" fmla="*/ 0 h 13"/>
                <a:gd name="T2" fmla="*/ 2147483646 w 47"/>
                <a:gd name="T3" fmla="*/ 0 h 13"/>
                <a:gd name="T4" fmla="*/ 0 w 47"/>
                <a:gd name="T5" fmla="*/ 0 h 13"/>
                <a:gd name="T6" fmla="*/ 0 w 47"/>
                <a:gd name="T7" fmla="*/ 2147483646 h 13"/>
                <a:gd name="T8" fmla="*/ 2147483646 w 47"/>
                <a:gd name="T9" fmla="*/ 2147483646 h 13"/>
                <a:gd name="T10" fmla="*/ 2147483646 w 47"/>
                <a:gd name="T11" fmla="*/ 2147483646 h 13"/>
                <a:gd name="T12" fmla="*/ 2147483646 w 47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13"/>
                <a:gd name="T23" fmla="*/ 47 w 47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13">
                  <a:moveTo>
                    <a:pt x="47" y="0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7" y="1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967"/>
            <p:cNvSpPr>
              <a:spLocks/>
            </p:cNvSpPr>
            <p:nvPr/>
          </p:nvSpPr>
          <p:spPr bwMode="auto">
            <a:xfrm>
              <a:off x="1965325" y="2039938"/>
              <a:ext cx="61913" cy="55562"/>
            </a:xfrm>
            <a:custGeom>
              <a:avLst/>
              <a:gdLst>
                <a:gd name="T0" fmla="*/ 2147483646 w 39"/>
                <a:gd name="T1" fmla="*/ 2147483646 h 35"/>
                <a:gd name="T2" fmla="*/ 2147483646 w 39"/>
                <a:gd name="T3" fmla="*/ 2147483646 h 35"/>
                <a:gd name="T4" fmla="*/ 2147483646 w 39"/>
                <a:gd name="T5" fmla="*/ 2147483646 h 35"/>
                <a:gd name="T6" fmla="*/ 2147483646 w 39"/>
                <a:gd name="T7" fmla="*/ 2147483646 h 35"/>
                <a:gd name="T8" fmla="*/ 2147483646 w 39"/>
                <a:gd name="T9" fmla="*/ 0 h 35"/>
                <a:gd name="T10" fmla="*/ 2147483646 w 39"/>
                <a:gd name="T11" fmla="*/ 2147483646 h 35"/>
                <a:gd name="T12" fmla="*/ 2147483646 w 39"/>
                <a:gd name="T13" fmla="*/ 2147483646 h 35"/>
                <a:gd name="T14" fmla="*/ 0 w 39"/>
                <a:gd name="T15" fmla="*/ 2147483646 h 35"/>
                <a:gd name="T16" fmla="*/ 2147483646 w 39"/>
                <a:gd name="T17" fmla="*/ 2147483646 h 35"/>
                <a:gd name="T18" fmla="*/ 2147483646 w 39"/>
                <a:gd name="T19" fmla="*/ 2147483646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35"/>
                <a:gd name="T32" fmla="*/ 39 w 39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35">
                  <a:moveTo>
                    <a:pt x="1" y="6"/>
                  </a:moveTo>
                  <a:lnTo>
                    <a:pt x="3" y="11"/>
                  </a:lnTo>
                  <a:lnTo>
                    <a:pt x="30" y="35"/>
                  </a:lnTo>
                  <a:lnTo>
                    <a:pt x="39" y="26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3" y="11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968"/>
            <p:cNvSpPr>
              <a:spLocks/>
            </p:cNvSpPr>
            <p:nvPr/>
          </p:nvSpPr>
          <p:spPr bwMode="auto">
            <a:xfrm>
              <a:off x="1966913" y="1939925"/>
              <a:ext cx="31750" cy="109538"/>
            </a:xfrm>
            <a:custGeom>
              <a:avLst/>
              <a:gdLst>
                <a:gd name="T0" fmla="*/ 2147483646 w 20"/>
                <a:gd name="T1" fmla="*/ 0 h 69"/>
                <a:gd name="T2" fmla="*/ 2147483646 w 20"/>
                <a:gd name="T3" fmla="*/ 0 h 69"/>
                <a:gd name="T4" fmla="*/ 0 w 20"/>
                <a:gd name="T5" fmla="*/ 2147483646 h 69"/>
                <a:gd name="T6" fmla="*/ 2147483646 w 20"/>
                <a:gd name="T7" fmla="*/ 2147483646 h 69"/>
                <a:gd name="T8" fmla="*/ 2147483646 w 20"/>
                <a:gd name="T9" fmla="*/ 2147483646 h 69"/>
                <a:gd name="T10" fmla="*/ 2147483646 w 20"/>
                <a:gd name="T11" fmla="*/ 2147483646 h 69"/>
                <a:gd name="T12" fmla="*/ 2147483646 w 20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69"/>
                <a:gd name="T23" fmla="*/ 20 w 20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69">
                  <a:moveTo>
                    <a:pt x="8" y="0"/>
                  </a:moveTo>
                  <a:lnTo>
                    <a:pt x="8" y="0"/>
                  </a:lnTo>
                  <a:lnTo>
                    <a:pt x="0" y="69"/>
                  </a:lnTo>
                  <a:lnTo>
                    <a:pt x="13" y="69"/>
                  </a:lnTo>
                  <a:lnTo>
                    <a:pt x="2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969"/>
            <p:cNvSpPr>
              <a:spLocks/>
            </p:cNvSpPr>
            <p:nvPr/>
          </p:nvSpPr>
          <p:spPr bwMode="auto">
            <a:xfrm>
              <a:off x="1979613" y="1822450"/>
              <a:ext cx="46037" cy="120650"/>
            </a:xfrm>
            <a:custGeom>
              <a:avLst/>
              <a:gdLst>
                <a:gd name="T0" fmla="*/ 2147483646 w 29"/>
                <a:gd name="T1" fmla="*/ 2147483646 h 76"/>
                <a:gd name="T2" fmla="*/ 2147483646 w 29"/>
                <a:gd name="T3" fmla="*/ 2147483646 h 76"/>
                <a:gd name="T4" fmla="*/ 0 w 29"/>
                <a:gd name="T5" fmla="*/ 2147483646 h 76"/>
                <a:gd name="T6" fmla="*/ 2147483646 w 29"/>
                <a:gd name="T7" fmla="*/ 2147483646 h 76"/>
                <a:gd name="T8" fmla="*/ 2147483646 w 29"/>
                <a:gd name="T9" fmla="*/ 2147483646 h 76"/>
                <a:gd name="T10" fmla="*/ 2147483646 w 29"/>
                <a:gd name="T11" fmla="*/ 0 h 76"/>
                <a:gd name="T12" fmla="*/ 2147483646 w 29"/>
                <a:gd name="T13" fmla="*/ 2147483646 h 76"/>
                <a:gd name="T14" fmla="*/ 2147483646 w 29"/>
                <a:gd name="T15" fmla="*/ 2147483646 h 76"/>
                <a:gd name="T16" fmla="*/ 2147483646 w 29"/>
                <a:gd name="T17" fmla="*/ 0 h 76"/>
                <a:gd name="T18" fmla="*/ 2147483646 w 29"/>
                <a:gd name="T19" fmla="*/ 214748364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76"/>
                <a:gd name="T32" fmla="*/ 29 w 29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76">
                  <a:moveTo>
                    <a:pt x="18" y="13"/>
                  </a:moveTo>
                  <a:lnTo>
                    <a:pt x="14" y="6"/>
                  </a:lnTo>
                  <a:lnTo>
                    <a:pt x="0" y="74"/>
                  </a:lnTo>
                  <a:lnTo>
                    <a:pt x="12" y="76"/>
                  </a:lnTo>
                  <a:lnTo>
                    <a:pt x="27" y="8"/>
                  </a:lnTo>
                  <a:lnTo>
                    <a:pt x="23" y="0"/>
                  </a:lnTo>
                  <a:lnTo>
                    <a:pt x="27" y="8"/>
                  </a:lnTo>
                  <a:lnTo>
                    <a:pt x="29" y="2"/>
                  </a:lnTo>
                  <a:lnTo>
                    <a:pt x="23" y="0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970"/>
            <p:cNvSpPr>
              <a:spLocks/>
            </p:cNvSpPr>
            <p:nvPr/>
          </p:nvSpPr>
          <p:spPr bwMode="auto">
            <a:xfrm>
              <a:off x="1909763" y="1774825"/>
              <a:ext cx="106362" cy="68263"/>
            </a:xfrm>
            <a:custGeom>
              <a:avLst/>
              <a:gdLst>
                <a:gd name="T0" fmla="*/ 2147483646 w 67"/>
                <a:gd name="T1" fmla="*/ 2147483646 h 43"/>
                <a:gd name="T2" fmla="*/ 0 w 67"/>
                <a:gd name="T3" fmla="*/ 2147483646 h 43"/>
                <a:gd name="T4" fmla="*/ 2147483646 w 67"/>
                <a:gd name="T5" fmla="*/ 2147483646 h 43"/>
                <a:gd name="T6" fmla="*/ 2147483646 w 67"/>
                <a:gd name="T7" fmla="*/ 2147483646 h 43"/>
                <a:gd name="T8" fmla="*/ 2147483646 w 67"/>
                <a:gd name="T9" fmla="*/ 0 h 43"/>
                <a:gd name="T10" fmla="*/ 2147483646 w 67"/>
                <a:gd name="T11" fmla="*/ 0 h 43"/>
                <a:gd name="T12" fmla="*/ 2147483646 w 67"/>
                <a:gd name="T13" fmla="*/ 214748364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43"/>
                <a:gd name="T23" fmla="*/ 67 w 67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43">
                  <a:moveTo>
                    <a:pt x="4" y="12"/>
                  </a:moveTo>
                  <a:lnTo>
                    <a:pt x="0" y="12"/>
                  </a:lnTo>
                  <a:lnTo>
                    <a:pt x="62" y="43"/>
                  </a:lnTo>
                  <a:lnTo>
                    <a:pt x="67" y="3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971"/>
            <p:cNvSpPr>
              <a:spLocks/>
            </p:cNvSpPr>
            <p:nvPr/>
          </p:nvSpPr>
          <p:spPr bwMode="auto">
            <a:xfrm>
              <a:off x="1819275" y="1763713"/>
              <a:ext cx="96838" cy="30162"/>
            </a:xfrm>
            <a:custGeom>
              <a:avLst/>
              <a:gdLst>
                <a:gd name="T0" fmla="*/ 0 w 61"/>
                <a:gd name="T1" fmla="*/ 2147483646 h 19"/>
                <a:gd name="T2" fmla="*/ 2147483646 w 61"/>
                <a:gd name="T3" fmla="*/ 2147483646 h 19"/>
                <a:gd name="T4" fmla="*/ 2147483646 w 61"/>
                <a:gd name="T5" fmla="*/ 2147483646 h 19"/>
                <a:gd name="T6" fmla="*/ 2147483646 w 61"/>
                <a:gd name="T7" fmla="*/ 2147483646 h 19"/>
                <a:gd name="T8" fmla="*/ 2147483646 w 61"/>
                <a:gd name="T9" fmla="*/ 0 h 19"/>
                <a:gd name="T10" fmla="*/ 2147483646 w 61"/>
                <a:gd name="T11" fmla="*/ 2147483646 h 19"/>
                <a:gd name="T12" fmla="*/ 0 w 61"/>
                <a:gd name="T13" fmla="*/ 214748364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19"/>
                <a:gd name="T23" fmla="*/ 61 w 61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19">
                  <a:moveTo>
                    <a:pt x="0" y="12"/>
                  </a:moveTo>
                  <a:lnTo>
                    <a:pt x="2" y="12"/>
                  </a:lnTo>
                  <a:lnTo>
                    <a:pt x="61" y="19"/>
                  </a:lnTo>
                  <a:lnTo>
                    <a:pt x="61" y="7"/>
                  </a:ln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972"/>
            <p:cNvSpPr>
              <a:spLocks/>
            </p:cNvSpPr>
            <p:nvPr/>
          </p:nvSpPr>
          <p:spPr bwMode="auto">
            <a:xfrm>
              <a:off x="1787525" y="1749425"/>
              <a:ext cx="39688" cy="33338"/>
            </a:xfrm>
            <a:custGeom>
              <a:avLst/>
              <a:gdLst>
                <a:gd name="T0" fmla="*/ 0 w 25"/>
                <a:gd name="T1" fmla="*/ 2147483646 h 21"/>
                <a:gd name="T2" fmla="*/ 0 w 25"/>
                <a:gd name="T3" fmla="*/ 2147483646 h 21"/>
                <a:gd name="T4" fmla="*/ 2147483646 w 25"/>
                <a:gd name="T5" fmla="*/ 2147483646 h 21"/>
                <a:gd name="T6" fmla="*/ 2147483646 w 25"/>
                <a:gd name="T7" fmla="*/ 2147483646 h 21"/>
                <a:gd name="T8" fmla="*/ 2147483646 w 25"/>
                <a:gd name="T9" fmla="*/ 0 h 21"/>
                <a:gd name="T10" fmla="*/ 2147483646 w 25"/>
                <a:gd name="T11" fmla="*/ 0 h 21"/>
                <a:gd name="T12" fmla="*/ 0 w 25"/>
                <a:gd name="T13" fmla="*/ 214748364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1"/>
                <a:gd name="T23" fmla="*/ 25 w 2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1">
                  <a:moveTo>
                    <a:pt x="0" y="12"/>
                  </a:moveTo>
                  <a:lnTo>
                    <a:pt x="0" y="12"/>
                  </a:lnTo>
                  <a:lnTo>
                    <a:pt x="20" y="21"/>
                  </a:lnTo>
                  <a:lnTo>
                    <a:pt x="25" y="10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973"/>
            <p:cNvSpPr>
              <a:spLocks/>
            </p:cNvSpPr>
            <p:nvPr/>
          </p:nvSpPr>
          <p:spPr bwMode="auto">
            <a:xfrm>
              <a:off x="1730375" y="1731963"/>
              <a:ext cx="65088" cy="36512"/>
            </a:xfrm>
            <a:custGeom>
              <a:avLst/>
              <a:gdLst>
                <a:gd name="T0" fmla="*/ 0 w 41"/>
                <a:gd name="T1" fmla="*/ 2147483646 h 23"/>
                <a:gd name="T2" fmla="*/ 2147483646 w 41"/>
                <a:gd name="T3" fmla="*/ 2147483646 h 23"/>
                <a:gd name="T4" fmla="*/ 2147483646 w 41"/>
                <a:gd name="T5" fmla="*/ 2147483646 h 23"/>
                <a:gd name="T6" fmla="*/ 2147483646 w 41"/>
                <a:gd name="T7" fmla="*/ 2147483646 h 23"/>
                <a:gd name="T8" fmla="*/ 2147483646 w 41"/>
                <a:gd name="T9" fmla="*/ 0 h 23"/>
                <a:gd name="T10" fmla="*/ 2147483646 w 41"/>
                <a:gd name="T11" fmla="*/ 2147483646 h 23"/>
                <a:gd name="T12" fmla="*/ 0 w 41"/>
                <a:gd name="T13" fmla="*/ 2147483646 h 23"/>
                <a:gd name="T14" fmla="*/ 0 w 41"/>
                <a:gd name="T15" fmla="*/ 2147483646 h 23"/>
                <a:gd name="T16" fmla="*/ 2147483646 w 41"/>
                <a:gd name="T17" fmla="*/ 2147483646 h 23"/>
                <a:gd name="T18" fmla="*/ 0 w 41"/>
                <a:gd name="T19" fmla="*/ 214748364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3"/>
                <a:gd name="T32" fmla="*/ 41 w 4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3">
                  <a:moveTo>
                    <a:pt x="0" y="7"/>
                  </a:moveTo>
                  <a:lnTo>
                    <a:pt x="5" y="12"/>
                  </a:lnTo>
                  <a:lnTo>
                    <a:pt x="36" y="23"/>
                  </a:lnTo>
                  <a:lnTo>
                    <a:pt x="41" y="11"/>
                  </a:lnTo>
                  <a:lnTo>
                    <a:pt x="9" y="0"/>
                  </a:lnTo>
                  <a:lnTo>
                    <a:pt x="1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974"/>
            <p:cNvSpPr>
              <a:spLocks/>
            </p:cNvSpPr>
            <p:nvPr/>
          </p:nvSpPr>
          <p:spPr bwMode="auto">
            <a:xfrm>
              <a:off x="1730375" y="1665288"/>
              <a:ext cx="22225" cy="77787"/>
            </a:xfrm>
            <a:custGeom>
              <a:avLst/>
              <a:gdLst>
                <a:gd name="T0" fmla="*/ 2147483646 w 14"/>
                <a:gd name="T1" fmla="*/ 2147483646 h 49"/>
                <a:gd name="T2" fmla="*/ 2147483646 w 14"/>
                <a:gd name="T3" fmla="*/ 2147483646 h 49"/>
                <a:gd name="T4" fmla="*/ 0 w 14"/>
                <a:gd name="T5" fmla="*/ 2147483646 h 49"/>
                <a:gd name="T6" fmla="*/ 2147483646 w 14"/>
                <a:gd name="T7" fmla="*/ 2147483646 h 49"/>
                <a:gd name="T8" fmla="*/ 2147483646 w 14"/>
                <a:gd name="T9" fmla="*/ 2147483646 h 49"/>
                <a:gd name="T10" fmla="*/ 2147483646 w 14"/>
                <a:gd name="T11" fmla="*/ 0 h 49"/>
                <a:gd name="T12" fmla="*/ 2147483646 w 14"/>
                <a:gd name="T13" fmla="*/ 2147483646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9"/>
                <a:gd name="T23" fmla="*/ 14 w 14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9">
                  <a:moveTo>
                    <a:pt x="2" y="6"/>
                  </a:moveTo>
                  <a:lnTo>
                    <a:pt x="2" y="2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975"/>
            <p:cNvSpPr>
              <a:spLocks/>
            </p:cNvSpPr>
            <p:nvPr/>
          </p:nvSpPr>
          <p:spPr bwMode="auto">
            <a:xfrm>
              <a:off x="1722438" y="1631950"/>
              <a:ext cx="30162" cy="42863"/>
            </a:xfrm>
            <a:custGeom>
              <a:avLst/>
              <a:gdLst>
                <a:gd name="T0" fmla="*/ 2147483646 w 19"/>
                <a:gd name="T1" fmla="*/ 2147483646 h 27"/>
                <a:gd name="T2" fmla="*/ 0 w 19"/>
                <a:gd name="T3" fmla="*/ 2147483646 h 27"/>
                <a:gd name="T4" fmla="*/ 2147483646 w 19"/>
                <a:gd name="T5" fmla="*/ 2147483646 h 27"/>
                <a:gd name="T6" fmla="*/ 2147483646 w 19"/>
                <a:gd name="T7" fmla="*/ 2147483646 h 27"/>
                <a:gd name="T8" fmla="*/ 2147483646 w 19"/>
                <a:gd name="T9" fmla="*/ 2147483646 h 27"/>
                <a:gd name="T10" fmla="*/ 2147483646 w 19"/>
                <a:gd name="T11" fmla="*/ 0 h 27"/>
                <a:gd name="T12" fmla="*/ 2147483646 w 19"/>
                <a:gd name="T13" fmla="*/ 2147483646 h 27"/>
                <a:gd name="T14" fmla="*/ 2147483646 w 19"/>
                <a:gd name="T15" fmla="*/ 0 h 27"/>
                <a:gd name="T16" fmla="*/ 2147483646 w 19"/>
                <a:gd name="T17" fmla="*/ 0 h 27"/>
                <a:gd name="T18" fmla="*/ 2147483646 w 19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7"/>
                <a:gd name="T32" fmla="*/ 19 w 1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7">
                  <a:moveTo>
                    <a:pt x="5" y="12"/>
                  </a:moveTo>
                  <a:lnTo>
                    <a:pt x="0" y="9"/>
                  </a:lnTo>
                  <a:lnTo>
                    <a:pt x="7" y="27"/>
                  </a:lnTo>
                  <a:lnTo>
                    <a:pt x="19" y="21"/>
                  </a:lnTo>
                  <a:lnTo>
                    <a:pt x="12" y="3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976"/>
            <p:cNvSpPr>
              <a:spLocks/>
            </p:cNvSpPr>
            <p:nvPr/>
          </p:nvSpPr>
          <p:spPr bwMode="auto">
            <a:xfrm>
              <a:off x="1609725" y="1620838"/>
              <a:ext cx="123825" cy="30162"/>
            </a:xfrm>
            <a:custGeom>
              <a:avLst/>
              <a:gdLst>
                <a:gd name="T0" fmla="*/ 0 w 78"/>
                <a:gd name="T1" fmla="*/ 2147483646 h 19"/>
                <a:gd name="T2" fmla="*/ 2147483646 w 78"/>
                <a:gd name="T3" fmla="*/ 2147483646 h 19"/>
                <a:gd name="T4" fmla="*/ 2147483646 w 78"/>
                <a:gd name="T5" fmla="*/ 2147483646 h 19"/>
                <a:gd name="T6" fmla="*/ 2147483646 w 78"/>
                <a:gd name="T7" fmla="*/ 2147483646 h 19"/>
                <a:gd name="T8" fmla="*/ 2147483646 w 78"/>
                <a:gd name="T9" fmla="*/ 0 h 19"/>
                <a:gd name="T10" fmla="*/ 2147483646 w 78"/>
                <a:gd name="T11" fmla="*/ 2147483646 h 19"/>
                <a:gd name="T12" fmla="*/ 0 w 78"/>
                <a:gd name="T13" fmla="*/ 214748364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19"/>
                <a:gd name="T23" fmla="*/ 78 w 78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19">
                  <a:moveTo>
                    <a:pt x="0" y="12"/>
                  </a:moveTo>
                  <a:lnTo>
                    <a:pt x="4" y="12"/>
                  </a:lnTo>
                  <a:lnTo>
                    <a:pt x="76" y="19"/>
                  </a:lnTo>
                  <a:lnTo>
                    <a:pt x="78" y="7"/>
                  </a:lnTo>
                  <a:lnTo>
                    <a:pt x="6" y="0"/>
                  </a:lnTo>
                  <a:lnTo>
                    <a:pt x="8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977"/>
            <p:cNvSpPr>
              <a:spLocks/>
            </p:cNvSpPr>
            <p:nvPr/>
          </p:nvSpPr>
          <p:spPr bwMode="auto">
            <a:xfrm>
              <a:off x="1481138" y="1539875"/>
              <a:ext cx="141287" cy="100013"/>
            </a:xfrm>
            <a:custGeom>
              <a:avLst/>
              <a:gdLst>
                <a:gd name="T0" fmla="*/ 2147483646 w 89"/>
                <a:gd name="T1" fmla="*/ 2147483646 h 63"/>
                <a:gd name="T2" fmla="*/ 2147483646 w 89"/>
                <a:gd name="T3" fmla="*/ 2147483646 h 63"/>
                <a:gd name="T4" fmla="*/ 2147483646 w 89"/>
                <a:gd name="T5" fmla="*/ 2147483646 h 63"/>
                <a:gd name="T6" fmla="*/ 2147483646 w 89"/>
                <a:gd name="T7" fmla="*/ 2147483646 h 63"/>
                <a:gd name="T8" fmla="*/ 2147483646 w 89"/>
                <a:gd name="T9" fmla="*/ 0 h 63"/>
                <a:gd name="T10" fmla="*/ 2147483646 w 89"/>
                <a:gd name="T11" fmla="*/ 2147483646 h 63"/>
                <a:gd name="T12" fmla="*/ 2147483646 w 89"/>
                <a:gd name="T13" fmla="*/ 2147483646 h 63"/>
                <a:gd name="T14" fmla="*/ 0 w 89"/>
                <a:gd name="T15" fmla="*/ 2147483646 h 63"/>
                <a:gd name="T16" fmla="*/ 2147483646 w 89"/>
                <a:gd name="T17" fmla="*/ 2147483646 h 63"/>
                <a:gd name="T18" fmla="*/ 2147483646 w 89"/>
                <a:gd name="T19" fmla="*/ 2147483646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3"/>
                <a:gd name="T32" fmla="*/ 89 w 89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3">
                  <a:moveTo>
                    <a:pt x="2" y="5"/>
                  </a:moveTo>
                  <a:lnTo>
                    <a:pt x="4" y="11"/>
                  </a:lnTo>
                  <a:lnTo>
                    <a:pt x="81" y="63"/>
                  </a:lnTo>
                  <a:lnTo>
                    <a:pt x="89" y="52"/>
                  </a:lnTo>
                  <a:lnTo>
                    <a:pt x="11" y="0"/>
                  </a:lnTo>
                  <a:lnTo>
                    <a:pt x="15" y="7"/>
                  </a:lnTo>
                  <a:lnTo>
                    <a:pt x="2" y="5"/>
                  </a:lnTo>
                  <a:lnTo>
                    <a:pt x="0" y="9"/>
                  </a:lnTo>
                  <a:lnTo>
                    <a:pt x="4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978"/>
            <p:cNvSpPr>
              <a:spLocks/>
            </p:cNvSpPr>
            <p:nvPr/>
          </p:nvSpPr>
          <p:spPr bwMode="auto">
            <a:xfrm>
              <a:off x="1484313" y="1500188"/>
              <a:ext cx="28575" cy="50800"/>
            </a:xfrm>
            <a:custGeom>
              <a:avLst/>
              <a:gdLst>
                <a:gd name="T0" fmla="*/ 2147483646 w 18"/>
                <a:gd name="T1" fmla="*/ 0 h 32"/>
                <a:gd name="T2" fmla="*/ 2147483646 w 18"/>
                <a:gd name="T3" fmla="*/ 0 h 32"/>
                <a:gd name="T4" fmla="*/ 0 w 18"/>
                <a:gd name="T5" fmla="*/ 2147483646 h 32"/>
                <a:gd name="T6" fmla="*/ 2147483646 w 18"/>
                <a:gd name="T7" fmla="*/ 2147483646 h 32"/>
                <a:gd name="T8" fmla="*/ 2147483646 w 18"/>
                <a:gd name="T9" fmla="*/ 2147483646 h 32"/>
                <a:gd name="T10" fmla="*/ 2147483646 w 18"/>
                <a:gd name="T11" fmla="*/ 2147483646 h 32"/>
                <a:gd name="T12" fmla="*/ 2147483646 w 1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2"/>
                <a:gd name="T23" fmla="*/ 18 w 1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2">
                  <a:moveTo>
                    <a:pt x="5" y="0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3" y="32"/>
                  </a:lnTo>
                  <a:lnTo>
                    <a:pt x="18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979"/>
            <p:cNvSpPr>
              <a:spLocks/>
            </p:cNvSpPr>
            <p:nvPr/>
          </p:nvSpPr>
          <p:spPr bwMode="auto">
            <a:xfrm>
              <a:off x="1492250" y="1417638"/>
              <a:ext cx="28575" cy="85725"/>
            </a:xfrm>
            <a:custGeom>
              <a:avLst/>
              <a:gdLst>
                <a:gd name="T0" fmla="*/ 2147483646 w 18"/>
                <a:gd name="T1" fmla="*/ 0 h 54"/>
                <a:gd name="T2" fmla="*/ 2147483646 w 18"/>
                <a:gd name="T3" fmla="*/ 2147483646 h 54"/>
                <a:gd name="T4" fmla="*/ 0 w 18"/>
                <a:gd name="T5" fmla="*/ 2147483646 h 54"/>
                <a:gd name="T6" fmla="*/ 2147483646 w 18"/>
                <a:gd name="T7" fmla="*/ 2147483646 h 54"/>
                <a:gd name="T8" fmla="*/ 2147483646 w 18"/>
                <a:gd name="T9" fmla="*/ 2147483646 h 54"/>
                <a:gd name="T10" fmla="*/ 2147483646 w 18"/>
                <a:gd name="T11" fmla="*/ 2147483646 h 54"/>
                <a:gd name="T12" fmla="*/ 2147483646 w 18"/>
                <a:gd name="T13" fmla="*/ 0 h 54"/>
                <a:gd name="T14" fmla="*/ 2147483646 w 18"/>
                <a:gd name="T15" fmla="*/ 0 h 54"/>
                <a:gd name="T16" fmla="*/ 2147483646 w 18"/>
                <a:gd name="T17" fmla="*/ 2147483646 h 54"/>
                <a:gd name="T18" fmla="*/ 2147483646 w 18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54"/>
                <a:gd name="T32" fmla="*/ 18 w 18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54">
                  <a:moveTo>
                    <a:pt x="11" y="0"/>
                  </a:moveTo>
                  <a:lnTo>
                    <a:pt x="6" y="5"/>
                  </a:lnTo>
                  <a:lnTo>
                    <a:pt x="0" y="52"/>
                  </a:lnTo>
                  <a:lnTo>
                    <a:pt x="13" y="54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980"/>
            <p:cNvSpPr>
              <a:spLocks/>
            </p:cNvSpPr>
            <p:nvPr/>
          </p:nvSpPr>
          <p:spPr bwMode="auto">
            <a:xfrm>
              <a:off x="1509713" y="1414463"/>
              <a:ext cx="82550" cy="22225"/>
            </a:xfrm>
            <a:custGeom>
              <a:avLst/>
              <a:gdLst>
                <a:gd name="T0" fmla="*/ 2147483646 w 52"/>
                <a:gd name="T1" fmla="*/ 2147483646 h 14"/>
                <a:gd name="T2" fmla="*/ 2147483646 w 52"/>
                <a:gd name="T3" fmla="*/ 0 h 14"/>
                <a:gd name="T4" fmla="*/ 0 w 52"/>
                <a:gd name="T5" fmla="*/ 2147483646 h 14"/>
                <a:gd name="T6" fmla="*/ 2147483646 w 52"/>
                <a:gd name="T7" fmla="*/ 2147483646 h 14"/>
                <a:gd name="T8" fmla="*/ 2147483646 w 52"/>
                <a:gd name="T9" fmla="*/ 2147483646 h 14"/>
                <a:gd name="T10" fmla="*/ 2147483646 w 52"/>
                <a:gd name="T11" fmla="*/ 2147483646 h 14"/>
                <a:gd name="T12" fmla="*/ 2147483646 w 52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4"/>
                <a:gd name="T23" fmla="*/ 52 w 5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4">
                  <a:moveTo>
                    <a:pt x="43" y="2"/>
                  </a:moveTo>
                  <a:lnTo>
                    <a:pt x="47" y="0"/>
                  </a:lnTo>
                  <a:lnTo>
                    <a:pt x="0" y="2"/>
                  </a:lnTo>
                  <a:lnTo>
                    <a:pt x="2" y="14"/>
                  </a:lnTo>
                  <a:lnTo>
                    <a:pt x="47" y="12"/>
                  </a:lnTo>
                  <a:lnTo>
                    <a:pt x="52" y="11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981"/>
            <p:cNvSpPr>
              <a:spLocks/>
            </p:cNvSpPr>
            <p:nvPr/>
          </p:nvSpPr>
          <p:spPr bwMode="auto">
            <a:xfrm>
              <a:off x="1577975" y="1365250"/>
              <a:ext cx="66675" cy="66675"/>
            </a:xfrm>
            <a:custGeom>
              <a:avLst/>
              <a:gdLst>
                <a:gd name="T0" fmla="*/ 2147483646 w 42"/>
                <a:gd name="T1" fmla="*/ 2147483646 h 42"/>
                <a:gd name="T2" fmla="*/ 2147483646 w 42"/>
                <a:gd name="T3" fmla="*/ 0 h 42"/>
                <a:gd name="T4" fmla="*/ 0 w 42"/>
                <a:gd name="T5" fmla="*/ 2147483646 h 42"/>
                <a:gd name="T6" fmla="*/ 2147483646 w 42"/>
                <a:gd name="T7" fmla="*/ 2147483646 h 42"/>
                <a:gd name="T8" fmla="*/ 2147483646 w 42"/>
                <a:gd name="T9" fmla="*/ 2147483646 h 42"/>
                <a:gd name="T10" fmla="*/ 2147483646 w 42"/>
                <a:gd name="T11" fmla="*/ 2147483646 h 42"/>
                <a:gd name="T12" fmla="*/ 2147483646 w 42"/>
                <a:gd name="T13" fmla="*/ 214748364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29" y="2"/>
                  </a:moveTo>
                  <a:lnTo>
                    <a:pt x="31" y="0"/>
                  </a:lnTo>
                  <a:lnTo>
                    <a:pt x="0" y="33"/>
                  </a:lnTo>
                  <a:lnTo>
                    <a:pt x="9" y="42"/>
                  </a:lnTo>
                  <a:lnTo>
                    <a:pt x="40" y="9"/>
                  </a:lnTo>
                  <a:lnTo>
                    <a:pt x="42" y="6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982"/>
            <p:cNvSpPr>
              <a:spLocks/>
            </p:cNvSpPr>
            <p:nvPr/>
          </p:nvSpPr>
          <p:spPr bwMode="auto">
            <a:xfrm>
              <a:off x="1624013" y="1293813"/>
              <a:ext cx="41275" cy="80962"/>
            </a:xfrm>
            <a:custGeom>
              <a:avLst/>
              <a:gdLst>
                <a:gd name="T0" fmla="*/ 2147483646 w 26"/>
                <a:gd name="T1" fmla="*/ 2147483646 h 51"/>
                <a:gd name="T2" fmla="*/ 2147483646 w 26"/>
                <a:gd name="T3" fmla="*/ 0 h 51"/>
                <a:gd name="T4" fmla="*/ 0 w 26"/>
                <a:gd name="T5" fmla="*/ 2147483646 h 51"/>
                <a:gd name="T6" fmla="*/ 2147483646 w 26"/>
                <a:gd name="T7" fmla="*/ 2147483646 h 51"/>
                <a:gd name="T8" fmla="*/ 2147483646 w 26"/>
                <a:gd name="T9" fmla="*/ 2147483646 h 51"/>
                <a:gd name="T10" fmla="*/ 2147483646 w 26"/>
                <a:gd name="T11" fmla="*/ 0 h 51"/>
                <a:gd name="T12" fmla="*/ 2147483646 w 26"/>
                <a:gd name="T13" fmla="*/ 214748364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1"/>
                <a:gd name="T23" fmla="*/ 26 w 2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1">
                  <a:moveTo>
                    <a:pt x="13" y="2"/>
                  </a:moveTo>
                  <a:lnTo>
                    <a:pt x="13" y="0"/>
                  </a:lnTo>
                  <a:lnTo>
                    <a:pt x="0" y="47"/>
                  </a:lnTo>
                  <a:lnTo>
                    <a:pt x="13" y="51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983"/>
            <p:cNvSpPr>
              <a:spLocks/>
            </p:cNvSpPr>
            <p:nvPr/>
          </p:nvSpPr>
          <p:spPr bwMode="auto">
            <a:xfrm>
              <a:off x="1636713" y="1204913"/>
              <a:ext cx="28575" cy="92075"/>
            </a:xfrm>
            <a:custGeom>
              <a:avLst/>
              <a:gdLst>
                <a:gd name="T0" fmla="*/ 0 w 18"/>
                <a:gd name="T1" fmla="*/ 2147483646 h 58"/>
                <a:gd name="T2" fmla="*/ 0 w 18"/>
                <a:gd name="T3" fmla="*/ 2147483646 h 58"/>
                <a:gd name="T4" fmla="*/ 2147483646 w 18"/>
                <a:gd name="T5" fmla="*/ 2147483646 h 58"/>
                <a:gd name="T6" fmla="*/ 2147483646 w 18"/>
                <a:gd name="T7" fmla="*/ 2147483646 h 58"/>
                <a:gd name="T8" fmla="*/ 2147483646 w 18"/>
                <a:gd name="T9" fmla="*/ 0 h 58"/>
                <a:gd name="T10" fmla="*/ 2147483646 w 18"/>
                <a:gd name="T11" fmla="*/ 0 h 58"/>
                <a:gd name="T12" fmla="*/ 0 w 18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8"/>
                <a:gd name="T23" fmla="*/ 18 w 18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8">
                  <a:moveTo>
                    <a:pt x="0" y="4"/>
                  </a:moveTo>
                  <a:lnTo>
                    <a:pt x="0" y="2"/>
                  </a:lnTo>
                  <a:lnTo>
                    <a:pt x="5" y="58"/>
                  </a:lnTo>
                  <a:lnTo>
                    <a:pt x="18" y="56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984"/>
            <p:cNvSpPr>
              <a:spLocks/>
            </p:cNvSpPr>
            <p:nvPr/>
          </p:nvSpPr>
          <p:spPr bwMode="auto">
            <a:xfrm>
              <a:off x="1624013" y="1162050"/>
              <a:ext cx="31750" cy="49213"/>
            </a:xfrm>
            <a:custGeom>
              <a:avLst/>
              <a:gdLst>
                <a:gd name="T0" fmla="*/ 2147483646 w 20"/>
                <a:gd name="T1" fmla="*/ 0 h 31"/>
                <a:gd name="T2" fmla="*/ 0 w 20"/>
                <a:gd name="T3" fmla="*/ 2147483646 h 31"/>
                <a:gd name="T4" fmla="*/ 2147483646 w 20"/>
                <a:gd name="T5" fmla="*/ 2147483646 h 31"/>
                <a:gd name="T6" fmla="*/ 2147483646 w 20"/>
                <a:gd name="T7" fmla="*/ 2147483646 h 31"/>
                <a:gd name="T8" fmla="*/ 2147483646 w 20"/>
                <a:gd name="T9" fmla="*/ 2147483646 h 31"/>
                <a:gd name="T10" fmla="*/ 2147483646 w 20"/>
                <a:gd name="T11" fmla="*/ 2147483646 h 31"/>
                <a:gd name="T12" fmla="*/ 2147483646 w 20"/>
                <a:gd name="T13" fmla="*/ 0 h 31"/>
                <a:gd name="T14" fmla="*/ 0 w 20"/>
                <a:gd name="T15" fmla="*/ 2147483646 h 31"/>
                <a:gd name="T16" fmla="*/ 0 w 20"/>
                <a:gd name="T17" fmla="*/ 2147483646 h 31"/>
                <a:gd name="T18" fmla="*/ 2147483646 w 20"/>
                <a:gd name="T19" fmla="*/ 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1"/>
                <a:gd name="T32" fmla="*/ 20 w 20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1">
                  <a:moveTo>
                    <a:pt x="2" y="0"/>
                  </a:moveTo>
                  <a:lnTo>
                    <a:pt x="0" y="6"/>
                  </a:lnTo>
                  <a:lnTo>
                    <a:pt x="8" y="31"/>
                  </a:lnTo>
                  <a:lnTo>
                    <a:pt x="20" y="27"/>
                  </a:lnTo>
                  <a:lnTo>
                    <a:pt x="13" y="2"/>
                  </a:lnTo>
                  <a:lnTo>
                    <a:pt x="13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985"/>
            <p:cNvSpPr>
              <a:spLocks/>
            </p:cNvSpPr>
            <p:nvPr/>
          </p:nvSpPr>
          <p:spPr bwMode="auto">
            <a:xfrm>
              <a:off x="1627188" y="1119188"/>
              <a:ext cx="42862" cy="53975"/>
            </a:xfrm>
            <a:custGeom>
              <a:avLst/>
              <a:gdLst>
                <a:gd name="T0" fmla="*/ 2147483646 w 27"/>
                <a:gd name="T1" fmla="*/ 0 h 34"/>
                <a:gd name="T2" fmla="*/ 2147483646 w 27"/>
                <a:gd name="T3" fmla="*/ 2147483646 h 34"/>
                <a:gd name="T4" fmla="*/ 0 w 27"/>
                <a:gd name="T5" fmla="*/ 2147483646 h 34"/>
                <a:gd name="T6" fmla="*/ 2147483646 w 27"/>
                <a:gd name="T7" fmla="*/ 2147483646 h 34"/>
                <a:gd name="T8" fmla="*/ 2147483646 w 27"/>
                <a:gd name="T9" fmla="*/ 2147483646 h 34"/>
                <a:gd name="T10" fmla="*/ 2147483646 w 27"/>
                <a:gd name="T11" fmla="*/ 2147483646 h 34"/>
                <a:gd name="T12" fmla="*/ 2147483646 w 2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0" y="0"/>
                  </a:moveTo>
                  <a:lnTo>
                    <a:pt x="16" y="2"/>
                  </a:lnTo>
                  <a:lnTo>
                    <a:pt x="0" y="27"/>
                  </a:lnTo>
                  <a:lnTo>
                    <a:pt x="11" y="34"/>
                  </a:lnTo>
                  <a:lnTo>
                    <a:pt x="27" y="9"/>
                  </a:lnTo>
                  <a:lnTo>
                    <a:pt x="25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986"/>
            <p:cNvSpPr>
              <a:spLocks/>
            </p:cNvSpPr>
            <p:nvPr/>
          </p:nvSpPr>
          <p:spPr bwMode="auto">
            <a:xfrm>
              <a:off x="1658938" y="1108075"/>
              <a:ext cx="36512" cy="31750"/>
            </a:xfrm>
            <a:custGeom>
              <a:avLst/>
              <a:gdLst>
                <a:gd name="T0" fmla="*/ 2147483646 w 23"/>
                <a:gd name="T1" fmla="*/ 0 h 20"/>
                <a:gd name="T2" fmla="*/ 2147483646 w 23"/>
                <a:gd name="T3" fmla="*/ 0 h 20"/>
                <a:gd name="T4" fmla="*/ 0 w 23"/>
                <a:gd name="T5" fmla="*/ 2147483646 h 20"/>
                <a:gd name="T6" fmla="*/ 2147483646 w 23"/>
                <a:gd name="T7" fmla="*/ 2147483646 h 20"/>
                <a:gd name="T8" fmla="*/ 2147483646 w 23"/>
                <a:gd name="T9" fmla="*/ 2147483646 h 20"/>
                <a:gd name="T10" fmla="*/ 2147483646 w 23"/>
                <a:gd name="T11" fmla="*/ 2147483646 h 20"/>
                <a:gd name="T12" fmla="*/ 2147483646 w 23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0"/>
                <a:gd name="T23" fmla="*/ 23 w 23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0">
                  <a:moveTo>
                    <a:pt x="22" y="0"/>
                  </a:moveTo>
                  <a:lnTo>
                    <a:pt x="18" y="0"/>
                  </a:lnTo>
                  <a:lnTo>
                    <a:pt x="0" y="7"/>
                  </a:lnTo>
                  <a:lnTo>
                    <a:pt x="5" y="20"/>
                  </a:lnTo>
                  <a:lnTo>
                    <a:pt x="23" y="11"/>
                  </a:lnTo>
                  <a:lnTo>
                    <a:pt x="22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987"/>
            <p:cNvSpPr>
              <a:spLocks/>
            </p:cNvSpPr>
            <p:nvPr/>
          </p:nvSpPr>
          <p:spPr bwMode="auto">
            <a:xfrm>
              <a:off x="1693863" y="1108075"/>
              <a:ext cx="53975" cy="20638"/>
            </a:xfrm>
            <a:custGeom>
              <a:avLst/>
              <a:gdLst>
                <a:gd name="T0" fmla="*/ 2147483646 w 34"/>
                <a:gd name="T1" fmla="*/ 0 h 13"/>
                <a:gd name="T2" fmla="*/ 2147483646 w 34"/>
                <a:gd name="T3" fmla="*/ 0 h 13"/>
                <a:gd name="T4" fmla="*/ 0 w 34"/>
                <a:gd name="T5" fmla="*/ 0 h 13"/>
                <a:gd name="T6" fmla="*/ 0 w 34"/>
                <a:gd name="T7" fmla="*/ 2147483646 h 13"/>
                <a:gd name="T8" fmla="*/ 2147483646 w 34"/>
                <a:gd name="T9" fmla="*/ 2147483646 h 13"/>
                <a:gd name="T10" fmla="*/ 2147483646 w 34"/>
                <a:gd name="T11" fmla="*/ 2147483646 h 13"/>
                <a:gd name="T12" fmla="*/ 2147483646 w 3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3"/>
                <a:gd name="T23" fmla="*/ 34 w 3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3">
                  <a:moveTo>
                    <a:pt x="34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8" y="13"/>
                  </a:lnTo>
                  <a:lnTo>
                    <a:pt x="25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988"/>
            <p:cNvSpPr>
              <a:spLocks/>
            </p:cNvSpPr>
            <p:nvPr/>
          </p:nvSpPr>
          <p:spPr bwMode="auto">
            <a:xfrm>
              <a:off x="1733550" y="1108075"/>
              <a:ext cx="33338" cy="34925"/>
            </a:xfrm>
            <a:custGeom>
              <a:avLst/>
              <a:gdLst>
                <a:gd name="T0" fmla="*/ 2147483646 w 21"/>
                <a:gd name="T1" fmla="*/ 2147483646 h 22"/>
                <a:gd name="T2" fmla="*/ 2147483646 w 21"/>
                <a:gd name="T3" fmla="*/ 2147483646 h 22"/>
                <a:gd name="T4" fmla="*/ 2147483646 w 21"/>
                <a:gd name="T5" fmla="*/ 0 h 22"/>
                <a:gd name="T6" fmla="*/ 0 w 21"/>
                <a:gd name="T7" fmla="*/ 2147483646 h 22"/>
                <a:gd name="T8" fmla="*/ 2147483646 w 21"/>
                <a:gd name="T9" fmla="*/ 2147483646 h 22"/>
                <a:gd name="T10" fmla="*/ 2147483646 w 21"/>
                <a:gd name="T11" fmla="*/ 2147483646 h 22"/>
                <a:gd name="T12" fmla="*/ 2147483646 w 21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2"/>
                <a:gd name="T23" fmla="*/ 21 w 2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2">
                  <a:moveTo>
                    <a:pt x="21" y="14"/>
                  </a:moveTo>
                  <a:lnTo>
                    <a:pt x="21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989"/>
            <p:cNvSpPr>
              <a:spLocks/>
            </p:cNvSpPr>
            <p:nvPr/>
          </p:nvSpPr>
          <p:spPr bwMode="auto">
            <a:xfrm>
              <a:off x="1751013" y="1130300"/>
              <a:ext cx="36512" cy="46038"/>
            </a:xfrm>
            <a:custGeom>
              <a:avLst/>
              <a:gdLst>
                <a:gd name="T0" fmla="*/ 2147483646 w 23"/>
                <a:gd name="T1" fmla="*/ 2147483646 h 29"/>
                <a:gd name="T2" fmla="*/ 2147483646 w 23"/>
                <a:gd name="T3" fmla="*/ 2147483646 h 29"/>
                <a:gd name="T4" fmla="*/ 2147483646 w 23"/>
                <a:gd name="T5" fmla="*/ 0 h 29"/>
                <a:gd name="T6" fmla="*/ 0 w 23"/>
                <a:gd name="T7" fmla="*/ 2147483646 h 29"/>
                <a:gd name="T8" fmla="*/ 2147483646 w 23"/>
                <a:gd name="T9" fmla="*/ 2147483646 h 29"/>
                <a:gd name="T10" fmla="*/ 2147483646 w 23"/>
                <a:gd name="T11" fmla="*/ 2147483646 h 29"/>
                <a:gd name="T12" fmla="*/ 2147483646 w 23"/>
                <a:gd name="T13" fmla="*/ 2147483646 h 29"/>
                <a:gd name="T14" fmla="*/ 2147483646 w 23"/>
                <a:gd name="T15" fmla="*/ 2147483646 h 29"/>
                <a:gd name="T16" fmla="*/ 2147483646 w 23"/>
                <a:gd name="T17" fmla="*/ 2147483646 h 29"/>
                <a:gd name="T18" fmla="*/ 2147483646 w 23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9"/>
                <a:gd name="T32" fmla="*/ 23 w 23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9">
                  <a:moveTo>
                    <a:pt x="18" y="17"/>
                  </a:moveTo>
                  <a:lnTo>
                    <a:pt x="23" y="20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2" y="26"/>
                  </a:lnTo>
                  <a:lnTo>
                    <a:pt x="18" y="29"/>
                  </a:lnTo>
                  <a:lnTo>
                    <a:pt x="12" y="26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990"/>
            <p:cNvSpPr>
              <a:spLocks/>
            </p:cNvSpPr>
            <p:nvPr/>
          </p:nvSpPr>
          <p:spPr bwMode="auto">
            <a:xfrm>
              <a:off x="1779588" y="1157288"/>
              <a:ext cx="47625" cy="19050"/>
            </a:xfrm>
            <a:custGeom>
              <a:avLst/>
              <a:gdLst>
                <a:gd name="T0" fmla="*/ 2147483646 w 30"/>
                <a:gd name="T1" fmla="*/ 2147483646 h 12"/>
                <a:gd name="T2" fmla="*/ 2147483646 w 30"/>
                <a:gd name="T3" fmla="*/ 0 h 12"/>
                <a:gd name="T4" fmla="*/ 0 w 30"/>
                <a:gd name="T5" fmla="*/ 0 h 12"/>
                <a:gd name="T6" fmla="*/ 0 w 30"/>
                <a:gd name="T7" fmla="*/ 2147483646 h 12"/>
                <a:gd name="T8" fmla="*/ 2147483646 w 30"/>
                <a:gd name="T9" fmla="*/ 2147483646 h 12"/>
                <a:gd name="T10" fmla="*/ 2147483646 w 30"/>
                <a:gd name="T11" fmla="*/ 2147483646 h 12"/>
                <a:gd name="T12" fmla="*/ 2147483646 w 30"/>
                <a:gd name="T13" fmla="*/ 2147483646 h 12"/>
                <a:gd name="T14" fmla="*/ 2147483646 w 30"/>
                <a:gd name="T15" fmla="*/ 2147483646 h 12"/>
                <a:gd name="T16" fmla="*/ 2147483646 w 30"/>
                <a:gd name="T17" fmla="*/ 2147483646 h 12"/>
                <a:gd name="T18" fmla="*/ 2147483646 w 30"/>
                <a:gd name="T19" fmla="*/ 214748364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2"/>
                <a:gd name="T32" fmla="*/ 30 w 30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2">
                  <a:moveTo>
                    <a:pt x="18" y="5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25" y="12"/>
                  </a:lnTo>
                  <a:lnTo>
                    <a:pt x="30" y="12"/>
                  </a:lnTo>
                  <a:lnTo>
                    <a:pt x="30" y="7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991"/>
            <p:cNvSpPr>
              <a:spLocks/>
            </p:cNvSpPr>
            <p:nvPr/>
          </p:nvSpPr>
          <p:spPr bwMode="auto">
            <a:xfrm>
              <a:off x="1808163" y="1125538"/>
              <a:ext cx="25400" cy="42862"/>
            </a:xfrm>
            <a:custGeom>
              <a:avLst/>
              <a:gdLst>
                <a:gd name="T0" fmla="*/ 2147483646 w 16"/>
                <a:gd name="T1" fmla="*/ 0 h 27"/>
                <a:gd name="T2" fmla="*/ 2147483646 w 16"/>
                <a:gd name="T3" fmla="*/ 2147483646 h 27"/>
                <a:gd name="T4" fmla="*/ 0 w 16"/>
                <a:gd name="T5" fmla="*/ 2147483646 h 27"/>
                <a:gd name="T6" fmla="*/ 2147483646 w 16"/>
                <a:gd name="T7" fmla="*/ 2147483646 h 27"/>
                <a:gd name="T8" fmla="*/ 2147483646 w 16"/>
                <a:gd name="T9" fmla="*/ 2147483646 h 27"/>
                <a:gd name="T10" fmla="*/ 2147483646 w 16"/>
                <a:gd name="T11" fmla="*/ 2147483646 h 27"/>
                <a:gd name="T12" fmla="*/ 2147483646 w 16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7"/>
                <a:gd name="T23" fmla="*/ 16 w 16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7">
                  <a:moveTo>
                    <a:pt x="5" y="0"/>
                  </a:moveTo>
                  <a:lnTo>
                    <a:pt x="3" y="3"/>
                  </a:lnTo>
                  <a:lnTo>
                    <a:pt x="0" y="25"/>
                  </a:lnTo>
                  <a:lnTo>
                    <a:pt x="12" y="27"/>
                  </a:lnTo>
                  <a:lnTo>
                    <a:pt x="16" y="7"/>
                  </a:lnTo>
                  <a:lnTo>
                    <a:pt x="12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992"/>
            <p:cNvSpPr>
              <a:spLocks/>
            </p:cNvSpPr>
            <p:nvPr/>
          </p:nvSpPr>
          <p:spPr bwMode="auto">
            <a:xfrm>
              <a:off x="1816100" y="1100138"/>
              <a:ext cx="42863" cy="42862"/>
            </a:xfrm>
            <a:custGeom>
              <a:avLst/>
              <a:gdLst>
                <a:gd name="T0" fmla="*/ 2147483646 w 27"/>
                <a:gd name="T1" fmla="*/ 2147483646 h 27"/>
                <a:gd name="T2" fmla="*/ 2147483646 w 27"/>
                <a:gd name="T3" fmla="*/ 2147483646 h 27"/>
                <a:gd name="T4" fmla="*/ 0 w 27"/>
                <a:gd name="T5" fmla="*/ 2147483646 h 27"/>
                <a:gd name="T6" fmla="*/ 2147483646 w 27"/>
                <a:gd name="T7" fmla="*/ 2147483646 h 27"/>
                <a:gd name="T8" fmla="*/ 2147483646 w 27"/>
                <a:gd name="T9" fmla="*/ 2147483646 h 27"/>
                <a:gd name="T10" fmla="*/ 2147483646 w 27"/>
                <a:gd name="T11" fmla="*/ 2147483646 h 27"/>
                <a:gd name="T12" fmla="*/ 2147483646 w 27"/>
                <a:gd name="T13" fmla="*/ 2147483646 h 27"/>
                <a:gd name="T14" fmla="*/ 2147483646 w 27"/>
                <a:gd name="T15" fmla="*/ 0 h 27"/>
                <a:gd name="T16" fmla="*/ 2147483646 w 27"/>
                <a:gd name="T17" fmla="*/ 2147483646 h 27"/>
                <a:gd name="T18" fmla="*/ 2147483646 w 27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7"/>
                <a:gd name="T32" fmla="*/ 27 w 2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7">
                  <a:moveTo>
                    <a:pt x="23" y="1"/>
                  </a:moveTo>
                  <a:lnTo>
                    <a:pt x="20" y="1"/>
                  </a:lnTo>
                  <a:lnTo>
                    <a:pt x="0" y="16"/>
                  </a:lnTo>
                  <a:lnTo>
                    <a:pt x="7" y="27"/>
                  </a:lnTo>
                  <a:lnTo>
                    <a:pt x="27" y="12"/>
                  </a:lnTo>
                  <a:lnTo>
                    <a:pt x="22" y="14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993"/>
            <p:cNvSpPr>
              <a:spLocks/>
            </p:cNvSpPr>
            <p:nvPr/>
          </p:nvSpPr>
          <p:spPr bwMode="auto">
            <a:xfrm>
              <a:off x="1851025" y="1101725"/>
              <a:ext cx="101600" cy="38100"/>
            </a:xfrm>
            <a:custGeom>
              <a:avLst/>
              <a:gdLst>
                <a:gd name="T0" fmla="*/ 2147483646 w 64"/>
                <a:gd name="T1" fmla="*/ 2147483646 h 24"/>
                <a:gd name="T2" fmla="*/ 2147483646 w 64"/>
                <a:gd name="T3" fmla="*/ 2147483646 h 24"/>
                <a:gd name="T4" fmla="*/ 2147483646 w 64"/>
                <a:gd name="T5" fmla="*/ 0 h 24"/>
                <a:gd name="T6" fmla="*/ 0 w 64"/>
                <a:gd name="T7" fmla="*/ 2147483646 h 24"/>
                <a:gd name="T8" fmla="*/ 2147483646 w 64"/>
                <a:gd name="T9" fmla="*/ 2147483646 h 24"/>
                <a:gd name="T10" fmla="*/ 2147483646 w 64"/>
                <a:gd name="T11" fmla="*/ 2147483646 h 24"/>
                <a:gd name="T12" fmla="*/ 2147483646 w 64"/>
                <a:gd name="T13" fmla="*/ 214748364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4"/>
                <a:gd name="T23" fmla="*/ 64 w 6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4">
                  <a:moveTo>
                    <a:pt x="64" y="13"/>
                  </a:moveTo>
                  <a:lnTo>
                    <a:pt x="61" y="11"/>
                  </a:lnTo>
                  <a:lnTo>
                    <a:pt x="1" y="0"/>
                  </a:lnTo>
                  <a:lnTo>
                    <a:pt x="0" y="13"/>
                  </a:lnTo>
                  <a:lnTo>
                    <a:pt x="59" y="24"/>
                  </a:lnTo>
                  <a:lnTo>
                    <a:pt x="55" y="22"/>
                  </a:lnTo>
                  <a:lnTo>
                    <a:pt x="64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994"/>
            <p:cNvSpPr>
              <a:spLocks/>
            </p:cNvSpPr>
            <p:nvPr/>
          </p:nvSpPr>
          <p:spPr bwMode="auto">
            <a:xfrm>
              <a:off x="1938338" y="1122363"/>
              <a:ext cx="41275" cy="42862"/>
            </a:xfrm>
            <a:custGeom>
              <a:avLst/>
              <a:gdLst>
                <a:gd name="T0" fmla="*/ 2147483646 w 26"/>
                <a:gd name="T1" fmla="*/ 2147483646 h 27"/>
                <a:gd name="T2" fmla="*/ 2147483646 w 26"/>
                <a:gd name="T3" fmla="*/ 2147483646 h 27"/>
                <a:gd name="T4" fmla="*/ 2147483646 w 26"/>
                <a:gd name="T5" fmla="*/ 0 h 27"/>
                <a:gd name="T6" fmla="*/ 0 w 26"/>
                <a:gd name="T7" fmla="*/ 2147483646 h 27"/>
                <a:gd name="T8" fmla="*/ 2147483646 w 26"/>
                <a:gd name="T9" fmla="*/ 2147483646 h 27"/>
                <a:gd name="T10" fmla="*/ 2147483646 w 26"/>
                <a:gd name="T11" fmla="*/ 2147483646 h 27"/>
                <a:gd name="T12" fmla="*/ 2147483646 w 26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7"/>
                <a:gd name="T23" fmla="*/ 26 w 26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7">
                  <a:moveTo>
                    <a:pt x="22" y="14"/>
                  </a:moveTo>
                  <a:lnTo>
                    <a:pt x="26" y="1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7" y="25"/>
                  </a:lnTo>
                  <a:lnTo>
                    <a:pt x="20" y="2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995"/>
            <p:cNvSpPr>
              <a:spLocks/>
            </p:cNvSpPr>
            <p:nvPr/>
          </p:nvSpPr>
          <p:spPr bwMode="auto">
            <a:xfrm>
              <a:off x="1970088" y="1144588"/>
              <a:ext cx="149225" cy="46037"/>
            </a:xfrm>
            <a:custGeom>
              <a:avLst/>
              <a:gdLst>
                <a:gd name="T0" fmla="*/ 2147483646 w 94"/>
                <a:gd name="T1" fmla="*/ 2147483646 h 29"/>
                <a:gd name="T2" fmla="*/ 2147483646 w 94"/>
                <a:gd name="T3" fmla="*/ 2147483646 h 29"/>
                <a:gd name="T4" fmla="*/ 2147483646 w 94"/>
                <a:gd name="T5" fmla="*/ 0 h 29"/>
                <a:gd name="T6" fmla="*/ 0 w 94"/>
                <a:gd name="T7" fmla="*/ 2147483646 h 29"/>
                <a:gd name="T8" fmla="*/ 2147483646 w 94"/>
                <a:gd name="T9" fmla="*/ 2147483646 h 29"/>
                <a:gd name="T10" fmla="*/ 2147483646 w 94"/>
                <a:gd name="T11" fmla="*/ 2147483646 h 29"/>
                <a:gd name="T12" fmla="*/ 2147483646 w 94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29"/>
                <a:gd name="T23" fmla="*/ 94 w 9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29">
                  <a:moveTo>
                    <a:pt x="94" y="17"/>
                  </a:moveTo>
                  <a:lnTo>
                    <a:pt x="94" y="17"/>
                  </a:lnTo>
                  <a:lnTo>
                    <a:pt x="2" y="0"/>
                  </a:lnTo>
                  <a:lnTo>
                    <a:pt x="0" y="13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4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996"/>
            <p:cNvSpPr>
              <a:spLocks/>
            </p:cNvSpPr>
            <p:nvPr/>
          </p:nvSpPr>
          <p:spPr bwMode="auto">
            <a:xfrm>
              <a:off x="2112963" y="1171575"/>
              <a:ext cx="120650" cy="57150"/>
            </a:xfrm>
            <a:custGeom>
              <a:avLst/>
              <a:gdLst>
                <a:gd name="T0" fmla="*/ 2147483646 w 76"/>
                <a:gd name="T1" fmla="*/ 2147483646 h 36"/>
                <a:gd name="T2" fmla="*/ 2147483646 w 76"/>
                <a:gd name="T3" fmla="*/ 2147483646 h 36"/>
                <a:gd name="T4" fmla="*/ 2147483646 w 76"/>
                <a:gd name="T5" fmla="*/ 0 h 36"/>
                <a:gd name="T6" fmla="*/ 0 w 76"/>
                <a:gd name="T7" fmla="*/ 2147483646 h 36"/>
                <a:gd name="T8" fmla="*/ 2147483646 w 76"/>
                <a:gd name="T9" fmla="*/ 2147483646 h 36"/>
                <a:gd name="T10" fmla="*/ 2147483646 w 76"/>
                <a:gd name="T11" fmla="*/ 2147483646 h 36"/>
                <a:gd name="T12" fmla="*/ 2147483646 w 76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6"/>
                <a:gd name="T23" fmla="*/ 76 w 7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6">
                  <a:moveTo>
                    <a:pt x="71" y="23"/>
                  </a:moveTo>
                  <a:lnTo>
                    <a:pt x="76" y="23"/>
                  </a:lnTo>
                  <a:lnTo>
                    <a:pt x="4" y="0"/>
                  </a:lnTo>
                  <a:lnTo>
                    <a:pt x="0" y="12"/>
                  </a:lnTo>
                  <a:lnTo>
                    <a:pt x="71" y="36"/>
                  </a:lnTo>
                  <a:lnTo>
                    <a:pt x="76" y="36"/>
                  </a:lnTo>
                  <a:lnTo>
                    <a:pt x="71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997"/>
            <p:cNvSpPr>
              <a:spLocks/>
            </p:cNvSpPr>
            <p:nvPr/>
          </p:nvSpPr>
          <p:spPr bwMode="auto">
            <a:xfrm>
              <a:off x="2225675" y="1196975"/>
              <a:ext cx="44450" cy="31750"/>
            </a:xfrm>
            <a:custGeom>
              <a:avLst/>
              <a:gdLst>
                <a:gd name="T0" fmla="*/ 2147483646 w 28"/>
                <a:gd name="T1" fmla="*/ 0 h 20"/>
                <a:gd name="T2" fmla="*/ 2147483646 w 28"/>
                <a:gd name="T3" fmla="*/ 0 h 20"/>
                <a:gd name="T4" fmla="*/ 0 w 28"/>
                <a:gd name="T5" fmla="*/ 2147483646 h 20"/>
                <a:gd name="T6" fmla="*/ 2147483646 w 28"/>
                <a:gd name="T7" fmla="*/ 2147483646 h 20"/>
                <a:gd name="T8" fmla="*/ 2147483646 w 28"/>
                <a:gd name="T9" fmla="*/ 2147483646 h 20"/>
                <a:gd name="T10" fmla="*/ 2147483646 w 28"/>
                <a:gd name="T11" fmla="*/ 2147483646 h 20"/>
                <a:gd name="T12" fmla="*/ 2147483646 w 28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0"/>
                <a:gd name="T23" fmla="*/ 28 w 2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0">
                  <a:moveTo>
                    <a:pt x="28" y="0"/>
                  </a:moveTo>
                  <a:lnTo>
                    <a:pt x="25" y="0"/>
                  </a:lnTo>
                  <a:lnTo>
                    <a:pt x="0" y="7"/>
                  </a:lnTo>
                  <a:lnTo>
                    <a:pt x="5" y="20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998"/>
            <p:cNvSpPr>
              <a:spLocks/>
            </p:cNvSpPr>
            <p:nvPr/>
          </p:nvSpPr>
          <p:spPr bwMode="auto">
            <a:xfrm>
              <a:off x="2265363" y="1196975"/>
              <a:ext cx="57150" cy="31750"/>
            </a:xfrm>
            <a:custGeom>
              <a:avLst/>
              <a:gdLst>
                <a:gd name="T0" fmla="*/ 2147483646 w 36"/>
                <a:gd name="T1" fmla="*/ 2147483646 h 20"/>
                <a:gd name="T2" fmla="*/ 2147483646 w 36"/>
                <a:gd name="T3" fmla="*/ 2147483646 h 20"/>
                <a:gd name="T4" fmla="*/ 2147483646 w 36"/>
                <a:gd name="T5" fmla="*/ 0 h 20"/>
                <a:gd name="T6" fmla="*/ 0 w 36"/>
                <a:gd name="T7" fmla="*/ 2147483646 h 20"/>
                <a:gd name="T8" fmla="*/ 2147483646 w 36"/>
                <a:gd name="T9" fmla="*/ 2147483646 h 20"/>
                <a:gd name="T10" fmla="*/ 2147483646 w 36"/>
                <a:gd name="T11" fmla="*/ 2147483646 h 20"/>
                <a:gd name="T12" fmla="*/ 2147483646 w 36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0"/>
                <a:gd name="T23" fmla="*/ 36 w 3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0">
                  <a:moveTo>
                    <a:pt x="36" y="7"/>
                  </a:moveTo>
                  <a:lnTo>
                    <a:pt x="36" y="7"/>
                  </a:lnTo>
                  <a:lnTo>
                    <a:pt x="3" y="0"/>
                  </a:lnTo>
                  <a:lnTo>
                    <a:pt x="0" y="13"/>
                  </a:lnTo>
                  <a:lnTo>
                    <a:pt x="34" y="20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999"/>
            <p:cNvSpPr>
              <a:spLocks/>
            </p:cNvSpPr>
            <p:nvPr/>
          </p:nvSpPr>
          <p:spPr bwMode="auto">
            <a:xfrm>
              <a:off x="2319338" y="1208088"/>
              <a:ext cx="80962" cy="31750"/>
            </a:xfrm>
            <a:custGeom>
              <a:avLst/>
              <a:gdLst>
                <a:gd name="T0" fmla="*/ 2147483646 w 51"/>
                <a:gd name="T1" fmla="*/ 2147483646 h 20"/>
                <a:gd name="T2" fmla="*/ 2147483646 w 51"/>
                <a:gd name="T3" fmla="*/ 2147483646 h 20"/>
                <a:gd name="T4" fmla="*/ 2147483646 w 51"/>
                <a:gd name="T5" fmla="*/ 0 h 20"/>
                <a:gd name="T6" fmla="*/ 0 w 51"/>
                <a:gd name="T7" fmla="*/ 2147483646 h 20"/>
                <a:gd name="T8" fmla="*/ 2147483646 w 51"/>
                <a:gd name="T9" fmla="*/ 2147483646 h 20"/>
                <a:gd name="T10" fmla="*/ 2147483646 w 51"/>
                <a:gd name="T11" fmla="*/ 2147483646 h 20"/>
                <a:gd name="T12" fmla="*/ 2147483646 w 51"/>
                <a:gd name="T13" fmla="*/ 2147483646 h 20"/>
                <a:gd name="T14" fmla="*/ 2147483646 w 51"/>
                <a:gd name="T15" fmla="*/ 2147483646 h 20"/>
                <a:gd name="T16" fmla="*/ 2147483646 w 51"/>
                <a:gd name="T17" fmla="*/ 2147483646 h 20"/>
                <a:gd name="T18" fmla="*/ 2147483646 w 51"/>
                <a:gd name="T19" fmla="*/ 214748364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20"/>
                <a:gd name="T32" fmla="*/ 51 w 5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20">
                  <a:moveTo>
                    <a:pt x="51" y="13"/>
                  </a:moveTo>
                  <a:lnTo>
                    <a:pt x="45" y="7"/>
                  </a:lnTo>
                  <a:lnTo>
                    <a:pt x="2" y="0"/>
                  </a:lnTo>
                  <a:lnTo>
                    <a:pt x="0" y="13"/>
                  </a:lnTo>
                  <a:lnTo>
                    <a:pt x="43" y="20"/>
                  </a:lnTo>
                  <a:lnTo>
                    <a:pt x="38" y="15"/>
                  </a:lnTo>
                  <a:lnTo>
                    <a:pt x="51" y="13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51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1000"/>
            <p:cNvSpPr>
              <a:spLocks/>
            </p:cNvSpPr>
            <p:nvPr/>
          </p:nvSpPr>
          <p:spPr bwMode="auto">
            <a:xfrm>
              <a:off x="2379663" y="1228725"/>
              <a:ext cx="28575" cy="119063"/>
            </a:xfrm>
            <a:custGeom>
              <a:avLst/>
              <a:gdLst>
                <a:gd name="T0" fmla="*/ 2147483646 w 18"/>
                <a:gd name="T1" fmla="*/ 2147483646 h 75"/>
                <a:gd name="T2" fmla="*/ 2147483646 w 18"/>
                <a:gd name="T3" fmla="*/ 2147483646 h 75"/>
                <a:gd name="T4" fmla="*/ 2147483646 w 18"/>
                <a:gd name="T5" fmla="*/ 0 h 75"/>
                <a:gd name="T6" fmla="*/ 0 w 18"/>
                <a:gd name="T7" fmla="*/ 2147483646 h 75"/>
                <a:gd name="T8" fmla="*/ 2147483646 w 18"/>
                <a:gd name="T9" fmla="*/ 2147483646 h 75"/>
                <a:gd name="T10" fmla="*/ 2147483646 w 18"/>
                <a:gd name="T11" fmla="*/ 2147483646 h 75"/>
                <a:gd name="T12" fmla="*/ 2147483646 w 18"/>
                <a:gd name="T13" fmla="*/ 2147483646 h 75"/>
                <a:gd name="T14" fmla="*/ 2147483646 w 18"/>
                <a:gd name="T15" fmla="*/ 2147483646 h 75"/>
                <a:gd name="T16" fmla="*/ 2147483646 w 18"/>
                <a:gd name="T17" fmla="*/ 2147483646 h 75"/>
                <a:gd name="T18" fmla="*/ 2147483646 w 18"/>
                <a:gd name="T19" fmla="*/ 214748364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75"/>
                <a:gd name="T32" fmla="*/ 18 w 18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75">
                  <a:moveTo>
                    <a:pt x="14" y="65"/>
                  </a:moveTo>
                  <a:lnTo>
                    <a:pt x="18" y="70"/>
                  </a:lnTo>
                  <a:lnTo>
                    <a:pt x="13" y="0"/>
                  </a:lnTo>
                  <a:lnTo>
                    <a:pt x="0" y="2"/>
                  </a:lnTo>
                  <a:lnTo>
                    <a:pt x="5" y="70"/>
                  </a:lnTo>
                  <a:lnTo>
                    <a:pt x="7" y="75"/>
                  </a:lnTo>
                  <a:lnTo>
                    <a:pt x="5" y="70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14" y="6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1001"/>
            <p:cNvSpPr>
              <a:spLocks/>
            </p:cNvSpPr>
            <p:nvPr/>
          </p:nvSpPr>
          <p:spPr bwMode="auto">
            <a:xfrm>
              <a:off x="2390775" y="1331913"/>
              <a:ext cx="57150" cy="50800"/>
            </a:xfrm>
            <a:custGeom>
              <a:avLst/>
              <a:gdLst>
                <a:gd name="T0" fmla="*/ 2147483646 w 36"/>
                <a:gd name="T1" fmla="*/ 2147483646 h 32"/>
                <a:gd name="T2" fmla="*/ 2147483646 w 36"/>
                <a:gd name="T3" fmla="*/ 2147483646 h 32"/>
                <a:gd name="T4" fmla="*/ 2147483646 w 36"/>
                <a:gd name="T5" fmla="*/ 0 h 32"/>
                <a:gd name="T6" fmla="*/ 0 w 36"/>
                <a:gd name="T7" fmla="*/ 2147483646 h 32"/>
                <a:gd name="T8" fmla="*/ 2147483646 w 36"/>
                <a:gd name="T9" fmla="*/ 2147483646 h 32"/>
                <a:gd name="T10" fmla="*/ 2147483646 w 36"/>
                <a:gd name="T11" fmla="*/ 2147483646 h 32"/>
                <a:gd name="T12" fmla="*/ 2147483646 w 36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2"/>
                <a:gd name="T23" fmla="*/ 36 w 3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2">
                  <a:moveTo>
                    <a:pt x="36" y="25"/>
                  </a:moveTo>
                  <a:lnTo>
                    <a:pt x="34" y="21"/>
                  </a:lnTo>
                  <a:lnTo>
                    <a:pt x="7" y="0"/>
                  </a:lnTo>
                  <a:lnTo>
                    <a:pt x="0" y="10"/>
                  </a:lnTo>
                  <a:lnTo>
                    <a:pt x="27" y="32"/>
                  </a:lnTo>
                  <a:lnTo>
                    <a:pt x="25" y="28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1002"/>
            <p:cNvSpPr>
              <a:spLocks/>
            </p:cNvSpPr>
            <p:nvPr/>
          </p:nvSpPr>
          <p:spPr bwMode="auto">
            <a:xfrm>
              <a:off x="2430463" y="1371600"/>
              <a:ext cx="31750" cy="42863"/>
            </a:xfrm>
            <a:custGeom>
              <a:avLst/>
              <a:gdLst>
                <a:gd name="T0" fmla="*/ 2147483646 w 20"/>
                <a:gd name="T1" fmla="*/ 2147483646 h 27"/>
                <a:gd name="T2" fmla="*/ 2147483646 w 20"/>
                <a:gd name="T3" fmla="*/ 2147483646 h 27"/>
                <a:gd name="T4" fmla="*/ 2147483646 w 20"/>
                <a:gd name="T5" fmla="*/ 0 h 27"/>
                <a:gd name="T6" fmla="*/ 0 w 20"/>
                <a:gd name="T7" fmla="*/ 2147483646 h 27"/>
                <a:gd name="T8" fmla="*/ 2147483646 w 20"/>
                <a:gd name="T9" fmla="*/ 2147483646 h 27"/>
                <a:gd name="T10" fmla="*/ 2147483646 w 20"/>
                <a:gd name="T11" fmla="*/ 2147483646 h 27"/>
                <a:gd name="T12" fmla="*/ 2147483646 w 20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7"/>
                <a:gd name="T23" fmla="*/ 20 w 2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7">
                  <a:moveTo>
                    <a:pt x="20" y="27"/>
                  </a:moveTo>
                  <a:lnTo>
                    <a:pt x="20" y="23"/>
                  </a:lnTo>
                  <a:lnTo>
                    <a:pt x="11" y="0"/>
                  </a:lnTo>
                  <a:lnTo>
                    <a:pt x="0" y="3"/>
                  </a:lnTo>
                  <a:lnTo>
                    <a:pt x="9" y="27"/>
                  </a:lnTo>
                  <a:lnTo>
                    <a:pt x="9" y="23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1003"/>
            <p:cNvSpPr>
              <a:spLocks/>
            </p:cNvSpPr>
            <p:nvPr/>
          </p:nvSpPr>
          <p:spPr bwMode="auto">
            <a:xfrm>
              <a:off x="2433638" y="1408113"/>
              <a:ext cx="28575" cy="34925"/>
            </a:xfrm>
            <a:custGeom>
              <a:avLst/>
              <a:gdLst>
                <a:gd name="T0" fmla="*/ 2147483646 w 18"/>
                <a:gd name="T1" fmla="*/ 2147483646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0 h 22"/>
                <a:gd name="T8" fmla="*/ 0 w 18"/>
                <a:gd name="T9" fmla="*/ 2147483646 h 22"/>
                <a:gd name="T10" fmla="*/ 0 w 18"/>
                <a:gd name="T11" fmla="*/ 2147483646 h 22"/>
                <a:gd name="T12" fmla="*/ 2147483646 w 18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"/>
                <a:gd name="T23" fmla="*/ 18 w 1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">
                  <a:moveTo>
                    <a:pt x="11" y="22"/>
                  </a:moveTo>
                  <a:lnTo>
                    <a:pt x="11" y="22"/>
                  </a:lnTo>
                  <a:lnTo>
                    <a:pt x="18" y="4"/>
                  </a:lnTo>
                  <a:lnTo>
                    <a:pt x="7" y="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5" name="Group 1004"/>
            <p:cNvGrpSpPr>
              <a:grpSpLocks/>
            </p:cNvGrpSpPr>
            <p:nvPr/>
          </p:nvGrpSpPr>
          <p:grpSpPr bwMode="auto">
            <a:xfrm>
              <a:off x="482600" y="1336675"/>
              <a:ext cx="3367088" cy="2890838"/>
              <a:chOff x="304" y="842"/>
              <a:chExt cx="2121" cy="1821"/>
            </a:xfrm>
          </p:grpSpPr>
          <p:sp>
            <p:nvSpPr>
              <p:cNvPr id="803" name="Freeform 1005"/>
              <p:cNvSpPr>
                <a:spLocks/>
              </p:cNvSpPr>
              <p:nvPr/>
            </p:nvSpPr>
            <p:spPr bwMode="auto">
              <a:xfrm>
                <a:off x="1524" y="902"/>
                <a:ext cx="20" cy="23"/>
              </a:xfrm>
              <a:custGeom>
                <a:avLst/>
                <a:gdLst>
                  <a:gd name="T0" fmla="*/ 13 w 20"/>
                  <a:gd name="T1" fmla="*/ 19 h 23"/>
                  <a:gd name="T2" fmla="*/ 11 w 20"/>
                  <a:gd name="T3" fmla="*/ 23 h 23"/>
                  <a:gd name="T4" fmla="*/ 20 w 20"/>
                  <a:gd name="T5" fmla="*/ 7 h 23"/>
                  <a:gd name="T6" fmla="*/ 9 w 20"/>
                  <a:gd name="T7" fmla="*/ 0 h 23"/>
                  <a:gd name="T8" fmla="*/ 0 w 20"/>
                  <a:gd name="T9" fmla="*/ 18 h 23"/>
                  <a:gd name="T10" fmla="*/ 0 w 20"/>
                  <a:gd name="T11" fmla="*/ 21 h 23"/>
                  <a:gd name="T12" fmla="*/ 13 w 20"/>
                  <a:gd name="T13" fmla="*/ 19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3"/>
                  <a:gd name="T23" fmla="*/ 20 w 2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3">
                    <a:moveTo>
                      <a:pt x="13" y="19"/>
                    </a:moveTo>
                    <a:lnTo>
                      <a:pt x="11" y="23"/>
                    </a:lnTo>
                    <a:lnTo>
                      <a:pt x="20" y="7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1006"/>
              <p:cNvSpPr>
                <a:spLocks/>
              </p:cNvSpPr>
              <p:nvPr/>
            </p:nvSpPr>
            <p:spPr bwMode="auto">
              <a:xfrm>
                <a:off x="1524" y="921"/>
                <a:ext cx="16" cy="35"/>
              </a:xfrm>
              <a:custGeom>
                <a:avLst/>
                <a:gdLst>
                  <a:gd name="T0" fmla="*/ 11 w 16"/>
                  <a:gd name="T1" fmla="*/ 22 h 35"/>
                  <a:gd name="T2" fmla="*/ 16 w 16"/>
                  <a:gd name="T3" fmla="*/ 27 h 35"/>
                  <a:gd name="T4" fmla="*/ 13 w 16"/>
                  <a:gd name="T5" fmla="*/ 0 h 35"/>
                  <a:gd name="T6" fmla="*/ 0 w 16"/>
                  <a:gd name="T7" fmla="*/ 2 h 35"/>
                  <a:gd name="T8" fmla="*/ 4 w 16"/>
                  <a:gd name="T9" fmla="*/ 29 h 35"/>
                  <a:gd name="T10" fmla="*/ 11 w 16"/>
                  <a:gd name="T11" fmla="*/ 35 h 35"/>
                  <a:gd name="T12" fmla="*/ 4 w 16"/>
                  <a:gd name="T13" fmla="*/ 29 h 35"/>
                  <a:gd name="T14" fmla="*/ 6 w 16"/>
                  <a:gd name="T15" fmla="*/ 35 h 35"/>
                  <a:gd name="T16" fmla="*/ 11 w 16"/>
                  <a:gd name="T17" fmla="*/ 35 h 35"/>
                  <a:gd name="T18" fmla="*/ 11 w 16"/>
                  <a:gd name="T19" fmla="*/ 22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35"/>
                  <a:gd name="T32" fmla="*/ 16 w 16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35">
                    <a:moveTo>
                      <a:pt x="11" y="22"/>
                    </a:moveTo>
                    <a:lnTo>
                      <a:pt x="16" y="27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29"/>
                    </a:lnTo>
                    <a:lnTo>
                      <a:pt x="11" y="35"/>
                    </a:lnTo>
                    <a:lnTo>
                      <a:pt x="4" y="29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1007"/>
              <p:cNvSpPr>
                <a:spLocks/>
              </p:cNvSpPr>
              <p:nvPr/>
            </p:nvSpPr>
            <p:spPr bwMode="auto">
              <a:xfrm>
                <a:off x="1535" y="943"/>
                <a:ext cx="31" cy="13"/>
              </a:xfrm>
              <a:custGeom>
                <a:avLst/>
                <a:gdLst>
                  <a:gd name="T0" fmla="*/ 31 w 31"/>
                  <a:gd name="T1" fmla="*/ 2 h 13"/>
                  <a:gd name="T2" fmla="*/ 27 w 31"/>
                  <a:gd name="T3" fmla="*/ 0 h 13"/>
                  <a:gd name="T4" fmla="*/ 0 w 31"/>
                  <a:gd name="T5" fmla="*/ 0 h 13"/>
                  <a:gd name="T6" fmla="*/ 0 w 31"/>
                  <a:gd name="T7" fmla="*/ 13 h 13"/>
                  <a:gd name="T8" fmla="*/ 25 w 31"/>
                  <a:gd name="T9" fmla="*/ 13 h 13"/>
                  <a:gd name="T10" fmla="*/ 22 w 31"/>
                  <a:gd name="T11" fmla="*/ 11 h 13"/>
                  <a:gd name="T12" fmla="*/ 31 w 31"/>
                  <a:gd name="T13" fmla="*/ 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13"/>
                  <a:gd name="T23" fmla="*/ 31 w 3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13">
                    <a:moveTo>
                      <a:pt x="31" y="2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5" y="13"/>
                    </a:lnTo>
                    <a:lnTo>
                      <a:pt x="22" y="11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1008"/>
              <p:cNvSpPr>
                <a:spLocks/>
              </p:cNvSpPr>
              <p:nvPr/>
            </p:nvSpPr>
            <p:spPr bwMode="auto">
              <a:xfrm>
                <a:off x="1557" y="945"/>
                <a:ext cx="27" cy="30"/>
              </a:xfrm>
              <a:custGeom>
                <a:avLst/>
                <a:gdLst>
                  <a:gd name="T0" fmla="*/ 25 w 27"/>
                  <a:gd name="T1" fmla="*/ 18 h 30"/>
                  <a:gd name="T2" fmla="*/ 27 w 27"/>
                  <a:gd name="T3" fmla="*/ 20 h 30"/>
                  <a:gd name="T4" fmla="*/ 9 w 27"/>
                  <a:gd name="T5" fmla="*/ 0 h 30"/>
                  <a:gd name="T6" fmla="*/ 0 w 27"/>
                  <a:gd name="T7" fmla="*/ 9 h 30"/>
                  <a:gd name="T8" fmla="*/ 18 w 27"/>
                  <a:gd name="T9" fmla="*/ 29 h 30"/>
                  <a:gd name="T10" fmla="*/ 21 w 27"/>
                  <a:gd name="T11" fmla="*/ 30 h 30"/>
                  <a:gd name="T12" fmla="*/ 25 w 27"/>
                  <a:gd name="T13" fmla="*/ 18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0"/>
                  <a:gd name="T23" fmla="*/ 27 w 2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0">
                    <a:moveTo>
                      <a:pt x="25" y="18"/>
                    </a:moveTo>
                    <a:lnTo>
                      <a:pt x="27" y="2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8" y="29"/>
                    </a:lnTo>
                    <a:lnTo>
                      <a:pt x="21" y="30"/>
                    </a:ln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1009"/>
              <p:cNvSpPr>
                <a:spLocks/>
              </p:cNvSpPr>
              <p:nvPr/>
            </p:nvSpPr>
            <p:spPr bwMode="auto">
              <a:xfrm>
                <a:off x="1578" y="963"/>
                <a:ext cx="54" cy="23"/>
              </a:xfrm>
              <a:custGeom>
                <a:avLst/>
                <a:gdLst>
                  <a:gd name="T0" fmla="*/ 54 w 54"/>
                  <a:gd name="T1" fmla="*/ 11 h 23"/>
                  <a:gd name="T2" fmla="*/ 54 w 54"/>
                  <a:gd name="T3" fmla="*/ 11 h 23"/>
                  <a:gd name="T4" fmla="*/ 4 w 54"/>
                  <a:gd name="T5" fmla="*/ 0 h 23"/>
                  <a:gd name="T6" fmla="*/ 0 w 54"/>
                  <a:gd name="T7" fmla="*/ 12 h 23"/>
                  <a:gd name="T8" fmla="*/ 52 w 54"/>
                  <a:gd name="T9" fmla="*/ 23 h 23"/>
                  <a:gd name="T10" fmla="*/ 51 w 54"/>
                  <a:gd name="T11" fmla="*/ 23 h 23"/>
                  <a:gd name="T12" fmla="*/ 54 w 54"/>
                  <a:gd name="T13" fmla="*/ 1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23"/>
                  <a:gd name="T23" fmla="*/ 54 w 5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23">
                    <a:moveTo>
                      <a:pt x="54" y="11"/>
                    </a:moveTo>
                    <a:lnTo>
                      <a:pt x="54" y="11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52" y="23"/>
                    </a:lnTo>
                    <a:lnTo>
                      <a:pt x="51" y="23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1010"/>
              <p:cNvSpPr>
                <a:spLocks/>
              </p:cNvSpPr>
              <p:nvPr/>
            </p:nvSpPr>
            <p:spPr bwMode="auto">
              <a:xfrm>
                <a:off x="1629" y="974"/>
                <a:ext cx="50" cy="28"/>
              </a:xfrm>
              <a:custGeom>
                <a:avLst/>
                <a:gdLst>
                  <a:gd name="T0" fmla="*/ 48 w 50"/>
                  <a:gd name="T1" fmla="*/ 16 h 28"/>
                  <a:gd name="T2" fmla="*/ 50 w 50"/>
                  <a:gd name="T3" fmla="*/ 16 h 28"/>
                  <a:gd name="T4" fmla="*/ 3 w 50"/>
                  <a:gd name="T5" fmla="*/ 0 h 28"/>
                  <a:gd name="T6" fmla="*/ 0 w 50"/>
                  <a:gd name="T7" fmla="*/ 12 h 28"/>
                  <a:gd name="T8" fmla="*/ 45 w 50"/>
                  <a:gd name="T9" fmla="*/ 28 h 28"/>
                  <a:gd name="T10" fmla="*/ 46 w 50"/>
                  <a:gd name="T11" fmla="*/ 28 h 28"/>
                  <a:gd name="T12" fmla="*/ 48 w 50"/>
                  <a:gd name="T13" fmla="*/ 16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48" y="16"/>
                    </a:moveTo>
                    <a:lnTo>
                      <a:pt x="50" y="16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8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1011"/>
              <p:cNvSpPr>
                <a:spLocks/>
              </p:cNvSpPr>
              <p:nvPr/>
            </p:nvSpPr>
            <p:spPr bwMode="auto">
              <a:xfrm>
                <a:off x="1675" y="990"/>
                <a:ext cx="55" cy="18"/>
              </a:xfrm>
              <a:custGeom>
                <a:avLst/>
                <a:gdLst>
                  <a:gd name="T0" fmla="*/ 55 w 55"/>
                  <a:gd name="T1" fmla="*/ 9 h 18"/>
                  <a:gd name="T2" fmla="*/ 49 w 55"/>
                  <a:gd name="T3" fmla="*/ 5 h 18"/>
                  <a:gd name="T4" fmla="*/ 2 w 55"/>
                  <a:gd name="T5" fmla="*/ 0 h 18"/>
                  <a:gd name="T6" fmla="*/ 0 w 55"/>
                  <a:gd name="T7" fmla="*/ 12 h 18"/>
                  <a:gd name="T8" fmla="*/ 49 w 55"/>
                  <a:gd name="T9" fmla="*/ 18 h 18"/>
                  <a:gd name="T10" fmla="*/ 44 w 55"/>
                  <a:gd name="T11" fmla="*/ 14 h 18"/>
                  <a:gd name="T12" fmla="*/ 55 w 55"/>
                  <a:gd name="T13" fmla="*/ 9 h 18"/>
                  <a:gd name="T14" fmla="*/ 53 w 55"/>
                  <a:gd name="T15" fmla="*/ 5 h 18"/>
                  <a:gd name="T16" fmla="*/ 49 w 55"/>
                  <a:gd name="T17" fmla="*/ 5 h 18"/>
                  <a:gd name="T18" fmla="*/ 55 w 55"/>
                  <a:gd name="T19" fmla="*/ 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18"/>
                  <a:gd name="T32" fmla="*/ 55 w 55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18">
                    <a:moveTo>
                      <a:pt x="55" y="9"/>
                    </a:moveTo>
                    <a:lnTo>
                      <a:pt x="49" y="5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49" y="18"/>
                    </a:lnTo>
                    <a:lnTo>
                      <a:pt x="44" y="14"/>
                    </a:lnTo>
                    <a:lnTo>
                      <a:pt x="55" y="9"/>
                    </a:lnTo>
                    <a:lnTo>
                      <a:pt x="53" y="5"/>
                    </a:lnTo>
                    <a:lnTo>
                      <a:pt x="49" y="5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1012"/>
              <p:cNvSpPr>
                <a:spLocks/>
              </p:cNvSpPr>
              <p:nvPr/>
            </p:nvSpPr>
            <p:spPr bwMode="auto">
              <a:xfrm>
                <a:off x="1719" y="999"/>
                <a:ext cx="21" cy="25"/>
              </a:xfrm>
              <a:custGeom>
                <a:avLst/>
                <a:gdLst>
                  <a:gd name="T0" fmla="*/ 20 w 21"/>
                  <a:gd name="T1" fmla="*/ 14 h 25"/>
                  <a:gd name="T2" fmla="*/ 21 w 21"/>
                  <a:gd name="T3" fmla="*/ 16 h 25"/>
                  <a:gd name="T4" fmla="*/ 11 w 21"/>
                  <a:gd name="T5" fmla="*/ 0 h 25"/>
                  <a:gd name="T6" fmla="*/ 0 w 21"/>
                  <a:gd name="T7" fmla="*/ 5 h 25"/>
                  <a:gd name="T8" fmla="*/ 11 w 21"/>
                  <a:gd name="T9" fmla="*/ 23 h 25"/>
                  <a:gd name="T10" fmla="*/ 12 w 21"/>
                  <a:gd name="T11" fmla="*/ 25 h 25"/>
                  <a:gd name="T12" fmla="*/ 20 w 21"/>
                  <a:gd name="T13" fmla="*/ 14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5"/>
                  <a:gd name="T23" fmla="*/ 21 w 2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5">
                    <a:moveTo>
                      <a:pt x="20" y="14"/>
                    </a:moveTo>
                    <a:lnTo>
                      <a:pt x="21" y="16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11" y="23"/>
                    </a:lnTo>
                    <a:lnTo>
                      <a:pt x="12" y="25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1013"/>
              <p:cNvSpPr>
                <a:spLocks/>
              </p:cNvSpPr>
              <p:nvPr/>
            </p:nvSpPr>
            <p:spPr bwMode="auto">
              <a:xfrm>
                <a:off x="1731" y="1013"/>
                <a:ext cx="38" cy="29"/>
              </a:xfrm>
              <a:custGeom>
                <a:avLst/>
                <a:gdLst>
                  <a:gd name="T0" fmla="*/ 38 w 38"/>
                  <a:gd name="T1" fmla="*/ 18 h 29"/>
                  <a:gd name="T2" fmla="*/ 38 w 38"/>
                  <a:gd name="T3" fmla="*/ 18 h 29"/>
                  <a:gd name="T4" fmla="*/ 8 w 38"/>
                  <a:gd name="T5" fmla="*/ 0 h 29"/>
                  <a:gd name="T6" fmla="*/ 0 w 38"/>
                  <a:gd name="T7" fmla="*/ 11 h 29"/>
                  <a:gd name="T8" fmla="*/ 33 w 38"/>
                  <a:gd name="T9" fmla="*/ 29 h 29"/>
                  <a:gd name="T10" fmla="*/ 33 w 38"/>
                  <a:gd name="T11" fmla="*/ 29 h 29"/>
                  <a:gd name="T12" fmla="*/ 38 w 38"/>
                  <a:gd name="T13" fmla="*/ 1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9"/>
                  <a:gd name="T23" fmla="*/ 38 w 3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9">
                    <a:moveTo>
                      <a:pt x="38" y="18"/>
                    </a:moveTo>
                    <a:lnTo>
                      <a:pt x="38" y="18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33" y="29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1014"/>
              <p:cNvSpPr>
                <a:spLocks/>
              </p:cNvSpPr>
              <p:nvPr/>
            </p:nvSpPr>
            <p:spPr bwMode="auto">
              <a:xfrm>
                <a:off x="1764" y="1031"/>
                <a:ext cx="23" cy="18"/>
              </a:xfrm>
              <a:custGeom>
                <a:avLst/>
                <a:gdLst>
                  <a:gd name="T0" fmla="*/ 23 w 23"/>
                  <a:gd name="T1" fmla="*/ 13 h 18"/>
                  <a:gd name="T2" fmla="*/ 20 w 23"/>
                  <a:gd name="T3" fmla="*/ 8 h 18"/>
                  <a:gd name="T4" fmla="*/ 5 w 23"/>
                  <a:gd name="T5" fmla="*/ 0 h 18"/>
                  <a:gd name="T6" fmla="*/ 0 w 23"/>
                  <a:gd name="T7" fmla="*/ 11 h 18"/>
                  <a:gd name="T8" fmla="*/ 14 w 23"/>
                  <a:gd name="T9" fmla="*/ 18 h 18"/>
                  <a:gd name="T10" fmla="*/ 11 w 23"/>
                  <a:gd name="T11" fmla="*/ 13 h 18"/>
                  <a:gd name="T12" fmla="*/ 23 w 23"/>
                  <a:gd name="T13" fmla="*/ 13 h 18"/>
                  <a:gd name="T14" fmla="*/ 23 w 23"/>
                  <a:gd name="T15" fmla="*/ 9 h 18"/>
                  <a:gd name="T16" fmla="*/ 20 w 23"/>
                  <a:gd name="T17" fmla="*/ 8 h 18"/>
                  <a:gd name="T18" fmla="*/ 23 w 23"/>
                  <a:gd name="T19" fmla="*/ 13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18"/>
                  <a:gd name="T32" fmla="*/ 23 w 23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18">
                    <a:moveTo>
                      <a:pt x="23" y="13"/>
                    </a:moveTo>
                    <a:lnTo>
                      <a:pt x="20" y="8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4" y="18"/>
                    </a:lnTo>
                    <a:lnTo>
                      <a:pt x="11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0" y="8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1015"/>
              <p:cNvSpPr>
                <a:spLocks/>
              </p:cNvSpPr>
              <p:nvPr/>
            </p:nvSpPr>
            <p:spPr bwMode="auto">
              <a:xfrm>
                <a:off x="1775" y="1044"/>
                <a:ext cx="14" cy="27"/>
              </a:xfrm>
              <a:custGeom>
                <a:avLst/>
                <a:gdLst>
                  <a:gd name="T0" fmla="*/ 12 w 14"/>
                  <a:gd name="T1" fmla="*/ 16 h 27"/>
                  <a:gd name="T2" fmla="*/ 14 w 14"/>
                  <a:gd name="T3" fmla="*/ 22 h 27"/>
                  <a:gd name="T4" fmla="*/ 12 w 14"/>
                  <a:gd name="T5" fmla="*/ 0 h 27"/>
                  <a:gd name="T6" fmla="*/ 0 w 14"/>
                  <a:gd name="T7" fmla="*/ 0 h 27"/>
                  <a:gd name="T8" fmla="*/ 1 w 14"/>
                  <a:gd name="T9" fmla="*/ 22 h 27"/>
                  <a:gd name="T10" fmla="*/ 3 w 14"/>
                  <a:gd name="T11" fmla="*/ 27 h 27"/>
                  <a:gd name="T12" fmla="*/ 12 w 14"/>
                  <a:gd name="T13" fmla="*/ 1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7"/>
                  <a:gd name="T23" fmla="*/ 14 w 1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7">
                    <a:moveTo>
                      <a:pt x="12" y="16"/>
                    </a:moveTo>
                    <a:lnTo>
                      <a:pt x="14" y="2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22"/>
                    </a:lnTo>
                    <a:lnTo>
                      <a:pt x="3" y="27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1016"/>
              <p:cNvSpPr>
                <a:spLocks/>
              </p:cNvSpPr>
              <p:nvPr/>
            </p:nvSpPr>
            <p:spPr bwMode="auto">
              <a:xfrm>
                <a:off x="1778" y="1060"/>
                <a:ext cx="88" cy="79"/>
              </a:xfrm>
              <a:custGeom>
                <a:avLst/>
                <a:gdLst>
                  <a:gd name="T0" fmla="*/ 88 w 88"/>
                  <a:gd name="T1" fmla="*/ 72 h 79"/>
                  <a:gd name="T2" fmla="*/ 87 w 88"/>
                  <a:gd name="T3" fmla="*/ 69 h 79"/>
                  <a:gd name="T4" fmla="*/ 9 w 88"/>
                  <a:gd name="T5" fmla="*/ 0 h 79"/>
                  <a:gd name="T6" fmla="*/ 0 w 88"/>
                  <a:gd name="T7" fmla="*/ 11 h 79"/>
                  <a:gd name="T8" fmla="*/ 78 w 88"/>
                  <a:gd name="T9" fmla="*/ 79 h 79"/>
                  <a:gd name="T10" fmla="*/ 76 w 88"/>
                  <a:gd name="T11" fmla="*/ 76 h 79"/>
                  <a:gd name="T12" fmla="*/ 88 w 88"/>
                  <a:gd name="T13" fmla="*/ 72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79"/>
                  <a:gd name="T23" fmla="*/ 88 w 8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79">
                    <a:moveTo>
                      <a:pt x="88" y="72"/>
                    </a:moveTo>
                    <a:lnTo>
                      <a:pt x="87" y="69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78" y="79"/>
                    </a:lnTo>
                    <a:lnTo>
                      <a:pt x="76" y="76"/>
                    </a:lnTo>
                    <a:lnTo>
                      <a:pt x="88" y="7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1017"/>
              <p:cNvSpPr>
                <a:spLocks/>
              </p:cNvSpPr>
              <p:nvPr/>
            </p:nvSpPr>
            <p:spPr bwMode="auto">
              <a:xfrm>
                <a:off x="1854" y="1132"/>
                <a:ext cx="18" cy="31"/>
              </a:xfrm>
              <a:custGeom>
                <a:avLst/>
                <a:gdLst>
                  <a:gd name="T0" fmla="*/ 16 w 18"/>
                  <a:gd name="T1" fmla="*/ 22 h 31"/>
                  <a:gd name="T2" fmla="*/ 18 w 18"/>
                  <a:gd name="T3" fmla="*/ 24 h 31"/>
                  <a:gd name="T4" fmla="*/ 12 w 18"/>
                  <a:gd name="T5" fmla="*/ 0 h 31"/>
                  <a:gd name="T6" fmla="*/ 0 w 18"/>
                  <a:gd name="T7" fmla="*/ 4 h 31"/>
                  <a:gd name="T8" fmla="*/ 5 w 18"/>
                  <a:gd name="T9" fmla="*/ 27 h 31"/>
                  <a:gd name="T10" fmla="*/ 7 w 18"/>
                  <a:gd name="T11" fmla="*/ 31 h 31"/>
                  <a:gd name="T12" fmla="*/ 16 w 18"/>
                  <a:gd name="T13" fmla="*/ 22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1"/>
                  <a:gd name="T23" fmla="*/ 18 w 1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1">
                    <a:moveTo>
                      <a:pt x="16" y="22"/>
                    </a:moveTo>
                    <a:lnTo>
                      <a:pt x="18" y="24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5" y="27"/>
                    </a:lnTo>
                    <a:lnTo>
                      <a:pt x="7" y="31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1018"/>
              <p:cNvSpPr>
                <a:spLocks/>
              </p:cNvSpPr>
              <p:nvPr/>
            </p:nvSpPr>
            <p:spPr bwMode="auto">
              <a:xfrm>
                <a:off x="1861" y="1154"/>
                <a:ext cx="40" cy="41"/>
              </a:xfrm>
              <a:custGeom>
                <a:avLst/>
                <a:gdLst>
                  <a:gd name="T0" fmla="*/ 38 w 40"/>
                  <a:gd name="T1" fmla="*/ 29 h 41"/>
                  <a:gd name="T2" fmla="*/ 40 w 40"/>
                  <a:gd name="T3" fmla="*/ 30 h 41"/>
                  <a:gd name="T4" fmla="*/ 9 w 40"/>
                  <a:gd name="T5" fmla="*/ 0 h 41"/>
                  <a:gd name="T6" fmla="*/ 0 w 40"/>
                  <a:gd name="T7" fmla="*/ 9 h 41"/>
                  <a:gd name="T8" fmla="*/ 29 w 40"/>
                  <a:gd name="T9" fmla="*/ 39 h 41"/>
                  <a:gd name="T10" fmla="*/ 32 w 40"/>
                  <a:gd name="T11" fmla="*/ 41 h 41"/>
                  <a:gd name="T12" fmla="*/ 38 w 40"/>
                  <a:gd name="T13" fmla="*/ 29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41"/>
                  <a:gd name="T23" fmla="*/ 40 w 40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41">
                    <a:moveTo>
                      <a:pt x="38" y="29"/>
                    </a:moveTo>
                    <a:lnTo>
                      <a:pt x="40" y="3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9" y="39"/>
                    </a:lnTo>
                    <a:lnTo>
                      <a:pt x="32" y="41"/>
                    </a:lnTo>
                    <a:lnTo>
                      <a:pt x="38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1019"/>
              <p:cNvSpPr>
                <a:spLocks/>
              </p:cNvSpPr>
              <p:nvPr/>
            </p:nvSpPr>
            <p:spPr bwMode="auto">
              <a:xfrm>
                <a:off x="1893" y="1183"/>
                <a:ext cx="58" cy="36"/>
              </a:xfrm>
              <a:custGeom>
                <a:avLst/>
                <a:gdLst>
                  <a:gd name="T0" fmla="*/ 56 w 58"/>
                  <a:gd name="T1" fmla="*/ 23 h 36"/>
                  <a:gd name="T2" fmla="*/ 58 w 58"/>
                  <a:gd name="T3" fmla="*/ 23 h 36"/>
                  <a:gd name="T4" fmla="*/ 6 w 58"/>
                  <a:gd name="T5" fmla="*/ 0 h 36"/>
                  <a:gd name="T6" fmla="*/ 0 w 58"/>
                  <a:gd name="T7" fmla="*/ 12 h 36"/>
                  <a:gd name="T8" fmla="*/ 53 w 58"/>
                  <a:gd name="T9" fmla="*/ 36 h 36"/>
                  <a:gd name="T10" fmla="*/ 53 w 58"/>
                  <a:gd name="T11" fmla="*/ 36 h 36"/>
                  <a:gd name="T12" fmla="*/ 56 w 58"/>
                  <a:gd name="T13" fmla="*/ 23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36"/>
                  <a:gd name="T23" fmla="*/ 58 w 5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36">
                    <a:moveTo>
                      <a:pt x="56" y="23"/>
                    </a:moveTo>
                    <a:lnTo>
                      <a:pt x="58" y="23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53" y="36"/>
                    </a:lnTo>
                    <a:lnTo>
                      <a:pt x="56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1020"/>
              <p:cNvSpPr>
                <a:spLocks/>
              </p:cNvSpPr>
              <p:nvPr/>
            </p:nvSpPr>
            <p:spPr bwMode="auto">
              <a:xfrm>
                <a:off x="1946" y="1206"/>
                <a:ext cx="74" cy="32"/>
              </a:xfrm>
              <a:custGeom>
                <a:avLst/>
                <a:gdLst>
                  <a:gd name="T0" fmla="*/ 74 w 74"/>
                  <a:gd name="T1" fmla="*/ 20 h 32"/>
                  <a:gd name="T2" fmla="*/ 72 w 74"/>
                  <a:gd name="T3" fmla="*/ 20 h 32"/>
                  <a:gd name="T4" fmla="*/ 3 w 74"/>
                  <a:gd name="T5" fmla="*/ 0 h 32"/>
                  <a:gd name="T6" fmla="*/ 0 w 74"/>
                  <a:gd name="T7" fmla="*/ 13 h 32"/>
                  <a:gd name="T8" fmla="*/ 68 w 74"/>
                  <a:gd name="T9" fmla="*/ 32 h 32"/>
                  <a:gd name="T10" fmla="*/ 68 w 74"/>
                  <a:gd name="T11" fmla="*/ 31 h 32"/>
                  <a:gd name="T12" fmla="*/ 74 w 74"/>
                  <a:gd name="T13" fmla="*/ 2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32"/>
                  <a:gd name="T23" fmla="*/ 74 w 7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32">
                    <a:moveTo>
                      <a:pt x="74" y="20"/>
                    </a:moveTo>
                    <a:lnTo>
                      <a:pt x="72" y="20"/>
                    </a:lnTo>
                    <a:lnTo>
                      <a:pt x="3" y="0"/>
                    </a:lnTo>
                    <a:lnTo>
                      <a:pt x="0" y="13"/>
                    </a:lnTo>
                    <a:lnTo>
                      <a:pt x="68" y="32"/>
                    </a:lnTo>
                    <a:lnTo>
                      <a:pt x="68" y="31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1021"/>
              <p:cNvSpPr>
                <a:spLocks/>
              </p:cNvSpPr>
              <p:nvPr/>
            </p:nvSpPr>
            <p:spPr bwMode="auto">
              <a:xfrm>
                <a:off x="2014" y="1226"/>
                <a:ext cx="45" cy="29"/>
              </a:xfrm>
              <a:custGeom>
                <a:avLst/>
                <a:gdLst>
                  <a:gd name="T0" fmla="*/ 45 w 45"/>
                  <a:gd name="T1" fmla="*/ 16 h 29"/>
                  <a:gd name="T2" fmla="*/ 43 w 45"/>
                  <a:gd name="T3" fmla="*/ 16 h 29"/>
                  <a:gd name="T4" fmla="*/ 6 w 45"/>
                  <a:gd name="T5" fmla="*/ 0 h 29"/>
                  <a:gd name="T6" fmla="*/ 0 w 45"/>
                  <a:gd name="T7" fmla="*/ 11 h 29"/>
                  <a:gd name="T8" fmla="*/ 38 w 45"/>
                  <a:gd name="T9" fmla="*/ 29 h 29"/>
                  <a:gd name="T10" fmla="*/ 38 w 45"/>
                  <a:gd name="T11" fmla="*/ 27 h 29"/>
                  <a:gd name="T12" fmla="*/ 45 w 45"/>
                  <a:gd name="T13" fmla="*/ 16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9"/>
                  <a:gd name="T23" fmla="*/ 45 w 4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9">
                    <a:moveTo>
                      <a:pt x="45" y="16"/>
                    </a:moveTo>
                    <a:lnTo>
                      <a:pt x="43" y="1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1022"/>
              <p:cNvSpPr>
                <a:spLocks/>
              </p:cNvSpPr>
              <p:nvPr/>
            </p:nvSpPr>
            <p:spPr bwMode="auto">
              <a:xfrm>
                <a:off x="2052" y="1242"/>
                <a:ext cx="34" cy="32"/>
              </a:xfrm>
              <a:custGeom>
                <a:avLst/>
                <a:gdLst>
                  <a:gd name="T0" fmla="*/ 32 w 34"/>
                  <a:gd name="T1" fmla="*/ 20 h 32"/>
                  <a:gd name="T2" fmla="*/ 34 w 34"/>
                  <a:gd name="T3" fmla="*/ 22 h 32"/>
                  <a:gd name="T4" fmla="*/ 7 w 34"/>
                  <a:gd name="T5" fmla="*/ 0 h 32"/>
                  <a:gd name="T6" fmla="*/ 0 w 34"/>
                  <a:gd name="T7" fmla="*/ 11 h 32"/>
                  <a:gd name="T8" fmla="*/ 27 w 34"/>
                  <a:gd name="T9" fmla="*/ 32 h 32"/>
                  <a:gd name="T10" fmla="*/ 31 w 34"/>
                  <a:gd name="T11" fmla="*/ 32 h 32"/>
                  <a:gd name="T12" fmla="*/ 32 w 34"/>
                  <a:gd name="T13" fmla="*/ 2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2"/>
                  <a:gd name="T23" fmla="*/ 34 w 3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2">
                    <a:moveTo>
                      <a:pt x="32" y="20"/>
                    </a:moveTo>
                    <a:lnTo>
                      <a:pt x="34" y="22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27" y="32"/>
                    </a:lnTo>
                    <a:lnTo>
                      <a:pt x="31" y="32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1023"/>
              <p:cNvSpPr>
                <a:spLocks/>
              </p:cNvSpPr>
              <p:nvPr/>
            </p:nvSpPr>
            <p:spPr bwMode="auto">
              <a:xfrm>
                <a:off x="2083" y="1262"/>
                <a:ext cx="52" cy="21"/>
              </a:xfrm>
              <a:custGeom>
                <a:avLst/>
                <a:gdLst>
                  <a:gd name="T0" fmla="*/ 52 w 52"/>
                  <a:gd name="T1" fmla="*/ 9 h 21"/>
                  <a:gd name="T2" fmla="*/ 50 w 52"/>
                  <a:gd name="T3" fmla="*/ 9 h 21"/>
                  <a:gd name="T4" fmla="*/ 1 w 52"/>
                  <a:gd name="T5" fmla="*/ 0 h 21"/>
                  <a:gd name="T6" fmla="*/ 0 w 52"/>
                  <a:gd name="T7" fmla="*/ 12 h 21"/>
                  <a:gd name="T8" fmla="*/ 48 w 52"/>
                  <a:gd name="T9" fmla="*/ 21 h 21"/>
                  <a:gd name="T10" fmla="*/ 46 w 52"/>
                  <a:gd name="T11" fmla="*/ 20 h 21"/>
                  <a:gd name="T12" fmla="*/ 52 w 52"/>
                  <a:gd name="T13" fmla="*/ 9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21"/>
                  <a:gd name="T23" fmla="*/ 52 w 5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21">
                    <a:moveTo>
                      <a:pt x="52" y="9"/>
                    </a:moveTo>
                    <a:lnTo>
                      <a:pt x="50" y="9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48" y="21"/>
                    </a:lnTo>
                    <a:lnTo>
                      <a:pt x="46" y="20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1024"/>
              <p:cNvSpPr>
                <a:spLocks/>
              </p:cNvSpPr>
              <p:nvPr/>
            </p:nvSpPr>
            <p:spPr bwMode="auto">
              <a:xfrm>
                <a:off x="2129" y="1271"/>
                <a:ext cx="69" cy="45"/>
              </a:xfrm>
              <a:custGeom>
                <a:avLst/>
                <a:gdLst>
                  <a:gd name="T0" fmla="*/ 69 w 69"/>
                  <a:gd name="T1" fmla="*/ 36 h 45"/>
                  <a:gd name="T2" fmla="*/ 65 w 69"/>
                  <a:gd name="T3" fmla="*/ 32 h 45"/>
                  <a:gd name="T4" fmla="*/ 6 w 69"/>
                  <a:gd name="T5" fmla="*/ 0 h 45"/>
                  <a:gd name="T6" fmla="*/ 0 w 69"/>
                  <a:gd name="T7" fmla="*/ 11 h 45"/>
                  <a:gd name="T8" fmla="*/ 58 w 69"/>
                  <a:gd name="T9" fmla="*/ 45 h 45"/>
                  <a:gd name="T10" fmla="*/ 56 w 69"/>
                  <a:gd name="T11" fmla="*/ 40 h 45"/>
                  <a:gd name="T12" fmla="*/ 69 w 69"/>
                  <a:gd name="T13" fmla="*/ 36 h 45"/>
                  <a:gd name="T14" fmla="*/ 67 w 69"/>
                  <a:gd name="T15" fmla="*/ 34 h 45"/>
                  <a:gd name="T16" fmla="*/ 65 w 69"/>
                  <a:gd name="T17" fmla="*/ 32 h 45"/>
                  <a:gd name="T18" fmla="*/ 69 w 69"/>
                  <a:gd name="T19" fmla="*/ 36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45"/>
                  <a:gd name="T32" fmla="*/ 69 w 69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45">
                    <a:moveTo>
                      <a:pt x="69" y="36"/>
                    </a:moveTo>
                    <a:lnTo>
                      <a:pt x="65" y="32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58" y="45"/>
                    </a:lnTo>
                    <a:lnTo>
                      <a:pt x="56" y="40"/>
                    </a:lnTo>
                    <a:lnTo>
                      <a:pt x="69" y="36"/>
                    </a:lnTo>
                    <a:lnTo>
                      <a:pt x="67" y="34"/>
                    </a:lnTo>
                    <a:lnTo>
                      <a:pt x="65" y="32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1025"/>
              <p:cNvSpPr>
                <a:spLocks/>
              </p:cNvSpPr>
              <p:nvPr/>
            </p:nvSpPr>
            <p:spPr bwMode="auto">
              <a:xfrm>
                <a:off x="2185" y="1307"/>
                <a:ext cx="24" cy="49"/>
              </a:xfrm>
              <a:custGeom>
                <a:avLst/>
                <a:gdLst>
                  <a:gd name="T0" fmla="*/ 20 w 24"/>
                  <a:gd name="T1" fmla="*/ 36 h 49"/>
                  <a:gd name="T2" fmla="*/ 24 w 24"/>
                  <a:gd name="T3" fmla="*/ 41 h 49"/>
                  <a:gd name="T4" fmla="*/ 13 w 24"/>
                  <a:gd name="T5" fmla="*/ 0 h 49"/>
                  <a:gd name="T6" fmla="*/ 0 w 24"/>
                  <a:gd name="T7" fmla="*/ 4 h 49"/>
                  <a:gd name="T8" fmla="*/ 11 w 24"/>
                  <a:gd name="T9" fmla="*/ 43 h 49"/>
                  <a:gd name="T10" fmla="*/ 15 w 24"/>
                  <a:gd name="T11" fmla="*/ 49 h 49"/>
                  <a:gd name="T12" fmla="*/ 11 w 24"/>
                  <a:gd name="T13" fmla="*/ 43 h 49"/>
                  <a:gd name="T14" fmla="*/ 11 w 24"/>
                  <a:gd name="T15" fmla="*/ 47 h 49"/>
                  <a:gd name="T16" fmla="*/ 15 w 24"/>
                  <a:gd name="T17" fmla="*/ 49 h 49"/>
                  <a:gd name="T18" fmla="*/ 20 w 24"/>
                  <a:gd name="T19" fmla="*/ 36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9"/>
                  <a:gd name="T32" fmla="*/ 24 w 24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9">
                    <a:moveTo>
                      <a:pt x="20" y="36"/>
                    </a:moveTo>
                    <a:lnTo>
                      <a:pt x="24" y="4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11" y="43"/>
                    </a:lnTo>
                    <a:lnTo>
                      <a:pt x="15" y="49"/>
                    </a:lnTo>
                    <a:lnTo>
                      <a:pt x="11" y="43"/>
                    </a:lnTo>
                    <a:lnTo>
                      <a:pt x="11" y="47"/>
                    </a:lnTo>
                    <a:lnTo>
                      <a:pt x="15" y="49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1026"/>
              <p:cNvSpPr>
                <a:spLocks/>
              </p:cNvSpPr>
              <p:nvPr/>
            </p:nvSpPr>
            <p:spPr bwMode="auto">
              <a:xfrm>
                <a:off x="2200" y="1343"/>
                <a:ext cx="48" cy="32"/>
              </a:xfrm>
              <a:custGeom>
                <a:avLst/>
                <a:gdLst>
                  <a:gd name="T0" fmla="*/ 48 w 48"/>
                  <a:gd name="T1" fmla="*/ 25 h 32"/>
                  <a:gd name="T2" fmla="*/ 45 w 48"/>
                  <a:gd name="T3" fmla="*/ 20 h 32"/>
                  <a:gd name="T4" fmla="*/ 5 w 48"/>
                  <a:gd name="T5" fmla="*/ 0 h 32"/>
                  <a:gd name="T6" fmla="*/ 0 w 48"/>
                  <a:gd name="T7" fmla="*/ 13 h 32"/>
                  <a:gd name="T8" fmla="*/ 39 w 48"/>
                  <a:gd name="T9" fmla="*/ 32 h 32"/>
                  <a:gd name="T10" fmla="*/ 36 w 48"/>
                  <a:gd name="T11" fmla="*/ 29 h 32"/>
                  <a:gd name="T12" fmla="*/ 48 w 48"/>
                  <a:gd name="T13" fmla="*/ 25 h 32"/>
                  <a:gd name="T14" fmla="*/ 47 w 48"/>
                  <a:gd name="T15" fmla="*/ 22 h 32"/>
                  <a:gd name="T16" fmla="*/ 45 w 48"/>
                  <a:gd name="T17" fmla="*/ 20 h 32"/>
                  <a:gd name="T18" fmla="*/ 48 w 48"/>
                  <a:gd name="T19" fmla="*/ 25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32"/>
                  <a:gd name="T32" fmla="*/ 48 w 48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32">
                    <a:moveTo>
                      <a:pt x="48" y="25"/>
                    </a:moveTo>
                    <a:lnTo>
                      <a:pt x="45" y="2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39" y="32"/>
                    </a:lnTo>
                    <a:lnTo>
                      <a:pt x="36" y="29"/>
                    </a:lnTo>
                    <a:lnTo>
                      <a:pt x="48" y="25"/>
                    </a:lnTo>
                    <a:lnTo>
                      <a:pt x="47" y="22"/>
                    </a:lnTo>
                    <a:lnTo>
                      <a:pt x="45" y="20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1027"/>
              <p:cNvSpPr>
                <a:spLocks/>
              </p:cNvSpPr>
              <p:nvPr/>
            </p:nvSpPr>
            <p:spPr bwMode="auto">
              <a:xfrm>
                <a:off x="2236" y="1368"/>
                <a:ext cx="18" cy="31"/>
              </a:xfrm>
              <a:custGeom>
                <a:avLst/>
                <a:gdLst>
                  <a:gd name="T0" fmla="*/ 18 w 18"/>
                  <a:gd name="T1" fmla="*/ 22 h 31"/>
                  <a:gd name="T2" fmla="*/ 18 w 18"/>
                  <a:gd name="T3" fmla="*/ 24 h 31"/>
                  <a:gd name="T4" fmla="*/ 12 w 18"/>
                  <a:gd name="T5" fmla="*/ 0 h 31"/>
                  <a:gd name="T6" fmla="*/ 0 w 18"/>
                  <a:gd name="T7" fmla="*/ 4 h 31"/>
                  <a:gd name="T8" fmla="*/ 7 w 18"/>
                  <a:gd name="T9" fmla="*/ 27 h 31"/>
                  <a:gd name="T10" fmla="*/ 7 w 18"/>
                  <a:gd name="T11" fmla="*/ 31 h 31"/>
                  <a:gd name="T12" fmla="*/ 18 w 18"/>
                  <a:gd name="T13" fmla="*/ 22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1"/>
                  <a:gd name="T23" fmla="*/ 18 w 1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1">
                    <a:moveTo>
                      <a:pt x="18" y="22"/>
                    </a:moveTo>
                    <a:lnTo>
                      <a:pt x="18" y="24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7" y="27"/>
                    </a:lnTo>
                    <a:lnTo>
                      <a:pt x="7" y="31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1028"/>
              <p:cNvSpPr>
                <a:spLocks/>
              </p:cNvSpPr>
              <p:nvPr/>
            </p:nvSpPr>
            <p:spPr bwMode="auto">
              <a:xfrm>
                <a:off x="2243" y="1390"/>
                <a:ext cx="54" cy="54"/>
              </a:xfrm>
              <a:custGeom>
                <a:avLst/>
                <a:gdLst>
                  <a:gd name="T0" fmla="*/ 54 w 54"/>
                  <a:gd name="T1" fmla="*/ 48 h 54"/>
                  <a:gd name="T2" fmla="*/ 52 w 54"/>
                  <a:gd name="T3" fmla="*/ 45 h 54"/>
                  <a:gd name="T4" fmla="*/ 11 w 54"/>
                  <a:gd name="T5" fmla="*/ 0 h 54"/>
                  <a:gd name="T6" fmla="*/ 0 w 54"/>
                  <a:gd name="T7" fmla="*/ 9 h 54"/>
                  <a:gd name="T8" fmla="*/ 41 w 54"/>
                  <a:gd name="T9" fmla="*/ 54 h 54"/>
                  <a:gd name="T10" fmla="*/ 41 w 54"/>
                  <a:gd name="T11" fmla="*/ 50 h 54"/>
                  <a:gd name="T12" fmla="*/ 54 w 54"/>
                  <a:gd name="T13" fmla="*/ 48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54"/>
                  <a:gd name="T23" fmla="*/ 54 w 54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54">
                    <a:moveTo>
                      <a:pt x="54" y="48"/>
                    </a:moveTo>
                    <a:lnTo>
                      <a:pt x="52" y="45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41" y="54"/>
                    </a:lnTo>
                    <a:lnTo>
                      <a:pt x="41" y="5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1029"/>
              <p:cNvSpPr>
                <a:spLocks/>
              </p:cNvSpPr>
              <p:nvPr/>
            </p:nvSpPr>
            <p:spPr bwMode="auto">
              <a:xfrm>
                <a:off x="2284" y="1438"/>
                <a:ext cx="18" cy="31"/>
              </a:xfrm>
              <a:custGeom>
                <a:avLst/>
                <a:gdLst>
                  <a:gd name="T0" fmla="*/ 17 w 18"/>
                  <a:gd name="T1" fmla="*/ 26 h 31"/>
                  <a:gd name="T2" fmla="*/ 18 w 18"/>
                  <a:gd name="T3" fmla="*/ 26 h 31"/>
                  <a:gd name="T4" fmla="*/ 13 w 18"/>
                  <a:gd name="T5" fmla="*/ 0 h 31"/>
                  <a:gd name="T6" fmla="*/ 0 w 18"/>
                  <a:gd name="T7" fmla="*/ 2 h 31"/>
                  <a:gd name="T8" fmla="*/ 6 w 18"/>
                  <a:gd name="T9" fmla="*/ 29 h 31"/>
                  <a:gd name="T10" fmla="*/ 6 w 18"/>
                  <a:gd name="T11" fmla="*/ 31 h 31"/>
                  <a:gd name="T12" fmla="*/ 17 w 18"/>
                  <a:gd name="T13" fmla="*/ 26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1"/>
                  <a:gd name="T23" fmla="*/ 18 w 1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1">
                    <a:moveTo>
                      <a:pt x="17" y="26"/>
                    </a:moveTo>
                    <a:lnTo>
                      <a:pt x="18" y="26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1030"/>
              <p:cNvSpPr>
                <a:spLocks/>
              </p:cNvSpPr>
              <p:nvPr/>
            </p:nvSpPr>
            <p:spPr bwMode="auto">
              <a:xfrm>
                <a:off x="2290" y="1464"/>
                <a:ext cx="34" cy="54"/>
              </a:xfrm>
              <a:custGeom>
                <a:avLst/>
                <a:gdLst>
                  <a:gd name="T0" fmla="*/ 30 w 34"/>
                  <a:gd name="T1" fmla="*/ 43 h 54"/>
                  <a:gd name="T2" fmla="*/ 34 w 34"/>
                  <a:gd name="T3" fmla="*/ 45 h 54"/>
                  <a:gd name="T4" fmla="*/ 11 w 34"/>
                  <a:gd name="T5" fmla="*/ 0 h 54"/>
                  <a:gd name="T6" fmla="*/ 0 w 34"/>
                  <a:gd name="T7" fmla="*/ 5 h 54"/>
                  <a:gd name="T8" fmla="*/ 21 w 34"/>
                  <a:gd name="T9" fmla="*/ 50 h 54"/>
                  <a:gd name="T10" fmla="*/ 25 w 34"/>
                  <a:gd name="T11" fmla="*/ 54 h 54"/>
                  <a:gd name="T12" fmla="*/ 30 w 34"/>
                  <a:gd name="T13" fmla="*/ 4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54"/>
                  <a:gd name="T23" fmla="*/ 34 w 34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54">
                    <a:moveTo>
                      <a:pt x="30" y="43"/>
                    </a:moveTo>
                    <a:lnTo>
                      <a:pt x="34" y="4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21" y="50"/>
                    </a:lnTo>
                    <a:lnTo>
                      <a:pt x="25" y="54"/>
                    </a:lnTo>
                    <a:lnTo>
                      <a:pt x="30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1031"/>
              <p:cNvSpPr>
                <a:spLocks/>
              </p:cNvSpPr>
              <p:nvPr/>
            </p:nvSpPr>
            <p:spPr bwMode="auto">
              <a:xfrm>
                <a:off x="2315" y="1507"/>
                <a:ext cx="25" cy="21"/>
              </a:xfrm>
              <a:custGeom>
                <a:avLst/>
                <a:gdLst>
                  <a:gd name="T0" fmla="*/ 25 w 25"/>
                  <a:gd name="T1" fmla="*/ 11 h 21"/>
                  <a:gd name="T2" fmla="*/ 23 w 25"/>
                  <a:gd name="T3" fmla="*/ 11 h 21"/>
                  <a:gd name="T4" fmla="*/ 5 w 25"/>
                  <a:gd name="T5" fmla="*/ 0 h 21"/>
                  <a:gd name="T6" fmla="*/ 0 w 25"/>
                  <a:gd name="T7" fmla="*/ 11 h 21"/>
                  <a:gd name="T8" fmla="*/ 18 w 25"/>
                  <a:gd name="T9" fmla="*/ 21 h 21"/>
                  <a:gd name="T10" fmla="*/ 16 w 25"/>
                  <a:gd name="T11" fmla="*/ 20 h 21"/>
                  <a:gd name="T12" fmla="*/ 25 w 25"/>
                  <a:gd name="T13" fmla="*/ 1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1"/>
                  <a:gd name="T23" fmla="*/ 25 w 2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1">
                    <a:moveTo>
                      <a:pt x="25" y="11"/>
                    </a:moveTo>
                    <a:lnTo>
                      <a:pt x="23" y="11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8" y="21"/>
                    </a:lnTo>
                    <a:lnTo>
                      <a:pt x="16" y="20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1032"/>
              <p:cNvSpPr>
                <a:spLocks/>
              </p:cNvSpPr>
              <p:nvPr/>
            </p:nvSpPr>
            <p:spPr bwMode="auto">
              <a:xfrm>
                <a:off x="2331" y="1518"/>
                <a:ext cx="29" cy="30"/>
              </a:xfrm>
              <a:custGeom>
                <a:avLst/>
                <a:gdLst>
                  <a:gd name="T0" fmla="*/ 29 w 29"/>
                  <a:gd name="T1" fmla="*/ 25 h 30"/>
                  <a:gd name="T2" fmla="*/ 29 w 29"/>
                  <a:gd name="T3" fmla="*/ 23 h 30"/>
                  <a:gd name="T4" fmla="*/ 9 w 29"/>
                  <a:gd name="T5" fmla="*/ 0 h 30"/>
                  <a:gd name="T6" fmla="*/ 0 w 29"/>
                  <a:gd name="T7" fmla="*/ 9 h 30"/>
                  <a:gd name="T8" fmla="*/ 18 w 29"/>
                  <a:gd name="T9" fmla="*/ 30 h 30"/>
                  <a:gd name="T10" fmla="*/ 18 w 29"/>
                  <a:gd name="T11" fmla="*/ 30 h 30"/>
                  <a:gd name="T12" fmla="*/ 29 w 29"/>
                  <a:gd name="T13" fmla="*/ 2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30"/>
                  <a:gd name="T23" fmla="*/ 29 w 29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30">
                    <a:moveTo>
                      <a:pt x="29" y="25"/>
                    </a:moveTo>
                    <a:lnTo>
                      <a:pt x="29" y="2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8" y="30"/>
                    </a:lnTo>
                    <a:lnTo>
                      <a:pt x="29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1033"/>
              <p:cNvSpPr>
                <a:spLocks/>
              </p:cNvSpPr>
              <p:nvPr/>
            </p:nvSpPr>
            <p:spPr bwMode="auto">
              <a:xfrm>
                <a:off x="2349" y="1543"/>
                <a:ext cx="18" cy="20"/>
              </a:xfrm>
              <a:custGeom>
                <a:avLst/>
                <a:gdLst>
                  <a:gd name="T0" fmla="*/ 18 w 18"/>
                  <a:gd name="T1" fmla="*/ 14 h 20"/>
                  <a:gd name="T2" fmla="*/ 18 w 18"/>
                  <a:gd name="T3" fmla="*/ 14 h 20"/>
                  <a:gd name="T4" fmla="*/ 11 w 18"/>
                  <a:gd name="T5" fmla="*/ 0 h 20"/>
                  <a:gd name="T6" fmla="*/ 0 w 18"/>
                  <a:gd name="T7" fmla="*/ 5 h 20"/>
                  <a:gd name="T8" fmla="*/ 6 w 18"/>
                  <a:gd name="T9" fmla="*/ 20 h 20"/>
                  <a:gd name="T10" fmla="*/ 7 w 18"/>
                  <a:gd name="T11" fmla="*/ 20 h 20"/>
                  <a:gd name="T12" fmla="*/ 18 w 18"/>
                  <a:gd name="T13" fmla="*/ 14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0"/>
                  <a:gd name="T23" fmla="*/ 18 w 18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0">
                    <a:moveTo>
                      <a:pt x="18" y="14"/>
                    </a:moveTo>
                    <a:lnTo>
                      <a:pt x="18" y="14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1034"/>
              <p:cNvSpPr>
                <a:spLocks/>
              </p:cNvSpPr>
              <p:nvPr/>
            </p:nvSpPr>
            <p:spPr bwMode="auto">
              <a:xfrm>
                <a:off x="2356" y="1557"/>
                <a:ext cx="22" cy="31"/>
              </a:xfrm>
              <a:custGeom>
                <a:avLst/>
                <a:gdLst>
                  <a:gd name="T0" fmla="*/ 17 w 22"/>
                  <a:gd name="T1" fmla="*/ 18 h 31"/>
                  <a:gd name="T2" fmla="*/ 22 w 22"/>
                  <a:gd name="T3" fmla="*/ 22 h 31"/>
                  <a:gd name="T4" fmla="*/ 11 w 22"/>
                  <a:gd name="T5" fmla="*/ 0 h 31"/>
                  <a:gd name="T6" fmla="*/ 0 w 22"/>
                  <a:gd name="T7" fmla="*/ 6 h 31"/>
                  <a:gd name="T8" fmla="*/ 9 w 22"/>
                  <a:gd name="T9" fmla="*/ 27 h 31"/>
                  <a:gd name="T10" fmla="*/ 17 w 22"/>
                  <a:gd name="T11" fmla="*/ 31 h 31"/>
                  <a:gd name="T12" fmla="*/ 9 w 22"/>
                  <a:gd name="T13" fmla="*/ 27 h 31"/>
                  <a:gd name="T14" fmla="*/ 11 w 22"/>
                  <a:gd name="T15" fmla="*/ 31 h 31"/>
                  <a:gd name="T16" fmla="*/ 17 w 22"/>
                  <a:gd name="T17" fmla="*/ 31 h 31"/>
                  <a:gd name="T18" fmla="*/ 17 w 22"/>
                  <a:gd name="T19" fmla="*/ 18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31"/>
                  <a:gd name="T32" fmla="*/ 22 w 22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31">
                    <a:moveTo>
                      <a:pt x="17" y="18"/>
                    </a:moveTo>
                    <a:lnTo>
                      <a:pt x="22" y="22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9" y="27"/>
                    </a:lnTo>
                    <a:lnTo>
                      <a:pt x="17" y="31"/>
                    </a:lnTo>
                    <a:lnTo>
                      <a:pt x="9" y="27"/>
                    </a:lnTo>
                    <a:lnTo>
                      <a:pt x="11" y="31"/>
                    </a:lnTo>
                    <a:lnTo>
                      <a:pt x="17" y="31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1035"/>
              <p:cNvSpPr>
                <a:spLocks/>
              </p:cNvSpPr>
              <p:nvPr/>
            </p:nvSpPr>
            <p:spPr bwMode="auto">
              <a:xfrm>
                <a:off x="2373" y="1575"/>
                <a:ext cx="25" cy="15"/>
              </a:xfrm>
              <a:custGeom>
                <a:avLst/>
                <a:gdLst>
                  <a:gd name="T0" fmla="*/ 25 w 25"/>
                  <a:gd name="T1" fmla="*/ 2 h 15"/>
                  <a:gd name="T2" fmla="*/ 21 w 25"/>
                  <a:gd name="T3" fmla="*/ 0 h 15"/>
                  <a:gd name="T4" fmla="*/ 0 w 25"/>
                  <a:gd name="T5" fmla="*/ 0 h 15"/>
                  <a:gd name="T6" fmla="*/ 0 w 25"/>
                  <a:gd name="T7" fmla="*/ 13 h 15"/>
                  <a:gd name="T8" fmla="*/ 21 w 25"/>
                  <a:gd name="T9" fmla="*/ 15 h 15"/>
                  <a:gd name="T10" fmla="*/ 18 w 25"/>
                  <a:gd name="T11" fmla="*/ 13 h 15"/>
                  <a:gd name="T12" fmla="*/ 25 w 25"/>
                  <a:gd name="T13" fmla="*/ 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5"/>
                  <a:gd name="T23" fmla="*/ 25 w 2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5">
                    <a:moveTo>
                      <a:pt x="25" y="2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1" y="15"/>
                    </a:lnTo>
                    <a:lnTo>
                      <a:pt x="18" y="13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1036"/>
              <p:cNvSpPr>
                <a:spLocks/>
              </p:cNvSpPr>
              <p:nvPr/>
            </p:nvSpPr>
            <p:spPr bwMode="auto">
              <a:xfrm>
                <a:off x="2391" y="1577"/>
                <a:ext cx="34" cy="29"/>
              </a:xfrm>
              <a:custGeom>
                <a:avLst/>
                <a:gdLst>
                  <a:gd name="T0" fmla="*/ 34 w 34"/>
                  <a:gd name="T1" fmla="*/ 24 h 29"/>
                  <a:gd name="T2" fmla="*/ 32 w 34"/>
                  <a:gd name="T3" fmla="*/ 20 h 29"/>
                  <a:gd name="T4" fmla="*/ 7 w 34"/>
                  <a:gd name="T5" fmla="*/ 0 h 29"/>
                  <a:gd name="T6" fmla="*/ 0 w 34"/>
                  <a:gd name="T7" fmla="*/ 11 h 29"/>
                  <a:gd name="T8" fmla="*/ 23 w 34"/>
                  <a:gd name="T9" fmla="*/ 29 h 29"/>
                  <a:gd name="T10" fmla="*/ 21 w 34"/>
                  <a:gd name="T11" fmla="*/ 24 h 29"/>
                  <a:gd name="T12" fmla="*/ 34 w 34"/>
                  <a:gd name="T13" fmla="*/ 24 h 29"/>
                  <a:gd name="T14" fmla="*/ 34 w 34"/>
                  <a:gd name="T15" fmla="*/ 22 h 29"/>
                  <a:gd name="T16" fmla="*/ 32 w 34"/>
                  <a:gd name="T17" fmla="*/ 20 h 29"/>
                  <a:gd name="T18" fmla="*/ 34 w 34"/>
                  <a:gd name="T19" fmla="*/ 24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29"/>
                  <a:gd name="T32" fmla="*/ 34 w 34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29">
                    <a:moveTo>
                      <a:pt x="34" y="24"/>
                    </a:moveTo>
                    <a:lnTo>
                      <a:pt x="32" y="20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23" y="29"/>
                    </a:lnTo>
                    <a:lnTo>
                      <a:pt x="21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2" y="20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1037"/>
              <p:cNvSpPr>
                <a:spLocks/>
              </p:cNvSpPr>
              <p:nvPr/>
            </p:nvSpPr>
            <p:spPr bwMode="auto">
              <a:xfrm>
                <a:off x="2412" y="1601"/>
                <a:ext cx="13" cy="27"/>
              </a:xfrm>
              <a:custGeom>
                <a:avLst/>
                <a:gdLst>
                  <a:gd name="T0" fmla="*/ 11 w 13"/>
                  <a:gd name="T1" fmla="*/ 27 h 27"/>
                  <a:gd name="T2" fmla="*/ 13 w 13"/>
                  <a:gd name="T3" fmla="*/ 21 h 27"/>
                  <a:gd name="T4" fmla="*/ 13 w 13"/>
                  <a:gd name="T5" fmla="*/ 0 h 27"/>
                  <a:gd name="T6" fmla="*/ 0 w 13"/>
                  <a:gd name="T7" fmla="*/ 0 h 27"/>
                  <a:gd name="T8" fmla="*/ 0 w 13"/>
                  <a:gd name="T9" fmla="*/ 21 h 27"/>
                  <a:gd name="T10" fmla="*/ 2 w 13"/>
                  <a:gd name="T11" fmla="*/ 16 h 27"/>
                  <a:gd name="T12" fmla="*/ 11 w 13"/>
                  <a:gd name="T13" fmla="*/ 27 h 27"/>
                  <a:gd name="T14" fmla="*/ 13 w 13"/>
                  <a:gd name="T15" fmla="*/ 25 h 27"/>
                  <a:gd name="T16" fmla="*/ 13 w 13"/>
                  <a:gd name="T17" fmla="*/ 21 h 27"/>
                  <a:gd name="T18" fmla="*/ 11 w 13"/>
                  <a:gd name="T19" fmla="*/ 2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27"/>
                  <a:gd name="T32" fmla="*/ 13 w 13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27">
                    <a:moveTo>
                      <a:pt x="11" y="27"/>
                    </a:moveTo>
                    <a:lnTo>
                      <a:pt x="13" y="2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3" y="21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1038"/>
              <p:cNvSpPr>
                <a:spLocks/>
              </p:cNvSpPr>
              <p:nvPr/>
            </p:nvSpPr>
            <p:spPr bwMode="auto">
              <a:xfrm>
                <a:off x="2355" y="1617"/>
                <a:ext cx="68" cy="63"/>
              </a:xfrm>
              <a:custGeom>
                <a:avLst/>
                <a:gdLst>
                  <a:gd name="T0" fmla="*/ 12 w 68"/>
                  <a:gd name="T1" fmla="*/ 59 h 63"/>
                  <a:gd name="T2" fmla="*/ 10 w 68"/>
                  <a:gd name="T3" fmla="*/ 63 h 63"/>
                  <a:gd name="T4" fmla="*/ 68 w 68"/>
                  <a:gd name="T5" fmla="*/ 11 h 63"/>
                  <a:gd name="T6" fmla="*/ 59 w 68"/>
                  <a:gd name="T7" fmla="*/ 0 h 63"/>
                  <a:gd name="T8" fmla="*/ 1 w 68"/>
                  <a:gd name="T9" fmla="*/ 54 h 63"/>
                  <a:gd name="T10" fmla="*/ 0 w 68"/>
                  <a:gd name="T11" fmla="*/ 56 h 63"/>
                  <a:gd name="T12" fmla="*/ 12 w 68"/>
                  <a:gd name="T13" fmla="*/ 59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63"/>
                  <a:gd name="T23" fmla="*/ 68 w 68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63">
                    <a:moveTo>
                      <a:pt x="12" y="59"/>
                    </a:moveTo>
                    <a:lnTo>
                      <a:pt x="10" y="63"/>
                    </a:lnTo>
                    <a:lnTo>
                      <a:pt x="68" y="11"/>
                    </a:lnTo>
                    <a:lnTo>
                      <a:pt x="59" y="0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1039"/>
              <p:cNvSpPr>
                <a:spLocks/>
              </p:cNvSpPr>
              <p:nvPr/>
            </p:nvSpPr>
            <p:spPr bwMode="auto">
              <a:xfrm>
                <a:off x="2338" y="1673"/>
                <a:ext cx="29" cy="77"/>
              </a:xfrm>
              <a:custGeom>
                <a:avLst/>
                <a:gdLst>
                  <a:gd name="T0" fmla="*/ 13 w 29"/>
                  <a:gd name="T1" fmla="*/ 70 h 77"/>
                  <a:gd name="T2" fmla="*/ 13 w 29"/>
                  <a:gd name="T3" fmla="*/ 75 h 77"/>
                  <a:gd name="T4" fmla="*/ 29 w 29"/>
                  <a:gd name="T5" fmla="*/ 3 h 77"/>
                  <a:gd name="T6" fmla="*/ 17 w 29"/>
                  <a:gd name="T7" fmla="*/ 0 h 77"/>
                  <a:gd name="T8" fmla="*/ 0 w 29"/>
                  <a:gd name="T9" fmla="*/ 72 h 77"/>
                  <a:gd name="T10" fmla="*/ 2 w 29"/>
                  <a:gd name="T11" fmla="*/ 77 h 77"/>
                  <a:gd name="T12" fmla="*/ 0 w 29"/>
                  <a:gd name="T13" fmla="*/ 72 h 77"/>
                  <a:gd name="T14" fmla="*/ 0 w 29"/>
                  <a:gd name="T15" fmla="*/ 75 h 77"/>
                  <a:gd name="T16" fmla="*/ 2 w 29"/>
                  <a:gd name="T17" fmla="*/ 77 h 77"/>
                  <a:gd name="T18" fmla="*/ 13 w 29"/>
                  <a:gd name="T19" fmla="*/ 7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77"/>
                  <a:gd name="T32" fmla="*/ 29 w 29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77">
                    <a:moveTo>
                      <a:pt x="13" y="70"/>
                    </a:moveTo>
                    <a:lnTo>
                      <a:pt x="13" y="75"/>
                    </a:lnTo>
                    <a:lnTo>
                      <a:pt x="29" y="3"/>
                    </a:lnTo>
                    <a:lnTo>
                      <a:pt x="17" y="0"/>
                    </a:lnTo>
                    <a:lnTo>
                      <a:pt x="0" y="72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2" y="77"/>
                    </a:lnTo>
                    <a:lnTo>
                      <a:pt x="13" y="7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1040"/>
              <p:cNvSpPr>
                <a:spLocks/>
              </p:cNvSpPr>
              <p:nvPr/>
            </p:nvSpPr>
            <p:spPr bwMode="auto">
              <a:xfrm>
                <a:off x="2340" y="1743"/>
                <a:ext cx="40" cy="43"/>
              </a:xfrm>
              <a:custGeom>
                <a:avLst/>
                <a:gdLst>
                  <a:gd name="T0" fmla="*/ 36 w 40"/>
                  <a:gd name="T1" fmla="*/ 43 h 43"/>
                  <a:gd name="T2" fmla="*/ 36 w 40"/>
                  <a:gd name="T3" fmla="*/ 36 h 43"/>
                  <a:gd name="T4" fmla="*/ 11 w 40"/>
                  <a:gd name="T5" fmla="*/ 0 h 43"/>
                  <a:gd name="T6" fmla="*/ 0 w 40"/>
                  <a:gd name="T7" fmla="*/ 7 h 43"/>
                  <a:gd name="T8" fmla="*/ 25 w 40"/>
                  <a:gd name="T9" fmla="*/ 43 h 43"/>
                  <a:gd name="T10" fmla="*/ 25 w 40"/>
                  <a:gd name="T11" fmla="*/ 36 h 43"/>
                  <a:gd name="T12" fmla="*/ 36 w 40"/>
                  <a:gd name="T13" fmla="*/ 43 h 43"/>
                  <a:gd name="T14" fmla="*/ 40 w 40"/>
                  <a:gd name="T15" fmla="*/ 39 h 43"/>
                  <a:gd name="T16" fmla="*/ 36 w 40"/>
                  <a:gd name="T17" fmla="*/ 36 h 43"/>
                  <a:gd name="T18" fmla="*/ 36 w 40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43"/>
                  <a:gd name="T32" fmla="*/ 40 w 40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43">
                    <a:moveTo>
                      <a:pt x="36" y="43"/>
                    </a:moveTo>
                    <a:lnTo>
                      <a:pt x="36" y="36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25" y="43"/>
                    </a:lnTo>
                    <a:lnTo>
                      <a:pt x="25" y="36"/>
                    </a:lnTo>
                    <a:lnTo>
                      <a:pt x="36" y="43"/>
                    </a:lnTo>
                    <a:lnTo>
                      <a:pt x="40" y="39"/>
                    </a:lnTo>
                    <a:lnTo>
                      <a:pt x="36" y="36"/>
                    </a:lnTo>
                    <a:lnTo>
                      <a:pt x="36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1041"/>
              <p:cNvSpPr>
                <a:spLocks/>
              </p:cNvSpPr>
              <p:nvPr/>
            </p:nvSpPr>
            <p:spPr bwMode="auto">
              <a:xfrm>
                <a:off x="2347" y="1779"/>
                <a:ext cx="29" cy="34"/>
              </a:xfrm>
              <a:custGeom>
                <a:avLst/>
                <a:gdLst>
                  <a:gd name="T0" fmla="*/ 9 w 29"/>
                  <a:gd name="T1" fmla="*/ 34 h 34"/>
                  <a:gd name="T2" fmla="*/ 9 w 29"/>
                  <a:gd name="T3" fmla="*/ 34 h 34"/>
                  <a:gd name="T4" fmla="*/ 29 w 29"/>
                  <a:gd name="T5" fmla="*/ 7 h 34"/>
                  <a:gd name="T6" fmla="*/ 18 w 29"/>
                  <a:gd name="T7" fmla="*/ 0 h 34"/>
                  <a:gd name="T8" fmla="*/ 0 w 29"/>
                  <a:gd name="T9" fmla="*/ 27 h 34"/>
                  <a:gd name="T10" fmla="*/ 0 w 29"/>
                  <a:gd name="T11" fmla="*/ 27 h 34"/>
                  <a:gd name="T12" fmla="*/ 9 w 29"/>
                  <a:gd name="T13" fmla="*/ 3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34"/>
                  <a:gd name="T23" fmla="*/ 29 w 2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34">
                    <a:moveTo>
                      <a:pt x="9" y="34"/>
                    </a:moveTo>
                    <a:lnTo>
                      <a:pt x="9" y="34"/>
                    </a:lnTo>
                    <a:lnTo>
                      <a:pt x="29" y="7"/>
                    </a:lnTo>
                    <a:lnTo>
                      <a:pt x="18" y="0"/>
                    </a:lnTo>
                    <a:lnTo>
                      <a:pt x="0" y="27"/>
                    </a:ln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1042"/>
              <p:cNvSpPr>
                <a:spLocks/>
              </p:cNvSpPr>
              <p:nvPr/>
            </p:nvSpPr>
            <p:spPr bwMode="auto">
              <a:xfrm>
                <a:off x="2310" y="1806"/>
                <a:ext cx="46" cy="58"/>
              </a:xfrm>
              <a:custGeom>
                <a:avLst/>
                <a:gdLst>
                  <a:gd name="T0" fmla="*/ 12 w 46"/>
                  <a:gd name="T1" fmla="*/ 52 h 58"/>
                  <a:gd name="T2" fmla="*/ 10 w 46"/>
                  <a:gd name="T3" fmla="*/ 58 h 58"/>
                  <a:gd name="T4" fmla="*/ 46 w 46"/>
                  <a:gd name="T5" fmla="*/ 7 h 58"/>
                  <a:gd name="T6" fmla="*/ 37 w 46"/>
                  <a:gd name="T7" fmla="*/ 0 h 58"/>
                  <a:gd name="T8" fmla="*/ 0 w 46"/>
                  <a:gd name="T9" fmla="*/ 50 h 58"/>
                  <a:gd name="T10" fmla="*/ 0 w 46"/>
                  <a:gd name="T11" fmla="*/ 54 h 58"/>
                  <a:gd name="T12" fmla="*/ 12 w 46"/>
                  <a:gd name="T13" fmla="*/ 5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58"/>
                  <a:gd name="T23" fmla="*/ 46 w 46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58">
                    <a:moveTo>
                      <a:pt x="12" y="52"/>
                    </a:moveTo>
                    <a:lnTo>
                      <a:pt x="10" y="58"/>
                    </a:lnTo>
                    <a:lnTo>
                      <a:pt x="46" y="7"/>
                    </a:lnTo>
                    <a:lnTo>
                      <a:pt x="37" y="0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12" y="5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1043"/>
              <p:cNvSpPr>
                <a:spLocks/>
              </p:cNvSpPr>
              <p:nvPr/>
            </p:nvSpPr>
            <p:spPr bwMode="auto">
              <a:xfrm>
                <a:off x="2310" y="1858"/>
                <a:ext cx="16" cy="42"/>
              </a:xfrm>
              <a:custGeom>
                <a:avLst/>
                <a:gdLst>
                  <a:gd name="T0" fmla="*/ 12 w 16"/>
                  <a:gd name="T1" fmla="*/ 42 h 42"/>
                  <a:gd name="T2" fmla="*/ 16 w 16"/>
                  <a:gd name="T3" fmla="*/ 36 h 42"/>
                  <a:gd name="T4" fmla="*/ 12 w 16"/>
                  <a:gd name="T5" fmla="*/ 0 h 42"/>
                  <a:gd name="T6" fmla="*/ 0 w 16"/>
                  <a:gd name="T7" fmla="*/ 2 h 42"/>
                  <a:gd name="T8" fmla="*/ 3 w 16"/>
                  <a:gd name="T9" fmla="*/ 38 h 42"/>
                  <a:gd name="T10" fmla="*/ 5 w 16"/>
                  <a:gd name="T11" fmla="*/ 31 h 42"/>
                  <a:gd name="T12" fmla="*/ 12 w 16"/>
                  <a:gd name="T13" fmla="*/ 42 h 42"/>
                  <a:gd name="T14" fmla="*/ 16 w 16"/>
                  <a:gd name="T15" fmla="*/ 40 h 42"/>
                  <a:gd name="T16" fmla="*/ 16 w 16"/>
                  <a:gd name="T17" fmla="*/ 36 h 42"/>
                  <a:gd name="T18" fmla="*/ 12 w 16"/>
                  <a:gd name="T19" fmla="*/ 4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2"/>
                  <a:gd name="T32" fmla="*/ 16 w 16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2">
                    <a:moveTo>
                      <a:pt x="12" y="42"/>
                    </a:moveTo>
                    <a:lnTo>
                      <a:pt x="16" y="36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3" y="38"/>
                    </a:lnTo>
                    <a:lnTo>
                      <a:pt x="5" y="31"/>
                    </a:lnTo>
                    <a:lnTo>
                      <a:pt x="12" y="42"/>
                    </a:lnTo>
                    <a:lnTo>
                      <a:pt x="16" y="40"/>
                    </a:lnTo>
                    <a:lnTo>
                      <a:pt x="16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1044"/>
              <p:cNvSpPr>
                <a:spLocks/>
              </p:cNvSpPr>
              <p:nvPr/>
            </p:nvSpPr>
            <p:spPr bwMode="auto">
              <a:xfrm>
                <a:off x="2270" y="1889"/>
                <a:ext cx="52" cy="34"/>
              </a:xfrm>
              <a:custGeom>
                <a:avLst/>
                <a:gdLst>
                  <a:gd name="T0" fmla="*/ 7 w 52"/>
                  <a:gd name="T1" fmla="*/ 34 h 34"/>
                  <a:gd name="T2" fmla="*/ 7 w 52"/>
                  <a:gd name="T3" fmla="*/ 34 h 34"/>
                  <a:gd name="T4" fmla="*/ 52 w 52"/>
                  <a:gd name="T5" fmla="*/ 11 h 34"/>
                  <a:gd name="T6" fmla="*/ 45 w 52"/>
                  <a:gd name="T7" fmla="*/ 0 h 34"/>
                  <a:gd name="T8" fmla="*/ 0 w 52"/>
                  <a:gd name="T9" fmla="*/ 23 h 34"/>
                  <a:gd name="T10" fmla="*/ 0 w 52"/>
                  <a:gd name="T11" fmla="*/ 25 h 34"/>
                  <a:gd name="T12" fmla="*/ 7 w 52"/>
                  <a:gd name="T13" fmla="*/ 3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34"/>
                  <a:gd name="T23" fmla="*/ 52 w 5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34">
                    <a:moveTo>
                      <a:pt x="7" y="34"/>
                    </a:moveTo>
                    <a:lnTo>
                      <a:pt x="7" y="34"/>
                    </a:lnTo>
                    <a:lnTo>
                      <a:pt x="52" y="11"/>
                    </a:lnTo>
                    <a:lnTo>
                      <a:pt x="45" y="0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1045"/>
              <p:cNvSpPr>
                <a:spLocks/>
              </p:cNvSpPr>
              <p:nvPr/>
            </p:nvSpPr>
            <p:spPr bwMode="auto">
              <a:xfrm>
                <a:off x="2243" y="1914"/>
                <a:ext cx="34" cy="32"/>
              </a:xfrm>
              <a:custGeom>
                <a:avLst/>
                <a:gdLst>
                  <a:gd name="T0" fmla="*/ 5 w 34"/>
                  <a:gd name="T1" fmla="*/ 32 h 32"/>
                  <a:gd name="T2" fmla="*/ 9 w 34"/>
                  <a:gd name="T3" fmla="*/ 31 h 32"/>
                  <a:gd name="T4" fmla="*/ 34 w 34"/>
                  <a:gd name="T5" fmla="*/ 9 h 32"/>
                  <a:gd name="T6" fmla="*/ 27 w 34"/>
                  <a:gd name="T7" fmla="*/ 0 h 32"/>
                  <a:gd name="T8" fmla="*/ 0 w 34"/>
                  <a:gd name="T9" fmla="*/ 22 h 32"/>
                  <a:gd name="T10" fmla="*/ 4 w 34"/>
                  <a:gd name="T11" fmla="*/ 20 h 32"/>
                  <a:gd name="T12" fmla="*/ 5 w 34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2"/>
                  <a:gd name="T23" fmla="*/ 34 w 3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2">
                    <a:moveTo>
                      <a:pt x="5" y="32"/>
                    </a:moveTo>
                    <a:lnTo>
                      <a:pt x="9" y="31"/>
                    </a:lnTo>
                    <a:lnTo>
                      <a:pt x="34" y="9"/>
                    </a:lnTo>
                    <a:lnTo>
                      <a:pt x="27" y="0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1046"/>
              <p:cNvSpPr>
                <a:spLocks/>
              </p:cNvSpPr>
              <p:nvPr/>
            </p:nvSpPr>
            <p:spPr bwMode="auto">
              <a:xfrm>
                <a:off x="2160" y="1934"/>
                <a:ext cx="88" cy="16"/>
              </a:xfrm>
              <a:custGeom>
                <a:avLst/>
                <a:gdLst>
                  <a:gd name="T0" fmla="*/ 2 w 88"/>
                  <a:gd name="T1" fmla="*/ 16 h 16"/>
                  <a:gd name="T2" fmla="*/ 2 w 88"/>
                  <a:gd name="T3" fmla="*/ 16 h 16"/>
                  <a:gd name="T4" fmla="*/ 88 w 88"/>
                  <a:gd name="T5" fmla="*/ 12 h 16"/>
                  <a:gd name="T6" fmla="*/ 87 w 88"/>
                  <a:gd name="T7" fmla="*/ 0 h 16"/>
                  <a:gd name="T8" fmla="*/ 0 w 88"/>
                  <a:gd name="T9" fmla="*/ 3 h 16"/>
                  <a:gd name="T10" fmla="*/ 0 w 88"/>
                  <a:gd name="T11" fmla="*/ 3 h 16"/>
                  <a:gd name="T12" fmla="*/ 2 w 88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16"/>
                  <a:gd name="T23" fmla="*/ 88 w 88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16">
                    <a:moveTo>
                      <a:pt x="2" y="16"/>
                    </a:moveTo>
                    <a:lnTo>
                      <a:pt x="2" y="16"/>
                    </a:lnTo>
                    <a:lnTo>
                      <a:pt x="88" y="12"/>
                    </a:lnTo>
                    <a:lnTo>
                      <a:pt x="87" y="0"/>
                    </a:lnTo>
                    <a:lnTo>
                      <a:pt x="0" y="3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1047"/>
              <p:cNvSpPr>
                <a:spLocks/>
              </p:cNvSpPr>
              <p:nvPr/>
            </p:nvSpPr>
            <p:spPr bwMode="auto">
              <a:xfrm>
                <a:off x="2119" y="1937"/>
                <a:ext cx="43" cy="22"/>
              </a:xfrm>
              <a:custGeom>
                <a:avLst/>
                <a:gdLst>
                  <a:gd name="T0" fmla="*/ 10 w 43"/>
                  <a:gd name="T1" fmla="*/ 18 h 22"/>
                  <a:gd name="T2" fmla="*/ 7 w 43"/>
                  <a:gd name="T3" fmla="*/ 22 h 22"/>
                  <a:gd name="T4" fmla="*/ 43 w 43"/>
                  <a:gd name="T5" fmla="*/ 13 h 22"/>
                  <a:gd name="T6" fmla="*/ 41 w 43"/>
                  <a:gd name="T7" fmla="*/ 0 h 22"/>
                  <a:gd name="T8" fmla="*/ 3 w 43"/>
                  <a:gd name="T9" fmla="*/ 9 h 22"/>
                  <a:gd name="T10" fmla="*/ 0 w 43"/>
                  <a:gd name="T11" fmla="*/ 13 h 22"/>
                  <a:gd name="T12" fmla="*/ 3 w 43"/>
                  <a:gd name="T13" fmla="*/ 9 h 22"/>
                  <a:gd name="T14" fmla="*/ 1 w 43"/>
                  <a:gd name="T15" fmla="*/ 9 h 22"/>
                  <a:gd name="T16" fmla="*/ 0 w 43"/>
                  <a:gd name="T17" fmla="*/ 13 h 22"/>
                  <a:gd name="T18" fmla="*/ 10 w 43"/>
                  <a:gd name="T19" fmla="*/ 18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22"/>
                  <a:gd name="T32" fmla="*/ 43 w 43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22">
                    <a:moveTo>
                      <a:pt x="10" y="18"/>
                    </a:moveTo>
                    <a:lnTo>
                      <a:pt x="7" y="22"/>
                    </a:lnTo>
                    <a:lnTo>
                      <a:pt x="43" y="13"/>
                    </a:lnTo>
                    <a:lnTo>
                      <a:pt x="41" y="0"/>
                    </a:lnTo>
                    <a:lnTo>
                      <a:pt x="3" y="9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1048"/>
              <p:cNvSpPr>
                <a:spLocks/>
              </p:cNvSpPr>
              <p:nvPr/>
            </p:nvSpPr>
            <p:spPr bwMode="auto">
              <a:xfrm>
                <a:off x="2104" y="1950"/>
                <a:ext cx="25" cy="36"/>
              </a:xfrm>
              <a:custGeom>
                <a:avLst/>
                <a:gdLst>
                  <a:gd name="T0" fmla="*/ 9 w 25"/>
                  <a:gd name="T1" fmla="*/ 36 h 36"/>
                  <a:gd name="T2" fmla="*/ 11 w 25"/>
                  <a:gd name="T3" fmla="*/ 34 h 36"/>
                  <a:gd name="T4" fmla="*/ 25 w 25"/>
                  <a:gd name="T5" fmla="*/ 5 h 36"/>
                  <a:gd name="T6" fmla="*/ 15 w 25"/>
                  <a:gd name="T7" fmla="*/ 0 h 36"/>
                  <a:gd name="T8" fmla="*/ 0 w 25"/>
                  <a:gd name="T9" fmla="*/ 29 h 36"/>
                  <a:gd name="T10" fmla="*/ 0 w 25"/>
                  <a:gd name="T11" fmla="*/ 27 h 36"/>
                  <a:gd name="T12" fmla="*/ 9 w 25"/>
                  <a:gd name="T13" fmla="*/ 3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36"/>
                  <a:gd name="T23" fmla="*/ 25 w 25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36">
                    <a:moveTo>
                      <a:pt x="9" y="36"/>
                    </a:moveTo>
                    <a:lnTo>
                      <a:pt x="11" y="34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9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1049"/>
              <p:cNvSpPr>
                <a:spLocks/>
              </p:cNvSpPr>
              <p:nvPr/>
            </p:nvSpPr>
            <p:spPr bwMode="auto">
              <a:xfrm>
                <a:off x="2083" y="1977"/>
                <a:ext cx="30" cy="34"/>
              </a:xfrm>
              <a:custGeom>
                <a:avLst/>
                <a:gdLst>
                  <a:gd name="T0" fmla="*/ 5 w 30"/>
                  <a:gd name="T1" fmla="*/ 34 h 34"/>
                  <a:gd name="T2" fmla="*/ 9 w 30"/>
                  <a:gd name="T3" fmla="*/ 32 h 34"/>
                  <a:gd name="T4" fmla="*/ 30 w 30"/>
                  <a:gd name="T5" fmla="*/ 9 h 34"/>
                  <a:gd name="T6" fmla="*/ 21 w 30"/>
                  <a:gd name="T7" fmla="*/ 0 h 34"/>
                  <a:gd name="T8" fmla="*/ 0 w 30"/>
                  <a:gd name="T9" fmla="*/ 23 h 34"/>
                  <a:gd name="T10" fmla="*/ 1 w 30"/>
                  <a:gd name="T11" fmla="*/ 22 h 34"/>
                  <a:gd name="T12" fmla="*/ 5 w 30"/>
                  <a:gd name="T13" fmla="*/ 3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4"/>
                  <a:gd name="T23" fmla="*/ 30 w 3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4">
                    <a:moveTo>
                      <a:pt x="5" y="34"/>
                    </a:moveTo>
                    <a:lnTo>
                      <a:pt x="9" y="32"/>
                    </a:lnTo>
                    <a:lnTo>
                      <a:pt x="30" y="9"/>
                    </a:lnTo>
                    <a:lnTo>
                      <a:pt x="21" y="0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1050"/>
              <p:cNvSpPr>
                <a:spLocks/>
              </p:cNvSpPr>
              <p:nvPr/>
            </p:nvSpPr>
            <p:spPr bwMode="auto">
              <a:xfrm>
                <a:off x="2007" y="1999"/>
                <a:ext cx="81" cy="34"/>
              </a:xfrm>
              <a:custGeom>
                <a:avLst/>
                <a:gdLst>
                  <a:gd name="T0" fmla="*/ 11 w 81"/>
                  <a:gd name="T1" fmla="*/ 30 h 34"/>
                  <a:gd name="T2" fmla="*/ 7 w 81"/>
                  <a:gd name="T3" fmla="*/ 34 h 34"/>
                  <a:gd name="T4" fmla="*/ 81 w 81"/>
                  <a:gd name="T5" fmla="*/ 12 h 34"/>
                  <a:gd name="T6" fmla="*/ 77 w 81"/>
                  <a:gd name="T7" fmla="*/ 0 h 34"/>
                  <a:gd name="T8" fmla="*/ 4 w 81"/>
                  <a:gd name="T9" fmla="*/ 21 h 34"/>
                  <a:gd name="T10" fmla="*/ 0 w 81"/>
                  <a:gd name="T11" fmla="*/ 25 h 34"/>
                  <a:gd name="T12" fmla="*/ 4 w 81"/>
                  <a:gd name="T13" fmla="*/ 21 h 34"/>
                  <a:gd name="T14" fmla="*/ 0 w 81"/>
                  <a:gd name="T15" fmla="*/ 21 h 34"/>
                  <a:gd name="T16" fmla="*/ 0 w 81"/>
                  <a:gd name="T17" fmla="*/ 25 h 34"/>
                  <a:gd name="T18" fmla="*/ 11 w 81"/>
                  <a:gd name="T19" fmla="*/ 3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34"/>
                  <a:gd name="T32" fmla="*/ 81 w 81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34">
                    <a:moveTo>
                      <a:pt x="11" y="30"/>
                    </a:moveTo>
                    <a:lnTo>
                      <a:pt x="7" y="34"/>
                    </a:lnTo>
                    <a:lnTo>
                      <a:pt x="81" y="12"/>
                    </a:lnTo>
                    <a:lnTo>
                      <a:pt x="77" y="0"/>
                    </a:lnTo>
                    <a:lnTo>
                      <a:pt x="4" y="21"/>
                    </a:lnTo>
                    <a:lnTo>
                      <a:pt x="0" y="25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1051"/>
              <p:cNvSpPr>
                <a:spLocks/>
              </p:cNvSpPr>
              <p:nvPr/>
            </p:nvSpPr>
            <p:spPr bwMode="auto">
              <a:xfrm>
                <a:off x="1996" y="2024"/>
                <a:ext cx="22" cy="32"/>
              </a:xfrm>
              <a:custGeom>
                <a:avLst/>
                <a:gdLst>
                  <a:gd name="T0" fmla="*/ 9 w 22"/>
                  <a:gd name="T1" fmla="*/ 32 h 32"/>
                  <a:gd name="T2" fmla="*/ 13 w 22"/>
                  <a:gd name="T3" fmla="*/ 29 h 32"/>
                  <a:gd name="T4" fmla="*/ 22 w 22"/>
                  <a:gd name="T5" fmla="*/ 5 h 32"/>
                  <a:gd name="T6" fmla="*/ 11 w 22"/>
                  <a:gd name="T7" fmla="*/ 0 h 32"/>
                  <a:gd name="T8" fmla="*/ 0 w 22"/>
                  <a:gd name="T9" fmla="*/ 25 h 32"/>
                  <a:gd name="T10" fmla="*/ 4 w 22"/>
                  <a:gd name="T11" fmla="*/ 21 h 32"/>
                  <a:gd name="T12" fmla="*/ 9 w 22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2"/>
                  <a:gd name="T23" fmla="*/ 22 w 22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2">
                    <a:moveTo>
                      <a:pt x="9" y="32"/>
                    </a:moveTo>
                    <a:lnTo>
                      <a:pt x="13" y="29"/>
                    </a:lnTo>
                    <a:lnTo>
                      <a:pt x="22" y="5"/>
                    </a:lnTo>
                    <a:lnTo>
                      <a:pt x="11" y="0"/>
                    </a:lnTo>
                    <a:lnTo>
                      <a:pt x="0" y="25"/>
                    </a:lnTo>
                    <a:lnTo>
                      <a:pt x="4" y="21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1052"/>
              <p:cNvSpPr>
                <a:spLocks/>
              </p:cNvSpPr>
              <p:nvPr/>
            </p:nvSpPr>
            <p:spPr bwMode="auto">
              <a:xfrm>
                <a:off x="1967" y="2045"/>
                <a:ext cx="38" cy="31"/>
              </a:xfrm>
              <a:custGeom>
                <a:avLst/>
                <a:gdLst>
                  <a:gd name="T0" fmla="*/ 11 w 38"/>
                  <a:gd name="T1" fmla="*/ 27 h 31"/>
                  <a:gd name="T2" fmla="*/ 9 w 38"/>
                  <a:gd name="T3" fmla="*/ 31 h 31"/>
                  <a:gd name="T4" fmla="*/ 38 w 38"/>
                  <a:gd name="T5" fmla="*/ 11 h 31"/>
                  <a:gd name="T6" fmla="*/ 33 w 38"/>
                  <a:gd name="T7" fmla="*/ 0 h 31"/>
                  <a:gd name="T8" fmla="*/ 2 w 38"/>
                  <a:gd name="T9" fmla="*/ 20 h 31"/>
                  <a:gd name="T10" fmla="*/ 0 w 38"/>
                  <a:gd name="T11" fmla="*/ 22 h 31"/>
                  <a:gd name="T12" fmla="*/ 11 w 38"/>
                  <a:gd name="T13" fmla="*/ 2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1"/>
                  <a:gd name="T23" fmla="*/ 38 w 3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1">
                    <a:moveTo>
                      <a:pt x="11" y="27"/>
                    </a:moveTo>
                    <a:lnTo>
                      <a:pt x="9" y="31"/>
                    </a:lnTo>
                    <a:lnTo>
                      <a:pt x="38" y="11"/>
                    </a:lnTo>
                    <a:lnTo>
                      <a:pt x="33" y="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1053"/>
              <p:cNvSpPr>
                <a:spLocks/>
              </p:cNvSpPr>
              <p:nvPr/>
            </p:nvSpPr>
            <p:spPr bwMode="auto">
              <a:xfrm>
                <a:off x="1958" y="2067"/>
                <a:ext cx="20" cy="22"/>
              </a:xfrm>
              <a:custGeom>
                <a:avLst/>
                <a:gdLst>
                  <a:gd name="T0" fmla="*/ 13 w 20"/>
                  <a:gd name="T1" fmla="*/ 20 h 22"/>
                  <a:gd name="T2" fmla="*/ 11 w 20"/>
                  <a:gd name="T3" fmla="*/ 22 h 22"/>
                  <a:gd name="T4" fmla="*/ 20 w 20"/>
                  <a:gd name="T5" fmla="*/ 5 h 22"/>
                  <a:gd name="T6" fmla="*/ 9 w 20"/>
                  <a:gd name="T7" fmla="*/ 0 h 22"/>
                  <a:gd name="T8" fmla="*/ 0 w 20"/>
                  <a:gd name="T9" fmla="*/ 16 h 22"/>
                  <a:gd name="T10" fmla="*/ 0 w 20"/>
                  <a:gd name="T11" fmla="*/ 18 h 22"/>
                  <a:gd name="T12" fmla="*/ 13 w 20"/>
                  <a:gd name="T13" fmla="*/ 2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2"/>
                  <a:gd name="T23" fmla="*/ 20 w 20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2">
                    <a:moveTo>
                      <a:pt x="13" y="20"/>
                    </a:moveTo>
                    <a:lnTo>
                      <a:pt x="11" y="22"/>
                    </a:lnTo>
                    <a:lnTo>
                      <a:pt x="20" y="5"/>
                    </a:lnTo>
                    <a:lnTo>
                      <a:pt x="9" y="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1054"/>
              <p:cNvSpPr>
                <a:spLocks/>
              </p:cNvSpPr>
              <p:nvPr/>
            </p:nvSpPr>
            <p:spPr bwMode="auto">
              <a:xfrm>
                <a:off x="1955" y="2085"/>
                <a:ext cx="16" cy="33"/>
              </a:xfrm>
              <a:custGeom>
                <a:avLst/>
                <a:gdLst>
                  <a:gd name="T0" fmla="*/ 12 w 16"/>
                  <a:gd name="T1" fmla="*/ 29 h 33"/>
                  <a:gd name="T2" fmla="*/ 12 w 16"/>
                  <a:gd name="T3" fmla="*/ 31 h 33"/>
                  <a:gd name="T4" fmla="*/ 16 w 16"/>
                  <a:gd name="T5" fmla="*/ 2 h 33"/>
                  <a:gd name="T6" fmla="*/ 3 w 16"/>
                  <a:gd name="T7" fmla="*/ 0 h 33"/>
                  <a:gd name="T8" fmla="*/ 0 w 16"/>
                  <a:gd name="T9" fmla="*/ 31 h 33"/>
                  <a:gd name="T10" fmla="*/ 0 w 16"/>
                  <a:gd name="T11" fmla="*/ 33 h 33"/>
                  <a:gd name="T12" fmla="*/ 12 w 16"/>
                  <a:gd name="T13" fmla="*/ 2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3"/>
                  <a:gd name="T23" fmla="*/ 16 w 1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3">
                    <a:moveTo>
                      <a:pt x="12" y="29"/>
                    </a:moveTo>
                    <a:lnTo>
                      <a:pt x="12" y="31"/>
                    </a:lnTo>
                    <a:lnTo>
                      <a:pt x="16" y="2"/>
                    </a:lnTo>
                    <a:lnTo>
                      <a:pt x="3" y="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1055"/>
              <p:cNvSpPr>
                <a:spLocks/>
              </p:cNvSpPr>
              <p:nvPr/>
            </p:nvSpPr>
            <p:spPr bwMode="auto">
              <a:xfrm>
                <a:off x="1955" y="2114"/>
                <a:ext cx="23" cy="40"/>
              </a:xfrm>
              <a:custGeom>
                <a:avLst/>
                <a:gdLst>
                  <a:gd name="T0" fmla="*/ 23 w 23"/>
                  <a:gd name="T1" fmla="*/ 34 h 40"/>
                  <a:gd name="T2" fmla="*/ 23 w 23"/>
                  <a:gd name="T3" fmla="*/ 34 h 40"/>
                  <a:gd name="T4" fmla="*/ 12 w 23"/>
                  <a:gd name="T5" fmla="*/ 0 h 40"/>
                  <a:gd name="T6" fmla="*/ 0 w 23"/>
                  <a:gd name="T7" fmla="*/ 4 h 40"/>
                  <a:gd name="T8" fmla="*/ 12 w 23"/>
                  <a:gd name="T9" fmla="*/ 38 h 40"/>
                  <a:gd name="T10" fmla="*/ 12 w 23"/>
                  <a:gd name="T11" fmla="*/ 40 h 40"/>
                  <a:gd name="T12" fmla="*/ 23 w 23"/>
                  <a:gd name="T13" fmla="*/ 34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40"/>
                  <a:gd name="T23" fmla="*/ 23 w 23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40">
                    <a:moveTo>
                      <a:pt x="23" y="34"/>
                    </a:moveTo>
                    <a:lnTo>
                      <a:pt x="23" y="34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1056"/>
              <p:cNvSpPr>
                <a:spLocks/>
              </p:cNvSpPr>
              <p:nvPr/>
            </p:nvSpPr>
            <p:spPr bwMode="auto">
              <a:xfrm>
                <a:off x="1967" y="2148"/>
                <a:ext cx="31" cy="49"/>
              </a:xfrm>
              <a:custGeom>
                <a:avLst/>
                <a:gdLst>
                  <a:gd name="T0" fmla="*/ 27 w 31"/>
                  <a:gd name="T1" fmla="*/ 38 h 49"/>
                  <a:gd name="T2" fmla="*/ 31 w 31"/>
                  <a:gd name="T3" fmla="*/ 42 h 49"/>
                  <a:gd name="T4" fmla="*/ 11 w 31"/>
                  <a:gd name="T5" fmla="*/ 0 h 49"/>
                  <a:gd name="T6" fmla="*/ 0 w 31"/>
                  <a:gd name="T7" fmla="*/ 6 h 49"/>
                  <a:gd name="T8" fmla="*/ 18 w 31"/>
                  <a:gd name="T9" fmla="*/ 45 h 49"/>
                  <a:gd name="T10" fmla="*/ 20 w 31"/>
                  <a:gd name="T11" fmla="*/ 49 h 49"/>
                  <a:gd name="T12" fmla="*/ 27 w 31"/>
                  <a:gd name="T13" fmla="*/ 38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9"/>
                  <a:gd name="T23" fmla="*/ 31 w 31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9">
                    <a:moveTo>
                      <a:pt x="27" y="38"/>
                    </a:moveTo>
                    <a:lnTo>
                      <a:pt x="31" y="42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18" y="45"/>
                    </a:lnTo>
                    <a:lnTo>
                      <a:pt x="20" y="49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1057"/>
              <p:cNvSpPr>
                <a:spLocks/>
              </p:cNvSpPr>
              <p:nvPr/>
            </p:nvSpPr>
            <p:spPr bwMode="auto">
              <a:xfrm>
                <a:off x="1987" y="2186"/>
                <a:ext cx="54" cy="45"/>
              </a:xfrm>
              <a:custGeom>
                <a:avLst/>
                <a:gdLst>
                  <a:gd name="T0" fmla="*/ 54 w 54"/>
                  <a:gd name="T1" fmla="*/ 34 h 45"/>
                  <a:gd name="T2" fmla="*/ 54 w 54"/>
                  <a:gd name="T3" fmla="*/ 34 h 45"/>
                  <a:gd name="T4" fmla="*/ 7 w 54"/>
                  <a:gd name="T5" fmla="*/ 0 h 45"/>
                  <a:gd name="T6" fmla="*/ 0 w 54"/>
                  <a:gd name="T7" fmla="*/ 11 h 45"/>
                  <a:gd name="T8" fmla="*/ 47 w 54"/>
                  <a:gd name="T9" fmla="*/ 45 h 45"/>
                  <a:gd name="T10" fmla="*/ 49 w 54"/>
                  <a:gd name="T11" fmla="*/ 45 h 45"/>
                  <a:gd name="T12" fmla="*/ 54 w 54"/>
                  <a:gd name="T13" fmla="*/ 34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45"/>
                  <a:gd name="T23" fmla="*/ 54 w 54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45">
                    <a:moveTo>
                      <a:pt x="54" y="34"/>
                    </a:moveTo>
                    <a:lnTo>
                      <a:pt x="54" y="34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47" y="45"/>
                    </a:lnTo>
                    <a:lnTo>
                      <a:pt x="49" y="45"/>
                    </a:lnTo>
                    <a:lnTo>
                      <a:pt x="54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1058"/>
              <p:cNvSpPr>
                <a:spLocks/>
              </p:cNvSpPr>
              <p:nvPr/>
            </p:nvSpPr>
            <p:spPr bwMode="auto">
              <a:xfrm>
                <a:off x="2036" y="2220"/>
                <a:ext cx="47" cy="33"/>
              </a:xfrm>
              <a:custGeom>
                <a:avLst/>
                <a:gdLst>
                  <a:gd name="T0" fmla="*/ 47 w 47"/>
                  <a:gd name="T1" fmla="*/ 25 h 33"/>
                  <a:gd name="T2" fmla="*/ 45 w 47"/>
                  <a:gd name="T3" fmla="*/ 20 h 33"/>
                  <a:gd name="T4" fmla="*/ 5 w 47"/>
                  <a:gd name="T5" fmla="*/ 0 h 33"/>
                  <a:gd name="T6" fmla="*/ 0 w 47"/>
                  <a:gd name="T7" fmla="*/ 11 h 33"/>
                  <a:gd name="T8" fmla="*/ 38 w 47"/>
                  <a:gd name="T9" fmla="*/ 33 h 33"/>
                  <a:gd name="T10" fmla="*/ 36 w 47"/>
                  <a:gd name="T11" fmla="*/ 27 h 33"/>
                  <a:gd name="T12" fmla="*/ 47 w 47"/>
                  <a:gd name="T13" fmla="*/ 25 h 33"/>
                  <a:gd name="T14" fmla="*/ 47 w 47"/>
                  <a:gd name="T15" fmla="*/ 22 h 33"/>
                  <a:gd name="T16" fmla="*/ 45 w 47"/>
                  <a:gd name="T17" fmla="*/ 20 h 33"/>
                  <a:gd name="T18" fmla="*/ 47 w 47"/>
                  <a:gd name="T19" fmla="*/ 25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33"/>
                  <a:gd name="T32" fmla="*/ 47 w 47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33">
                    <a:moveTo>
                      <a:pt x="47" y="25"/>
                    </a:moveTo>
                    <a:lnTo>
                      <a:pt x="45" y="2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38" y="33"/>
                    </a:lnTo>
                    <a:lnTo>
                      <a:pt x="36" y="27"/>
                    </a:lnTo>
                    <a:lnTo>
                      <a:pt x="47" y="25"/>
                    </a:lnTo>
                    <a:lnTo>
                      <a:pt x="47" y="22"/>
                    </a:lnTo>
                    <a:lnTo>
                      <a:pt x="45" y="20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1059"/>
              <p:cNvSpPr>
                <a:spLocks/>
              </p:cNvSpPr>
              <p:nvPr/>
            </p:nvSpPr>
            <p:spPr bwMode="auto">
              <a:xfrm>
                <a:off x="2072" y="2245"/>
                <a:ext cx="16" cy="22"/>
              </a:xfrm>
              <a:custGeom>
                <a:avLst/>
                <a:gdLst>
                  <a:gd name="T0" fmla="*/ 16 w 16"/>
                  <a:gd name="T1" fmla="*/ 20 h 22"/>
                  <a:gd name="T2" fmla="*/ 16 w 16"/>
                  <a:gd name="T3" fmla="*/ 20 h 22"/>
                  <a:gd name="T4" fmla="*/ 11 w 16"/>
                  <a:gd name="T5" fmla="*/ 0 h 22"/>
                  <a:gd name="T6" fmla="*/ 0 w 16"/>
                  <a:gd name="T7" fmla="*/ 2 h 22"/>
                  <a:gd name="T8" fmla="*/ 3 w 16"/>
                  <a:gd name="T9" fmla="*/ 22 h 22"/>
                  <a:gd name="T10" fmla="*/ 3 w 16"/>
                  <a:gd name="T11" fmla="*/ 22 h 22"/>
                  <a:gd name="T12" fmla="*/ 16 w 16"/>
                  <a:gd name="T13" fmla="*/ 2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2"/>
                  <a:gd name="T23" fmla="*/ 16 w 1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2">
                    <a:moveTo>
                      <a:pt x="16" y="20"/>
                    </a:moveTo>
                    <a:lnTo>
                      <a:pt x="16" y="20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3" y="22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1060"/>
              <p:cNvSpPr>
                <a:spLocks/>
              </p:cNvSpPr>
              <p:nvPr/>
            </p:nvSpPr>
            <p:spPr bwMode="auto">
              <a:xfrm>
                <a:off x="2075" y="2265"/>
                <a:ext cx="13" cy="16"/>
              </a:xfrm>
              <a:custGeom>
                <a:avLst/>
                <a:gdLst>
                  <a:gd name="T0" fmla="*/ 11 w 13"/>
                  <a:gd name="T1" fmla="*/ 16 h 16"/>
                  <a:gd name="T2" fmla="*/ 13 w 13"/>
                  <a:gd name="T3" fmla="*/ 11 h 16"/>
                  <a:gd name="T4" fmla="*/ 13 w 13"/>
                  <a:gd name="T5" fmla="*/ 0 h 16"/>
                  <a:gd name="T6" fmla="*/ 0 w 13"/>
                  <a:gd name="T7" fmla="*/ 2 h 16"/>
                  <a:gd name="T8" fmla="*/ 0 w 13"/>
                  <a:gd name="T9" fmla="*/ 11 h 16"/>
                  <a:gd name="T10" fmla="*/ 2 w 13"/>
                  <a:gd name="T11" fmla="*/ 6 h 16"/>
                  <a:gd name="T12" fmla="*/ 11 w 13"/>
                  <a:gd name="T13" fmla="*/ 16 h 16"/>
                  <a:gd name="T14" fmla="*/ 13 w 13"/>
                  <a:gd name="T15" fmla="*/ 15 h 16"/>
                  <a:gd name="T16" fmla="*/ 13 w 13"/>
                  <a:gd name="T17" fmla="*/ 11 h 16"/>
                  <a:gd name="T18" fmla="*/ 11 w 13"/>
                  <a:gd name="T19" fmla="*/ 1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16"/>
                  <a:gd name="T32" fmla="*/ 13 w 13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16">
                    <a:moveTo>
                      <a:pt x="11" y="16"/>
                    </a:moveTo>
                    <a:lnTo>
                      <a:pt x="13" y="11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3" y="11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1061"/>
              <p:cNvSpPr>
                <a:spLocks/>
              </p:cNvSpPr>
              <p:nvPr/>
            </p:nvSpPr>
            <p:spPr bwMode="auto">
              <a:xfrm>
                <a:off x="2065" y="2271"/>
                <a:ext cx="21" cy="23"/>
              </a:xfrm>
              <a:custGeom>
                <a:avLst/>
                <a:gdLst>
                  <a:gd name="T0" fmla="*/ 5 w 21"/>
                  <a:gd name="T1" fmla="*/ 23 h 23"/>
                  <a:gd name="T2" fmla="*/ 7 w 21"/>
                  <a:gd name="T3" fmla="*/ 21 h 23"/>
                  <a:gd name="T4" fmla="*/ 21 w 21"/>
                  <a:gd name="T5" fmla="*/ 10 h 23"/>
                  <a:gd name="T6" fmla="*/ 12 w 21"/>
                  <a:gd name="T7" fmla="*/ 0 h 23"/>
                  <a:gd name="T8" fmla="*/ 0 w 21"/>
                  <a:gd name="T9" fmla="*/ 10 h 23"/>
                  <a:gd name="T10" fmla="*/ 3 w 21"/>
                  <a:gd name="T11" fmla="*/ 10 h 23"/>
                  <a:gd name="T12" fmla="*/ 5 w 21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3"/>
                  <a:gd name="T23" fmla="*/ 21 w 2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3">
                    <a:moveTo>
                      <a:pt x="5" y="23"/>
                    </a:moveTo>
                    <a:lnTo>
                      <a:pt x="7" y="21"/>
                    </a:lnTo>
                    <a:lnTo>
                      <a:pt x="21" y="10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1062"/>
              <p:cNvSpPr>
                <a:spLocks/>
              </p:cNvSpPr>
              <p:nvPr/>
            </p:nvSpPr>
            <p:spPr bwMode="auto">
              <a:xfrm>
                <a:off x="2043" y="2281"/>
                <a:ext cx="27" cy="17"/>
              </a:xfrm>
              <a:custGeom>
                <a:avLst/>
                <a:gdLst>
                  <a:gd name="T0" fmla="*/ 13 w 27"/>
                  <a:gd name="T1" fmla="*/ 11 h 17"/>
                  <a:gd name="T2" fmla="*/ 7 w 27"/>
                  <a:gd name="T3" fmla="*/ 17 h 17"/>
                  <a:gd name="T4" fmla="*/ 27 w 27"/>
                  <a:gd name="T5" fmla="*/ 13 h 17"/>
                  <a:gd name="T6" fmla="*/ 25 w 27"/>
                  <a:gd name="T7" fmla="*/ 0 h 17"/>
                  <a:gd name="T8" fmla="*/ 4 w 27"/>
                  <a:gd name="T9" fmla="*/ 4 h 17"/>
                  <a:gd name="T10" fmla="*/ 0 w 27"/>
                  <a:gd name="T11" fmla="*/ 9 h 17"/>
                  <a:gd name="T12" fmla="*/ 4 w 27"/>
                  <a:gd name="T13" fmla="*/ 4 h 17"/>
                  <a:gd name="T14" fmla="*/ 0 w 27"/>
                  <a:gd name="T15" fmla="*/ 4 h 17"/>
                  <a:gd name="T16" fmla="*/ 0 w 27"/>
                  <a:gd name="T17" fmla="*/ 9 h 17"/>
                  <a:gd name="T18" fmla="*/ 13 w 27"/>
                  <a:gd name="T19" fmla="*/ 11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7"/>
                  <a:gd name="T32" fmla="*/ 27 w 2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7">
                    <a:moveTo>
                      <a:pt x="13" y="11"/>
                    </a:moveTo>
                    <a:lnTo>
                      <a:pt x="7" y="17"/>
                    </a:lnTo>
                    <a:lnTo>
                      <a:pt x="27" y="13"/>
                    </a:lnTo>
                    <a:lnTo>
                      <a:pt x="25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1063"/>
              <p:cNvSpPr>
                <a:spLocks/>
              </p:cNvSpPr>
              <p:nvPr/>
            </p:nvSpPr>
            <p:spPr bwMode="auto">
              <a:xfrm>
                <a:off x="2038" y="2290"/>
                <a:ext cx="18" cy="24"/>
              </a:xfrm>
              <a:custGeom>
                <a:avLst/>
                <a:gdLst>
                  <a:gd name="T0" fmla="*/ 10 w 18"/>
                  <a:gd name="T1" fmla="*/ 15 h 24"/>
                  <a:gd name="T2" fmla="*/ 12 w 18"/>
                  <a:gd name="T3" fmla="*/ 20 h 24"/>
                  <a:gd name="T4" fmla="*/ 18 w 18"/>
                  <a:gd name="T5" fmla="*/ 2 h 24"/>
                  <a:gd name="T6" fmla="*/ 5 w 18"/>
                  <a:gd name="T7" fmla="*/ 0 h 24"/>
                  <a:gd name="T8" fmla="*/ 0 w 18"/>
                  <a:gd name="T9" fmla="*/ 17 h 24"/>
                  <a:gd name="T10" fmla="*/ 3 w 18"/>
                  <a:gd name="T11" fmla="*/ 24 h 24"/>
                  <a:gd name="T12" fmla="*/ 0 w 18"/>
                  <a:gd name="T13" fmla="*/ 17 h 24"/>
                  <a:gd name="T14" fmla="*/ 0 w 18"/>
                  <a:gd name="T15" fmla="*/ 20 h 24"/>
                  <a:gd name="T16" fmla="*/ 3 w 18"/>
                  <a:gd name="T17" fmla="*/ 24 h 24"/>
                  <a:gd name="T18" fmla="*/ 10 w 18"/>
                  <a:gd name="T19" fmla="*/ 15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4"/>
                  <a:gd name="T32" fmla="*/ 18 w 18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4">
                    <a:moveTo>
                      <a:pt x="10" y="15"/>
                    </a:moveTo>
                    <a:lnTo>
                      <a:pt x="12" y="20"/>
                    </a:lnTo>
                    <a:lnTo>
                      <a:pt x="18" y="2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3" y="2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3" y="24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1064"/>
              <p:cNvSpPr>
                <a:spLocks/>
              </p:cNvSpPr>
              <p:nvPr/>
            </p:nvSpPr>
            <p:spPr bwMode="auto">
              <a:xfrm>
                <a:off x="2041" y="2305"/>
                <a:ext cx="20" cy="18"/>
              </a:xfrm>
              <a:custGeom>
                <a:avLst/>
                <a:gdLst>
                  <a:gd name="T0" fmla="*/ 20 w 20"/>
                  <a:gd name="T1" fmla="*/ 14 h 18"/>
                  <a:gd name="T2" fmla="*/ 18 w 20"/>
                  <a:gd name="T3" fmla="*/ 9 h 18"/>
                  <a:gd name="T4" fmla="*/ 7 w 20"/>
                  <a:gd name="T5" fmla="*/ 0 h 18"/>
                  <a:gd name="T6" fmla="*/ 0 w 20"/>
                  <a:gd name="T7" fmla="*/ 9 h 18"/>
                  <a:gd name="T8" fmla="*/ 9 w 20"/>
                  <a:gd name="T9" fmla="*/ 18 h 18"/>
                  <a:gd name="T10" fmla="*/ 7 w 20"/>
                  <a:gd name="T11" fmla="*/ 11 h 18"/>
                  <a:gd name="T12" fmla="*/ 20 w 20"/>
                  <a:gd name="T13" fmla="*/ 14 h 18"/>
                  <a:gd name="T14" fmla="*/ 20 w 20"/>
                  <a:gd name="T15" fmla="*/ 11 h 18"/>
                  <a:gd name="T16" fmla="*/ 18 w 20"/>
                  <a:gd name="T17" fmla="*/ 9 h 18"/>
                  <a:gd name="T18" fmla="*/ 20 w 20"/>
                  <a:gd name="T19" fmla="*/ 14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"/>
                  <a:gd name="T32" fmla="*/ 20 w 20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">
                    <a:moveTo>
                      <a:pt x="20" y="14"/>
                    </a:moveTo>
                    <a:lnTo>
                      <a:pt x="18" y="9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7" y="11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1065"/>
              <p:cNvSpPr>
                <a:spLocks/>
              </p:cNvSpPr>
              <p:nvPr/>
            </p:nvSpPr>
            <p:spPr bwMode="auto">
              <a:xfrm>
                <a:off x="2045" y="2316"/>
                <a:ext cx="16" cy="25"/>
              </a:xfrm>
              <a:custGeom>
                <a:avLst/>
                <a:gdLst>
                  <a:gd name="T0" fmla="*/ 11 w 16"/>
                  <a:gd name="T1" fmla="*/ 18 h 25"/>
                  <a:gd name="T2" fmla="*/ 12 w 16"/>
                  <a:gd name="T3" fmla="*/ 23 h 25"/>
                  <a:gd name="T4" fmla="*/ 16 w 16"/>
                  <a:gd name="T5" fmla="*/ 3 h 25"/>
                  <a:gd name="T6" fmla="*/ 3 w 16"/>
                  <a:gd name="T7" fmla="*/ 0 h 25"/>
                  <a:gd name="T8" fmla="*/ 0 w 16"/>
                  <a:gd name="T9" fmla="*/ 21 h 25"/>
                  <a:gd name="T10" fmla="*/ 0 w 16"/>
                  <a:gd name="T11" fmla="*/ 25 h 25"/>
                  <a:gd name="T12" fmla="*/ 11 w 16"/>
                  <a:gd name="T13" fmla="*/ 18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5"/>
                  <a:gd name="T23" fmla="*/ 16 w 1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5">
                    <a:moveTo>
                      <a:pt x="11" y="18"/>
                    </a:moveTo>
                    <a:lnTo>
                      <a:pt x="12" y="2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1066"/>
              <p:cNvSpPr>
                <a:spLocks/>
              </p:cNvSpPr>
              <p:nvPr/>
            </p:nvSpPr>
            <p:spPr bwMode="auto">
              <a:xfrm>
                <a:off x="2045" y="2334"/>
                <a:ext cx="21" cy="23"/>
              </a:xfrm>
              <a:custGeom>
                <a:avLst/>
                <a:gdLst>
                  <a:gd name="T0" fmla="*/ 21 w 21"/>
                  <a:gd name="T1" fmla="*/ 21 h 23"/>
                  <a:gd name="T2" fmla="*/ 21 w 21"/>
                  <a:gd name="T3" fmla="*/ 18 h 23"/>
                  <a:gd name="T4" fmla="*/ 11 w 21"/>
                  <a:gd name="T5" fmla="*/ 0 h 23"/>
                  <a:gd name="T6" fmla="*/ 0 w 21"/>
                  <a:gd name="T7" fmla="*/ 7 h 23"/>
                  <a:gd name="T8" fmla="*/ 11 w 21"/>
                  <a:gd name="T9" fmla="*/ 23 h 23"/>
                  <a:gd name="T10" fmla="*/ 9 w 21"/>
                  <a:gd name="T11" fmla="*/ 19 h 23"/>
                  <a:gd name="T12" fmla="*/ 21 w 21"/>
                  <a:gd name="T13" fmla="*/ 2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3"/>
                  <a:gd name="T23" fmla="*/ 21 w 2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3">
                    <a:moveTo>
                      <a:pt x="21" y="21"/>
                    </a:moveTo>
                    <a:lnTo>
                      <a:pt x="21" y="18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11" y="23"/>
                    </a:lnTo>
                    <a:lnTo>
                      <a:pt x="9" y="19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1067"/>
              <p:cNvSpPr>
                <a:spLocks/>
              </p:cNvSpPr>
              <p:nvPr/>
            </p:nvSpPr>
            <p:spPr bwMode="auto">
              <a:xfrm>
                <a:off x="2052" y="2353"/>
                <a:ext cx="14" cy="26"/>
              </a:xfrm>
              <a:custGeom>
                <a:avLst/>
                <a:gdLst>
                  <a:gd name="T0" fmla="*/ 9 w 14"/>
                  <a:gd name="T1" fmla="*/ 26 h 26"/>
                  <a:gd name="T2" fmla="*/ 13 w 14"/>
                  <a:gd name="T3" fmla="*/ 22 h 26"/>
                  <a:gd name="T4" fmla="*/ 14 w 14"/>
                  <a:gd name="T5" fmla="*/ 2 h 26"/>
                  <a:gd name="T6" fmla="*/ 2 w 14"/>
                  <a:gd name="T7" fmla="*/ 0 h 26"/>
                  <a:gd name="T8" fmla="*/ 0 w 14"/>
                  <a:gd name="T9" fmla="*/ 20 h 26"/>
                  <a:gd name="T10" fmla="*/ 2 w 14"/>
                  <a:gd name="T11" fmla="*/ 15 h 26"/>
                  <a:gd name="T12" fmla="*/ 9 w 14"/>
                  <a:gd name="T13" fmla="*/ 26 h 26"/>
                  <a:gd name="T14" fmla="*/ 13 w 14"/>
                  <a:gd name="T15" fmla="*/ 26 h 26"/>
                  <a:gd name="T16" fmla="*/ 13 w 14"/>
                  <a:gd name="T17" fmla="*/ 22 h 26"/>
                  <a:gd name="T18" fmla="*/ 9 w 14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26"/>
                  <a:gd name="T32" fmla="*/ 14 w 14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26">
                    <a:moveTo>
                      <a:pt x="9" y="26"/>
                    </a:moveTo>
                    <a:lnTo>
                      <a:pt x="13" y="2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9" y="26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1068"/>
              <p:cNvSpPr>
                <a:spLocks/>
              </p:cNvSpPr>
              <p:nvPr/>
            </p:nvSpPr>
            <p:spPr bwMode="auto">
              <a:xfrm>
                <a:off x="2029" y="2368"/>
                <a:ext cx="32" cy="27"/>
              </a:xfrm>
              <a:custGeom>
                <a:avLst/>
                <a:gdLst>
                  <a:gd name="T0" fmla="*/ 9 w 32"/>
                  <a:gd name="T1" fmla="*/ 25 h 27"/>
                  <a:gd name="T2" fmla="*/ 9 w 32"/>
                  <a:gd name="T3" fmla="*/ 27 h 27"/>
                  <a:gd name="T4" fmla="*/ 32 w 32"/>
                  <a:gd name="T5" fmla="*/ 11 h 27"/>
                  <a:gd name="T6" fmla="*/ 25 w 32"/>
                  <a:gd name="T7" fmla="*/ 0 h 27"/>
                  <a:gd name="T8" fmla="*/ 1 w 32"/>
                  <a:gd name="T9" fmla="*/ 16 h 27"/>
                  <a:gd name="T10" fmla="*/ 0 w 32"/>
                  <a:gd name="T11" fmla="*/ 16 h 27"/>
                  <a:gd name="T12" fmla="*/ 9 w 32"/>
                  <a:gd name="T13" fmla="*/ 2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7"/>
                  <a:gd name="T23" fmla="*/ 32 w 3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7">
                    <a:moveTo>
                      <a:pt x="9" y="25"/>
                    </a:moveTo>
                    <a:lnTo>
                      <a:pt x="9" y="27"/>
                    </a:lnTo>
                    <a:lnTo>
                      <a:pt x="32" y="11"/>
                    </a:lnTo>
                    <a:lnTo>
                      <a:pt x="25" y="0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1069"/>
              <p:cNvSpPr>
                <a:spLocks/>
              </p:cNvSpPr>
              <p:nvPr/>
            </p:nvSpPr>
            <p:spPr bwMode="auto">
              <a:xfrm>
                <a:off x="2014" y="2384"/>
                <a:ext cx="24" cy="24"/>
              </a:xfrm>
              <a:custGeom>
                <a:avLst/>
                <a:gdLst>
                  <a:gd name="T0" fmla="*/ 11 w 24"/>
                  <a:gd name="T1" fmla="*/ 22 h 24"/>
                  <a:gd name="T2" fmla="*/ 9 w 24"/>
                  <a:gd name="T3" fmla="*/ 24 h 24"/>
                  <a:gd name="T4" fmla="*/ 24 w 24"/>
                  <a:gd name="T5" fmla="*/ 9 h 24"/>
                  <a:gd name="T6" fmla="*/ 15 w 24"/>
                  <a:gd name="T7" fmla="*/ 0 h 24"/>
                  <a:gd name="T8" fmla="*/ 0 w 24"/>
                  <a:gd name="T9" fmla="*/ 15 h 24"/>
                  <a:gd name="T10" fmla="*/ 0 w 24"/>
                  <a:gd name="T11" fmla="*/ 18 h 24"/>
                  <a:gd name="T12" fmla="*/ 11 w 24"/>
                  <a:gd name="T13" fmla="*/ 2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4"/>
                  <a:gd name="T23" fmla="*/ 24 w 2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4">
                    <a:moveTo>
                      <a:pt x="11" y="22"/>
                    </a:moveTo>
                    <a:lnTo>
                      <a:pt x="9" y="24"/>
                    </a:lnTo>
                    <a:lnTo>
                      <a:pt x="24" y="9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1070"/>
              <p:cNvSpPr>
                <a:spLocks/>
              </p:cNvSpPr>
              <p:nvPr/>
            </p:nvSpPr>
            <p:spPr bwMode="auto">
              <a:xfrm>
                <a:off x="2002" y="2402"/>
                <a:ext cx="23" cy="36"/>
              </a:xfrm>
              <a:custGeom>
                <a:avLst/>
                <a:gdLst>
                  <a:gd name="T0" fmla="*/ 12 w 23"/>
                  <a:gd name="T1" fmla="*/ 27 h 36"/>
                  <a:gd name="T2" fmla="*/ 12 w 23"/>
                  <a:gd name="T3" fmla="*/ 33 h 36"/>
                  <a:gd name="T4" fmla="*/ 23 w 23"/>
                  <a:gd name="T5" fmla="*/ 4 h 36"/>
                  <a:gd name="T6" fmla="*/ 12 w 23"/>
                  <a:gd name="T7" fmla="*/ 0 h 36"/>
                  <a:gd name="T8" fmla="*/ 1 w 23"/>
                  <a:gd name="T9" fmla="*/ 29 h 36"/>
                  <a:gd name="T10" fmla="*/ 1 w 23"/>
                  <a:gd name="T11" fmla="*/ 36 h 36"/>
                  <a:gd name="T12" fmla="*/ 1 w 23"/>
                  <a:gd name="T13" fmla="*/ 29 h 36"/>
                  <a:gd name="T14" fmla="*/ 0 w 23"/>
                  <a:gd name="T15" fmla="*/ 33 h 36"/>
                  <a:gd name="T16" fmla="*/ 1 w 23"/>
                  <a:gd name="T17" fmla="*/ 36 h 36"/>
                  <a:gd name="T18" fmla="*/ 12 w 23"/>
                  <a:gd name="T19" fmla="*/ 2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6"/>
                  <a:gd name="T32" fmla="*/ 23 w 23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6">
                    <a:moveTo>
                      <a:pt x="12" y="27"/>
                    </a:moveTo>
                    <a:lnTo>
                      <a:pt x="12" y="33"/>
                    </a:lnTo>
                    <a:lnTo>
                      <a:pt x="23" y="4"/>
                    </a:lnTo>
                    <a:lnTo>
                      <a:pt x="12" y="0"/>
                    </a:lnTo>
                    <a:lnTo>
                      <a:pt x="1" y="29"/>
                    </a:lnTo>
                    <a:lnTo>
                      <a:pt x="1" y="36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1" y="36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1071"/>
              <p:cNvSpPr>
                <a:spLocks/>
              </p:cNvSpPr>
              <p:nvPr/>
            </p:nvSpPr>
            <p:spPr bwMode="auto">
              <a:xfrm>
                <a:off x="2003" y="2429"/>
                <a:ext cx="29" cy="27"/>
              </a:xfrm>
              <a:custGeom>
                <a:avLst/>
                <a:gdLst>
                  <a:gd name="T0" fmla="*/ 29 w 29"/>
                  <a:gd name="T1" fmla="*/ 22 h 27"/>
                  <a:gd name="T2" fmla="*/ 27 w 29"/>
                  <a:gd name="T3" fmla="*/ 18 h 27"/>
                  <a:gd name="T4" fmla="*/ 11 w 29"/>
                  <a:gd name="T5" fmla="*/ 0 h 27"/>
                  <a:gd name="T6" fmla="*/ 0 w 29"/>
                  <a:gd name="T7" fmla="*/ 9 h 27"/>
                  <a:gd name="T8" fmla="*/ 18 w 29"/>
                  <a:gd name="T9" fmla="*/ 27 h 27"/>
                  <a:gd name="T10" fmla="*/ 17 w 29"/>
                  <a:gd name="T11" fmla="*/ 24 h 27"/>
                  <a:gd name="T12" fmla="*/ 29 w 29"/>
                  <a:gd name="T13" fmla="*/ 2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7"/>
                  <a:gd name="T23" fmla="*/ 29 w 29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7">
                    <a:moveTo>
                      <a:pt x="29" y="22"/>
                    </a:moveTo>
                    <a:lnTo>
                      <a:pt x="27" y="18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1072"/>
              <p:cNvSpPr>
                <a:spLocks/>
              </p:cNvSpPr>
              <p:nvPr/>
            </p:nvSpPr>
            <p:spPr bwMode="auto">
              <a:xfrm>
                <a:off x="2020" y="2451"/>
                <a:ext cx="18" cy="29"/>
              </a:xfrm>
              <a:custGeom>
                <a:avLst/>
                <a:gdLst>
                  <a:gd name="T0" fmla="*/ 18 w 18"/>
                  <a:gd name="T1" fmla="*/ 29 h 29"/>
                  <a:gd name="T2" fmla="*/ 18 w 18"/>
                  <a:gd name="T3" fmla="*/ 25 h 29"/>
                  <a:gd name="T4" fmla="*/ 12 w 18"/>
                  <a:gd name="T5" fmla="*/ 0 h 29"/>
                  <a:gd name="T6" fmla="*/ 0 w 18"/>
                  <a:gd name="T7" fmla="*/ 2 h 29"/>
                  <a:gd name="T8" fmla="*/ 5 w 18"/>
                  <a:gd name="T9" fmla="*/ 27 h 29"/>
                  <a:gd name="T10" fmla="*/ 5 w 18"/>
                  <a:gd name="T11" fmla="*/ 25 h 29"/>
                  <a:gd name="T12" fmla="*/ 18 w 1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9"/>
                  <a:gd name="T23" fmla="*/ 18 w 1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9">
                    <a:moveTo>
                      <a:pt x="18" y="29"/>
                    </a:moveTo>
                    <a:lnTo>
                      <a:pt x="18" y="25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1073"/>
              <p:cNvSpPr>
                <a:spLocks/>
              </p:cNvSpPr>
              <p:nvPr/>
            </p:nvSpPr>
            <p:spPr bwMode="auto">
              <a:xfrm>
                <a:off x="2020" y="2476"/>
                <a:ext cx="18" cy="25"/>
              </a:xfrm>
              <a:custGeom>
                <a:avLst/>
                <a:gdLst>
                  <a:gd name="T0" fmla="*/ 7 w 18"/>
                  <a:gd name="T1" fmla="*/ 25 h 25"/>
                  <a:gd name="T2" fmla="*/ 12 w 18"/>
                  <a:gd name="T3" fmla="*/ 22 h 25"/>
                  <a:gd name="T4" fmla="*/ 18 w 18"/>
                  <a:gd name="T5" fmla="*/ 4 h 25"/>
                  <a:gd name="T6" fmla="*/ 5 w 18"/>
                  <a:gd name="T7" fmla="*/ 0 h 25"/>
                  <a:gd name="T8" fmla="*/ 0 w 18"/>
                  <a:gd name="T9" fmla="*/ 18 h 25"/>
                  <a:gd name="T10" fmla="*/ 3 w 18"/>
                  <a:gd name="T11" fmla="*/ 14 h 25"/>
                  <a:gd name="T12" fmla="*/ 7 w 18"/>
                  <a:gd name="T13" fmla="*/ 25 h 25"/>
                  <a:gd name="T14" fmla="*/ 10 w 18"/>
                  <a:gd name="T15" fmla="*/ 25 h 25"/>
                  <a:gd name="T16" fmla="*/ 12 w 18"/>
                  <a:gd name="T17" fmla="*/ 22 h 25"/>
                  <a:gd name="T18" fmla="*/ 7 w 18"/>
                  <a:gd name="T19" fmla="*/ 25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5"/>
                  <a:gd name="T32" fmla="*/ 18 w 18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5">
                    <a:moveTo>
                      <a:pt x="7" y="25"/>
                    </a:moveTo>
                    <a:lnTo>
                      <a:pt x="12" y="22"/>
                    </a:lnTo>
                    <a:lnTo>
                      <a:pt x="18" y="4"/>
                    </a:lnTo>
                    <a:lnTo>
                      <a:pt x="5" y="0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7" y="25"/>
                    </a:lnTo>
                    <a:lnTo>
                      <a:pt x="10" y="25"/>
                    </a:lnTo>
                    <a:lnTo>
                      <a:pt x="12" y="22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1074"/>
              <p:cNvSpPr>
                <a:spLocks/>
              </p:cNvSpPr>
              <p:nvPr/>
            </p:nvSpPr>
            <p:spPr bwMode="auto">
              <a:xfrm>
                <a:off x="1969" y="2490"/>
                <a:ext cx="58" cy="31"/>
              </a:xfrm>
              <a:custGeom>
                <a:avLst/>
                <a:gdLst>
                  <a:gd name="T0" fmla="*/ 4 w 58"/>
                  <a:gd name="T1" fmla="*/ 31 h 31"/>
                  <a:gd name="T2" fmla="*/ 4 w 58"/>
                  <a:gd name="T3" fmla="*/ 31 h 31"/>
                  <a:gd name="T4" fmla="*/ 58 w 58"/>
                  <a:gd name="T5" fmla="*/ 11 h 31"/>
                  <a:gd name="T6" fmla="*/ 54 w 58"/>
                  <a:gd name="T7" fmla="*/ 0 h 31"/>
                  <a:gd name="T8" fmla="*/ 0 w 58"/>
                  <a:gd name="T9" fmla="*/ 18 h 31"/>
                  <a:gd name="T10" fmla="*/ 0 w 58"/>
                  <a:gd name="T11" fmla="*/ 18 h 31"/>
                  <a:gd name="T12" fmla="*/ 4 w 58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31"/>
                  <a:gd name="T23" fmla="*/ 58 w 5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31">
                    <a:moveTo>
                      <a:pt x="4" y="31"/>
                    </a:moveTo>
                    <a:lnTo>
                      <a:pt x="4" y="31"/>
                    </a:lnTo>
                    <a:lnTo>
                      <a:pt x="58" y="11"/>
                    </a:lnTo>
                    <a:lnTo>
                      <a:pt x="54" y="0"/>
                    </a:lnTo>
                    <a:lnTo>
                      <a:pt x="0" y="18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1075"/>
              <p:cNvSpPr>
                <a:spLocks/>
              </p:cNvSpPr>
              <p:nvPr/>
            </p:nvSpPr>
            <p:spPr bwMode="auto">
              <a:xfrm>
                <a:off x="1935" y="2508"/>
                <a:ext cx="38" cy="22"/>
              </a:xfrm>
              <a:custGeom>
                <a:avLst/>
                <a:gdLst>
                  <a:gd name="T0" fmla="*/ 5 w 38"/>
                  <a:gd name="T1" fmla="*/ 22 h 22"/>
                  <a:gd name="T2" fmla="*/ 4 w 38"/>
                  <a:gd name="T3" fmla="*/ 22 h 22"/>
                  <a:gd name="T4" fmla="*/ 38 w 38"/>
                  <a:gd name="T5" fmla="*/ 13 h 22"/>
                  <a:gd name="T6" fmla="*/ 34 w 38"/>
                  <a:gd name="T7" fmla="*/ 0 h 22"/>
                  <a:gd name="T8" fmla="*/ 0 w 38"/>
                  <a:gd name="T9" fmla="*/ 9 h 22"/>
                  <a:gd name="T10" fmla="*/ 0 w 38"/>
                  <a:gd name="T11" fmla="*/ 11 h 22"/>
                  <a:gd name="T12" fmla="*/ 5 w 38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2"/>
                  <a:gd name="T23" fmla="*/ 38 w 3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2">
                    <a:moveTo>
                      <a:pt x="5" y="22"/>
                    </a:moveTo>
                    <a:lnTo>
                      <a:pt x="4" y="22"/>
                    </a:lnTo>
                    <a:lnTo>
                      <a:pt x="38" y="13"/>
                    </a:lnTo>
                    <a:lnTo>
                      <a:pt x="34" y="0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1076"/>
              <p:cNvSpPr>
                <a:spLocks/>
              </p:cNvSpPr>
              <p:nvPr/>
            </p:nvSpPr>
            <p:spPr bwMode="auto">
              <a:xfrm>
                <a:off x="1902" y="2519"/>
                <a:ext cx="38" cy="24"/>
              </a:xfrm>
              <a:custGeom>
                <a:avLst/>
                <a:gdLst>
                  <a:gd name="T0" fmla="*/ 13 w 38"/>
                  <a:gd name="T1" fmla="*/ 20 h 24"/>
                  <a:gd name="T2" fmla="*/ 9 w 38"/>
                  <a:gd name="T3" fmla="*/ 24 h 24"/>
                  <a:gd name="T4" fmla="*/ 38 w 38"/>
                  <a:gd name="T5" fmla="*/ 11 h 24"/>
                  <a:gd name="T6" fmla="*/ 33 w 38"/>
                  <a:gd name="T7" fmla="*/ 0 h 24"/>
                  <a:gd name="T8" fmla="*/ 4 w 38"/>
                  <a:gd name="T9" fmla="*/ 11 h 24"/>
                  <a:gd name="T10" fmla="*/ 0 w 38"/>
                  <a:gd name="T11" fmla="*/ 16 h 24"/>
                  <a:gd name="T12" fmla="*/ 4 w 38"/>
                  <a:gd name="T13" fmla="*/ 11 h 24"/>
                  <a:gd name="T14" fmla="*/ 2 w 38"/>
                  <a:gd name="T15" fmla="*/ 13 h 24"/>
                  <a:gd name="T16" fmla="*/ 0 w 38"/>
                  <a:gd name="T17" fmla="*/ 16 h 24"/>
                  <a:gd name="T18" fmla="*/ 13 w 38"/>
                  <a:gd name="T19" fmla="*/ 2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24"/>
                  <a:gd name="T32" fmla="*/ 38 w 38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24">
                    <a:moveTo>
                      <a:pt x="13" y="20"/>
                    </a:moveTo>
                    <a:lnTo>
                      <a:pt x="9" y="24"/>
                    </a:lnTo>
                    <a:lnTo>
                      <a:pt x="38" y="11"/>
                    </a:lnTo>
                    <a:lnTo>
                      <a:pt x="33" y="0"/>
                    </a:lnTo>
                    <a:lnTo>
                      <a:pt x="4" y="11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1077"/>
              <p:cNvSpPr>
                <a:spLocks/>
              </p:cNvSpPr>
              <p:nvPr/>
            </p:nvSpPr>
            <p:spPr bwMode="auto">
              <a:xfrm>
                <a:off x="1893" y="2535"/>
                <a:ext cx="22" cy="29"/>
              </a:xfrm>
              <a:custGeom>
                <a:avLst/>
                <a:gdLst>
                  <a:gd name="T0" fmla="*/ 13 w 22"/>
                  <a:gd name="T1" fmla="*/ 26 h 29"/>
                  <a:gd name="T2" fmla="*/ 13 w 22"/>
                  <a:gd name="T3" fmla="*/ 29 h 29"/>
                  <a:gd name="T4" fmla="*/ 22 w 22"/>
                  <a:gd name="T5" fmla="*/ 4 h 29"/>
                  <a:gd name="T6" fmla="*/ 9 w 22"/>
                  <a:gd name="T7" fmla="*/ 0 h 29"/>
                  <a:gd name="T8" fmla="*/ 0 w 22"/>
                  <a:gd name="T9" fmla="*/ 26 h 29"/>
                  <a:gd name="T10" fmla="*/ 0 w 22"/>
                  <a:gd name="T11" fmla="*/ 29 h 29"/>
                  <a:gd name="T12" fmla="*/ 13 w 22"/>
                  <a:gd name="T13" fmla="*/ 26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9"/>
                  <a:gd name="T23" fmla="*/ 22 w 2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9">
                    <a:moveTo>
                      <a:pt x="13" y="26"/>
                    </a:moveTo>
                    <a:lnTo>
                      <a:pt x="13" y="29"/>
                    </a:lnTo>
                    <a:lnTo>
                      <a:pt x="22" y="4"/>
                    </a:lnTo>
                    <a:lnTo>
                      <a:pt x="9" y="0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1078"/>
              <p:cNvSpPr>
                <a:spLocks/>
              </p:cNvSpPr>
              <p:nvPr/>
            </p:nvSpPr>
            <p:spPr bwMode="auto">
              <a:xfrm>
                <a:off x="1893" y="2561"/>
                <a:ext cx="18" cy="30"/>
              </a:xfrm>
              <a:custGeom>
                <a:avLst/>
                <a:gdLst>
                  <a:gd name="T0" fmla="*/ 18 w 18"/>
                  <a:gd name="T1" fmla="*/ 23 h 30"/>
                  <a:gd name="T2" fmla="*/ 18 w 18"/>
                  <a:gd name="T3" fmla="*/ 25 h 30"/>
                  <a:gd name="T4" fmla="*/ 13 w 18"/>
                  <a:gd name="T5" fmla="*/ 0 h 30"/>
                  <a:gd name="T6" fmla="*/ 0 w 18"/>
                  <a:gd name="T7" fmla="*/ 3 h 30"/>
                  <a:gd name="T8" fmla="*/ 6 w 18"/>
                  <a:gd name="T9" fmla="*/ 28 h 30"/>
                  <a:gd name="T10" fmla="*/ 8 w 18"/>
                  <a:gd name="T11" fmla="*/ 30 h 30"/>
                  <a:gd name="T12" fmla="*/ 18 w 18"/>
                  <a:gd name="T13" fmla="*/ 23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0"/>
                  <a:gd name="T23" fmla="*/ 18 w 1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0">
                    <a:moveTo>
                      <a:pt x="18" y="23"/>
                    </a:moveTo>
                    <a:lnTo>
                      <a:pt x="18" y="25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1079"/>
              <p:cNvSpPr>
                <a:spLocks/>
              </p:cNvSpPr>
              <p:nvPr/>
            </p:nvSpPr>
            <p:spPr bwMode="auto">
              <a:xfrm>
                <a:off x="1901" y="2584"/>
                <a:ext cx="27" cy="31"/>
              </a:xfrm>
              <a:custGeom>
                <a:avLst/>
                <a:gdLst>
                  <a:gd name="T0" fmla="*/ 16 w 27"/>
                  <a:gd name="T1" fmla="*/ 31 h 31"/>
                  <a:gd name="T2" fmla="*/ 21 w 27"/>
                  <a:gd name="T3" fmla="*/ 22 h 31"/>
                  <a:gd name="T4" fmla="*/ 10 w 27"/>
                  <a:gd name="T5" fmla="*/ 0 h 31"/>
                  <a:gd name="T6" fmla="*/ 0 w 27"/>
                  <a:gd name="T7" fmla="*/ 7 h 31"/>
                  <a:gd name="T8" fmla="*/ 10 w 27"/>
                  <a:gd name="T9" fmla="*/ 27 h 31"/>
                  <a:gd name="T10" fmla="*/ 16 w 27"/>
                  <a:gd name="T11" fmla="*/ 18 h 31"/>
                  <a:gd name="T12" fmla="*/ 16 w 27"/>
                  <a:gd name="T13" fmla="*/ 31 h 31"/>
                  <a:gd name="T14" fmla="*/ 27 w 27"/>
                  <a:gd name="T15" fmla="*/ 31 h 31"/>
                  <a:gd name="T16" fmla="*/ 21 w 27"/>
                  <a:gd name="T17" fmla="*/ 22 h 31"/>
                  <a:gd name="T18" fmla="*/ 16 w 27"/>
                  <a:gd name="T19" fmla="*/ 31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31"/>
                  <a:gd name="T32" fmla="*/ 27 w 27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31">
                    <a:moveTo>
                      <a:pt x="16" y="31"/>
                    </a:moveTo>
                    <a:lnTo>
                      <a:pt x="21" y="22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10" y="27"/>
                    </a:lnTo>
                    <a:lnTo>
                      <a:pt x="16" y="18"/>
                    </a:lnTo>
                    <a:lnTo>
                      <a:pt x="16" y="31"/>
                    </a:lnTo>
                    <a:lnTo>
                      <a:pt x="27" y="31"/>
                    </a:lnTo>
                    <a:lnTo>
                      <a:pt x="21" y="22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1080"/>
              <p:cNvSpPr>
                <a:spLocks/>
              </p:cNvSpPr>
              <p:nvPr/>
            </p:nvSpPr>
            <p:spPr bwMode="auto">
              <a:xfrm>
                <a:off x="1863" y="2602"/>
                <a:ext cx="54" cy="18"/>
              </a:xfrm>
              <a:custGeom>
                <a:avLst/>
                <a:gdLst>
                  <a:gd name="T0" fmla="*/ 11 w 54"/>
                  <a:gd name="T1" fmla="*/ 14 h 18"/>
                  <a:gd name="T2" fmla="*/ 7 w 54"/>
                  <a:gd name="T3" fmla="*/ 18 h 18"/>
                  <a:gd name="T4" fmla="*/ 54 w 54"/>
                  <a:gd name="T5" fmla="*/ 13 h 18"/>
                  <a:gd name="T6" fmla="*/ 54 w 54"/>
                  <a:gd name="T7" fmla="*/ 0 h 18"/>
                  <a:gd name="T8" fmla="*/ 5 w 54"/>
                  <a:gd name="T9" fmla="*/ 5 h 18"/>
                  <a:gd name="T10" fmla="*/ 0 w 54"/>
                  <a:gd name="T11" fmla="*/ 7 h 18"/>
                  <a:gd name="T12" fmla="*/ 5 w 54"/>
                  <a:gd name="T13" fmla="*/ 5 h 18"/>
                  <a:gd name="T14" fmla="*/ 2 w 54"/>
                  <a:gd name="T15" fmla="*/ 5 h 18"/>
                  <a:gd name="T16" fmla="*/ 0 w 54"/>
                  <a:gd name="T17" fmla="*/ 7 h 18"/>
                  <a:gd name="T18" fmla="*/ 11 w 54"/>
                  <a:gd name="T19" fmla="*/ 14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18"/>
                  <a:gd name="T32" fmla="*/ 54 w 54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18">
                    <a:moveTo>
                      <a:pt x="11" y="14"/>
                    </a:moveTo>
                    <a:lnTo>
                      <a:pt x="7" y="18"/>
                    </a:lnTo>
                    <a:lnTo>
                      <a:pt x="54" y="13"/>
                    </a:lnTo>
                    <a:lnTo>
                      <a:pt x="54" y="0"/>
                    </a:lnTo>
                    <a:lnTo>
                      <a:pt x="5" y="5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1081"/>
              <p:cNvSpPr>
                <a:spLocks/>
              </p:cNvSpPr>
              <p:nvPr/>
            </p:nvSpPr>
            <p:spPr bwMode="auto">
              <a:xfrm>
                <a:off x="1852" y="2609"/>
                <a:ext cx="22" cy="29"/>
              </a:xfrm>
              <a:custGeom>
                <a:avLst/>
                <a:gdLst>
                  <a:gd name="T0" fmla="*/ 7 w 22"/>
                  <a:gd name="T1" fmla="*/ 29 h 29"/>
                  <a:gd name="T2" fmla="*/ 11 w 22"/>
                  <a:gd name="T3" fmla="*/ 27 h 29"/>
                  <a:gd name="T4" fmla="*/ 22 w 22"/>
                  <a:gd name="T5" fmla="*/ 7 h 29"/>
                  <a:gd name="T6" fmla="*/ 11 w 22"/>
                  <a:gd name="T7" fmla="*/ 0 h 29"/>
                  <a:gd name="T8" fmla="*/ 0 w 22"/>
                  <a:gd name="T9" fmla="*/ 20 h 29"/>
                  <a:gd name="T10" fmla="*/ 4 w 22"/>
                  <a:gd name="T11" fmla="*/ 16 h 29"/>
                  <a:gd name="T12" fmla="*/ 7 w 22"/>
                  <a:gd name="T13" fmla="*/ 29 h 29"/>
                  <a:gd name="T14" fmla="*/ 9 w 22"/>
                  <a:gd name="T15" fmla="*/ 29 h 29"/>
                  <a:gd name="T16" fmla="*/ 11 w 22"/>
                  <a:gd name="T17" fmla="*/ 27 h 29"/>
                  <a:gd name="T18" fmla="*/ 7 w 22"/>
                  <a:gd name="T19" fmla="*/ 29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9"/>
                  <a:gd name="T32" fmla="*/ 22 w 22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9">
                    <a:moveTo>
                      <a:pt x="7" y="29"/>
                    </a:moveTo>
                    <a:lnTo>
                      <a:pt x="11" y="27"/>
                    </a:lnTo>
                    <a:lnTo>
                      <a:pt x="22" y="7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7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1082"/>
              <p:cNvSpPr>
                <a:spLocks/>
              </p:cNvSpPr>
              <p:nvPr/>
            </p:nvSpPr>
            <p:spPr bwMode="auto">
              <a:xfrm>
                <a:off x="1767" y="2625"/>
                <a:ext cx="92" cy="33"/>
              </a:xfrm>
              <a:custGeom>
                <a:avLst/>
                <a:gdLst>
                  <a:gd name="T0" fmla="*/ 2 w 92"/>
                  <a:gd name="T1" fmla="*/ 33 h 33"/>
                  <a:gd name="T2" fmla="*/ 4 w 92"/>
                  <a:gd name="T3" fmla="*/ 33 h 33"/>
                  <a:gd name="T4" fmla="*/ 92 w 92"/>
                  <a:gd name="T5" fmla="*/ 13 h 33"/>
                  <a:gd name="T6" fmla="*/ 89 w 92"/>
                  <a:gd name="T7" fmla="*/ 0 h 33"/>
                  <a:gd name="T8" fmla="*/ 0 w 92"/>
                  <a:gd name="T9" fmla="*/ 20 h 33"/>
                  <a:gd name="T10" fmla="*/ 2 w 92"/>
                  <a:gd name="T11" fmla="*/ 20 h 33"/>
                  <a:gd name="T12" fmla="*/ 2 w 92"/>
                  <a:gd name="T13" fmla="*/ 3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33"/>
                  <a:gd name="T23" fmla="*/ 92 w 9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33">
                    <a:moveTo>
                      <a:pt x="2" y="33"/>
                    </a:moveTo>
                    <a:lnTo>
                      <a:pt x="4" y="33"/>
                    </a:lnTo>
                    <a:lnTo>
                      <a:pt x="92" y="13"/>
                    </a:lnTo>
                    <a:lnTo>
                      <a:pt x="89" y="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1083"/>
              <p:cNvSpPr>
                <a:spLocks/>
              </p:cNvSpPr>
              <p:nvPr/>
            </p:nvSpPr>
            <p:spPr bwMode="auto">
              <a:xfrm>
                <a:off x="1674" y="2645"/>
                <a:ext cx="95" cy="18"/>
              </a:xfrm>
              <a:custGeom>
                <a:avLst/>
                <a:gdLst>
                  <a:gd name="T0" fmla="*/ 0 w 95"/>
                  <a:gd name="T1" fmla="*/ 18 h 18"/>
                  <a:gd name="T2" fmla="*/ 5 w 95"/>
                  <a:gd name="T3" fmla="*/ 18 h 18"/>
                  <a:gd name="T4" fmla="*/ 95 w 95"/>
                  <a:gd name="T5" fmla="*/ 13 h 18"/>
                  <a:gd name="T6" fmla="*/ 95 w 95"/>
                  <a:gd name="T7" fmla="*/ 0 h 18"/>
                  <a:gd name="T8" fmla="*/ 3 w 95"/>
                  <a:gd name="T9" fmla="*/ 6 h 18"/>
                  <a:gd name="T10" fmla="*/ 7 w 95"/>
                  <a:gd name="T11" fmla="*/ 8 h 18"/>
                  <a:gd name="T12" fmla="*/ 0 w 95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18"/>
                  <a:gd name="T23" fmla="*/ 95 w 9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18">
                    <a:moveTo>
                      <a:pt x="0" y="18"/>
                    </a:moveTo>
                    <a:lnTo>
                      <a:pt x="5" y="18"/>
                    </a:lnTo>
                    <a:lnTo>
                      <a:pt x="95" y="13"/>
                    </a:lnTo>
                    <a:lnTo>
                      <a:pt x="95" y="0"/>
                    </a:lnTo>
                    <a:lnTo>
                      <a:pt x="3" y="6"/>
                    </a:lnTo>
                    <a:lnTo>
                      <a:pt x="7" y="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1084"/>
              <p:cNvSpPr>
                <a:spLocks/>
              </p:cNvSpPr>
              <p:nvPr/>
            </p:nvSpPr>
            <p:spPr bwMode="auto">
              <a:xfrm>
                <a:off x="1578" y="2588"/>
                <a:ext cx="103" cy="75"/>
              </a:xfrm>
              <a:custGeom>
                <a:avLst/>
                <a:gdLst>
                  <a:gd name="T0" fmla="*/ 0 w 103"/>
                  <a:gd name="T1" fmla="*/ 9 h 75"/>
                  <a:gd name="T2" fmla="*/ 0 w 103"/>
                  <a:gd name="T3" fmla="*/ 9 h 75"/>
                  <a:gd name="T4" fmla="*/ 96 w 103"/>
                  <a:gd name="T5" fmla="*/ 75 h 75"/>
                  <a:gd name="T6" fmla="*/ 103 w 103"/>
                  <a:gd name="T7" fmla="*/ 65 h 75"/>
                  <a:gd name="T8" fmla="*/ 7 w 103"/>
                  <a:gd name="T9" fmla="*/ 0 h 75"/>
                  <a:gd name="T10" fmla="*/ 7 w 103"/>
                  <a:gd name="T11" fmla="*/ 0 h 75"/>
                  <a:gd name="T12" fmla="*/ 0 w 103"/>
                  <a:gd name="T13" fmla="*/ 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75"/>
                  <a:gd name="T23" fmla="*/ 103 w 103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75">
                    <a:moveTo>
                      <a:pt x="0" y="9"/>
                    </a:moveTo>
                    <a:lnTo>
                      <a:pt x="0" y="9"/>
                    </a:lnTo>
                    <a:lnTo>
                      <a:pt x="96" y="75"/>
                    </a:lnTo>
                    <a:lnTo>
                      <a:pt x="103" y="65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1085"/>
              <p:cNvSpPr>
                <a:spLocks/>
              </p:cNvSpPr>
              <p:nvPr/>
            </p:nvSpPr>
            <p:spPr bwMode="auto">
              <a:xfrm>
                <a:off x="1551" y="2566"/>
                <a:ext cx="34" cy="31"/>
              </a:xfrm>
              <a:custGeom>
                <a:avLst/>
                <a:gdLst>
                  <a:gd name="T0" fmla="*/ 0 w 34"/>
                  <a:gd name="T1" fmla="*/ 9 h 31"/>
                  <a:gd name="T2" fmla="*/ 0 w 34"/>
                  <a:gd name="T3" fmla="*/ 11 h 31"/>
                  <a:gd name="T4" fmla="*/ 27 w 34"/>
                  <a:gd name="T5" fmla="*/ 31 h 31"/>
                  <a:gd name="T6" fmla="*/ 34 w 34"/>
                  <a:gd name="T7" fmla="*/ 22 h 31"/>
                  <a:gd name="T8" fmla="*/ 9 w 34"/>
                  <a:gd name="T9" fmla="*/ 0 h 31"/>
                  <a:gd name="T10" fmla="*/ 9 w 34"/>
                  <a:gd name="T11" fmla="*/ 2 h 31"/>
                  <a:gd name="T12" fmla="*/ 0 w 34"/>
                  <a:gd name="T13" fmla="*/ 9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1"/>
                  <a:gd name="T23" fmla="*/ 34 w 34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1">
                    <a:moveTo>
                      <a:pt x="0" y="9"/>
                    </a:moveTo>
                    <a:lnTo>
                      <a:pt x="0" y="11"/>
                    </a:lnTo>
                    <a:lnTo>
                      <a:pt x="27" y="31"/>
                    </a:lnTo>
                    <a:lnTo>
                      <a:pt x="34" y="2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1086"/>
              <p:cNvSpPr>
                <a:spLocks/>
              </p:cNvSpPr>
              <p:nvPr/>
            </p:nvSpPr>
            <p:spPr bwMode="auto">
              <a:xfrm>
                <a:off x="1526" y="2530"/>
                <a:ext cx="34" cy="45"/>
              </a:xfrm>
              <a:custGeom>
                <a:avLst/>
                <a:gdLst>
                  <a:gd name="T0" fmla="*/ 5 w 34"/>
                  <a:gd name="T1" fmla="*/ 13 h 45"/>
                  <a:gd name="T2" fmla="*/ 0 w 34"/>
                  <a:gd name="T3" fmla="*/ 11 h 45"/>
                  <a:gd name="T4" fmla="*/ 25 w 34"/>
                  <a:gd name="T5" fmla="*/ 45 h 45"/>
                  <a:gd name="T6" fmla="*/ 34 w 34"/>
                  <a:gd name="T7" fmla="*/ 38 h 45"/>
                  <a:gd name="T8" fmla="*/ 11 w 34"/>
                  <a:gd name="T9" fmla="*/ 4 h 45"/>
                  <a:gd name="T10" fmla="*/ 5 w 34"/>
                  <a:gd name="T11" fmla="*/ 0 h 45"/>
                  <a:gd name="T12" fmla="*/ 11 w 34"/>
                  <a:gd name="T13" fmla="*/ 4 h 45"/>
                  <a:gd name="T14" fmla="*/ 9 w 34"/>
                  <a:gd name="T15" fmla="*/ 0 h 45"/>
                  <a:gd name="T16" fmla="*/ 5 w 34"/>
                  <a:gd name="T17" fmla="*/ 0 h 45"/>
                  <a:gd name="T18" fmla="*/ 5 w 34"/>
                  <a:gd name="T19" fmla="*/ 13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45"/>
                  <a:gd name="T32" fmla="*/ 34 w 34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45">
                    <a:moveTo>
                      <a:pt x="5" y="13"/>
                    </a:moveTo>
                    <a:lnTo>
                      <a:pt x="0" y="11"/>
                    </a:lnTo>
                    <a:lnTo>
                      <a:pt x="25" y="45"/>
                    </a:lnTo>
                    <a:lnTo>
                      <a:pt x="34" y="38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1087"/>
              <p:cNvSpPr>
                <a:spLocks/>
              </p:cNvSpPr>
              <p:nvPr/>
            </p:nvSpPr>
            <p:spPr bwMode="auto">
              <a:xfrm>
                <a:off x="1486" y="2530"/>
                <a:ext cx="45" cy="13"/>
              </a:xfrm>
              <a:custGeom>
                <a:avLst/>
                <a:gdLst>
                  <a:gd name="T0" fmla="*/ 0 w 45"/>
                  <a:gd name="T1" fmla="*/ 9 h 13"/>
                  <a:gd name="T2" fmla="*/ 6 w 45"/>
                  <a:gd name="T3" fmla="*/ 13 h 13"/>
                  <a:gd name="T4" fmla="*/ 45 w 45"/>
                  <a:gd name="T5" fmla="*/ 13 h 13"/>
                  <a:gd name="T6" fmla="*/ 45 w 45"/>
                  <a:gd name="T7" fmla="*/ 0 h 13"/>
                  <a:gd name="T8" fmla="*/ 6 w 45"/>
                  <a:gd name="T9" fmla="*/ 0 h 13"/>
                  <a:gd name="T10" fmla="*/ 11 w 45"/>
                  <a:gd name="T11" fmla="*/ 2 h 13"/>
                  <a:gd name="T12" fmla="*/ 0 w 45"/>
                  <a:gd name="T13" fmla="*/ 9 h 13"/>
                  <a:gd name="T14" fmla="*/ 2 w 45"/>
                  <a:gd name="T15" fmla="*/ 13 h 13"/>
                  <a:gd name="T16" fmla="*/ 6 w 45"/>
                  <a:gd name="T17" fmla="*/ 13 h 13"/>
                  <a:gd name="T18" fmla="*/ 0 w 45"/>
                  <a:gd name="T19" fmla="*/ 9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3"/>
                  <a:gd name="T32" fmla="*/ 45 w 45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3">
                    <a:moveTo>
                      <a:pt x="0" y="9"/>
                    </a:moveTo>
                    <a:lnTo>
                      <a:pt x="6" y="13"/>
                    </a:lnTo>
                    <a:lnTo>
                      <a:pt x="45" y="13"/>
                    </a:lnTo>
                    <a:lnTo>
                      <a:pt x="45" y="0"/>
                    </a:lnTo>
                    <a:lnTo>
                      <a:pt x="6" y="0"/>
                    </a:lnTo>
                    <a:lnTo>
                      <a:pt x="11" y="2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6" y="1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1088"/>
              <p:cNvSpPr>
                <a:spLocks/>
              </p:cNvSpPr>
              <p:nvPr/>
            </p:nvSpPr>
            <p:spPr bwMode="auto">
              <a:xfrm>
                <a:off x="1457" y="2480"/>
                <a:ext cx="40" cy="59"/>
              </a:xfrm>
              <a:custGeom>
                <a:avLst/>
                <a:gdLst>
                  <a:gd name="T0" fmla="*/ 6 w 40"/>
                  <a:gd name="T1" fmla="*/ 12 h 59"/>
                  <a:gd name="T2" fmla="*/ 0 w 40"/>
                  <a:gd name="T3" fmla="*/ 10 h 59"/>
                  <a:gd name="T4" fmla="*/ 29 w 40"/>
                  <a:gd name="T5" fmla="*/ 59 h 59"/>
                  <a:gd name="T6" fmla="*/ 40 w 40"/>
                  <a:gd name="T7" fmla="*/ 52 h 59"/>
                  <a:gd name="T8" fmla="*/ 11 w 40"/>
                  <a:gd name="T9" fmla="*/ 3 h 59"/>
                  <a:gd name="T10" fmla="*/ 6 w 40"/>
                  <a:gd name="T11" fmla="*/ 0 h 59"/>
                  <a:gd name="T12" fmla="*/ 11 w 40"/>
                  <a:gd name="T13" fmla="*/ 3 h 59"/>
                  <a:gd name="T14" fmla="*/ 10 w 40"/>
                  <a:gd name="T15" fmla="*/ 0 h 59"/>
                  <a:gd name="T16" fmla="*/ 6 w 40"/>
                  <a:gd name="T17" fmla="*/ 0 h 59"/>
                  <a:gd name="T18" fmla="*/ 6 w 40"/>
                  <a:gd name="T19" fmla="*/ 12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59"/>
                  <a:gd name="T32" fmla="*/ 40 w 40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59">
                    <a:moveTo>
                      <a:pt x="6" y="12"/>
                    </a:moveTo>
                    <a:lnTo>
                      <a:pt x="0" y="10"/>
                    </a:lnTo>
                    <a:lnTo>
                      <a:pt x="29" y="59"/>
                    </a:lnTo>
                    <a:lnTo>
                      <a:pt x="40" y="52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1089"/>
              <p:cNvSpPr>
                <a:spLocks/>
              </p:cNvSpPr>
              <p:nvPr/>
            </p:nvSpPr>
            <p:spPr bwMode="auto">
              <a:xfrm>
                <a:off x="1407" y="2480"/>
                <a:ext cx="56" cy="12"/>
              </a:xfrm>
              <a:custGeom>
                <a:avLst/>
                <a:gdLst>
                  <a:gd name="T0" fmla="*/ 4 w 56"/>
                  <a:gd name="T1" fmla="*/ 12 h 12"/>
                  <a:gd name="T2" fmla="*/ 2 w 56"/>
                  <a:gd name="T3" fmla="*/ 12 h 12"/>
                  <a:gd name="T4" fmla="*/ 56 w 56"/>
                  <a:gd name="T5" fmla="*/ 12 h 12"/>
                  <a:gd name="T6" fmla="*/ 56 w 56"/>
                  <a:gd name="T7" fmla="*/ 0 h 12"/>
                  <a:gd name="T8" fmla="*/ 2 w 56"/>
                  <a:gd name="T9" fmla="*/ 0 h 12"/>
                  <a:gd name="T10" fmla="*/ 0 w 56"/>
                  <a:gd name="T11" fmla="*/ 1 h 12"/>
                  <a:gd name="T12" fmla="*/ 4 w 56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12"/>
                  <a:gd name="T23" fmla="*/ 56 w 5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12">
                    <a:moveTo>
                      <a:pt x="4" y="12"/>
                    </a:moveTo>
                    <a:lnTo>
                      <a:pt x="2" y="12"/>
                    </a:lnTo>
                    <a:lnTo>
                      <a:pt x="56" y="12"/>
                    </a:lnTo>
                    <a:lnTo>
                      <a:pt x="5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1090"/>
              <p:cNvSpPr>
                <a:spLocks/>
              </p:cNvSpPr>
              <p:nvPr/>
            </p:nvSpPr>
            <p:spPr bwMode="auto">
              <a:xfrm>
                <a:off x="1380" y="2481"/>
                <a:ext cx="31" cy="20"/>
              </a:xfrm>
              <a:custGeom>
                <a:avLst/>
                <a:gdLst>
                  <a:gd name="T0" fmla="*/ 11 w 31"/>
                  <a:gd name="T1" fmla="*/ 17 h 20"/>
                  <a:gd name="T2" fmla="*/ 7 w 31"/>
                  <a:gd name="T3" fmla="*/ 20 h 20"/>
                  <a:gd name="T4" fmla="*/ 31 w 31"/>
                  <a:gd name="T5" fmla="*/ 11 h 20"/>
                  <a:gd name="T6" fmla="*/ 27 w 31"/>
                  <a:gd name="T7" fmla="*/ 0 h 20"/>
                  <a:gd name="T8" fmla="*/ 4 w 31"/>
                  <a:gd name="T9" fmla="*/ 8 h 20"/>
                  <a:gd name="T10" fmla="*/ 0 w 31"/>
                  <a:gd name="T11" fmla="*/ 11 h 20"/>
                  <a:gd name="T12" fmla="*/ 11 w 31"/>
                  <a:gd name="T13" fmla="*/ 17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0"/>
                  <a:gd name="T23" fmla="*/ 31 w 31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0">
                    <a:moveTo>
                      <a:pt x="11" y="17"/>
                    </a:moveTo>
                    <a:lnTo>
                      <a:pt x="7" y="20"/>
                    </a:lnTo>
                    <a:lnTo>
                      <a:pt x="31" y="11"/>
                    </a:lnTo>
                    <a:lnTo>
                      <a:pt x="27" y="0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1091"/>
              <p:cNvSpPr>
                <a:spLocks/>
              </p:cNvSpPr>
              <p:nvPr/>
            </p:nvSpPr>
            <p:spPr bwMode="auto">
              <a:xfrm>
                <a:off x="1360" y="2492"/>
                <a:ext cx="31" cy="43"/>
              </a:xfrm>
              <a:custGeom>
                <a:avLst/>
                <a:gdLst>
                  <a:gd name="T0" fmla="*/ 6 w 31"/>
                  <a:gd name="T1" fmla="*/ 43 h 43"/>
                  <a:gd name="T2" fmla="*/ 11 w 31"/>
                  <a:gd name="T3" fmla="*/ 40 h 43"/>
                  <a:gd name="T4" fmla="*/ 31 w 31"/>
                  <a:gd name="T5" fmla="*/ 6 h 43"/>
                  <a:gd name="T6" fmla="*/ 20 w 31"/>
                  <a:gd name="T7" fmla="*/ 0 h 43"/>
                  <a:gd name="T8" fmla="*/ 0 w 31"/>
                  <a:gd name="T9" fmla="*/ 34 h 43"/>
                  <a:gd name="T10" fmla="*/ 6 w 31"/>
                  <a:gd name="T11" fmla="*/ 31 h 43"/>
                  <a:gd name="T12" fmla="*/ 6 w 31"/>
                  <a:gd name="T13" fmla="*/ 43 h 43"/>
                  <a:gd name="T14" fmla="*/ 9 w 31"/>
                  <a:gd name="T15" fmla="*/ 43 h 43"/>
                  <a:gd name="T16" fmla="*/ 11 w 31"/>
                  <a:gd name="T17" fmla="*/ 40 h 43"/>
                  <a:gd name="T18" fmla="*/ 6 w 31"/>
                  <a:gd name="T19" fmla="*/ 43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3"/>
                  <a:gd name="T32" fmla="*/ 31 w 31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3">
                    <a:moveTo>
                      <a:pt x="6" y="43"/>
                    </a:moveTo>
                    <a:lnTo>
                      <a:pt x="11" y="40"/>
                    </a:lnTo>
                    <a:lnTo>
                      <a:pt x="31" y="6"/>
                    </a:lnTo>
                    <a:lnTo>
                      <a:pt x="20" y="0"/>
                    </a:lnTo>
                    <a:lnTo>
                      <a:pt x="0" y="34"/>
                    </a:lnTo>
                    <a:lnTo>
                      <a:pt x="6" y="31"/>
                    </a:lnTo>
                    <a:lnTo>
                      <a:pt x="6" y="43"/>
                    </a:lnTo>
                    <a:lnTo>
                      <a:pt x="9" y="43"/>
                    </a:lnTo>
                    <a:lnTo>
                      <a:pt x="11" y="40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1092"/>
              <p:cNvSpPr>
                <a:spLocks/>
              </p:cNvSpPr>
              <p:nvPr/>
            </p:nvSpPr>
            <p:spPr bwMode="auto">
              <a:xfrm>
                <a:off x="1328" y="2521"/>
                <a:ext cx="38" cy="14"/>
              </a:xfrm>
              <a:custGeom>
                <a:avLst/>
                <a:gdLst>
                  <a:gd name="T0" fmla="*/ 0 w 38"/>
                  <a:gd name="T1" fmla="*/ 13 h 14"/>
                  <a:gd name="T2" fmla="*/ 2 w 38"/>
                  <a:gd name="T3" fmla="*/ 13 h 14"/>
                  <a:gd name="T4" fmla="*/ 38 w 38"/>
                  <a:gd name="T5" fmla="*/ 14 h 14"/>
                  <a:gd name="T6" fmla="*/ 38 w 38"/>
                  <a:gd name="T7" fmla="*/ 2 h 14"/>
                  <a:gd name="T8" fmla="*/ 3 w 38"/>
                  <a:gd name="T9" fmla="*/ 0 h 14"/>
                  <a:gd name="T10" fmla="*/ 5 w 38"/>
                  <a:gd name="T11" fmla="*/ 2 h 14"/>
                  <a:gd name="T12" fmla="*/ 0 w 38"/>
                  <a:gd name="T13" fmla="*/ 13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14"/>
                  <a:gd name="T23" fmla="*/ 38 w 38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14">
                    <a:moveTo>
                      <a:pt x="0" y="13"/>
                    </a:moveTo>
                    <a:lnTo>
                      <a:pt x="2" y="13"/>
                    </a:lnTo>
                    <a:lnTo>
                      <a:pt x="38" y="14"/>
                    </a:lnTo>
                    <a:lnTo>
                      <a:pt x="38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1093"/>
              <p:cNvSpPr>
                <a:spLocks/>
              </p:cNvSpPr>
              <p:nvPr/>
            </p:nvSpPr>
            <p:spPr bwMode="auto">
              <a:xfrm>
                <a:off x="1286" y="2499"/>
                <a:ext cx="47" cy="35"/>
              </a:xfrm>
              <a:custGeom>
                <a:avLst/>
                <a:gdLst>
                  <a:gd name="T0" fmla="*/ 0 w 47"/>
                  <a:gd name="T1" fmla="*/ 11 h 35"/>
                  <a:gd name="T2" fmla="*/ 2 w 47"/>
                  <a:gd name="T3" fmla="*/ 11 h 35"/>
                  <a:gd name="T4" fmla="*/ 42 w 47"/>
                  <a:gd name="T5" fmla="*/ 35 h 35"/>
                  <a:gd name="T6" fmla="*/ 47 w 47"/>
                  <a:gd name="T7" fmla="*/ 24 h 35"/>
                  <a:gd name="T8" fmla="*/ 8 w 47"/>
                  <a:gd name="T9" fmla="*/ 0 h 35"/>
                  <a:gd name="T10" fmla="*/ 9 w 47"/>
                  <a:gd name="T11" fmla="*/ 2 h 35"/>
                  <a:gd name="T12" fmla="*/ 0 w 47"/>
                  <a:gd name="T13" fmla="*/ 11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35"/>
                  <a:gd name="T23" fmla="*/ 47 w 4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35">
                    <a:moveTo>
                      <a:pt x="0" y="11"/>
                    </a:moveTo>
                    <a:lnTo>
                      <a:pt x="2" y="11"/>
                    </a:lnTo>
                    <a:lnTo>
                      <a:pt x="42" y="35"/>
                    </a:lnTo>
                    <a:lnTo>
                      <a:pt x="47" y="24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1094"/>
              <p:cNvSpPr>
                <a:spLocks/>
              </p:cNvSpPr>
              <p:nvPr/>
            </p:nvSpPr>
            <p:spPr bwMode="auto">
              <a:xfrm>
                <a:off x="1243" y="2465"/>
                <a:ext cx="52" cy="45"/>
              </a:xfrm>
              <a:custGeom>
                <a:avLst/>
                <a:gdLst>
                  <a:gd name="T0" fmla="*/ 0 w 52"/>
                  <a:gd name="T1" fmla="*/ 9 h 45"/>
                  <a:gd name="T2" fmla="*/ 2 w 52"/>
                  <a:gd name="T3" fmla="*/ 9 h 45"/>
                  <a:gd name="T4" fmla="*/ 43 w 52"/>
                  <a:gd name="T5" fmla="*/ 45 h 45"/>
                  <a:gd name="T6" fmla="*/ 52 w 52"/>
                  <a:gd name="T7" fmla="*/ 36 h 45"/>
                  <a:gd name="T8" fmla="*/ 9 w 52"/>
                  <a:gd name="T9" fmla="*/ 0 h 45"/>
                  <a:gd name="T10" fmla="*/ 9 w 52"/>
                  <a:gd name="T11" fmla="*/ 0 h 45"/>
                  <a:gd name="T12" fmla="*/ 0 w 52"/>
                  <a:gd name="T13" fmla="*/ 9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45"/>
                  <a:gd name="T23" fmla="*/ 52 w 52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45">
                    <a:moveTo>
                      <a:pt x="0" y="9"/>
                    </a:moveTo>
                    <a:lnTo>
                      <a:pt x="2" y="9"/>
                    </a:lnTo>
                    <a:lnTo>
                      <a:pt x="43" y="45"/>
                    </a:lnTo>
                    <a:lnTo>
                      <a:pt x="52" y="3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1095"/>
              <p:cNvSpPr>
                <a:spLocks/>
              </p:cNvSpPr>
              <p:nvPr/>
            </p:nvSpPr>
            <p:spPr bwMode="auto">
              <a:xfrm>
                <a:off x="1220" y="2436"/>
                <a:ext cx="32" cy="38"/>
              </a:xfrm>
              <a:custGeom>
                <a:avLst/>
                <a:gdLst>
                  <a:gd name="T0" fmla="*/ 3 w 32"/>
                  <a:gd name="T1" fmla="*/ 13 h 38"/>
                  <a:gd name="T2" fmla="*/ 0 w 32"/>
                  <a:gd name="T3" fmla="*/ 11 h 38"/>
                  <a:gd name="T4" fmla="*/ 23 w 32"/>
                  <a:gd name="T5" fmla="*/ 38 h 38"/>
                  <a:gd name="T6" fmla="*/ 32 w 32"/>
                  <a:gd name="T7" fmla="*/ 29 h 38"/>
                  <a:gd name="T8" fmla="*/ 9 w 32"/>
                  <a:gd name="T9" fmla="*/ 4 h 38"/>
                  <a:gd name="T10" fmla="*/ 5 w 32"/>
                  <a:gd name="T11" fmla="*/ 0 h 38"/>
                  <a:gd name="T12" fmla="*/ 3 w 32"/>
                  <a:gd name="T13" fmla="*/ 13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8"/>
                  <a:gd name="T23" fmla="*/ 32 w 32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8">
                    <a:moveTo>
                      <a:pt x="3" y="13"/>
                    </a:moveTo>
                    <a:lnTo>
                      <a:pt x="0" y="11"/>
                    </a:lnTo>
                    <a:lnTo>
                      <a:pt x="23" y="38"/>
                    </a:lnTo>
                    <a:lnTo>
                      <a:pt x="32" y="29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1096"/>
              <p:cNvSpPr>
                <a:spLocks/>
              </p:cNvSpPr>
              <p:nvPr/>
            </p:nvSpPr>
            <p:spPr bwMode="auto">
              <a:xfrm>
                <a:off x="1180" y="2429"/>
                <a:ext cx="45" cy="20"/>
              </a:xfrm>
              <a:custGeom>
                <a:avLst/>
                <a:gdLst>
                  <a:gd name="T0" fmla="*/ 0 w 45"/>
                  <a:gd name="T1" fmla="*/ 11 h 20"/>
                  <a:gd name="T2" fmla="*/ 2 w 45"/>
                  <a:gd name="T3" fmla="*/ 13 h 20"/>
                  <a:gd name="T4" fmla="*/ 43 w 45"/>
                  <a:gd name="T5" fmla="*/ 20 h 20"/>
                  <a:gd name="T6" fmla="*/ 45 w 45"/>
                  <a:gd name="T7" fmla="*/ 7 h 20"/>
                  <a:gd name="T8" fmla="*/ 5 w 45"/>
                  <a:gd name="T9" fmla="*/ 0 h 20"/>
                  <a:gd name="T10" fmla="*/ 7 w 45"/>
                  <a:gd name="T11" fmla="*/ 0 h 20"/>
                  <a:gd name="T12" fmla="*/ 0 w 45"/>
                  <a:gd name="T13" fmla="*/ 1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0"/>
                  <a:gd name="T23" fmla="*/ 45 w 45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0">
                    <a:moveTo>
                      <a:pt x="0" y="11"/>
                    </a:moveTo>
                    <a:lnTo>
                      <a:pt x="2" y="13"/>
                    </a:lnTo>
                    <a:lnTo>
                      <a:pt x="43" y="20"/>
                    </a:lnTo>
                    <a:lnTo>
                      <a:pt x="45" y="7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1097"/>
              <p:cNvSpPr>
                <a:spLocks/>
              </p:cNvSpPr>
              <p:nvPr/>
            </p:nvSpPr>
            <p:spPr bwMode="auto">
              <a:xfrm>
                <a:off x="1148" y="2413"/>
                <a:ext cx="39" cy="27"/>
              </a:xfrm>
              <a:custGeom>
                <a:avLst/>
                <a:gdLst>
                  <a:gd name="T0" fmla="*/ 0 w 39"/>
                  <a:gd name="T1" fmla="*/ 11 h 27"/>
                  <a:gd name="T2" fmla="*/ 1 w 39"/>
                  <a:gd name="T3" fmla="*/ 11 h 27"/>
                  <a:gd name="T4" fmla="*/ 32 w 39"/>
                  <a:gd name="T5" fmla="*/ 27 h 27"/>
                  <a:gd name="T6" fmla="*/ 39 w 39"/>
                  <a:gd name="T7" fmla="*/ 16 h 27"/>
                  <a:gd name="T8" fmla="*/ 7 w 39"/>
                  <a:gd name="T9" fmla="*/ 0 h 27"/>
                  <a:gd name="T10" fmla="*/ 9 w 39"/>
                  <a:gd name="T11" fmla="*/ 0 h 27"/>
                  <a:gd name="T12" fmla="*/ 0 w 39"/>
                  <a:gd name="T13" fmla="*/ 1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7"/>
                  <a:gd name="T23" fmla="*/ 39 w 39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7">
                    <a:moveTo>
                      <a:pt x="0" y="11"/>
                    </a:moveTo>
                    <a:lnTo>
                      <a:pt x="1" y="11"/>
                    </a:lnTo>
                    <a:lnTo>
                      <a:pt x="32" y="27"/>
                    </a:lnTo>
                    <a:lnTo>
                      <a:pt x="39" y="16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1098"/>
              <p:cNvSpPr>
                <a:spLocks/>
              </p:cNvSpPr>
              <p:nvPr/>
            </p:nvSpPr>
            <p:spPr bwMode="auto">
              <a:xfrm>
                <a:off x="1126" y="2395"/>
                <a:ext cx="31" cy="29"/>
              </a:xfrm>
              <a:custGeom>
                <a:avLst/>
                <a:gdLst>
                  <a:gd name="T0" fmla="*/ 4 w 31"/>
                  <a:gd name="T1" fmla="*/ 11 h 29"/>
                  <a:gd name="T2" fmla="*/ 0 w 31"/>
                  <a:gd name="T3" fmla="*/ 11 h 29"/>
                  <a:gd name="T4" fmla="*/ 22 w 31"/>
                  <a:gd name="T5" fmla="*/ 29 h 29"/>
                  <a:gd name="T6" fmla="*/ 31 w 31"/>
                  <a:gd name="T7" fmla="*/ 18 h 29"/>
                  <a:gd name="T8" fmla="*/ 9 w 31"/>
                  <a:gd name="T9" fmla="*/ 0 h 29"/>
                  <a:gd name="T10" fmla="*/ 7 w 31"/>
                  <a:gd name="T11" fmla="*/ 0 h 29"/>
                  <a:gd name="T12" fmla="*/ 4 w 31"/>
                  <a:gd name="T13" fmla="*/ 1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9"/>
                  <a:gd name="T23" fmla="*/ 31 w 31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9">
                    <a:moveTo>
                      <a:pt x="4" y="11"/>
                    </a:moveTo>
                    <a:lnTo>
                      <a:pt x="0" y="11"/>
                    </a:lnTo>
                    <a:lnTo>
                      <a:pt x="22" y="29"/>
                    </a:lnTo>
                    <a:lnTo>
                      <a:pt x="31" y="18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1099"/>
              <p:cNvSpPr>
                <a:spLocks/>
              </p:cNvSpPr>
              <p:nvPr/>
            </p:nvSpPr>
            <p:spPr bwMode="auto">
              <a:xfrm>
                <a:off x="1079" y="2381"/>
                <a:ext cx="54" cy="25"/>
              </a:xfrm>
              <a:custGeom>
                <a:avLst/>
                <a:gdLst>
                  <a:gd name="T0" fmla="*/ 0 w 54"/>
                  <a:gd name="T1" fmla="*/ 7 h 25"/>
                  <a:gd name="T2" fmla="*/ 6 w 54"/>
                  <a:gd name="T3" fmla="*/ 12 h 25"/>
                  <a:gd name="T4" fmla="*/ 51 w 54"/>
                  <a:gd name="T5" fmla="*/ 25 h 25"/>
                  <a:gd name="T6" fmla="*/ 54 w 54"/>
                  <a:gd name="T7" fmla="*/ 14 h 25"/>
                  <a:gd name="T8" fmla="*/ 9 w 54"/>
                  <a:gd name="T9" fmla="*/ 0 h 25"/>
                  <a:gd name="T10" fmla="*/ 13 w 54"/>
                  <a:gd name="T11" fmla="*/ 5 h 25"/>
                  <a:gd name="T12" fmla="*/ 0 w 54"/>
                  <a:gd name="T13" fmla="*/ 7 h 25"/>
                  <a:gd name="T14" fmla="*/ 0 w 54"/>
                  <a:gd name="T15" fmla="*/ 12 h 25"/>
                  <a:gd name="T16" fmla="*/ 6 w 54"/>
                  <a:gd name="T17" fmla="*/ 12 h 25"/>
                  <a:gd name="T18" fmla="*/ 0 w 54"/>
                  <a:gd name="T19" fmla="*/ 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25"/>
                  <a:gd name="T32" fmla="*/ 54 w 54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25">
                    <a:moveTo>
                      <a:pt x="0" y="7"/>
                    </a:moveTo>
                    <a:lnTo>
                      <a:pt x="6" y="12"/>
                    </a:lnTo>
                    <a:lnTo>
                      <a:pt x="51" y="25"/>
                    </a:lnTo>
                    <a:lnTo>
                      <a:pt x="54" y="14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1100"/>
              <p:cNvSpPr>
                <a:spLocks/>
              </p:cNvSpPr>
              <p:nvPr/>
            </p:nvSpPr>
            <p:spPr bwMode="auto">
              <a:xfrm>
                <a:off x="1072" y="2341"/>
                <a:ext cx="20" cy="47"/>
              </a:xfrm>
              <a:custGeom>
                <a:avLst/>
                <a:gdLst>
                  <a:gd name="T0" fmla="*/ 2 w 20"/>
                  <a:gd name="T1" fmla="*/ 7 h 47"/>
                  <a:gd name="T2" fmla="*/ 0 w 20"/>
                  <a:gd name="T3" fmla="*/ 5 h 47"/>
                  <a:gd name="T4" fmla="*/ 7 w 20"/>
                  <a:gd name="T5" fmla="*/ 47 h 47"/>
                  <a:gd name="T6" fmla="*/ 20 w 20"/>
                  <a:gd name="T7" fmla="*/ 45 h 47"/>
                  <a:gd name="T8" fmla="*/ 14 w 20"/>
                  <a:gd name="T9" fmla="*/ 3 h 47"/>
                  <a:gd name="T10" fmla="*/ 13 w 20"/>
                  <a:gd name="T11" fmla="*/ 0 h 47"/>
                  <a:gd name="T12" fmla="*/ 2 w 20"/>
                  <a:gd name="T13" fmla="*/ 7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47"/>
                  <a:gd name="T23" fmla="*/ 20 w 20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47">
                    <a:moveTo>
                      <a:pt x="2" y="7"/>
                    </a:moveTo>
                    <a:lnTo>
                      <a:pt x="0" y="5"/>
                    </a:lnTo>
                    <a:lnTo>
                      <a:pt x="7" y="47"/>
                    </a:lnTo>
                    <a:lnTo>
                      <a:pt x="20" y="45"/>
                    </a:lnTo>
                    <a:lnTo>
                      <a:pt x="14" y="3"/>
                    </a:lnTo>
                    <a:lnTo>
                      <a:pt x="13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1101"/>
              <p:cNvSpPr>
                <a:spLocks/>
              </p:cNvSpPr>
              <p:nvPr/>
            </p:nvSpPr>
            <p:spPr bwMode="auto">
              <a:xfrm>
                <a:off x="1056" y="2312"/>
                <a:ext cx="29" cy="36"/>
              </a:xfrm>
              <a:custGeom>
                <a:avLst/>
                <a:gdLst>
                  <a:gd name="T0" fmla="*/ 5 w 29"/>
                  <a:gd name="T1" fmla="*/ 13 h 36"/>
                  <a:gd name="T2" fmla="*/ 0 w 29"/>
                  <a:gd name="T3" fmla="*/ 9 h 36"/>
                  <a:gd name="T4" fmla="*/ 18 w 29"/>
                  <a:gd name="T5" fmla="*/ 36 h 36"/>
                  <a:gd name="T6" fmla="*/ 29 w 29"/>
                  <a:gd name="T7" fmla="*/ 29 h 36"/>
                  <a:gd name="T8" fmla="*/ 11 w 29"/>
                  <a:gd name="T9" fmla="*/ 2 h 36"/>
                  <a:gd name="T10" fmla="*/ 5 w 29"/>
                  <a:gd name="T11" fmla="*/ 0 h 36"/>
                  <a:gd name="T12" fmla="*/ 11 w 29"/>
                  <a:gd name="T13" fmla="*/ 2 h 36"/>
                  <a:gd name="T14" fmla="*/ 9 w 29"/>
                  <a:gd name="T15" fmla="*/ 0 h 36"/>
                  <a:gd name="T16" fmla="*/ 5 w 29"/>
                  <a:gd name="T17" fmla="*/ 0 h 36"/>
                  <a:gd name="T18" fmla="*/ 5 w 29"/>
                  <a:gd name="T19" fmla="*/ 13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36"/>
                  <a:gd name="T32" fmla="*/ 29 w 29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36">
                    <a:moveTo>
                      <a:pt x="5" y="13"/>
                    </a:moveTo>
                    <a:lnTo>
                      <a:pt x="0" y="9"/>
                    </a:lnTo>
                    <a:lnTo>
                      <a:pt x="18" y="36"/>
                    </a:lnTo>
                    <a:lnTo>
                      <a:pt x="29" y="29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1102"/>
              <p:cNvSpPr>
                <a:spLocks/>
              </p:cNvSpPr>
              <p:nvPr/>
            </p:nvSpPr>
            <p:spPr bwMode="auto">
              <a:xfrm>
                <a:off x="987" y="2307"/>
                <a:ext cx="74" cy="18"/>
              </a:xfrm>
              <a:custGeom>
                <a:avLst/>
                <a:gdLst>
                  <a:gd name="T0" fmla="*/ 0 w 74"/>
                  <a:gd name="T1" fmla="*/ 10 h 18"/>
                  <a:gd name="T2" fmla="*/ 4 w 74"/>
                  <a:gd name="T3" fmla="*/ 12 h 18"/>
                  <a:gd name="T4" fmla="*/ 74 w 74"/>
                  <a:gd name="T5" fmla="*/ 18 h 18"/>
                  <a:gd name="T6" fmla="*/ 74 w 74"/>
                  <a:gd name="T7" fmla="*/ 5 h 18"/>
                  <a:gd name="T8" fmla="*/ 4 w 74"/>
                  <a:gd name="T9" fmla="*/ 0 h 18"/>
                  <a:gd name="T10" fmla="*/ 7 w 74"/>
                  <a:gd name="T11" fmla="*/ 1 h 18"/>
                  <a:gd name="T12" fmla="*/ 0 w 74"/>
                  <a:gd name="T13" fmla="*/ 1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18"/>
                  <a:gd name="T23" fmla="*/ 74 w 7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18">
                    <a:moveTo>
                      <a:pt x="0" y="10"/>
                    </a:moveTo>
                    <a:lnTo>
                      <a:pt x="4" y="12"/>
                    </a:lnTo>
                    <a:lnTo>
                      <a:pt x="74" y="18"/>
                    </a:lnTo>
                    <a:lnTo>
                      <a:pt x="74" y="5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1103"/>
              <p:cNvSpPr>
                <a:spLocks/>
              </p:cNvSpPr>
              <p:nvPr/>
            </p:nvSpPr>
            <p:spPr bwMode="auto">
              <a:xfrm>
                <a:off x="957" y="2285"/>
                <a:ext cx="37" cy="32"/>
              </a:xfrm>
              <a:custGeom>
                <a:avLst/>
                <a:gdLst>
                  <a:gd name="T0" fmla="*/ 0 w 37"/>
                  <a:gd name="T1" fmla="*/ 9 h 32"/>
                  <a:gd name="T2" fmla="*/ 1 w 37"/>
                  <a:gd name="T3" fmla="*/ 11 h 32"/>
                  <a:gd name="T4" fmla="*/ 30 w 37"/>
                  <a:gd name="T5" fmla="*/ 32 h 32"/>
                  <a:gd name="T6" fmla="*/ 37 w 37"/>
                  <a:gd name="T7" fmla="*/ 23 h 32"/>
                  <a:gd name="T8" fmla="*/ 9 w 37"/>
                  <a:gd name="T9" fmla="*/ 0 h 32"/>
                  <a:gd name="T10" fmla="*/ 10 w 37"/>
                  <a:gd name="T11" fmla="*/ 2 h 32"/>
                  <a:gd name="T12" fmla="*/ 0 w 37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2"/>
                  <a:gd name="T23" fmla="*/ 37 w 3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2">
                    <a:moveTo>
                      <a:pt x="0" y="9"/>
                    </a:moveTo>
                    <a:lnTo>
                      <a:pt x="1" y="11"/>
                    </a:lnTo>
                    <a:lnTo>
                      <a:pt x="30" y="32"/>
                    </a:lnTo>
                    <a:lnTo>
                      <a:pt x="37" y="23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1104"/>
              <p:cNvSpPr>
                <a:spLocks/>
              </p:cNvSpPr>
              <p:nvPr/>
            </p:nvSpPr>
            <p:spPr bwMode="auto">
              <a:xfrm>
                <a:off x="922" y="2242"/>
                <a:ext cx="45" cy="52"/>
              </a:xfrm>
              <a:custGeom>
                <a:avLst/>
                <a:gdLst>
                  <a:gd name="T0" fmla="*/ 0 w 45"/>
                  <a:gd name="T1" fmla="*/ 3 h 52"/>
                  <a:gd name="T2" fmla="*/ 2 w 45"/>
                  <a:gd name="T3" fmla="*/ 7 h 52"/>
                  <a:gd name="T4" fmla="*/ 35 w 45"/>
                  <a:gd name="T5" fmla="*/ 52 h 52"/>
                  <a:gd name="T6" fmla="*/ 45 w 45"/>
                  <a:gd name="T7" fmla="*/ 45 h 52"/>
                  <a:gd name="T8" fmla="*/ 11 w 45"/>
                  <a:gd name="T9" fmla="*/ 0 h 52"/>
                  <a:gd name="T10" fmla="*/ 13 w 45"/>
                  <a:gd name="T11" fmla="*/ 3 h 52"/>
                  <a:gd name="T12" fmla="*/ 0 w 45"/>
                  <a:gd name="T13" fmla="*/ 3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2"/>
                  <a:gd name="T23" fmla="*/ 45 w 45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2">
                    <a:moveTo>
                      <a:pt x="0" y="3"/>
                    </a:moveTo>
                    <a:lnTo>
                      <a:pt x="2" y="7"/>
                    </a:lnTo>
                    <a:lnTo>
                      <a:pt x="35" y="52"/>
                    </a:lnTo>
                    <a:lnTo>
                      <a:pt x="45" y="45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1105"/>
              <p:cNvSpPr>
                <a:spLocks/>
              </p:cNvSpPr>
              <p:nvPr/>
            </p:nvSpPr>
            <p:spPr bwMode="auto">
              <a:xfrm>
                <a:off x="917" y="2186"/>
                <a:ext cx="18" cy="59"/>
              </a:xfrm>
              <a:custGeom>
                <a:avLst/>
                <a:gdLst>
                  <a:gd name="T0" fmla="*/ 2 w 18"/>
                  <a:gd name="T1" fmla="*/ 9 h 59"/>
                  <a:gd name="T2" fmla="*/ 0 w 18"/>
                  <a:gd name="T3" fmla="*/ 5 h 59"/>
                  <a:gd name="T4" fmla="*/ 5 w 18"/>
                  <a:gd name="T5" fmla="*/ 59 h 59"/>
                  <a:gd name="T6" fmla="*/ 18 w 18"/>
                  <a:gd name="T7" fmla="*/ 59 h 59"/>
                  <a:gd name="T8" fmla="*/ 13 w 18"/>
                  <a:gd name="T9" fmla="*/ 4 h 59"/>
                  <a:gd name="T10" fmla="*/ 11 w 18"/>
                  <a:gd name="T11" fmla="*/ 0 h 59"/>
                  <a:gd name="T12" fmla="*/ 13 w 18"/>
                  <a:gd name="T13" fmla="*/ 4 h 59"/>
                  <a:gd name="T14" fmla="*/ 13 w 18"/>
                  <a:gd name="T15" fmla="*/ 2 h 59"/>
                  <a:gd name="T16" fmla="*/ 11 w 18"/>
                  <a:gd name="T17" fmla="*/ 0 h 59"/>
                  <a:gd name="T18" fmla="*/ 2 w 18"/>
                  <a:gd name="T19" fmla="*/ 9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59"/>
                  <a:gd name="T32" fmla="*/ 18 w 18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59">
                    <a:moveTo>
                      <a:pt x="2" y="9"/>
                    </a:moveTo>
                    <a:lnTo>
                      <a:pt x="0" y="5"/>
                    </a:lnTo>
                    <a:lnTo>
                      <a:pt x="5" y="59"/>
                    </a:lnTo>
                    <a:lnTo>
                      <a:pt x="18" y="59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1106"/>
              <p:cNvSpPr>
                <a:spLocks/>
              </p:cNvSpPr>
              <p:nvPr/>
            </p:nvSpPr>
            <p:spPr bwMode="auto">
              <a:xfrm>
                <a:off x="890" y="2161"/>
                <a:ext cx="38" cy="34"/>
              </a:xfrm>
              <a:custGeom>
                <a:avLst/>
                <a:gdLst>
                  <a:gd name="T0" fmla="*/ 2 w 38"/>
                  <a:gd name="T1" fmla="*/ 12 h 34"/>
                  <a:gd name="T2" fmla="*/ 0 w 38"/>
                  <a:gd name="T3" fmla="*/ 11 h 34"/>
                  <a:gd name="T4" fmla="*/ 29 w 38"/>
                  <a:gd name="T5" fmla="*/ 34 h 34"/>
                  <a:gd name="T6" fmla="*/ 38 w 38"/>
                  <a:gd name="T7" fmla="*/ 25 h 34"/>
                  <a:gd name="T8" fmla="*/ 7 w 38"/>
                  <a:gd name="T9" fmla="*/ 2 h 34"/>
                  <a:gd name="T10" fmla="*/ 5 w 38"/>
                  <a:gd name="T11" fmla="*/ 0 h 34"/>
                  <a:gd name="T12" fmla="*/ 2 w 38"/>
                  <a:gd name="T13" fmla="*/ 1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4"/>
                  <a:gd name="T23" fmla="*/ 38 w 3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4">
                    <a:moveTo>
                      <a:pt x="2" y="12"/>
                    </a:moveTo>
                    <a:lnTo>
                      <a:pt x="0" y="11"/>
                    </a:lnTo>
                    <a:lnTo>
                      <a:pt x="29" y="34"/>
                    </a:lnTo>
                    <a:lnTo>
                      <a:pt x="38" y="2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1107"/>
              <p:cNvSpPr>
                <a:spLocks/>
              </p:cNvSpPr>
              <p:nvPr/>
            </p:nvSpPr>
            <p:spPr bwMode="auto">
              <a:xfrm>
                <a:off x="843" y="2152"/>
                <a:ext cx="52" cy="21"/>
              </a:xfrm>
              <a:custGeom>
                <a:avLst/>
                <a:gdLst>
                  <a:gd name="T0" fmla="*/ 4 w 52"/>
                  <a:gd name="T1" fmla="*/ 3 h 21"/>
                  <a:gd name="T2" fmla="*/ 7 w 52"/>
                  <a:gd name="T3" fmla="*/ 12 h 21"/>
                  <a:gd name="T4" fmla="*/ 49 w 52"/>
                  <a:gd name="T5" fmla="*/ 21 h 21"/>
                  <a:gd name="T6" fmla="*/ 52 w 52"/>
                  <a:gd name="T7" fmla="*/ 9 h 21"/>
                  <a:gd name="T8" fmla="*/ 11 w 52"/>
                  <a:gd name="T9" fmla="*/ 0 h 21"/>
                  <a:gd name="T10" fmla="*/ 15 w 52"/>
                  <a:gd name="T11" fmla="*/ 9 h 21"/>
                  <a:gd name="T12" fmla="*/ 4 w 52"/>
                  <a:gd name="T13" fmla="*/ 3 h 21"/>
                  <a:gd name="T14" fmla="*/ 0 w 52"/>
                  <a:gd name="T15" fmla="*/ 11 h 21"/>
                  <a:gd name="T16" fmla="*/ 7 w 52"/>
                  <a:gd name="T17" fmla="*/ 12 h 21"/>
                  <a:gd name="T18" fmla="*/ 4 w 52"/>
                  <a:gd name="T19" fmla="*/ 3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21"/>
                  <a:gd name="T32" fmla="*/ 52 w 52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21">
                    <a:moveTo>
                      <a:pt x="4" y="3"/>
                    </a:moveTo>
                    <a:lnTo>
                      <a:pt x="7" y="12"/>
                    </a:lnTo>
                    <a:lnTo>
                      <a:pt x="49" y="21"/>
                    </a:lnTo>
                    <a:lnTo>
                      <a:pt x="52" y="9"/>
                    </a:lnTo>
                    <a:lnTo>
                      <a:pt x="11" y="0"/>
                    </a:lnTo>
                    <a:lnTo>
                      <a:pt x="15" y="9"/>
                    </a:lnTo>
                    <a:lnTo>
                      <a:pt x="4" y="3"/>
                    </a:lnTo>
                    <a:lnTo>
                      <a:pt x="0" y="11"/>
                    </a:lnTo>
                    <a:lnTo>
                      <a:pt x="7" y="1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1108"/>
              <p:cNvSpPr>
                <a:spLocks/>
              </p:cNvSpPr>
              <p:nvPr/>
            </p:nvSpPr>
            <p:spPr bwMode="auto">
              <a:xfrm>
                <a:off x="847" y="2105"/>
                <a:ext cx="29" cy="56"/>
              </a:xfrm>
              <a:custGeom>
                <a:avLst/>
                <a:gdLst>
                  <a:gd name="T0" fmla="*/ 18 w 29"/>
                  <a:gd name="T1" fmla="*/ 0 h 56"/>
                  <a:gd name="T2" fmla="*/ 16 w 29"/>
                  <a:gd name="T3" fmla="*/ 4 h 56"/>
                  <a:gd name="T4" fmla="*/ 0 w 29"/>
                  <a:gd name="T5" fmla="*/ 50 h 56"/>
                  <a:gd name="T6" fmla="*/ 11 w 29"/>
                  <a:gd name="T7" fmla="*/ 56 h 56"/>
                  <a:gd name="T8" fmla="*/ 29 w 29"/>
                  <a:gd name="T9" fmla="*/ 7 h 56"/>
                  <a:gd name="T10" fmla="*/ 27 w 29"/>
                  <a:gd name="T11" fmla="*/ 9 h 56"/>
                  <a:gd name="T12" fmla="*/ 18 w 29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56"/>
                  <a:gd name="T23" fmla="*/ 29 w 2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56">
                    <a:moveTo>
                      <a:pt x="18" y="0"/>
                    </a:moveTo>
                    <a:lnTo>
                      <a:pt x="16" y="4"/>
                    </a:lnTo>
                    <a:lnTo>
                      <a:pt x="0" y="50"/>
                    </a:lnTo>
                    <a:lnTo>
                      <a:pt x="11" y="56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1109"/>
              <p:cNvSpPr>
                <a:spLocks/>
              </p:cNvSpPr>
              <p:nvPr/>
            </p:nvSpPr>
            <p:spPr bwMode="auto">
              <a:xfrm>
                <a:off x="865" y="2036"/>
                <a:ext cx="68" cy="78"/>
              </a:xfrm>
              <a:custGeom>
                <a:avLst/>
                <a:gdLst>
                  <a:gd name="T0" fmla="*/ 59 w 68"/>
                  <a:gd name="T1" fmla="*/ 0 h 78"/>
                  <a:gd name="T2" fmla="*/ 59 w 68"/>
                  <a:gd name="T3" fmla="*/ 0 h 78"/>
                  <a:gd name="T4" fmla="*/ 0 w 68"/>
                  <a:gd name="T5" fmla="*/ 69 h 78"/>
                  <a:gd name="T6" fmla="*/ 9 w 68"/>
                  <a:gd name="T7" fmla="*/ 78 h 78"/>
                  <a:gd name="T8" fmla="*/ 68 w 68"/>
                  <a:gd name="T9" fmla="*/ 9 h 78"/>
                  <a:gd name="T10" fmla="*/ 68 w 68"/>
                  <a:gd name="T11" fmla="*/ 9 h 78"/>
                  <a:gd name="T12" fmla="*/ 59 w 68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78"/>
                  <a:gd name="T23" fmla="*/ 68 w 68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78">
                    <a:moveTo>
                      <a:pt x="59" y="0"/>
                    </a:moveTo>
                    <a:lnTo>
                      <a:pt x="59" y="0"/>
                    </a:lnTo>
                    <a:lnTo>
                      <a:pt x="0" y="69"/>
                    </a:lnTo>
                    <a:lnTo>
                      <a:pt x="9" y="78"/>
                    </a:lnTo>
                    <a:lnTo>
                      <a:pt x="68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1110"/>
              <p:cNvSpPr>
                <a:spLocks/>
              </p:cNvSpPr>
              <p:nvPr/>
            </p:nvSpPr>
            <p:spPr bwMode="auto">
              <a:xfrm>
                <a:off x="924" y="1966"/>
                <a:ext cx="67" cy="79"/>
              </a:xfrm>
              <a:custGeom>
                <a:avLst/>
                <a:gdLst>
                  <a:gd name="T0" fmla="*/ 52 w 67"/>
                  <a:gd name="T1" fmla="*/ 6 h 79"/>
                  <a:gd name="T2" fmla="*/ 54 w 67"/>
                  <a:gd name="T3" fmla="*/ 0 h 79"/>
                  <a:gd name="T4" fmla="*/ 0 w 67"/>
                  <a:gd name="T5" fmla="*/ 70 h 79"/>
                  <a:gd name="T6" fmla="*/ 9 w 67"/>
                  <a:gd name="T7" fmla="*/ 79 h 79"/>
                  <a:gd name="T8" fmla="*/ 65 w 67"/>
                  <a:gd name="T9" fmla="*/ 7 h 79"/>
                  <a:gd name="T10" fmla="*/ 65 w 67"/>
                  <a:gd name="T11" fmla="*/ 2 h 79"/>
                  <a:gd name="T12" fmla="*/ 65 w 67"/>
                  <a:gd name="T13" fmla="*/ 7 h 79"/>
                  <a:gd name="T14" fmla="*/ 67 w 67"/>
                  <a:gd name="T15" fmla="*/ 6 h 79"/>
                  <a:gd name="T16" fmla="*/ 65 w 67"/>
                  <a:gd name="T17" fmla="*/ 2 h 79"/>
                  <a:gd name="T18" fmla="*/ 52 w 67"/>
                  <a:gd name="T19" fmla="*/ 6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79"/>
                  <a:gd name="T32" fmla="*/ 67 w 67"/>
                  <a:gd name="T33" fmla="*/ 79 h 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79">
                    <a:moveTo>
                      <a:pt x="52" y="6"/>
                    </a:moveTo>
                    <a:lnTo>
                      <a:pt x="54" y="0"/>
                    </a:lnTo>
                    <a:lnTo>
                      <a:pt x="0" y="70"/>
                    </a:lnTo>
                    <a:lnTo>
                      <a:pt x="9" y="79"/>
                    </a:lnTo>
                    <a:lnTo>
                      <a:pt x="65" y="7"/>
                    </a:lnTo>
                    <a:lnTo>
                      <a:pt x="65" y="2"/>
                    </a:lnTo>
                    <a:lnTo>
                      <a:pt x="65" y="7"/>
                    </a:lnTo>
                    <a:lnTo>
                      <a:pt x="67" y="6"/>
                    </a:lnTo>
                    <a:lnTo>
                      <a:pt x="65" y="2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1111"/>
              <p:cNvSpPr>
                <a:spLocks/>
              </p:cNvSpPr>
              <p:nvPr/>
            </p:nvSpPr>
            <p:spPr bwMode="auto">
              <a:xfrm>
                <a:off x="960" y="1892"/>
                <a:ext cx="29" cy="80"/>
              </a:xfrm>
              <a:custGeom>
                <a:avLst/>
                <a:gdLst>
                  <a:gd name="T0" fmla="*/ 0 w 29"/>
                  <a:gd name="T1" fmla="*/ 2 h 80"/>
                  <a:gd name="T2" fmla="*/ 0 w 29"/>
                  <a:gd name="T3" fmla="*/ 2 h 80"/>
                  <a:gd name="T4" fmla="*/ 16 w 29"/>
                  <a:gd name="T5" fmla="*/ 80 h 80"/>
                  <a:gd name="T6" fmla="*/ 29 w 29"/>
                  <a:gd name="T7" fmla="*/ 76 h 80"/>
                  <a:gd name="T8" fmla="*/ 13 w 29"/>
                  <a:gd name="T9" fmla="*/ 0 h 80"/>
                  <a:gd name="T10" fmla="*/ 13 w 29"/>
                  <a:gd name="T11" fmla="*/ 0 h 80"/>
                  <a:gd name="T12" fmla="*/ 0 w 29"/>
                  <a:gd name="T13" fmla="*/ 2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80"/>
                  <a:gd name="T23" fmla="*/ 29 w 29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80">
                    <a:moveTo>
                      <a:pt x="0" y="2"/>
                    </a:moveTo>
                    <a:lnTo>
                      <a:pt x="0" y="2"/>
                    </a:lnTo>
                    <a:lnTo>
                      <a:pt x="16" y="80"/>
                    </a:lnTo>
                    <a:lnTo>
                      <a:pt x="29" y="76"/>
                    </a:lnTo>
                    <a:lnTo>
                      <a:pt x="1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1112"/>
              <p:cNvSpPr>
                <a:spLocks/>
              </p:cNvSpPr>
              <p:nvPr/>
            </p:nvSpPr>
            <p:spPr bwMode="auto">
              <a:xfrm>
                <a:off x="951" y="1855"/>
                <a:ext cx="22" cy="39"/>
              </a:xfrm>
              <a:custGeom>
                <a:avLst/>
                <a:gdLst>
                  <a:gd name="T0" fmla="*/ 2 w 22"/>
                  <a:gd name="T1" fmla="*/ 5 h 39"/>
                  <a:gd name="T2" fmla="*/ 0 w 22"/>
                  <a:gd name="T3" fmla="*/ 3 h 39"/>
                  <a:gd name="T4" fmla="*/ 9 w 22"/>
                  <a:gd name="T5" fmla="*/ 39 h 39"/>
                  <a:gd name="T6" fmla="*/ 22 w 22"/>
                  <a:gd name="T7" fmla="*/ 37 h 39"/>
                  <a:gd name="T8" fmla="*/ 13 w 22"/>
                  <a:gd name="T9" fmla="*/ 1 h 39"/>
                  <a:gd name="T10" fmla="*/ 13 w 22"/>
                  <a:gd name="T11" fmla="*/ 0 h 39"/>
                  <a:gd name="T12" fmla="*/ 2 w 22"/>
                  <a:gd name="T13" fmla="*/ 5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9"/>
                  <a:gd name="T23" fmla="*/ 22 w 22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9">
                    <a:moveTo>
                      <a:pt x="2" y="5"/>
                    </a:moveTo>
                    <a:lnTo>
                      <a:pt x="0" y="3"/>
                    </a:lnTo>
                    <a:lnTo>
                      <a:pt x="9" y="39"/>
                    </a:lnTo>
                    <a:lnTo>
                      <a:pt x="22" y="37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1113"/>
              <p:cNvSpPr>
                <a:spLocks/>
              </p:cNvSpPr>
              <p:nvPr/>
            </p:nvSpPr>
            <p:spPr bwMode="auto">
              <a:xfrm>
                <a:off x="937" y="1824"/>
                <a:ext cx="27" cy="36"/>
              </a:xfrm>
              <a:custGeom>
                <a:avLst/>
                <a:gdLst>
                  <a:gd name="T0" fmla="*/ 9 w 27"/>
                  <a:gd name="T1" fmla="*/ 14 h 36"/>
                  <a:gd name="T2" fmla="*/ 0 w 27"/>
                  <a:gd name="T3" fmla="*/ 13 h 36"/>
                  <a:gd name="T4" fmla="*/ 16 w 27"/>
                  <a:gd name="T5" fmla="*/ 36 h 36"/>
                  <a:gd name="T6" fmla="*/ 27 w 27"/>
                  <a:gd name="T7" fmla="*/ 31 h 36"/>
                  <a:gd name="T8" fmla="*/ 11 w 27"/>
                  <a:gd name="T9" fmla="*/ 5 h 36"/>
                  <a:gd name="T10" fmla="*/ 2 w 27"/>
                  <a:gd name="T11" fmla="*/ 4 h 36"/>
                  <a:gd name="T12" fmla="*/ 11 w 27"/>
                  <a:gd name="T13" fmla="*/ 5 h 36"/>
                  <a:gd name="T14" fmla="*/ 9 w 27"/>
                  <a:gd name="T15" fmla="*/ 0 h 36"/>
                  <a:gd name="T16" fmla="*/ 2 w 27"/>
                  <a:gd name="T17" fmla="*/ 4 h 36"/>
                  <a:gd name="T18" fmla="*/ 9 w 27"/>
                  <a:gd name="T19" fmla="*/ 14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36"/>
                  <a:gd name="T32" fmla="*/ 27 w 27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36">
                    <a:moveTo>
                      <a:pt x="9" y="14"/>
                    </a:moveTo>
                    <a:lnTo>
                      <a:pt x="0" y="13"/>
                    </a:lnTo>
                    <a:lnTo>
                      <a:pt x="16" y="36"/>
                    </a:lnTo>
                    <a:lnTo>
                      <a:pt x="27" y="31"/>
                    </a:lnTo>
                    <a:lnTo>
                      <a:pt x="11" y="5"/>
                    </a:lnTo>
                    <a:lnTo>
                      <a:pt x="2" y="4"/>
                    </a:lnTo>
                    <a:lnTo>
                      <a:pt x="11" y="5"/>
                    </a:lnTo>
                    <a:lnTo>
                      <a:pt x="9" y="0"/>
                    </a:lnTo>
                    <a:lnTo>
                      <a:pt x="2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1114"/>
              <p:cNvSpPr>
                <a:spLocks/>
              </p:cNvSpPr>
              <p:nvPr/>
            </p:nvSpPr>
            <p:spPr bwMode="auto">
              <a:xfrm>
                <a:off x="919" y="1828"/>
                <a:ext cx="27" cy="25"/>
              </a:xfrm>
              <a:custGeom>
                <a:avLst/>
                <a:gdLst>
                  <a:gd name="T0" fmla="*/ 0 w 27"/>
                  <a:gd name="T1" fmla="*/ 21 h 25"/>
                  <a:gd name="T2" fmla="*/ 9 w 27"/>
                  <a:gd name="T3" fmla="*/ 23 h 25"/>
                  <a:gd name="T4" fmla="*/ 27 w 27"/>
                  <a:gd name="T5" fmla="*/ 10 h 25"/>
                  <a:gd name="T6" fmla="*/ 20 w 27"/>
                  <a:gd name="T7" fmla="*/ 0 h 25"/>
                  <a:gd name="T8" fmla="*/ 2 w 27"/>
                  <a:gd name="T9" fmla="*/ 12 h 25"/>
                  <a:gd name="T10" fmla="*/ 11 w 27"/>
                  <a:gd name="T11" fmla="*/ 12 h 25"/>
                  <a:gd name="T12" fmla="*/ 0 w 27"/>
                  <a:gd name="T13" fmla="*/ 21 h 25"/>
                  <a:gd name="T14" fmla="*/ 3 w 27"/>
                  <a:gd name="T15" fmla="*/ 25 h 25"/>
                  <a:gd name="T16" fmla="*/ 9 w 27"/>
                  <a:gd name="T17" fmla="*/ 23 h 25"/>
                  <a:gd name="T18" fmla="*/ 0 w 27"/>
                  <a:gd name="T19" fmla="*/ 2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25"/>
                  <a:gd name="T32" fmla="*/ 27 w 27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25">
                    <a:moveTo>
                      <a:pt x="0" y="21"/>
                    </a:moveTo>
                    <a:lnTo>
                      <a:pt x="9" y="23"/>
                    </a:lnTo>
                    <a:lnTo>
                      <a:pt x="27" y="10"/>
                    </a:lnTo>
                    <a:lnTo>
                      <a:pt x="20" y="0"/>
                    </a:lnTo>
                    <a:lnTo>
                      <a:pt x="2" y="12"/>
                    </a:lnTo>
                    <a:lnTo>
                      <a:pt x="11" y="12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9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1115"/>
              <p:cNvSpPr>
                <a:spLocks/>
              </p:cNvSpPr>
              <p:nvPr/>
            </p:nvSpPr>
            <p:spPr bwMode="auto">
              <a:xfrm>
                <a:off x="899" y="1813"/>
                <a:ext cx="31" cy="36"/>
              </a:xfrm>
              <a:custGeom>
                <a:avLst/>
                <a:gdLst>
                  <a:gd name="T0" fmla="*/ 5 w 31"/>
                  <a:gd name="T1" fmla="*/ 13 h 36"/>
                  <a:gd name="T2" fmla="*/ 0 w 31"/>
                  <a:gd name="T3" fmla="*/ 11 h 36"/>
                  <a:gd name="T4" fmla="*/ 20 w 31"/>
                  <a:gd name="T5" fmla="*/ 36 h 36"/>
                  <a:gd name="T6" fmla="*/ 31 w 31"/>
                  <a:gd name="T7" fmla="*/ 27 h 36"/>
                  <a:gd name="T8" fmla="*/ 9 w 31"/>
                  <a:gd name="T9" fmla="*/ 2 h 36"/>
                  <a:gd name="T10" fmla="*/ 4 w 31"/>
                  <a:gd name="T11" fmla="*/ 0 h 36"/>
                  <a:gd name="T12" fmla="*/ 9 w 31"/>
                  <a:gd name="T13" fmla="*/ 2 h 36"/>
                  <a:gd name="T14" fmla="*/ 7 w 31"/>
                  <a:gd name="T15" fmla="*/ 0 h 36"/>
                  <a:gd name="T16" fmla="*/ 4 w 31"/>
                  <a:gd name="T17" fmla="*/ 0 h 36"/>
                  <a:gd name="T18" fmla="*/ 5 w 31"/>
                  <a:gd name="T19" fmla="*/ 13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36"/>
                  <a:gd name="T32" fmla="*/ 31 w 31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36">
                    <a:moveTo>
                      <a:pt x="5" y="13"/>
                    </a:moveTo>
                    <a:lnTo>
                      <a:pt x="0" y="11"/>
                    </a:lnTo>
                    <a:lnTo>
                      <a:pt x="20" y="36"/>
                    </a:lnTo>
                    <a:lnTo>
                      <a:pt x="31" y="27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1116"/>
              <p:cNvSpPr>
                <a:spLocks/>
              </p:cNvSpPr>
              <p:nvPr/>
            </p:nvSpPr>
            <p:spPr bwMode="auto">
              <a:xfrm>
                <a:off x="865" y="1813"/>
                <a:ext cx="39" cy="18"/>
              </a:xfrm>
              <a:custGeom>
                <a:avLst/>
                <a:gdLst>
                  <a:gd name="T0" fmla="*/ 0 w 39"/>
                  <a:gd name="T1" fmla="*/ 16 h 18"/>
                  <a:gd name="T2" fmla="*/ 5 w 39"/>
                  <a:gd name="T3" fmla="*/ 18 h 18"/>
                  <a:gd name="T4" fmla="*/ 39 w 39"/>
                  <a:gd name="T5" fmla="*/ 13 h 18"/>
                  <a:gd name="T6" fmla="*/ 38 w 39"/>
                  <a:gd name="T7" fmla="*/ 0 h 18"/>
                  <a:gd name="T8" fmla="*/ 3 w 39"/>
                  <a:gd name="T9" fmla="*/ 5 h 18"/>
                  <a:gd name="T10" fmla="*/ 9 w 39"/>
                  <a:gd name="T11" fmla="*/ 7 h 18"/>
                  <a:gd name="T12" fmla="*/ 0 w 39"/>
                  <a:gd name="T13" fmla="*/ 16 h 18"/>
                  <a:gd name="T14" fmla="*/ 2 w 39"/>
                  <a:gd name="T15" fmla="*/ 18 h 18"/>
                  <a:gd name="T16" fmla="*/ 5 w 39"/>
                  <a:gd name="T17" fmla="*/ 18 h 18"/>
                  <a:gd name="T18" fmla="*/ 0 w 39"/>
                  <a:gd name="T19" fmla="*/ 16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8"/>
                  <a:gd name="T32" fmla="*/ 39 w 39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8">
                    <a:moveTo>
                      <a:pt x="0" y="16"/>
                    </a:moveTo>
                    <a:lnTo>
                      <a:pt x="5" y="18"/>
                    </a:lnTo>
                    <a:lnTo>
                      <a:pt x="39" y="13"/>
                    </a:lnTo>
                    <a:lnTo>
                      <a:pt x="38" y="0"/>
                    </a:lnTo>
                    <a:lnTo>
                      <a:pt x="3" y="5"/>
                    </a:lnTo>
                    <a:lnTo>
                      <a:pt x="9" y="7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5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1117"/>
              <p:cNvSpPr>
                <a:spLocks/>
              </p:cNvSpPr>
              <p:nvPr/>
            </p:nvSpPr>
            <p:spPr bwMode="auto">
              <a:xfrm>
                <a:off x="838" y="1795"/>
                <a:ext cx="36" cy="34"/>
              </a:xfrm>
              <a:custGeom>
                <a:avLst/>
                <a:gdLst>
                  <a:gd name="T0" fmla="*/ 0 w 36"/>
                  <a:gd name="T1" fmla="*/ 9 h 34"/>
                  <a:gd name="T2" fmla="*/ 0 w 36"/>
                  <a:gd name="T3" fmla="*/ 9 h 34"/>
                  <a:gd name="T4" fmla="*/ 27 w 36"/>
                  <a:gd name="T5" fmla="*/ 34 h 34"/>
                  <a:gd name="T6" fmla="*/ 36 w 36"/>
                  <a:gd name="T7" fmla="*/ 25 h 34"/>
                  <a:gd name="T8" fmla="*/ 9 w 36"/>
                  <a:gd name="T9" fmla="*/ 0 h 34"/>
                  <a:gd name="T10" fmla="*/ 9 w 36"/>
                  <a:gd name="T11" fmla="*/ 0 h 34"/>
                  <a:gd name="T12" fmla="*/ 0 w 36"/>
                  <a:gd name="T13" fmla="*/ 9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4"/>
                  <a:gd name="T23" fmla="*/ 36 w 36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4">
                    <a:moveTo>
                      <a:pt x="0" y="9"/>
                    </a:moveTo>
                    <a:lnTo>
                      <a:pt x="0" y="9"/>
                    </a:lnTo>
                    <a:lnTo>
                      <a:pt x="27" y="34"/>
                    </a:lnTo>
                    <a:lnTo>
                      <a:pt x="36" y="25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1118"/>
              <p:cNvSpPr>
                <a:spLocks/>
              </p:cNvSpPr>
              <p:nvPr/>
            </p:nvSpPr>
            <p:spPr bwMode="auto">
              <a:xfrm>
                <a:off x="805" y="1764"/>
                <a:ext cx="42" cy="40"/>
              </a:xfrm>
              <a:custGeom>
                <a:avLst/>
                <a:gdLst>
                  <a:gd name="T0" fmla="*/ 6 w 42"/>
                  <a:gd name="T1" fmla="*/ 0 h 40"/>
                  <a:gd name="T2" fmla="*/ 4 w 42"/>
                  <a:gd name="T3" fmla="*/ 9 h 40"/>
                  <a:gd name="T4" fmla="*/ 33 w 42"/>
                  <a:gd name="T5" fmla="*/ 40 h 40"/>
                  <a:gd name="T6" fmla="*/ 42 w 42"/>
                  <a:gd name="T7" fmla="*/ 31 h 40"/>
                  <a:gd name="T8" fmla="*/ 15 w 42"/>
                  <a:gd name="T9" fmla="*/ 0 h 40"/>
                  <a:gd name="T10" fmla="*/ 13 w 42"/>
                  <a:gd name="T11" fmla="*/ 11 h 40"/>
                  <a:gd name="T12" fmla="*/ 6 w 42"/>
                  <a:gd name="T13" fmla="*/ 0 h 40"/>
                  <a:gd name="T14" fmla="*/ 0 w 42"/>
                  <a:gd name="T15" fmla="*/ 4 h 40"/>
                  <a:gd name="T16" fmla="*/ 4 w 42"/>
                  <a:gd name="T17" fmla="*/ 9 h 40"/>
                  <a:gd name="T18" fmla="*/ 6 w 42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40"/>
                  <a:gd name="T32" fmla="*/ 42 w 42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40">
                    <a:moveTo>
                      <a:pt x="6" y="0"/>
                    </a:moveTo>
                    <a:lnTo>
                      <a:pt x="4" y="9"/>
                    </a:lnTo>
                    <a:lnTo>
                      <a:pt x="33" y="40"/>
                    </a:lnTo>
                    <a:lnTo>
                      <a:pt x="42" y="31"/>
                    </a:lnTo>
                    <a:lnTo>
                      <a:pt x="15" y="0"/>
                    </a:lnTo>
                    <a:lnTo>
                      <a:pt x="13" y="11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1119"/>
              <p:cNvSpPr>
                <a:spLocks/>
              </p:cNvSpPr>
              <p:nvPr/>
            </p:nvSpPr>
            <p:spPr bwMode="auto">
              <a:xfrm>
                <a:off x="811" y="1745"/>
                <a:ext cx="34" cy="30"/>
              </a:xfrm>
              <a:custGeom>
                <a:avLst/>
                <a:gdLst>
                  <a:gd name="T0" fmla="*/ 30 w 34"/>
                  <a:gd name="T1" fmla="*/ 0 h 30"/>
                  <a:gd name="T2" fmla="*/ 27 w 34"/>
                  <a:gd name="T3" fmla="*/ 1 h 30"/>
                  <a:gd name="T4" fmla="*/ 0 w 34"/>
                  <a:gd name="T5" fmla="*/ 19 h 30"/>
                  <a:gd name="T6" fmla="*/ 7 w 34"/>
                  <a:gd name="T7" fmla="*/ 30 h 30"/>
                  <a:gd name="T8" fmla="*/ 34 w 34"/>
                  <a:gd name="T9" fmla="*/ 12 h 30"/>
                  <a:gd name="T10" fmla="*/ 32 w 34"/>
                  <a:gd name="T11" fmla="*/ 12 h 30"/>
                  <a:gd name="T12" fmla="*/ 30 w 34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0"/>
                  <a:gd name="T23" fmla="*/ 34 w 34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0">
                    <a:moveTo>
                      <a:pt x="30" y="0"/>
                    </a:moveTo>
                    <a:lnTo>
                      <a:pt x="27" y="1"/>
                    </a:lnTo>
                    <a:lnTo>
                      <a:pt x="0" y="19"/>
                    </a:lnTo>
                    <a:lnTo>
                      <a:pt x="7" y="3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1120"/>
              <p:cNvSpPr>
                <a:spLocks/>
              </p:cNvSpPr>
              <p:nvPr/>
            </p:nvSpPr>
            <p:spPr bwMode="auto">
              <a:xfrm>
                <a:off x="841" y="1736"/>
                <a:ext cx="44" cy="21"/>
              </a:xfrm>
              <a:custGeom>
                <a:avLst/>
                <a:gdLst>
                  <a:gd name="T0" fmla="*/ 44 w 44"/>
                  <a:gd name="T1" fmla="*/ 3 h 21"/>
                  <a:gd name="T2" fmla="*/ 38 w 44"/>
                  <a:gd name="T3" fmla="*/ 1 h 21"/>
                  <a:gd name="T4" fmla="*/ 0 w 44"/>
                  <a:gd name="T5" fmla="*/ 9 h 21"/>
                  <a:gd name="T6" fmla="*/ 2 w 44"/>
                  <a:gd name="T7" fmla="*/ 21 h 21"/>
                  <a:gd name="T8" fmla="*/ 40 w 44"/>
                  <a:gd name="T9" fmla="*/ 14 h 21"/>
                  <a:gd name="T10" fmla="*/ 35 w 44"/>
                  <a:gd name="T11" fmla="*/ 12 h 21"/>
                  <a:gd name="T12" fmla="*/ 44 w 44"/>
                  <a:gd name="T13" fmla="*/ 3 h 21"/>
                  <a:gd name="T14" fmla="*/ 42 w 44"/>
                  <a:gd name="T15" fmla="*/ 0 h 21"/>
                  <a:gd name="T16" fmla="*/ 38 w 44"/>
                  <a:gd name="T17" fmla="*/ 1 h 21"/>
                  <a:gd name="T18" fmla="*/ 44 w 44"/>
                  <a:gd name="T19" fmla="*/ 3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21"/>
                  <a:gd name="T32" fmla="*/ 44 w 44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21">
                    <a:moveTo>
                      <a:pt x="44" y="3"/>
                    </a:moveTo>
                    <a:lnTo>
                      <a:pt x="38" y="1"/>
                    </a:lnTo>
                    <a:lnTo>
                      <a:pt x="0" y="9"/>
                    </a:lnTo>
                    <a:lnTo>
                      <a:pt x="2" y="21"/>
                    </a:lnTo>
                    <a:lnTo>
                      <a:pt x="40" y="14"/>
                    </a:lnTo>
                    <a:lnTo>
                      <a:pt x="35" y="12"/>
                    </a:lnTo>
                    <a:lnTo>
                      <a:pt x="44" y="3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1121"/>
              <p:cNvSpPr>
                <a:spLocks/>
              </p:cNvSpPr>
              <p:nvPr/>
            </p:nvSpPr>
            <p:spPr bwMode="auto">
              <a:xfrm>
                <a:off x="876" y="1739"/>
                <a:ext cx="64" cy="65"/>
              </a:xfrm>
              <a:custGeom>
                <a:avLst/>
                <a:gdLst>
                  <a:gd name="T0" fmla="*/ 61 w 64"/>
                  <a:gd name="T1" fmla="*/ 52 h 65"/>
                  <a:gd name="T2" fmla="*/ 64 w 64"/>
                  <a:gd name="T3" fmla="*/ 54 h 65"/>
                  <a:gd name="T4" fmla="*/ 9 w 64"/>
                  <a:gd name="T5" fmla="*/ 0 h 65"/>
                  <a:gd name="T6" fmla="*/ 0 w 64"/>
                  <a:gd name="T7" fmla="*/ 9 h 65"/>
                  <a:gd name="T8" fmla="*/ 55 w 64"/>
                  <a:gd name="T9" fmla="*/ 63 h 65"/>
                  <a:gd name="T10" fmla="*/ 61 w 64"/>
                  <a:gd name="T11" fmla="*/ 65 h 65"/>
                  <a:gd name="T12" fmla="*/ 61 w 64"/>
                  <a:gd name="T13" fmla="*/ 5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65"/>
                  <a:gd name="T23" fmla="*/ 64 w 64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65">
                    <a:moveTo>
                      <a:pt x="61" y="52"/>
                    </a:moveTo>
                    <a:lnTo>
                      <a:pt x="64" y="54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55" y="63"/>
                    </a:lnTo>
                    <a:lnTo>
                      <a:pt x="61" y="65"/>
                    </a:lnTo>
                    <a:lnTo>
                      <a:pt x="61" y="5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1122"/>
              <p:cNvSpPr>
                <a:spLocks/>
              </p:cNvSpPr>
              <p:nvPr/>
            </p:nvSpPr>
            <p:spPr bwMode="auto">
              <a:xfrm>
                <a:off x="937" y="1791"/>
                <a:ext cx="39" cy="13"/>
              </a:xfrm>
              <a:custGeom>
                <a:avLst/>
                <a:gdLst>
                  <a:gd name="T0" fmla="*/ 36 w 39"/>
                  <a:gd name="T1" fmla="*/ 0 h 13"/>
                  <a:gd name="T2" fmla="*/ 38 w 39"/>
                  <a:gd name="T3" fmla="*/ 0 h 13"/>
                  <a:gd name="T4" fmla="*/ 0 w 39"/>
                  <a:gd name="T5" fmla="*/ 0 h 13"/>
                  <a:gd name="T6" fmla="*/ 0 w 39"/>
                  <a:gd name="T7" fmla="*/ 13 h 13"/>
                  <a:gd name="T8" fmla="*/ 38 w 39"/>
                  <a:gd name="T9" fmla="*/ 13 h 13"/>
                  <a:gd name="T10" fmla="*/ 39 w 39"/>
                  <a:gd name="T11" fmla="*/ 13 h 13"/>
                  <a:gd name="T12" fmla="*/ 36 w 39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13"/>
                  <a:gd name="T23" fmla="*/ 39 w 3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13">
                    <a:moveTo>
                      <a:pt x="36" y="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1123"/>
              <p:cNvSpPr>
                <a:spLocks/>
              </p:cNvSpPr>
              <p:nvPr/>
            </p:nvSpPr>
            <p:spPr bwMode="auto">
              <a:xfrm>
                <a:off x="973" y="1782"/>
                <a:ext cx="41" cy="22"/>
              </a:xfrm>
              <a:custGeom>
                <a:avLst/>
                <a:gdLst>
                  <a:gd name="T0" fmla="*/ 41 w 41"/>
                  <a:gd name="T1" fmla="*/ 2 h 22"/>
                  <a:gd name="T2" fmla="*/ 36 w 41"/>
                  <a:gd name="T3" fmla="*/ 2 h 22"/>
                  <a:gd name="T4" fmla="*/ 0 w 41"/>
                  <a:gd name="T5" fmla="*/ 9 h 22"/>
                  <a:gd name="T6" fmla="*/ 3 w 41"/>
                  <a:gd name="T7" fmla="*/ 22 h 22"/>
                  <a:gd name="T8" fmla="*/ 39 w 41"/>
                  <a:gd name="T9" fmla="*/ 15 h 22"/>
                  <a:gd name="T10" fmla="*/ 34 w 41"/>
                  <a:gd name="T11" fmla="*/ 13 h 22"/>
                  <a:gd name="T12" fmla="*/ 41 w 41"/>
                  <a:gd name="T13" fmla="*/ 2 h 22"/>
                  <a:gd name="T14" fmla="*/ 39 w 41"/>
                  <a:gd name="T15" fmla="*/ 0 h 22"/>
                  <a:gd name="T16" fmla="*/ 36 w 41"/>
                  <a:gd name="T17" fmla="*/ 2 h 22"/>
                  <a:gd name="T18" fmla="*/ 41 w 41"/>
                  <a:gd name="T19" fmla="*/ 2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22"/>
                  <a:gd name="T32" fmla="*/ 41 w 41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22">
                    <a:moveTo>
                      <a:pt x="41" y="2"/>
                    </a:moveTo>
                    <a:lnTo>
                      <a:pt x="36" y="2"/>
                    </a:lnTo>
                    <a:lnTo>
                      <a:pt x="0" y="9"/>
                    </a:lnTo>
                    <a:lnTo>
                      <a:pt x="3" y="22"/>
                    </a:lnTo>
                    <a:lnTo>
                      <a:pt x="39" y="15"/>
                    </a:lnTo>
                    <a:lnTo>
                      <a:pt x="34" y="13"/>
                    </a:lnTo>
                    <a:lnTo>
                      <a:pt x="41" y="2"/>
                    </a:lnTo>
                    <a:lnTo>
                      <a:pt x="39" y="0"/>
                    </a:lnTo>
                    <a:lnTo>
                      <a:pt x="36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1124"/>
              <p:cNvSpPr>
                <a:spLocks/>
              </p:cNvSpPr>
              <p:nvPr/>
            </p:nvSpPr>
            <p:spPr bwMode="auto">
              <a:xfrm>
                <a:off x="1007" y="1784"/>
                <a:ext cx="25" cy="29"/>
              </a:xfrm>
              <a:custGeom>
                <a:avLst/>
                <a:gdLst>
                  <a:gd name="T0" fmla="*/ 22 w 25"/>
                  <a:gd name="T1" fmla="*/ 16 h 29"/>
                  <a:gd name="T2" fmla="*/ 25 w 25"/>
                  <a:gd name="T3" fmla="*/ 18 h 29"/>
                  <a:gd name="T4" fmla="*/ 7 w 25"/>
                  <a:gd name="T5" fmla="*/ 0 h 29"/>
                  <a:gd name="T6" fmla="*/ 0 w 25"/>
                  <a:gd name="T7" fmla="*/ 11 h 29"/>
                  <a:gd name="T8" fmla="*/ 18 w 25"/>
                  <a:gd name="T9" fmla="*/ 27 h 29"/>
                  <a:gd name="T10" fmla="*/ 22 w 25"/>
                  <a:gd name="T11" fmla="*/ 29 h 29"/>
                  <a:gd name="T12" fmla="*/ 18 w 25"/>
                  <a:gd name="T13" fmla="*/ 27 h 29"/>
                  <a:gd name="T14" fmla="*/ 20 w 25"/>
                  <a:gd name="T15" fmla="*/ 29 h 29"/>
                  <a:gd name="T16" fmla="*/ 22 w 25"/>
                  <a:gd name="T17" fmla="*/ 29 h 29"/>
                  <a:gd name="T18" fmla="*/ 22 w 25"/>
                  <a:gd name="T19" fmla="*/ 16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29"/>
                  <a:gd name="T32" fmla="*/ 25 w 25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29">
                    <a:moveTo>
                      <a:pt x="22" y="16"/>
                    </a:moveTo>
                    <a:lnTo>
                      <a:pt x="25" y="18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18" y="27"/>
                    </a:lnTo>
                    <a:lnTo>
                      <a:pt x="22" y="29"/>
                    </a:lnTo>
                    <a:lnTo>
                      <a:pt x="18" y="27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1125"/>
              <p:cNvSpPr>
                <a:spLocks/>
              </p:cNvSpPr>
              <p:nvPr/>
            </p:nvSpPr>
            <p:spPr bwMode="auto">
              <a:xfrm>
                <a:off x="1029" y="1795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29 w 30"/>
                  <a:gd name="T3" fmla="*/ 0 h 18"/>
                  <a:gd name="T4" fmla="*/ 0 w 30"/>
                  <a:gd name="T5" fmla="*/ 5 h 18"/>
                  <a:gd name="T6" fmla="*/ 0 w 30"/>
                  <a:gd name="T7" fmla="*/ 18 h 18"/>
                  <a:gd name="T8" fmla="*/ 30 w 30"/>
                  <a:gd name="T9" fmla="*/ 14 h 18"/>
                  <a:gd name="T10" fmla="*/ 30 w 30"/>
                  <a:gd name="T11" fmla="*/ 14 h 18"/>
                  <a:gd name="T12" fmla="*/ 30 w 3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8"/>
                  <a:gd name="T23" fmla="*/ 30 w 30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8">
                    <a:moveTo>
                      <a:pt x="30" y="0"/>
                    </a:moveTo>
                    <a:lnTo>
                      <a:pt x="29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30" y="1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1126"/>
              <p:cNvSpPr>
                <a:spLocks/>
              </p:cNvSpPr>
              <p:nvPr/>
            </p:nvSpPr>
            <p:spPr bwMode="auto">
              <a:xfrm>
                <a:off x="1059" y="1795"/>
                <a:ext cx="22" cy="14"/>
              </a:xfrm>
              <a:custGeom>
                <a:avLst/>
                <a:gdLst>
                  <a:gd name="T0" fmla="*/ 22 w 22"/>
                  <a:gd name="T1" fmla="*/ 4 h 14"/>
                  <a:gd name="T2" fmla="*/ 18 w 22"/>
                  <a:gd name="T3" fmla="*/ 2 h 14"/>
                  <a:gd name="T4" fmla="*/ 0 w 22"/>
                  <a:gd name="T5" fmla="*/ 0 h 14"/>
                  <a:gd name="T6" fmla="*/ 0 w 22"/>
                  <a:gd name="T7" fmla="*/ 14 h 14"/>
                  <a:gd name="T8" fmla="*/ 17 w 22"/>
                  <a:gd name="T9" fmla="*/ 14 h 14"/>
                  <a:gd name="T10" fmla="*/ 13 w 22"/>
                  <a:gd name="T11" fmla="*/ 13 h 14"/>
                  <a:gd name="T12" fmla="*/ 22 w 22"/>
                  <a:gd name="T13" fmla="*/ 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4"/>
                  <a:gd name="T23" fmla="*/ 22 w 2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4">
                    <a:moveTo>
                      <a:pt x="22" y="4"/>
                    </a:moveTo>
                    <a:lnTo>
                      <a:pt x="18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3" y="1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1127"/>
              <p:cNvSpPr>
                <a:spLocks/>
              </p:cNvSpPr>
              <p:nvPr/>
            </p:nvSpPr>
            <p:spPr bwMode="auto">
              <a:xfrm>
                <a:off x="1072" y="1799"/>
                <a:ext cx="23" cy="21"/>
              </a:xfrm>
              <a:custGeom>
                <a:avLst/>
                <a:gdLst>
                  <a:gd name="T0" fmla="*/ 23 w 23"/>
                  <a:gd name="T1" fmla="*/ 14 h 21"/>
                  <a:gd name="T2" fmla="*/ 22 w 23"/>
                  <a:gd name="T3" fmla="*/ 10 h 21"/>
                  <a:gd name="T4" fmla="*/ 9 w 23"/>
                  <a:gd name="T5" fmla="*/ 0 h 21"/>
                  <a:gd name="T6" fmla="*/ 0 w 23"/>
                  <a:gd name="T7" fmla="*/ 9 h 21"/>
                  <a:gd name="T8" fmla="*/ 13 w 23"/>
                  <a:gd name="T9" fmla="*/ 21 h 21"/>
                  <a:gd name="T10" fmla="*/ 11 w 23"/>
                  <a:gd name="T11" fmla="*/ 18 h 21"/>
                  <a:gd name="T12" fmla="*/ 23 w 23"/>
                  <a:gd name="T13" fmla="*/ 1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1"/>
                  <a:gd name="T23" fmla="*/ 23 w 23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1">
                    <a:moveTo>
                      <a:pt x="23" y="14"/>
                    </a:moveTo>
                    <a:lnTo>
                      <a:pt x="22" y="1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1128"/>
              <p:cNvSpPr>
                <a:spLocks/>
              </p:cNvSpPr>
              <p:nvPr/>
            </p:nvSpPr>
            <p:spPr bwMode="auto">
              <a:xfrm>
                <a:off x="1083" y="1813"/>
                <a:ext cx="18" cy="24"/>
              </a:xfrm>
              <a:custGeom>
                <a:avLst/>
                <a:gdLst>
                  <a:gd name="T0" fmla="*/ 16 w 18"/>
                  <a:gd name="T1" fmla="*/ 16 h 24"/>
                  <a:gd name="T2" fmla="*/ 18 w 18"/>
                  <a:gd name="T3" fmla="*/ 18 h 24"/>
                  <a:gd name="T4" fmla="*/ 12 w 18"/>
                  <a:gd name="T5" fmla="*/ 0 h 24"/>
                  <a:gd name="T6" fmla="*/ 0 w 18"/>
                  <a:gd name="T7" fmla="*/ 4 h 24"/>
                  <a:gd name="T8" fmla="*/ 5 w 18"/>
                  <a:gd name="T9" fmla="*/ 22 h 24"/>
                  <a:gd name="T10" fmla="*/ 5 w 18"/>
                  <a:gd name="T11" fmla="*/ 24 h 24"/>
                  <a:gd name="T12" fmla="*/ 16 w 18"/>
                  <a:gd name="T13" fmla="*/ 1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6" y="16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1129"/>
              <p:cNvSpPr>
                <a:spLocks/>
              </p:cNvSpPr>
              <p:nvPr/>
            </p:nvSpPr>
            <p:spPr bwMode="auto">
              <a:xfrm>
                <a:off x="1088" y="1829"/>
                <a:ext cx="25" cy="26"/>
              </a:xfrm>
              <a:custGeom>
                <a:avLst/>
                <a:gdLst>
                  <a:gd name="T0" fmla="*/ 25 w 25"/>
                  <a:gd name="T1" fmla="*/ 18 h 26"/>
                  <a:gd name="T2" fmla="*/ 25 w 25"/>
                  <a:gd name="T3" fmla="*/ 18 h 26"/>
                  <a:gd name="T4" fmla="*/ 11 w 25"/>
                  <a:gd name="T5" fmla="*/ 0 h 26"/>
                  <a:gd name="T6" fmla="*/ 0 w 25"/>
                  <a:gd name="T7" fmla="*/ 8 h 26"/>
                  <a:gd name="T8" fmla="*/ 15 w 25"/>
                  <a:gd name="T9" fmla="*/ 26 h 26"/>
                  <a:gd name="T10" fmla="*/ 15 w 25"/>
                  <a:gd name="T11" fmla="*/ 26 h 26"/>
                  <a:gd name="T12" fmla="*/ 25 w 25"/>
                  <a:gd name="T13" fmla="*/ 18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6"/>
                  <a:gd name="T23" fmla="*/ 25 w 2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6">
                    <a:moveTo>
                      <a:pt x="25" y="18"/>
                    </a:moveTo>
                    <a:lnTo>
                      <a:pt x="25" y="18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15" y="26"/>
                    </a:ln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1130"/>
              <p:cNvSpPr>
                <a:spLocks/>
              </p:cNvSpPr>
              <p:nvPr/>
            </p:nvSpPr>
            <p:spPr bwMode="auto">
              <a:xfrm>
                <a:off x="1103" y="1847"/>
                <a:ext cx="36" cy="44"/>
              </a:xfrm>
              <a:custGeom>
                <a:avLst/>
                <a:gdLst>
                  <a:gd name="T0" fmla="*/ 36 w 36"/>
                  <a:gd name="T1" fmla="*/ 36 h 44"/>
                  <a:gd name="T2" fmla="*/ 36 w 36"/>
                  <a:gd name="T3" fmla="*/ 36 h 44"/>
                  <a:gd name="T4" fmla="*/ 10 w 36"/>
                  <a:gd name="T5" fmla="*/ 0 h 44"/>
                  <a:gd name="T6" fmla="*/ 0 w 36"/>
                  <a:gd name="T7" fmla="*/ 8 h 44"/>
                  <a:gd name="T8" fmla="*/ 25 w 36"/>
                  <a:gd name="T9" fmla="*/ 44 h 44"/>
                  <a:gd name="T10" fmla="*/ 23 w 36"/>
                  <a:gd name="T11" fmla="*/ 44 h 44"/>
                  <a:gd name="T12" fmla="*/ 36 w 36"/>
                  <a:gd name="T13" fmla="*/ 3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44"/>
                  <a:gd name="T23" fmla="*/ 36 w 3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44">
                    <a:moveTo>
                      <a:pt x="36" y="36"/>
                    </a:moveTo>
                    <a:lnTo>
                      <a:pt x="36" y="36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1131"/>
              <p:cNvSpPr>
                <a:spLocks/>
              </p:cNvSpPr>
              <p:nvPr/>
            </p:nvSpPr>
            <p:spPr bwMode="auto">
              <a:xfrm>
                <a:off x="1126" y="1883"/>
                <a:ext cx="29" cy="45"/>
              </a:xfrm>
              <a:custGeom>
                <a:avLst/>
                <a:gdLst>
                  <a:gd name="T0" fmla="*/ 20 w 29"/>
                  <a:gd name="T1" fmla="*/ 31 h 45"/>
                  <a:gd name="T2" fmla="*/ 29 w 29"/>
                  <a:gd name="T3" fmla="*/ 33 h 45"/>
                  <a:gd name="T4" fmla="*/ 13 w 29"/>
                  <a:gd name="T5" fmla="*/ 0 h 45"/>
                  <a:gd name="T6" fmla="*/ 0 w 29"/>
                  <a:gd name="T7" fmla="*/ 8 h 45"/>
                  <a:gd name="T8" fmla="*/ 18 w 29"/>
                  <a:gd name="T9" fmla="*/ 38 h 45"/>
                  <a:gd name="T10" fmla="*/ 27 w 29"/>
                  <a:gd name="T11" fmla="*/ 40 h 45"/>
                  <a:gd name="T12" fmla="*/ 18 w 29"/>
                  <a:gd name="T13" fmla="*/ 38 h 45"/>
                  <a:gd name="T14" fmla="*/ 22 w 29"/>
                  <a:gd name="T15" fmla="*/ 45 h 45"/>
                  <a:gd name="T16" fmla="*/ 27 w 29"/>
                  <a:gd name="T17" fmla="*/ 40 h 45"/>
                  <a:gd name="T18" fmla="*/ 20 w 29"/>
                  <a:gd name="T19" fmla="*/ 3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45"/>
                  <a:gd name="T32" fmla="*/ 29 w 29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45">
                    <a:moveTo>
                      <a:pt x="20" y="31"/>
                    </a:moveTo>
                    <a:lnTo>
                      <a:pt x="29" y="3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18" y="38"/>
                    </a:lnTo>
                    <a:lnTo>
                      <a:pt x="27" y="40"/>
                    </a:lnTo>
                    <a:lnTo>
                      <a:pt x="18" y="38"/>
                    </a:lnTo>
                    <a:lnTo>
                      <a:pt x="22" y="45"/>
                    </a:lnTo>
                    <a:lnTo>
                      <a:pt x="27" y="4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1132"/>
              <p:cNvSpPr>
                <a:spLocks/>
              </p:cNvSpPr>
              <p:nvPr/>
            </p:nvSpPr>
            <p:spPr bwMode="auto">
              <a:xfrm>
                <a:off x="1146" y="1900"/>
                <a:ext cx="25" cy="23"/>
              </a:xfrm>
              <a:custGeom>
                <a:avLst/>
                <a:gdLst>
                  <a:gd name="T0" fmla="*/ 12 w 25"/>
                  <a:gd name="T1" fmla="*/ 3 h 23"/>
                  <a:gd name="T2" fmla="*/ 14 w 25"/>
                  <a:gd name="T3" fmla="*/ 0 h 23"/>
                  <a:gd name="T4" fmla="*/ 0 w 25"/>
                  <a:gd name="T5" fmla="*/ 14 h 23"/>
                  <a:gd name="T6" fmla="*/ 7 w 25"/>
                  <a:gd name="T7" fmla="*/ 23 h 23"/>
                  <a:gd name="T8" fmla="*/ 23 w 25"/>
                  <a:gd name="T9" fmla="*/ 9 h 23"/>
                  <a:gd name="T10" fmla="*/ 25 w 25"/>
                  <a:gd name="T11" fmla="*/ 5 h 23"/>
                  <a:gd name="T12" fmla="*/ 12 w 25"/>
                  <a:gd name="T13" fmla="*/ 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3"/>
                  <a:gd name="T23" fmla="*/ 25 w 25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3">
                    <a:moveTo>
                      <a:pt x="12" y="3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7" y="23"/>
                    </a:lnTo>
                    <a:lnTo>
                      <a:pt x="23" y="9"/>
                    </a:lnTo>
                    <a:lnTo>
                      <a:pt x="25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1133"/>
              <p:cNvSpPr>
                <a:spLocks/>
              </p:cNvSpPr>
              <p:nvPr/>
            </p:nvSpPr>
            <p:spPr bwMode="auto">
              <a:xfrm>
                <a:off x="1158" y="1889"/>
                <a:ext cx="13" cy="16"/>
              </a:xfrm>
              <a:custGeom>
                <a:avLst/>
                <a:gdLst>
                  <a:gd name="T0" fmla="*/ 2 w 13"/>
                  <a:gd name="T1" fmla="*/ 3 h 16"/>
                  <a:gd name="T2" fmla="*/ 0 w 13"/>
                  <a:gd name="T3" fmla="*/ 0 h 16"/>
                  <a:gd name="T4" fmla="*/ 0 w 13"/>
                  <a:gd name="T5" fmla="*/ 14 h 16"/>
                  <a:gd name="T6" fmla="*/ 13 w 13"/>
                  <a:gd name="T7" fmla="*/ 16 h 16"/>
                  <a:gd name="T8" fmla="*/ 13 w 13"/>
                  <a:gd name="T9" fmla="*/ 2 h 16"/>
                  <a:gd name="T10" fmla="*/ 13 w 13"/>
                  <a:gd name="T11" fmla="*/ 0 h 16"/>
                  <a:gd name="T12" fmla="*/ 2 w 13"/>
                  <a:gd name="T13" fmla="*/ 3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6"/>
                  <a:gd name="T23" fmla="*/ 13 w 1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6">
                    <a:moveTo>
                      <a:pt x="2" y="3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3" y="1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1134"/>
              <p:cNvSpPr>
                <a:spLocks/>
              </p:cNvSpPr>
              <p:nvPr/>
            </p:nvSpPr>
            <p:spPr bwMode="auto">
              <a:xfrm>
                <a:off x="1139" y="1831"/>
                <a:ext cx="32" cy="61"/>
              </a:xfrm>
              <a:custGeom>
                <a:avLst/>
                <a:gdLst>
                  <a:gd name="T0" fmla="*/ 1 w 32"/>
                  <a:gd name="T1" fmla="*/ 9 h 61"/>
                  <a:gd name="T2" fmla="*/ 0 w 32"/>
                  <a:gd name="T3" fmla="*/ 7 h 61"/>
                  <a:gd name="T4" fmla="*/ 21 w 32"/>
                  <a:gd name="T5" fmla="*/ 61 h 61"/>
                  <a:gd name="T6" fmla="*/ 32 w 32"/>
                  <a:gd name="T7" fmla="*/ 58 h 61"/>
                  <a:gd name="T8" fmla="*/ 12 w 32"/>
                  <a:gd name="T9" fmla="*/ 2 h 61"/>
                  <a:gd name="T10" fmla="*/ 10 w 32"/>
                  <a:gd name="T11" fmla="*/ 0 h 61"/>
                  <a:gd name="T12" fmla="*/ 1 w 32"/>
                  <a:gd name="T13" fmla="*/ 9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61"/>
                  <a:gd name="T23" fmla="*/ 32 w 32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61">
                    <a:moveTo>
                      <a:pt x="1" y="9"/>
                    </a:moveTo>
                    <a:lnTo>
                      <a:pt x="0" y="7"/>
                    </a:lnTo>
                    <a:lnTo>
                      <a:pt x="21" y="61"/>
                    </a:lnTo>
                    <a:lnTo>
                      <a:pt x="32" y="58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1135"/>
              <p:cNvSpPr>
                <a:spLocks/>
              </p:cNvSpPr>
              <p:nvPr/>
            </p:nvSpPr>
            <p:spPr bwMode="auto">
              <a:xfrm>
                <a:off x="1074" y="1750"/>
                <a:ext cx="75" cy="90"/>
              </a:xfrm>
              <a:custGeom>
                <a:avLst/>
                <a:gdLst>
                  <a:gd name="T0" fmla="*/ 0 w 75"/>
                  <a:gd name="T1" fmla="*/ 7 h 90"/>
                  <a:gd name="T2" fmla="*/ 2 w 75"/>
                  <a:gd name="T3" fmla="*/ 9 h 90"/>
                  <a:gd name="T4" fmla="*/ 66 w 75"/>
                  <a:gd name="T5" fmla="*/ 90 h 90"/>
                  <a:gd name="T6" fmla="*/ 75 w 75"/>
                  <a:gd name="T7" fmla="*/ 81 h 90"/>
                  <a:gd name="T8" fmla="*/ 11 w 75"/>
                  <a:gd name="T9" fmla="*/ 0 h 90"/>
                  <a:gd name="T10" fmla="*/ 12 w 75"/>
                  <a:gd name="T11" fmla="*/ 4 h 90"/>
                  <a:gd name="T12" fmla="*/ 0 w 75"/>
                  <a:gd name="T13" fmla="*/ 7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90"/>
                  <a:gd name="T23" fmla="*/ 75 w 75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90">
                    <a:moveTo>
                      <a:pt x="0" y="7"/>
                    </a:moveTo>
                    <a:lnTo>
                      <a:pt x="2" y="9"/>
                    </a:lnTo>
                    <a:lnTo>
                      <a:pt x="66" y="90"/>
                    </a:lnTo>
                    <a:lnTo>
                      <a:pt x="75" y="81"/>
                    </a:lnTo>
                    <a:lnTo>
                      <a:pt x="11" y="0"/>
                    </a:lnTo>
                    <a:lnTo>
                      <a:pt x="12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1136"/>
              <p:cNvSpPr>
                <a:spLocks/>
              </p:cNvSpPr>
              <p:nvPr/>
            </p:nvSpPr>
            <p:spPr bwMode="auto">
              <a:xfrm>
                <a:off x="1065" y="1727"/>
                <a:ext cx="21" cy="30"/>
              </a:xfrm>
              <a:custGeom>
                <a:avLst/>
                <a:gdLst>
                  <a:gd name="T0" fmla="*/ 2 w 21"/>
                  <a:gd name="T1" fmla="*/ 0 h 30"/>
                  <a:gd name="T2" fmla="*/ 2 w 21"/>
                  <a:gd name="T3" fmla="*/ 5 h 30"/>
                  <a:gd name="T4" fmla="*/ 9 w 21"/>
                  <a:gd name="T5" fmla="*/ 30 h 30"/>
                  <a:gd name="T6" fmla="*/ 21 w 21"/>
                  <a:gd name="T7" fmla="*/ 27 h 30"/>
                  <a:gd name="T8" fmla="*/ 14 w 21"/>
                  <a:gd name="T9" fmla="*/ 1 h 30"/>
                  <a:gd name="T10" fmla="*/ 12 w 21"/>
                  <a:gd name="T11" fmla="*/ 7 h 30"/>
                  <a:gd name="T12" fmla="*/ 2 w 21"/>
                  <a:gd name="T13" fmla="*/ 0 h 30"/>
                  <a:gd name="T14" fmla="*/ 0 w 21"/>
                  <a:gd name="T15" fmla="*/ 3 h 30"/>
                  <a:gd name="T16" fmla="*/ 2 w 21"/>
                  <a:gd name="T17" fmla="*/ 5 h 30"/>
                  <a:gd name="T18" fmla="*/ 2 w 21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30"/>
                  <a:gd name="T32" fmla="*/ 21 w 21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30">
                    <a:moveTo>
                      <a:pt x="2" y="0"/>
                    </a:moveTo>
                    <a:lnTo>
                      <a:pt x="2" y="5"/>
                    </a:lnTo>
                    <a:lnTo>
                      <a:pt x="9" y="30"/>
                    </a:lnTo>
                    <a:lnTo>
                      <a:pt x="21" y="27"/>
                    </a:lnTo>
                    <a:lnTo>
                      <a:pt x="14" y="1"/>
                    </a:lnTo>
                    <a:lnTo>
                      <a:pt x="12" y="7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1137"/>
              <p:cNvSpPr>
                <a:spLocks/>
              </p:cNvSpPr>
              <p:nvPr/>
            </p:nvSpPr>
            <p:spPr bwMode="auto">
              <a:xfrm>
                <a:off x="1067" y="1674"/>
                <a:ext cx="39" cy="60"/>
              </a:xfrm>
              <a:custGeom>
                <a:avLst/>
                <a:gdLst>
                  <a:gd name="T0" fmla="*/ 32 w 39"/>
                  <a:gd name="T1" fmla="*/ 0 h 60"/>
                  <a:gd name="T2" fmla="*/ 28 w 39"/>
                  <a:gd name="T3" fmla="*/ 4 h 60"/>
                  <a:gd name="T4" fmla="*/ 0 w 39"/>
                  <a:gd name="T5" fmla="*/ 53 h 60"/>
                  <a:gd name="T6" fmla="*/ 10 w 39"/>
                  <a:gd name="T7" fmla="*/ 60 h 60"/>
                  <a:gd name="T8" fmla="*/ 39 w 39"/>
                  <a:gd name="T9" fmla="*/ 9 h 60"/>
                  <a:gd name="T10" fmla="*/ 36 w 39"/>
                  <a:gd name="T11" fmla="*/ 13 h 60"/>
                  <a:gd name="T12" fmla="*/ 32 w 39"/>
                  <a:gd name="T13" fmla="*/ 0 h 60"/>
                  <a:gd name="T14" fmla="*/ 30 w 39"/>
                  <a:gd name="T15" fmla="*/ 0 h 60"/>
                  <a:gd name="T16" fmla="*/ 28 w 39"/>
                  <a:gd name="T17" fmla="*/ 4 h 60"/>
                  <a:gd name="T18" fmla="*/ 32 w 3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60"/>
                  <a:gd name="T32" fmla="*/ 39 w 3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60">
                    <a:moveTo>
                      <a:pt x="32" y="0"/>
                    </a:moveTo>
                    <a:lnTo>
                      <a:pt x="28" y="4"/>
                    </a:lnTo>
                    <a:lnTo>
                      <a:pt x="0" y="53"/>
                    </a:lnTo>
                    <a:lnTo>
                      <a:pt x="10" y="60"/>
                    </a:lnTo>
                    <a:lnTo>
                      <a:pt x="39" y="9"/>
                    </a:lnTo>
                    <a:lnTo>
                      <a:pt x="36" y="13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1138"/>
              <p:cNvSpPr>
                <a:spLocks/>
              </p:cNvSpPr>
              <p:nvPr/>
            </p:nvSpPr>
            <p:spPr bwMode="auto">
              <a:xfrm>
                <a:off x="1099" y="1660"/>
                <a:ext cx="67" cy="27"/>
              </a:xfrm>
              <a:custGeom>
                <a:avLst/>
                <a:gdLst>
                  <a:gd name="T0" fmla="*/ 54 w 67"/>
                  <a:gd name="T1" fmla="*/ 5 h 27"/>
                  <a:gd name="T2" fmla="*/ 59 w 67"/>
                  <a:gd name="T3" fmla="*/ 0 h 27"/>
                  <a:gd name="T4" fmla="*/ 0 w 67"/>
                  <a:gd name="T5" fmla="*/ 14 h 27"/>
                  <a:gd name="T6" fmla="*/ 4 w 67"/>
                  <a:gd name="T7" fmla="*/ 27 h 27"/>
                  <a:gd name="T8" fmla="*/ 61 w 67"/>
                  <a:gd name="T9" fmla="*/ 13 h 27"/>
                  <a:gd name="T10" fmla="*/ 67 w 67"/>
                  <a:gd name="T11" fmla="*/ 7 h 27"/>
                  <a:gd name="T12" fmla="*/ 61 w 67"/>
                  <a:gd name="T13" fmla="*/ 13 h 27"/>
                  <a:gd name="T14" fmla="*/ 67 w 67"/>
                  <a:gd name="T15" fmla="*/ 11 h 27"/>
                  <a:gd name="T16" fmla="*/ 67 w 67"/>
                  <a:gd name="T17" fmla="*/ 7 h 27"/>
                  <a:gd name="T18" fmla="*/ 54 w 67"/>
                  <a:gd name="T19" fmla="*/ 5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27"/>
                  <a:gd name="T32" fmla="*/ 67 w 67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27">
                    <a:moveTo>
                      <a:pt x="54" y="5"/>
                    </a:moveTo>
                    <a:lnTo>
                      <a:pt x="59" y="0"/>
                    </a:lnTo>
                    <a:lnTo>
                      <a:pt x="0" y="14"/>
                    </a:lnTo>
                    <a:lnTo>
                      <a:pt x="4" y="27"/>
                    </a:lnTo>
                    <a:lnTo>
                      <a:pt x="61" y="13"/>
                    </a:lnTo>
                    <a:lnTo>
                      <a:pt x="67" y="7"/>
                    </a:lnTo>
                    <a:lnTo>
                      <a:pt x="61" y="13"/>
                    </a:lnTo>
                    <a:lnTo>
                      <a:pt x="67" y="11"/>
                    </a:lnTo>
                    <a:lnTo>
                      <a:pt x="67" y="7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1139"/>
              <p:cNvSpPr>
                <a:spLocks/>
              </p:cNvSpPr>
              <p:nvPr/>
            </p:nvSpPr>
            <p:spPr bwMode="auto">
              <a:xfrm>
                <a:off x="1153" y="1637"/>
                <a:ext cx="14" cy="30"/>
              </a:xfrm>
              <a:custGeom>
                <a:avLst/>
                <a:gdLst>
                  <a:gd name="T0" fmla="*/ 4 w 14"/>
                  <a:gd name="T1" fmla="*/ 9 h 30"/>
                  <a:gd name="T2" fmla="*/ 2 w 14"/>
                  <a:gd name="T3" fmla="*/ 3 h 30"/>
                  <a:gd name="T4" fmla="*/ 0 w 14"/>
                  <a:gd name="T5" fmla="*/ 28 h 30"/>
                  <a:gd name="T6" fmla="*/ 13 w 14"/>
                  <a:gd name="T7" fmla="*/ 30 h 30"/>
                  <a:gd name="T8" fmla="*/ 14 w 14"/>
                  <a:gd name="T9" fmla="*/ 5 h 30"/>
                  <a:gd name="T10" fmla="*/ 13 w 14"/>
                  <a:gd name="T11" fmla="*/ 0 h 30"/>
                  <a:gd name="T12" fmla="*/ 14 w 14"/>
                  <a:gd name="T13" fmla="*/ 5 h 30"/>
                  <a:gd name="T14" fmla="*/ 14 w 14"/>
                  <a:gd name="T15" fmla="*/ 1 h 30"/>
                  <a:gd name="T16" fmla="*/ 13 w 14"/>
                  <a:gd name="T17" fmla="*/ 0 h 30"/>
                  <a:gd name="T18" fmla="*/ 4 w 14"/>
                  <a:gd name="T19" fmla="*/ 9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30"/>
                  <a:gd name="T32" fmla="*/ 14 w 14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30">
                    <a:moveTo>
                      <a:pt x="4" y="9"/>
                    </a:moveTo>
                    <a:lnTo>
                      <a:pt x="2" y="3"/>
                    </a:lnTo>
                    <a:lnTo>
                      <a:pt x="0" y="28"/>
                    </a:lnTo>
                    <a:lnTo>
                      <a:pt x="13" y="30"/>
                    </a:lnTo>
                    <a:lnTo>
                      <a:pt x="14" y="5"/>
                    </a:lnTo>
                    <a:lnTo>
                      <a:pt x="13" y="0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1140"/>
              <p:cNvSpPr>
                <a:spLocks/>
              </p:cNvSpPr>
              <p:nvPr/>
            </p:nvSpPr>
            <p:spPr bwMode="auto">
              <a:xfrm>
                <a:off x="1140" y="1620"/>
                <a:ext cx="26" cy="26"/>
              </a:xfrm>
              <a:custGeom>
                <a:avLst/>
                <a:gdLst>
                  <a:gd name="T0" fmla="*/ 2 w 26"/>
                  <a:gd name="T1" fmla="*/ 11 h 26"/>
                  <a:gd name="T2" fmla="*/ 0 w 26"/>
                  <a:gd name="T3" fmla="*/ 9 h 26"/>
                  <a:gd name="T4" fmla="*/ 17 w 26"/>
                  <a:gd name="T5" fmla="*/ 26 h 26"/>
                  <a:gd name="T6" fmla="*/ 26 w 26"/>
                  <a:gd name="T7" fmla="*/ 17 h 26"/>
                  <a:gd name="T8" fmla="*/ 9 w 26"/>
                  <a:gd name="T9" fmla="*/ 0 h 26"/>
                  <a:gd name="T10" fmla="*/ 9 w 26"/>
                  <a:gd name="T11" fmla="*/ 0 h 26"/>
                  <a:gd name="T12" fmla="*/ 2 w 26"/>
                  <a:gd name="T13" fmla="*/ 1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6"/>
                  <a:gd name="T23" fmla="*/ 26 w 26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6">
                    <a:moveTo>
                      <a:pt x="2" y="11"/>
                    </a:moveTo>
                    <a:lnTo>
                      <a:pt x="0" y="9"/>
                    </a:lnTo>
                    <a:lnTo>
                      <a:pt x="17" y="26"/>
                    </a:lnTo>
                    <a:lnTo>
                      <a:pt x="26" y="17"/>
                    </a:lnTo>
                    <a:lnTo>
                      <a:pt x="9" y="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1141"/>
              <p:cNvSpPr>
                <a:spLocks/>
              </p:cNvSpPr>
              <p:nvPr/>
            </p:nvSpPr>
            <p:spPr bwMode="auto">
              <a:xfrm>
                <a:off x="1113" y="1604"/>
                <a:ext cx="36" cy="27"/>
              </a:xfrm>
              <a:custGeom>
                <a:avLst/>
                <a:gdLst>
                  <a:gd name="T0" fmla="*/ 0 w 36"/>
                  <a:gd name="T1" fmla="*/ 6 h 27"/>
                  <a:gd name="T2" fmla="*/ 4 w 36"/>
                  <a:gd name="T3" fmla="*/ 11 h 27"/>
                  <a:gd name="T4" fmla="*/ 29 w 36"/>
                  <a:gd name="T5" fmla="*/ 27 h 27"/>
                  <a:gd name="T6" fmla="*/ 36 w 36"/>
                  <a:gd name="T7" fmla="*/ 16 h 27"/>
                  <a:gd name="T8" fmla="*/ 11 w 36"/>
                  <a:gd name="T9" fmla="*/ 0 h 27"/>
                  <a:gd name="T10" fmla="*/ 13 w 36"/>
                  <a:gd name="T11" fmla="*/ 6 h 27"/>
                  <a:gd name="T12" fmla="*/ 0 w 36"/>
                  <a:gd name="T13" fmla="*/ 6 h 27"/>
                  <a:gd name="T14" fmla="*/ 0 w 36"/>
                  <a:gd name="T15" fmla="*/ 7 h 27"/>
                  <a:gd name="T16" fmla="*/ 4 w 36"/>
                  <a:gd name="T17" fmla="*/ 11 h 27"/>
                  <a:gd name="T18" fmla="*/ 0 w 36"/>
                  <a:gd name="T19" fmla="*/ 6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7"/>
                  <a:gd name="T32" fmla="*/ 36 w 36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7">
                    <a:moveTo>
                      <a:pt x="0" y="6"/>
                    </a:moveTo>
                    <a:lnTo>
                      <a:pt x="4" y="11"/>
                    </a:lnTo>
                    <a:lnTo>
                      <a:pt x="29" y="27"/>
                    </a:lnTo>
                    <a:lnTo>
                      <a:pt x="36" y="16"/>
                    </a:lnTo>
                    <a:lnTo>
                      <a:pt x="11" y="0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4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1142"/>
              <p:cNvSpPr>
                <a:spLocks/>
              </p:cNvSpPr>
              <p:nvPr/>
            </p:nvSpPr>
            <p:spPr bwMode="auto">
              <a:xfrm>
                <a:off x="1113" y="1583"/>
                <a:ext cx="13" cy="27"/>
              </a:xfrm>
              <a:custGeom>
                <a:avLst/>
                <a:gdLst>
                  <a:gd name="T0" fmla="*/ 0 w 13"/>
                  <a:gd name="T1" fmla="*/ 1 h 27"/>
                  <a:gd name="T2" fmla="*/ 0 w 13"/>
                  <a:gd name="T3" fmla="*/ 1 h 27"/>
                  <a:gd name="T4" fmla="*/ 0 w 13"/>
                  <a:gd name="T5" fmla="*/ 27 h 27"/>
                  <a:gd name="T6" fmla="*/ 13 w 13"/>
                  <a:gd name="T7" fmla="*/ 27 h 27"/>
                  <a:gd name="T8" fmla="*/ 13 w 13"/>
                  <a:gd name="T9" fmla="*/ 1 h 27"/>
                  <a:gd name="T10" fmla="*/ 13 w 13"/>
                  <a:gd name="T11" fmla="*/ 0 h 27"/>
                  <a:gd name="T12" fmla="*/ 0 w 13"/>
                  <a:gd name="T13" fmla="*/ 1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7"/>
                  <a:gd name="T23" fmla="*/ 13 w 1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7">
                    <a:moveTo>
                      <a:pt x="0" y="1"/>
                    </a:moveTo>
                    <a:lnTo>
                      <a:pt x="0" y="1"/>
                    </a:lnTo>
                    <a:lnTo>
                      <a:pt x="0" y="27"/>
                    </a:lnTo>
                    <a:lnTo>
                      <a:pt x="13" y="27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1143"/>
              <p:cNvSpPr>
                <a:spLocks/>
              </p:cNvSpPr>
              <p:nvPr/>
            </p:nvSpPr>
            <p:spPr bwMode="auto">
              <a:xfrm>
                <a:off x="1106" y="1532"/>
                <a:ext cx="20" cy="52"/>
              </a:xfrm>
              <a:custGeom>
                <a:avLst/>
                <a:gdLst>
                  <a:gd name="T0" fmla="*/ 2 w 20"/>
                  <a:gd name="T1" fmla="*/ 0 h 52"/>
                  <a:gd name="T2" fmla="*/ 0 w 20"/>
                  <a:gd name="T3" fmla="*/ 5 h 52"/>
                  <a:gd name="T4" fmla="*/ 7 w 20"/>
                  <a:gd name="T5" fmla="*/ 52 h 52"/>
                  <a:gd name="T6" fmla="*/ 20 w 20"/>
                  <a:gd name="T7" fmla="*/ 51 h 52"/>
                  <a:gd name="T8" fmla="*/ 13 w 20"/>
                  <a:gd name="T9" fmla="*/ 4 h 52"/>
                  <a:gd name="T10" fmla="*/ 11 w 20"/>
                  <a:gd name="T11" fmla="*/ 7 h 52"/>
                  <a:gd name="T12" fmla="*/ 2 w 20"/>
                  <a:gd name="T13" fmla="*/ 0 h 52"/>
                  <a:gd name="T14" fmla="*/ 0 w 20"/>
                  <a:gd name="T15" fmla="*/ 2 h 52"/>
                  <a:gd name="T16" fmla="*/ 0 w 20"/>
                  <a:gd name="T17" fmla="*/ 5 h 52"/>
                  <a:gd name="T18" fmla="*/ 2 w 20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52"/>
                  <a:gd name="T32" fmla="*/ 20 w 20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52">
                    <a:moveTo>
                      <a:pt x="2" y="0"/>
                    </a:moveTo>
                    <a:lnTo>
                      <a:pt x="0" y="5"/>
                    </a:lnTo>
                    <a:lnTo>
                      <a:pt x="7" y="52"/>
                    </a:lnTo>
                    <a:lnTo>
                      <a:pt x="20" y="51"/>
                    </a:lnTo>
                    <a:lnTo>
                      <a:pt x="13" y="4"/>
                    </a:lnTo>
                    <a:lnTo>
                      <a:pt x="11" y="7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1144"/>
              <p:cNvSpPr>
                <a:spLocks/>
              </p:cNvSpPr>
              <p:nvPr/>
            </p:nvSpPr>
            <p:spPr bwMode="auto">
              <a:xfrm>
                <a:off x="1108" y="1492"/>
                <a:ext cx="41" cy="47"/>
              </a:xfrm>
              <a:custGeom>
                <a:avLst/>
                <a:gdLst>
                  <a:gd name="T0" fmla="*/ 34 w 41"/>
                  <a:gd name="T1" fmla="*/ 0 h 47"/>
                  <a:gd name="T2" fmla="*/ 32 w 41"/>
                  <a:gd name="T3" fmla="*/ 2 h 47"/>
                  <a:gd name="T4" fmla="*/ 0 w 41"/>
                  <a:gd name="T5" fmla="*/ 40 h 47"/>
                  <a:gd name="T6" fmla="*/ 9 w 41"/>
                  <a:gd name="T7" fmla="*/ 47 h 47"/>
                  <a:gd name="T8" fmla="*/ 41 w 41"/>
                  <a:gd name="T9" fmla="*/ 11 h 47"/>
                  <a:gd name="T10" fmla="*/ 40 w 41"/>
                  <a:gd name="T11" fmla="*/ 13 h 47"/>
                  <a:gd name="T12" fmla="*/ 34 w 41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7"/>
                  <a:gd name="T23" fmla="*/ 41 w 41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7">
                    <a:moveTo>
                      <a:pt x="34" y="0"/>
                    </a:moveTo>
                    <a:lnTo>
                      <a:pt x="32" y="2"/>
                    </a:lnTo>
                    <a:lnTo>
                      <a:pt x="0" y="40"/>
                    </a:lnTo>
                    <a:lnTo>
                      <a:pt x="9" y="47"/>
                    </a:lnTo>
                    <a:lnTo>
                      <a:pt x="41" y="11"/>
                    </a:lnTo>
                    <a:lnTo>
                      <a:pt x="40" y="1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1145"/>
              <p:cNvSpPr>
                <a:spLocks/>
              </p:cNvSpPr>
              <p:nvPr/>
            </p:nvSpPr>
            <p:spPr bwMode="auto">
              <a:xfrm>
                <a:off x="1142" y="1471"/>
                <a:ext cx="52" cy="34"/>
              </a:xfrm>
              <a:custGeom>
                <a:avLst/>
                <a:gdLst>
                  <a:gd name="T0" fmla="*/ 52 w 52"/>
                  <a:gd name="T1" fmla="*/ 5 h 34"/>
                  <a:gd name="T2" fmla="*/ 43 w 52"/>
                  <a:gd name="T3" fmla="*/ 3 h 34"/>
                  <a:gd name="T4" fmla="*/ 0 w 52"/>
                  <a:gd name="T5" fmla="*/ 21 h 34"/>
                  <a:gd name="T6" fmla="*/ 6 w 52"/>
                  <a:gd name="T7" fmla="*/ 34 h 34"/>
                  <a:gd name="T8" fmla="*/ 49 w 52"/>
                  <a:gd name="T9" fmla="*/ 14 h 34"/>
                  <a:gd name="T10" fmla="*/ 42 w 52"/>
                  <a:gd name="T11" fmla="*/ 12 h 34"/>
                  <a:gd name="T12" fmla="*/ 52 w 52"/>
                  <a:gd name="T13" fmla="*/ 5 h 34"/>
                  <a:gd name="T14" fmla="*/ 49 w 52"/>
                  <a:gd name="T15" fmla="*/ 0 h 34"/>
                  <a:gd name="T16" fmla="*/ 43 w 52"/>
                  <a:gd name="T17" fmla="*/ 3 h 34"/>
                  <a:gd name="T18" fmla="*/ 52 w 52"/>
                  <a:gd name="T19" fmla="*/ 5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34"/>
                  <a:gd name="T32" fmla="*/ 52 w 52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34">
                    <a:moveTo>
                      <a:pt x="52" y="5"/>
                    </a:moveTo>
                    <a:lnTo>
                      <a:pt x="43" y="3"/>
                    </a:lnTo>
                    <a:lnTo>
                      <a:pt x="0" y="21"/>
                    </a:lnTo>
                    <a:lnTo>
                      <a:pt x="6" y="34"/>
                    </a:lnTo>
                    <a:lnTo>
                      <a:pt x="49" y="14"/>
                    </a:lnTo>
                    <a:lnTo>
                      <a:pt x="42" y="12"/>
                    </a:lnTo>
                    <a:lnTo>
                      <a:pt x="52" y="5"/>
                    </a:lnTo>
                    <a:lnTo>
                      <a:pt x="49" y="0"/>
                    </a:lnTo>
                    <a:lnTo>
                      <a:pt x="43" y="3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1146"/>
              <p:cNvSpPr>
                <a:spLocks/>
              </p:cNvSpPr>
              <p:nvPr/>
            </p:nvSpPr>
            <p:spPr bwMode="auto">
              <a:xfrm>
                <a:off x="1184" y="1476"/>
                <a:ext cx="30" cy="36"/>
              </a:xfrm>
              <a:custGeom>
                <a:avLst/>
                <a:gdLst>
                  <a:gd name="T0" fmla="*/ 25 w 30"/>
                  <a:gd name="T1" fmla="*/ 24 h 36"/>
                  <a:gd name="T2" fmla="*/ 30 w 30"/>
                  <a:gd name="T3" fmla="*/ 27 h 36"/>
                  <a:gd name="T4" fmla="*/ 10 w 30"/>
                  <a:gd name="T5" fmla="*/ 0 h 36"/>
                  <a:gd name="T6" fmla="*/ 0 w 30"/>
                  <a:gd name="T7" fmla="*/ 7 h 36"/>
                  <a:gd name="T8" fmla="*/ 19 w 30"/>
                  <a:gd name="T9" fmla="*/ 34 h 36"/>
                  <a:gd name="T10" fmla="*/ 25 w 30"/>
                  <a:gd name="T11" fmla="*/ 36 h 36"/>
                  <a:gd name="T12" fmla="*/ 19 w 30"/>
                  <a:gd name="T13" fmla="*/ 34 h 36"/>
                  <a:gd name="T14" fmla="*/ 21 w 30"/>
                  <a:gd name="T15" fmla="*/ 36 h 36"/>
                  <a:gd name="T16" fmla="*/ 25 w 30"/>
                  <a:gd name="T17" fmla="*/ 36 h 36"/>
                  <a:gd name="T18" fmla="*/ 25 w 30"/>
                  <a:gd name="T19" fmla="*/ 24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6"/>
                  <a:gd name="T32" fmla="*/ 30 w 30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6">
                    <a:moveTo>
                      <a:pt x="25" y="24"/>
                    </a:moveTo>
                    <a:lnTo>
                      <a:pt x="30" y="27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19" y="34"/>
                    </a:lnTo>
                    <a:lnTo>
                      <a:pt x="25" y="36"/>
                    </a:lnTo>
                    <a:lnTo>
                      <a:pt x="19" y="34"/>
                    </a:lnTo>
                    <a:lnTo>
                      <a:pt x="21" y="36"/>
                    </a:lnTo>
                    <a:lnTo>
                      <a:pt x="25" y="36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1147"/>
              <p:cNvSpPr>
                <a:spLocks/>
              </p:cNvSpPr>
              <p:nvPr/>
            </p:nvSpPr>
            <p:spPr bwMode="auto">
              <a:xfrm>
                <a:off x="1209" y="1500"/>
                <a:ext cx="54" cy="16"/>
              </a:xfrm>
              <a:custGeom>
                <a:avLst/>
                <a:gdLst>
                  <a:gd name="T0" fmla="*/ 45 w 54"/>
                  <a:gd name="T1" fmla="*/ 5 h 16"/>
                  <a:gd name="T2" fmla="*/ 50 w 54"/>
                  <a:gd name="T3" fmla="*/ 3 h 16"/>
                  <a:gd name="T4" fmla="*/ 0 w 54"/>
                  <a:gd name="T5" fmla="*/ 0 h 16"/>
                  <a:gd name="T6" fmla="*/ 0 w 54"/>
                  <a:gd name="T7" fmla="*/ 12 h 16"/>
                  <a:gd name="T8" fmla="*/ 49 w 54"/>
                  <a:gd name="T9" fmla="*/ 16 h 16"/>
                  <a:gd name="T10" fmla="*/ 54 w 54"/>
                  <a:gd name="T11" fmla="*/ 12 h 16"/>
                  <a:gd name="T12" fmla="*/ 49 w 54"/>
                  <a:gd name="T13" fmla="*/ 16 h 16"/>
                  <a:gd name="T14" fmla="*/ 52 w 54"/>
                  <a:gd name="T15" fmla="*/ 16 h 16"/>
                  <a:gd name="T16" fmla="*/ 54 w 54"/>
                  <a:gd name="T17" fmla="*/ 12 h 16"/>
                  <a:gd name="T18" fmla="*/ 45 w 54"/>
                  <a:gd name="T19" fmla="*/ 5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16"/>
                  <a:gd name="T32" fmla="*/ 54 w 5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16">
                    <a:moveTo>
                      <a:pt x="45" y="5"/>
                    </a:moveTo>
                    <a:lnTo>
                      <a:pt x="50" y="3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9" y="16"/>
                    </a:lnTo>
                    <a:lnTo>
                      <a:pt x="54" y="12"/>
                    </a:lnTo>
                    <a:lnTo>
                      <a:pt x="49" y="16"/>
                    </a:lnTo>
                    <a:lnTo>
                      <a:pt x="52" y="16"/>
                    </a:lnTo>
                    <a:lnTo>
                      <a:pt x="54" y="12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1148"/>
              <p:cNvSpPr>
                <a:spLocks/>
              </p:cNvSpPr>
              <p:nvPr/>
            </p:nvSpPr>
            <p:spPr bwMode="auto">
              <a:xfrm>
                <a:off x="1254" y="1467"/>
                <a:ext cx="38" cy="45"/>
              </a:xfrm>
              <a:custGeom>
                <a:avLst/>
                <a:gdLst>
                  <a:gd name="T0" fmla="*/ 27 w 38"/>
                  <a:gd name="T1" fmla="*/ 2 h 45"/>
                  <a:gd name="T2" fmla="*/ 27 w 38"/>
                  <a:gd name="T3" fmla="*/ 0 h 45"/>
                  <a:gd name="T4" fmla="*/ 0 w 38"/>
                  <a:gd name="T5" fmla="*/ 38 h 45"/>
                  <a:gd name="T6" fmla="*/ 9 w 38"/>
                  <a:gd name="T7" fmla="*/ 45 h 45"/>
                  <a:gd name="T8" fmla="*/ 38 w 38"/>
                  <a:gd name="T9" fmla="*/ 9 h 45"/>
                  <a:gd name="T10" fmla="*/ 38 w 38"/>
                  <a:gd name="T11" fmla="*/ 9 h 45"/>
                  <a:gd name="T12" fmla="*/ 27 w 38"/>
                  <a:gd name="T13" fmla="*/ 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5"/>
                  <a:gd name="T23" fmla="*/ 38 w 38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5">
                    <a:moveTo>
                      <a:pt x="27" y="2"/>
                    </a:moveTo>
                    <a:lnTo>
                      <a:pt x="27" y="0"/>
                    </a:lnTo>
                    <a:lnTo>
                      <a:pt x="0" y="38"/>
                    </a:lnTo>
                    <a:lnTo>
                      <a:pt x="9" y="45"/>
                    </a:lnTo>
                    <a:lnTo>
                      <a:pt x="38" y="9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1149"/>
              <p:cNvSpPr>
                <a:spLocks/>
              </p:cNvSpPr>
              <p:nvPr/>
            </p:nvSpPr>
            <p:spPr bwMode="auto">
              <a:xfrm>
                <a:off x="1281" y="1440"/>
                <a:ext cx="31" cy="36"/>
              </a:xfrm>
              <a:custGeom>
                <a:avLst/>
                <a:gdLst>
                  <a:gd name="T0" fmla="*/ 18 w 31"/>
                  <a:gd name="T1" fmla="*/ 4 h 36"/>
                  <a:gd name="T2" fmla="*/ 20 w 31"/>
                  <a:gd name="T3" fmla="*/ 0 h 36"/>
                  <a:gd name="T4" fmla="*/ 0 w 31"/>
                  <a:gd name="T5" fmla="*/ 29 h 36"/>
                  <a:gd name="T6" fmla="*/ 11 w 31"/>
                  <a:gd name="T7" fmla="*/ 36 h 36"/>
                  <a:gd name="T8" fmla="*/ 31 w 31"/>
                  <a:gd name="T9" fmla="*/ 7 h 36"/>
                  <a:gd name="T10" fmla="*/ 31 w 31"/>
                  <a:gd name="T11" fmla="*/ 4 h 36"/>
                  <a:gd name="T12" fmla="*/ 18 w 31"/>
                  <a:gd name="T13" fmla="*/ 4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6"/>
                  <a:gd name="T23" fmla="*/ 31 w 3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6">
                    <a:moveTo>
                      <a:pt x="18" y="4"/>
                    </a:moveTo>
                    <a:lnTo>
                      <a:pt x="20" y="0"/>
                    </a:lnTo>
                    <a:lnTo>
                      <a:pt x="0" y="29"/>
                    </a:lnTo>
                    <a:lnTo>
                      <a:pt x="11" y="36"/>
                    </a:lnTo>
                    <a:lnTo>
                      <a:pt x="31" y="7"/>
                    </a:lnTo>
                    <a:lnTo>
                      <a:pt x="31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1150"/>
              <p:cNvSpPr>
                <a:spLocks/>
              </p:cNvSpPr>
              <p:nvPr/>
            </p:nvSpPr>
            <p:spPr bwMode="auto">
              <a:xfrm>
                <a:off x="1299" y="1415"/>
                <a:ext cx="13" cy="29"/>
              </a:xfrm>
              <a:custGeom>
                <a:avLst/>
                <a:gdLst>
                  <a:gd name="T0" fmla="*/ 0 w 13"/>
                  <a:gd name="T1" fmla="*/ 4 h 29"/>
                  <a:gd name="T2" fmla="*/ 0 w 13"/>
                  <a:gd name="T3" fmla="*/ 2 h 29"/>
                  <a:gd name="T4" fmla="*/ 0 w 13"/>
                  <a:gd name="T5" fmla="*/ 29 h 29"/>
                  <a:gd name="T6" fmla="*/ 13 w 13"/>
                  <a:gd name="T7" fmla="*/ 29 h 29"/>
                  <a:gd name="T8" fmla="*/ 13 w 13"/>
                  <a:gd name="T9" fmla="*/ 2 h 29"/>
                  <a:gd name="T10" fmla="*/ 13 w 13"/>
                  <a:gd name="T11" fmla="*/ 0 h 29"/>
                  <a:gd name="T12" fmla="*/ 0 w 13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9"/>
                  <a:gd name="T23" fmla="*/ 13 w 13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9">
                    <a:moveTo>
                      <a:pt x="0" y="4"/>
                    </a:moveTo>
                    <a:lnTo>
                      <a:pt x="0" y="2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1151"/>
              <p:cNvSpPr>
                <a:spLocks/>
              </p:cNvSpPr>
              <p:nvPr/>
            </p:nvSpPr>
            <p:spPr bwMode="auto">
              <a:xfrm>
                <a:off x="1297" y="1406"/>
                <a:ext cx="15" cy="13"/>
              </a:xfrm>
              <a:custGeom>
                <a:avLst/>
                <a:gdLst>
                  <a:gd name="T0" fmla="*/ 0 w 15"/>
                  <a:gd name="T1" fmla="*/ 5 h 13"/>
                  <a:gd name="T2" fmla="*/ 0 w 15"/>
                  <a:gd name="T3" fmla="*/ 4 h 13"/>
                  <a:gd name="T4" fmla="*/ 2 w 15"/>
                  <a:gd name="T5" fmla="*/ 13 h 13"/>
                  <a:gd name="T6" fmla="*/ 15 w 15"/>
                  <a:gd name="T7" fmla="*/ 9 h 13"/>
                  <a:gd name="T8" fmla="*/ 13 w 15"/>
                  <a:gd name="T9" fmla="*/ 2 h 13"/>
                  <a:gd name="T10" fmla="*/ 11 w 15"/>
                  <a:gd name="T11" fmla="*/ 0 h 13"/>
                  <a:gd name="T12" fmla="*/ 0 w 15"/>
                  <a:gd name="T13" fmla="*/ 5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3"/>
                  <a:gd name="T23" fmla="*/ 15 w 15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3">
                    <a:moveTo>
                      <a:pt x="0" y="5"/>
                    </a:moveTo>
                    <a:lnTo>
                      <a:pt x="0" y="4"/>
                    </a:lnTo>
                    <a:lnTo>
                      <a:pt x="2" y="13"/>
                    </a:lnTo>
                    <a:lnTo>
                      <a:pt x="15" y="9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1152"/>
              <p:cNvSpPr>
                <a:spLocks/>
              </p:cNvSpPr>
              <p:nvPr/>
            </p:nvSpPr>
            <p:spPr bwMode="auto">
              <a:xfrm>
                <a:off x="1288" y="1388"/>
                <a:ext cx="20" cy="23"/>
              </a:xfrm>
              <a:custGeom>
                <a:avLst/>
                <a:gdLst>
                  <a:gd name="T0" fmla="*/ 0 w 20"/>
                  <a:gd name="T1" fmla="*/ 2 h 23"/>
                  <a:gd name="T2" fmla="*/ 2 w 20"/>
                  <a:gd name="T3" fmla="*/ 5 h 23"/>
                  <a:gd name="T4" fmla="*/ 9 w 20"/>
                  <a:gd name="T5" fmla="*/ 23 h 23"/>
                  <a:gd name="T6" fmla="*/ 20 w 20"/>
                  <a:gd name="T7" fmla="*/ 18 h 23"/>
                  <a:gd name="T8" fmla="*/ 13 w 20"/>
                  <a:gd name="T9" fmla="*/ 0 h 23"/>
                  <a:gd name="T10" fmla="*/ 15 w 20"/>
                  <a:gd name="T11" fmla="*/ 5 h 23"/>
                  <a:gd name="T12" fmla="*/ 0 w 20"/>
                  <a:gd name="T13" fmla="*/ 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3"/>
                  <a:gd name="T23" fmla="*/ 20 w 2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3">
                    <a:moveTo>
                      <a:pt x="0" y="2"/>
                    </a:moveTo>
                    <a:lnTo>
                      <a:pt x="2" y="5"/>
                    </a:lnTo>
                    <a:lnTo>
                      <a:pt x="9" y="23"/>
                    </a:lnTo>
                    <a:lnTo>
                      <a:pt x="20" y="18"/>
                    </a:lnTo>
                    <a:lnTo>
                      <a:pt x="13" y="0"/>
                    </a:lnTo>
                    <a:lnTo>
                      <a:pt x="15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1153"/>
              <p:cNvSpPr>
                <a:spLocks/>
              </p:cNvSpPr>
              <p:nvPr/>
            </p:nvSpPr>
            <p:spPr bwMode="auto">
              <a:xfrm>
                <a:off x="1288" y="1368"/>
                <a:ext cx="18" cy="25"/>
              </a:xfrm>
              <a:custGeom>
                <a:avLst/>
                <a:gdLst>
                  <a:gd name="T0" fmla="*/ 6 w 18"/>
                  <a:gd name="T1" fmla="*/ 2 h 25"/>
                  <a:gd name="T2" fmla="*/ 6 w 18"/>
                  <a:gd name="T3" fmla="*/ 0 h 25"/>
                  <a:gd name="T4" fmla="*/ 0 w 18"/>
                  <a:gd name="T5" fmla="*/ 22 h 25"/>
                  <a:gd name="T6" fmla="*/ 15 w 18"/>
                  <a:gd name="T7" fmla="*/ 25 h 25"/>
                  <a:gd name="T8" fmla="*/ 18 w 18"/>
                  <a:gd name="T9" fmla="*/ 2 h 25"/>
                  <a:gd name="T10" fmla="*/ 18 w 18"/>
                  <a:gd name="T11" fmla="*/ 0 h 25"/>
                  <a:gd name="T12" fmla="*/ 6 w 18"/>
                  <a:gd name="T13" fmla="*/ 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5"/>
                  <a:gd name="T23" fmla="*/ 18 w 18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5">
                    <a:moveTo>
                      <a:pt x="6" y="2"/>
                    </a:moveTo>
                    <a:lnTo>
                      <a:pt x="6" y="0"/>
                    </a:lnTo>
                    <a:lnTo>
                      <a:pt x="0" y="22"/>
                    </a:lnTo>
                    <a:lnTo>
                      <a:pt x="15" y="25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1154"/>
              <p:cNvSpPr>
                <a:spLocks/>
              </p:cNvSpPr>
              <p:nvPr/>
            </p:nvSpPr>
            <p:spPr bwMode="auto">
              <a:xfrm>
                <a:off x="1290" y="1332"/>
                <a:ext cx="16" cy="38"/>
              </a:xfrm>
              <a:custGeom>
                <a:avLst/>
                <a:gdLst>
                  <a:gd name="T0" fmla="*/ 4 w 16"/>
                  <a:gd name="T1" fmla="*/ 9 h 38"/>
                  <a:gd name="T2" fmla="*/ 0 w 16"/>
                  <a:gd name="T3" fmla="*/ 6 h 38"/>
                  <a:gd name="T4" fmla="*/ 4 w 16"/>
                  <a:gd name="T5" fmla="*/ 38 h 38"/>
                  <a:gd name="T6" fmla="*/ 16 w 16"/>
                  <a:gd name="T7" fmla="*/ 36 h 38"/>
                  <a:gd name="T8" fmla="*/ 13 w 16"/>
                  <a:gd name="T9" fmla="*/ 4 h 38"/>
                  <a:gd name="T10" fmla="*/ 11 w 16"/>
                  <a:gd name="T11" fmla="*/ 0 h 38"/>
                  <a:gd name="T12" fmla="*/ 4 w 16"/>
                  <a:gd name="T13" fmla="*/ 9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4" y="9"/>
                    </a:moveTo>
                    <a:lnTo>
                      <a:pt x="0" y="6"/>
                    </a:lnTo>
                    <a:lnTo>
                      <a:pt x="4" y="38"/>
                    </a:lnTo>
                    <a:lnTo>
                      <a:pt x="16" y="3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1155"/>
              <p:cNvSpPr>
                <a:spLocks/>
              </p:cNvSpPr>
              <p:nvPr/>
            </p:nvSpPr>
            <p:spPr bwMode="auto">
              <a:xfrm>
                <a:off x="1268" y="1311"/>
                <a:ext cx="33" cy="30"/>
              </a:xfrm>
              <a:custGeom>
                <a:avLst/>
                <a:gdLst>
                  <a:gd name="T0" fmla="*/ 0 w 33"/>
                  <a:gd name="T1" fmla="*/ 9 h 30"/>
                  <a:gd name="T2" fmla="*/ 0 w 33"/>
                  <a:gd name="T3" fmla="*/ 9 h 30"/>
                  <a:gd name="T4" fmla="*/ 26 w 33"/>
                  <a:gd name="T5" fmla="*/ 30 h 30"/>
                  <a:gd name="T6" fmla="*/ 33 w 33"/>
                  <a:gd name="T7" fmla="*/ 21 h 30"/>
                  <a:gd name="T8" fmla="*/ 9 w 33"/>
                  <a:gd name="T9" fmla="*/ 0 h 30"/>
                  <a:gd name="T10" fmla="*/ 9 w 33"/>
                  <a:gd name="T11" fmla="*/ 0 h 30"/>
                  <a:gd name="T12" fmla="*/ 0 w 33"/>
                  <a:gd name="T13" fmla="*/ 9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30"/>
                  <a:gd name="T23" fmla="*/ 33 w 33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30">
                    <a:moveTo>
                      <a:pt x="0" y="9"/>
                    </a:moveTo>
                    <a:lnTo>
                      <a:pt x="0" y="9"/>
                    </a:lnTo>
                    <a:lnTo>
                      <a:pt x="26" y="30"/>
                    </a:lnTo>
                    <a:lnTo>
                      <a:pt x="33" y="21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1156"/>
              <p:cNvSpPr>
                <a:spLocks/>
              </p:cNvSpPr>
              <p:nvPr/>
            </p:nvSpPr>
            <p:spPr bwMode="auto">
              <a:xfrm>
                <a:off x="324" y="1467"/>
                <a:ext cx="26" cy="31"/>
              </a:xfrm>
              <a:custGeom>
                <a:avLst/>
                <a:gdLst>
                  <a:gd name="T0" fmla="*/ 2 w 26"/>
                  <a:gd name="T1" fmla="*/ 9 h 31"/>
                  <a:gd name="T2" fmla="*/ 0 w 26"/>
                  <a:gd name="T3" fmla="*/ 7 h 31"/>
                  <a:gd name="T4" fmla="*/ 15 w 26"/>
                  <a:gd name="T5" fmla="*/ 31 h 31"/>
                  <a:gd name="T6" fmla="*/ 26 w 26"/>
                  <a:gd name="T7" fmla="*/ 25 h 31"/>
                  <a:gd name="T8" fmla="*/ 13 w 26"/>
                  <a:gd name="T9" fmla="*/ 2 h 31"/>
                  <a:gd name="T10" fmla="*/ 11 w 26"/>
                  <a:gd name="T11" fmla="*/ 0 h 31"/>
                  <a:gd name="T12" fmla="*/ 2 w 26"/>
                  <a:gd name="T13" fmla="*/ 9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31"/>
                  <a:gd name="T23" fmla="*/ 26 w 26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31">
                    <a:moveTo>
                      <a:pt x="2" y="9"/>
                    </a:moveTo>
                    <a:lnTo>
                      <a:pt x="0" y="7"/>
                    </a:lnTo>
                    <a:lnTo>
                      <a:pt x="15" y="31"/>
                    </a:lnTo>
                    <a:lnTo>
                      <a:pt x="26" y="25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1157"/>
              <p:cNvSpPr>
                <a:spLocks/>
              </p:cNvSpPr>
              <p:nvPr/>
            </p:nvSpPr>
            <p:spPr bwMode="auto">
              <a:xfrm>
                <a:off x="306" y="1442"/>
                <a:ext cx="29" cy="34"/>
              </a:xfrm>
              <a:custGeom>
                <a:avLst/>
                <a:gdLst>
                  <a:gd name="T0" fmla="*/ 0 w 29"/>
                  <a:gd name="T1" fmla="*/ 4 h 34"/>
                  <a:gd name="T2" fmla="*/ 0 w 29"/>
                  <a:gd name="T3" fmla="*/ 7 h 34"/>
                  <a:gd name="T4" fmla="*/ 20 w 29"/>
                  <a:gd name="T5" fmla="*/ 34 h 34"/>
                  <a:gd name="T6" fmla="*/ 29 w 29"/>
                  <a:gd name="T7" fmla="*/ 25 h 34"/>
                  <a:gd name="T8" fmla="*/ 11 w 29"/>
                  <a:gd name="T9" fmla="*/ 0 h 34"/>
                  <a:gd name="T10" fmla="*/ 13 w 29"/>
                  <a:gd name="T11" fmla="*/ 4 h 34"/>
                  <a:gd name="T12" fmla="*/ 0 w 29"/>
                  <a:gd name="T13" fmla="*/ 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34"/>
                  <a:gd name="T23" fmla="*/ 29 w 2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34">
                    <a:moveTo>
                      <a:pt x="0" y="4"/>
                    </a:moveTo>
                    <a:lnTo>
                      <a:pt x="0" y="7"/>
                    </a:lnTo>
                    <a:lnTo>
                      <a:pt x="20" y="34"/>
                    </a:lnTo>
                    <a:lnTo>
                      <a:pt x="29" y="25"/>
                    </a:lnTo>
                    <a:lnTo>
                      <a:pt x="11" y="0"/>
                    </a:lnTo>
                    <a:lnTo>
                      <a:pt x="1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1158"/>
              <p:cNvSpPr>
                <a:spLocks/>
              </p:cNvSpPr>
              <p:nvPr/>
            </p:nvSpPr>
            <p:spPr bwMode="auto">
              <a:xfrm>
                <a:off x="304" y="1411"/>
                <a:ext cx="15" cy="35"/>
              </a:xfrm>
              <a:custGeom>
                <a:avLst/>
                <a:gdLst>
                  <a:gd name="T0" fmla="*/ 2 w 15"/>
                  <a:gd name="T1" fmla="*/ 0 h 35"/>
                  <a:gd name="T2" fmla="*/ 0 w 15"/>
                  <a:gd name="T3" fmla="*/ 6 h 35"/>
                  <a:gd name="T4" fmla="*/ 2 w 15"/>
                  <a:gd name="T5" fmla="*/ 35 h 35"/>
                  <a:gd name="T6" fmla="*/ 15 w 15"/>
                  <a:gd name="T7" fmla="*/ 35 h 35"/>
                  <a:gd name="T8" fmla="*/ 13 w 15"/>
                  <a:gd name="T9" fmla="*/ 6 h 35"/>
                  <a:gd name="T10" fmla="*/ 11 w 15"/>
                  <a:gd name="T11" fmla="*/ 9 h 35"/>
                  <a:gd name="T12" fmla="*/ 2 w 15"/>
                  <a:gd name="T13" fmla="*/ 0 h 35"/>
                  <a:gd name="T14" fmla="*/ 0 w 15"/>
                  <a:gd name="T15" fmla="*/ 2 h 35"/>
                  <a:gd name="T16" fmla="*/ 0 w 15"/>
                  <a:gd name="T17" fmla="*/ 6 h 35"/>
                  <a:gd name="T18" fmla="*/ 2 w 15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35"/>
                  <a:gd name="T32" fmla="*/ 15 w 15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35">
                    <a:moveTo>
                      <a:pt x="2" y="0"/>
                    </a:moveTo>
                    <a:lnTo>
                      <a:pt x="0" y="6"/>
                    </a:lnTo>
                    <a:lnTo>
                      <a:pt x="2" y="35"/>
                    </a:lnTo>
                    <a:lnTo>
                      <a:pt x="15" y="3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1159"/>
              <p:cNvSpPr>
                <a:spLocks/>
              </p:cNvSpPr>
              <p:nvPr/>
            </p:nvSpPr>
            <p:spPr bwMode="auto">
              <a:xfrm>
                <a:off x="306" y="1386"/>
                <a:ext cx="42" cy="34"/>
              </a:xfrm>
              <a:custGeom>
                <a:avLst/>
                <a:gdLst>
                  <a:gd name="T0" fmla="*/ 31 w 42"/>
                  <a:gd name="T1" fmla="*/ 2 h 34"/>
                  <a:gd name="T2" fmla="*/ 31 w 42"/>
                  <a:gd name="T3" fmla="*/ 0 h 34"/>
                  <a:gd name="T4" fmla="*/ 0 w 42"/>
                  <a:gd name="T5" fmla="*/ 25 h 34"/>
                  <a:gd name="T6" fmla="*/ 9 w 42"/>
                  <a:gd name="T7" fmla="*/ 34 h 34"/>
                  <a:gd name="T8" fmla="*/ 40 w 42"/>
                  <a:gd name="T9" fmla="*/ 9 h 34"/>
                  <a:gd name="T10" fmla="*/ 42 w 42"/>
                  <a:gd name="T11" fmla="*/ 9 h 34"/>
                  <a:gd name="T12" fmla="*/ 31 w 42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34"/>
                  <a:gd name="T23" fmla="*/ 42 w 42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34">
                    <a:moveTo>
                      <a:pt x="31" y="2"/>
                    </a:moveTo>
                    <a:lnTo>
                      <a:pt x="31" y="0"/>
                    </a:lnTo>
                    <a:lnTo>
                      <a:pt x="0" y="25"/>
                    </a:lnTo>
                    <a:lnTo>
                      <a:pt x="9" y="34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1160"/>
              <p:cNvSpPr>
                <a:spLocks/>
              </p:cNvSpPr>
              <p:nvPr/>
            </p:nvSpPr>
            <p:spPr bwMode="auto">
              <a:xfrm>
                <a:off x="337" y="1343"/>
                <a:ext cx="40" cy="52"/>
              </a:xfrm>
              <a:custGeom>
                <a:avLst/>
                <a:gdLst>
                  <a:gd name="T0" fmla="*/ 29 w 40"/>
                  <a:gd name="T1" fmla="*/ 0 h 52"/>
                  <a:gd name="T2" fmla="*/ 29 w 40"/>
                  <a:gd name="T3" fmla="*/ 2 h 52"/>
                  <a:gd name="T4" fmla="*/ 0 w 40"/>
                  <a:gd name="T5" fmla="*/ 45 h 52"/>
                  <a:gd name="T6" fmla="*/ 11 w 40"/>
                  <a:gd name="T7" fmla="*/ 52 h 52"/>
                  <a:gd name="T8" fmla="*/ 40 w 40"/>
                  <a:gd name="T9" fmla="*/ 9 h 52"/>
                  <a:gd name="T10" fmla="*/ 38 w 40"/>
                  <a:gd name="T11" fmla="*/ 9 h 52"/>
                  <a:gd name="T12" fmla="*/ 29 w 40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52"/>
                  <a:gd name="T23" fmla="*/ 40 w 40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52">
                    <a:moveTo>
                      <a:pt x="29" y="0"/>
                    </a:moveTo>
                    <a:lnTo>
                      <a:pt x="29" y="2"/>
                    </a:lnTo>
                    <a:lnTo>
                      <a:pt x="0" y="45"/>
                    </a:lnTo>
                    <a:lnTo>
                      <a:pt x="11" y="52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1161"/>
              <p:cNvSpPr>
                <a:spLocks/>
              </p:cNvSpPr>
              <p:nvPr/>
            </p:nvSpPr>
            <p:spPr bwMode="auto">
              <a:xfrm>
                <a:off x="366" y="1318"/>
                <a:ext cx="36" cy="34"/>
              </a:xfrm>
              <a:custGeom>
                <a:avLst/>
                <a:gdLst>
                  <a:gd name="T0" fmla="*/ 27 w 36"/>
                  <a:gd name="T1" fmla="*/ 2 h 34"/>
                  <a:gd name="T2" fmla="*/ 27 w 36"/>
                  <a:gd name="T3" fmla="*/ 0 h 34"/>
                  <a:gd name="T4" fmla="*/ 0 w 36"/>
                  <a:gd name="T5" fmla="*/ 25 h 34"/>
                  <a:gd name="T6" fmla="*/ 9 w 36"/>
                  <a:gd name="T7" fmla="*/ 34 h 34"/>
                  <a:gd name="T8" fmla="*/ 36 w 36"/>
                  <a:gd name="T9" fmla="*/ 9 h 34"/>
                  <a:gd name="T10" fmla="*/ 36 w 36"/>
                  <a:gd name="T11" fmla="*/ 9 h 34"/>
                  <a:gd name="T12" fmla="*/ 27 w 36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4"/>
                  <a:gd name="T23" fmla="*/ 36 w 36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4">
                    <a:moveTo>
                      <a:pt x="27" y="2"/>
                    </a:moveTo>
                    <a:lnTo>
                      <a:pt x="27" y="0"/>
                    </a:lnTo>
                    <a:lnTo>
                      <a:pt x="0" y="25"/>
                    </a:lnTo>
                    <a:lnTo>
                      <a:pt x="9" y="34"/>
                    </a:lnTo>
                    <a:lnTo>
                      <a:pt x="36" y="9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1162"/>
              <p:cNvSpPr>
                <a:spLocks/>
              </p:cNvSpPr>
              <p:nvPr/>
            </p:nvSpPr>
            <p:spPr bwMode="auto">
              <a:xfrm>
                <a:off x="393" y="1300"/>
                <a:ext cx="25" cy="27"/>
              </a:xfrm>
              <a:custGeom>
                <a:avLst/>
                <a:gdLst>
                  <a:gd name="T0" fmla="*/ 12 w 25"/>
                  <a:gd name="T1" fmla="*/ 3 h 27"/>
                  <a:gd name="T2" fmla="*/ 14 w 25"/>
                  <a:gd name="T3" fmla="*/ 0 h 27"/>
                  <a:gd name="T4" fmla="*/ 0 w 25"/>
                  <a:gd name="T5" fmla="*/ 20 h 27"/>
                  <a:gd name="T6" fmla="*/ 9 w 25"/>
                  <a:gd name="T7" fmla="*/ 27 h 27"/>
                  <a:gd name="T8" fmla="*/ 23 w 25"/>
                  <a:gd name="T9" fmla="*/ 7 h 27"/>
                  <a:gd name="T10" fmla="*/ 25 w 25"/>
                  <a:gd name="T11" fmla="*/ 3 h 27"/>
                  <a:gd name="T12" fmla="*/ 12 w 25"/>
                  <a:gd name="T13" fmla="*/ 3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7"/>
                  <a:gd name="T23" fmla="*/ 25 w 2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7">
                    <a:moveTo>
                      <a:pt x="12" y="3"/>
                    </a:moveTo>
                    <a:lnTo>
                      <a:pt x="14" y="0"/>
                    </a:lnTo>
                    <a:lnTo>
                      <a:pt x="0" y="20"/>
                    </a:lnTo>
                    <a:lnTo>
                      <a:pt x="9" y="27"/>
                    </a:lnTo>
                    <a:lnTo>
                      <a:pt x="23" y="7"/>
                    </a:lnTo>
                    <a:lnTo>
                      <a:pt x="25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1163"/>
              <p:cNvSpPr>
                <a:spLocks/>
              </p:cNvSpPr>
              <p:nvPr/>
            </p:nvSpPr>
            <p:spPr bwMode="auto">
              <a:xfrm>
                <a:off x="405" y="1271"/>
                <a:ext cx="15" cy="32"/>
              </a:xfrm>
              <a:custGeom>
                <a:avLst/>
                <a:gdLst>
                  <a:gd name="T0" fmla="*/ 2 w 15"/>
                  <a:gd name="T1" fmla="*/ 5 h 32"/>
                  <a:gd name="T2" fmla="*/ 0 w 15"/>
                  <a:gd name="T3" fmla="*/ 2 h 32"/>
                  <a:gd name="T4" fmla="*/ 0 w 15"/>
                  <a:gd name="T5" fmla="*/ 32 h 32"/>
                  <a:gd name="T6" fmla="*/ 13 w 15"/>
                  <a:gd name="T7" fmla="*/ 32 h 32"/>
                  <a:gd name="T8" fmla="*/ 15 w 15"/>
                  <a:gd name="T9" fmla="*/ 2 h 32"/>
                  <a:gd name="T10" fmla="*/ 13 w 15"/>
                  <a:gd name="T11" fmla="*/ 0 h 32"/>
                  <a:gd name="T12" fmla="*/ 2 w 15"/>
                  <a:gd name="T13" fmla="*/ 5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2"/>
                  <a:gd name="T23" fmla="*/ 15 w 1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2">
                    <a:moveTo>
                      <a:pt x="2" y="5"/>
                    </a:moveTo>
                    <a:lnTo>
                      <a:pt x="0" y="2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1164"/>
              <p:cNvSpPr>
                <a:spLocks/>
              </p:cNvSpPr>
              <p:nvPr/>
            </p:nvSpPr>
            <p:spPr bwMode="auto">
              <a:xfrm>
                <a:off x="386" y="1231"/>
                <a:ext cx="32" cy="45"/>
              </a:xfrm>
              <a:custGeom>
                <a:avLst/>
                <a:gdLst>
                  <a:gd name="T0" fmla="*/ 0 w 32"/>
                  <a:gd name="T1" fmla="*/ 4 h 45"/>
                  <a:gd name="T2" fmla="*/ 0 w 32"/>
                  <a:gd name="T3" fmla="*/ 7 h 45"/>
                  <a:gd name="T4" fmla="*/ 21 w 32"/>
                  <a:gd name="T5" fmla="*/ 45 h 45"/>
                  <a:gd name="T6" fmla="*/ 32 w 32"/>
                  <a:gd name="T7" fmla="*/ 40 h 45"/>
                  <a:gd name="T8" fmla="*/ 12 w 32"/>
                  <a:gd name="T9" fmla="*/ 0 h 45"/>
                  <a:gd name="T10" fmla="*/ 12 w 32"/>
                  <a:gd name="T11" fmla="*/ 4 h 45"/>
                  <a:gd name="T12" fmla="*/ 0 w 32"/>
                  <a:gd name="T13" fmla="*/ 4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5"/>
                  <a:gd name="T23" fmla="*/ 32 w 32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5">
                    <a:moveTo>
                      <a:pt x="0" y="4"/>
                    </a:moveTo>
                    <a:lnTo>
                      <a:pt x="0" y="7"/>
                    </a:lnTo>
                    <a:lnTo>
                      <a:pt x="21" y="45"/>
                    </a:lnTo>
                    <a:lnTo>
                      <a:pt x="32" y="4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1165"/>
              <p:cNvSpPr>
                <a:spLocks/>
              </p:cNvSpPr>
              <p:nvPr/>
            </p:nvSpPr>
            <p:spPr bwMode="auto">
              <a:xfrm>
                <a:off x="384" y="1184"/>
                <a:ext cx="14" cy="51"/>
              </a:xfrm>
              <a:custGeom>
                <a:avLst/>
                <a:gdLst>
                  <a:gd name="T0" fmla="*/ 2 w 14"/>
                  <a:gd name="T1" fmla="*/ 0 h 51"/>
                  <a:gd name="T2" fmla="*/ 0 w 14"/>
                  <a:gd name="T3" fmla="*/ 6 h 51"/>
                  <a:gd name="T4" fmla="*/ 2 w 14"/>
                  <a:gd name="T5" fmla="*/ 51 h 51"/>
                  <a:gd name="T6" fmla="*/ 14 w 14"/>
                  <a:gd name="T7" fmla="*/ 51 h 51"/>
                  <a:gd name="T8" fmla="*/ 12 w 14"/>
                  <a:gd name="T9" fmla="*/ 4 h 51"/>
                  <a:gd name="T10" fmla="*/ 11 w 14"/>
                  <a:gd name="T11" fmla="*/ 9 h 51"/>
                  <a:gd name="T12" fmla="*/ 2 w 14"/>
                  <a:gd name="T13" fmla="*/ 0 h 51"/>
                  <a:gd name="T14" fmla="*/ 0 w 14"/>
                  <a:gd name="T15" fmla="*/ 2 h 51"/>
                  <a:gd name="T16" fmla="*/ 0 w 14"/>
                  <a:gd name="T17" fmla="*/ 6 h 51"/>
                  <a:gd name="T18" fmla="*/ 2 w 14"/>
                  <a:gd name="T19" fmla="*/ 0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51"/>
                  <a:gd name="T32" fmla="*/ 14 w 14"/>
                  <a:gd name="T33" fmla="*/ 51 h 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51">
                    <a:moveTo>
                      <a:pt x="2" y="0"/>
                    </a:moveTo>
                    <a:lnTo>
                      <a:pt x="0" y="6"/>
                    </a:lnTo>
                    <a:lnTo>
                      <a:pt x="2" y="51"/>
                    </a:lnTo>
                    <a:lnTo>
                      <a:pt x="14" y="51"/>
                    </a:lnTo>
                    <a:lnTo>
                      <a:pt x="12" y="4"/>
                    </a:lnTo>
                    <a:lnTo>
                      <a:pt x="11" y="9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1166"/>
              <p:cNvSpPr>
                <a:spLocks/>
              </p:cNvSpPr>
              <p:nvPr/>
            </p:nvSpPr>
            <p:spPr bwMode="auto">
              <a:xfrm>
                <a:off x="386" y="1141"/>
                <a:ext cx="50" cy="52"/>
              </a:xfrm>
              <a:custGeom>
                <a:avLst/>
                <a:gdLst>
                  <a:gd name="T0" fmla="*/ 45 w 50"/>
                  <a:gd name="T1" fmla="*/ 0 h 52"/>
                  <a:gd name="T2" fmla="*/ 41 w 50"/>
                  <a:gd name="T3" fmla="*/ 2 h 52"/>
                  <a:gd name="T4" fmla="*/ 0 w 50"/>
                  <a:gd name="T5" fmla="*/ 43 h 52"/>
                  <a:gd name="T6" fmla="*/ 9 w 50"/>
                  <a:gd name="T7" fmla="*/ 52 h 52"/>
                  <a:gd name="T8" fmla="*/ 50 w 50"/>
                  <a:gd name="T9" fmla="*/ 11 h 52"/>
                  <a:gd name="T10" fmla="*/ 46 w 50"/>
                  <a:gd name="T11" fmla="*/ 13 h 52"/>
                  <a:gd name="T12" fmla="*/ 45 w 50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2"/>
                  <a:gd name="T23" fmla="*/ 50 w 50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2">
                    <a:moveTo>
                      <a:pt x="45" y="0"/>
                    </a:moveTo>
                    <a:lnTo>
                      <a:pt x="41" y="2"/>
                    </a:lnTo>
                    <a:lnTo>
                      <a:pt x="0" y="43"/>
                    </a:lnTo>
                    <a:lnTo>
                      <a:pt x="9" y="52"/>
                    </a:lnTo>
                    <a:lnTo>
                      <a:pt x="50" y="11"/>
                    </a:lnTo>
                    <a:lnTo>
                      <a:pt x="46" y="1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1167"/>
              <p:cNvSpPr>
                <a:spLocks/>
              </p:cNvSpPr>
              <p:nvPr/>
            </p:nvSpPr>
            <p:spPr bwMode="auto">
              <a:xfrm>
                <a:off x="431" y="1136"/>
                <a:ext cx="45" cy="18"/>
              </a:xfrm>
              <a:custGeom>
                <a:avLst/>
                <a:gdLst>
                  <a:gd name="T0" fmla="*/ 36 w 45"/>
                  <a:gd name="T1" fmla="*/ 2 h 18"/>
                  <a:gd name="T2" fmla="*/ 39 w 45"/>
                  <a:gd name="T3" fmla="*/ 0 h 18"/>
                  <a:gd name="T4" fmla="*/ 0 w 45"/>
                  <a:gd name="T5" fmla="*/ 5 h 18"/>
                  <a:gd name="T6" fmla="*/ 1 w 45"/>
                  <a:gd name="T7" fmla="*/ 18 h 18"/>
                  <a:gd name="T8" fmla="*/ 41 w 45"/>
                  <a:gd name="T9" fmla="*/ 12 h 18"/>
                  <a:gd name="T10" fmla="*/ 45 w 45"/>
                  <a:gd name="T11" fmla="*/ 12 h 18"/>
                  <a:gd name="T12" fmla="*/ 36 w 45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18"/>
                  <a:gd name="T23" fmla="*/ 45 w 4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18">
                    <a:moveTo>
                      <a:pt x="36" y="2"/>
                    </a:moveTo>
                    <a:lnTo>
                      <a:pt x="39" y="0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41" y="12"/>
                    </a:lnTo>
                    <a:lnTo>
                      <a:pt x="45" y="1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1168"/>
              <p:cNvSpPr>
                <a:spLocks/>
              </p:cNvSpPr>
              <p:nvPr/>
            </p:nvSpPr>
            <p:spPr bwMode="auto">
              <a:xfrm>
                <a:off x="467" y="1118"/>
                <a:ext cx="34" cy="30"/>
              </a:xfrm>
              <a:custGeom>
                <a:avLst/>
                <a:gdLst>
                  <a:gd name="T0" fmla="*/ 21 w 34"/>
                  <a:gd name="T1" fmla="*/ 2 h 30"/>
                  <a:gd name="T2" fmla="*/ 23 w 34"/>
                  <a:gd name="T3" fmla="*/ 0 h 30"/>
                  <a:gd name="T4" fmla="*/ 0 w 34"/>
                  <a:gd name="T5" fmla="*/ 20 h 30"/>
                  <a:gd name="T6" fmla="*/ 9 w 34"/>
                  <a:gd name="T7" fmla="*/ 30 h 30"/>
                  <a:gd name="T8" fmla="*/ 32 w 34"/>
                  <a:gd name="T9" fmla="*/ 9 h 30"/>
                  <a:gd name="T10" fmla="*/ 34 w 34"/>
                  <a:gd name="T11" fmla="*/ 7 h 30"/>
                  <a:gd name="T12" fmla="*/ 21 w 34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0"/>
                  <a:gd name="T23" fmla="*/ 34 w 34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0">
                    <a:moveTo>
                      <a:pt x="21" y="2"/>
                    </a:moveTo>
                    <a:lnTo>
                      <a:pt x="23" y="0"/>
                    </a:lnTo>
                    <a:lnTo>
                      <a:pt x="0" y="20"/>
                    </a:lnTo>
                    <a:lnTo>
                      <a:pt x="9" y="30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1169"/>
              <p:cNvSpPr>
                <a:spLocks/>
              </p:cNvSpPr>
              <p:nvPr/>
            </p:nvSpPr>
            <p:spPr bwMode="auto">
              <a:xfrm>
                <a:off x="488" y="1082"/>
                <a:ext cx="31" cy="43"/>
              </a:xfrm>
              <a:custGeom>
                <a:avLst/>
                <a:gdLst>
                  <a:gd name="T0" fmla="*/ 18 w 31"/>
                  <a:gd name="T1" fmla="*/ 0 h 43"/>
                  <a:gd name="T2" fmla="*/ 18 w 31"/>
                  <a:gd name="T3" fmla="*/ 0 h 43"/>
                  <a:gd name="T4" fmla="*/ 0 w 31"/>
                  <a:gd name="T5" fmla="*/ 38 h 43"/>
                  <a:gd name="T6" fmla="*/ 13 w 31"/>
                  <a:gd name="T7" fmla="*/ 43 h 43"/>
                  <a:gd name="T8" fmla="*/ 31 w 31"/>
                  <a:gd name="T9" fmla="*/ 5 h 43"/>
                  <a:gd name="T10" fmla="*/ 31 w 31"/>
                  <a:gd name="T11" fmla="*/ 3 h 43"/>
                  <a:gd name="T12" fmla="*/ 18 w 3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3"/>
                  <a:gd name="T23" fmla="*/ 31 w 3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3">
                    <a:moveTo>
                      <a:pt x="18" y="0"/>
                    </a:moveTo>
                    <a:lnTo>
                      <a:pt x="18" y="0"/>
                    </a:lnTo>
                    <a:lnTo>
                      <a:pt x="0" y="38"/>
                    </a:lnTo>
                    <a:lnTo>
                      <a:pt x="13" y="43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1170"/>
              <p:cNvSpPr>
                <a:spLocks/>
              </p:cNvSpPr>
              <p:nvPr/>
            </p:nvSpPr>
            <p:spPr bwMode="auto">
              <a:xfrm>
                <a:off x="506" y="1037"/>
                <a:ext cx="24" cy="48"/>
              </a:xfrm>
              <a:custGeom>
                <a:avLst/>
                <a:gdLst>
                  <a:gd name="T0" fmla="*/ 15 w 24"/>
                  <a:gd name="T1" fmla="*/ 0 h 48"/>
                  <a:gd name="T2" fmla="*/ 11 w 24"/>
                  <a:gd name="T3" fmla="*/ 3 h 48"/>
                  <a:gd name="T4" fmla="*/ 0 w 24"/>
                  <a:gd name="T5" fmla="*/ 45 h 48"/>
                  <a:gd name="T6" fmla="*/ 13 w 24"/>
                  <a:gd name="T7" fmla="*/ 48 h 48"/>
                  <a:gd name="T8" fmla="*/ 24 w 24"/>
                  <a:gd name="T9" fmla="*/ 7 h 48"/>
                  <a:gd name="T10" fmla="*/ 20 w 24"/>
                  <a:gd name="T11" fmla="*/ 11 h 48"/>
                  <a:gd name="T12" fmla="*/ 15 w 24"/>
                  <a:gd name="T13" fmla="*/ 0 h 48"/>
                  <a:gd name="T14" fmla="*/ 13 w 24"/>
                  <a:gd name="T15" fmla="*/ 2 h 48"/>
                  <a:gd name="T16" fmla="*/ 11 w 24"/>
                  <a:gd name="T17" fmla="*/ 3 h 48"/>
                  <a:gd name="T18" fmla="*/ 15 w 24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8"/>
                  <a:gd name="T32" fmla="*/ 24 w 2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8">
                    <a:moveTo>
                      <a:pt x="15" y="0"/>
                    </a:moveTo>
                    <a:lnTo>
                      <a:pt x="11" y="3"/>
                    </a:lnTo>
                    <a:lnTo>
                      <a:pt x="0" y="45"/>
                    </a:lnTo>
                    <a:lnTo>
                      <a:pt x="13" y="48"/>
                    </a:lnTo>
                    <a:lnTo>
                      <a:pt x="24" y="7"/>
                    </a:lnTo>
                    <a:lnTo>
                      <a:pt x="20" y="11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1171"/>
              <p:cNvSpPr>
                <a:spLocks/>
              </p:cNvSpPr>
              <p:nvPr/>
            </p:nvSpPr>
            <p:spPr bwMode="auto">
              <a:xfrm>
                <a:off x="521" y="1022"/>
                <a:ext cx="37" cy="26"/>
              </a:xfrm>
              <a:custGeom>
                <a:avLst/>
                <a:gdLst>
                  <a:gd name="T0" fmla="*/ 34 w 37"/>
                  <a:gd name="T1" fmla="*/ 0 h 26"/>
                  <a:gd name="T2" fmla="*/ 32 w 37"/>
                  <a:gd name="T3" fmla="*/ 0 h 26"/>
                  <a:gd name="T4" fmla="*/ 0 w 37"/>
                  <a:gd name="T5" fmla="*/ 15 h 26"/>
                  <a:gd name="T6" fmla="*/ 5 w 37"/>
                  <a:gd name="T7" fmla="*/ 26 h 26"/>
                  <a:gd name="T8" fmla="*/ 37 w 37"/>
                  <a:gd name="T9" fmla="*/ 13 h 26"/>
                  <a:gd name="T10" fmla="*/ 34 w 37"/>
                  <a:gd name="T11" fmla="*/ 13 h 26"/>
                  <a:gd name="T12" fmla="*/ 34 w 37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6"/>
                  <a:gd name="T23" fmla="*/ 37 w 37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6">
                    <a:moveTo>
                      <a:pt x="34" y="0"/>
                    </a:moveTo>
                    <a:lnTo>
                      <a:pt x="32" y="0"/>
                    </a:lnTo>
                    <a:lnTo>
                      <a:pt x="0" y="15"/>
                    </a:lnTo>
                    <a:lnTo>
                      <a:pt x="5" y="26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1172"/>
              <p:cNvSpPr>
                <a:spLocks/>
              </p:cNvSpPr>
              <p:nvPr/>
            </p:nvSpPr>
            <p:spPr bwMode="auto">
              <a:xfrm>
                <a:off x="555" y="1019"/>
                <a:ext cx="47" cy="16"/>
              </a:xfrm>
              <a:custGeom>
                <a:avLst/>
                <a:gdLst>
                  <a:gd name="T0" fmla="*/ 40 w 47"/>
                  <a:gd name="T1" fmla="*/ 2 h 16"/>
                  <a:gd name="T2" fmla="*/ 43 w 47"/>
                  <a:gd name="T3" fmla="*/ 0 h 16"/>
                  <a:gd name="T4" fmla="*/ 0 w 47"/>
                  <a:gd name="T5" fmla="*/ 3 h 16"/>
                  <a:gd name="T6" fmla="*/ 0 w 47"/>
                  <a:gd name="T7" fmla="*/ 16 h 16"/>
                  <a:gd name="T8" fmla="*/ 43 w 47"/>
                  <a:gd name="T9" fmla="*/ 14 h 16"/>
                  <a:gd name="T10" fmla="*/ 47 w 47"/>
                  <a:gd name="T11" fmla="*/ 12 h 16"/>
                  <a:gd name="T12" fmla="*/ 40 w 47"/>
                  <a:gd name="T13" fmla="*/ 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16"/>
                  <a:gd name="T23" fmla="*/ 47 w 4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16">
                    <a:moveTo>
                      <a:pt x="40" y="2"/>
                    </a:moveTo>
                    <a:lnTo>
                      <a:pt x="43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43" y="14"/>
                    </a:lnTo>
                    <a:lnTo>
                      <a:pt x="47" y="1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1173"/>
              <p:cNvSpPr>
                <a:spLocks/>
              </p:cNvSpPr>
              <p:nvPr/>
            </p:nvSpPr>
            <p:spPr bwMode="auto">
              <a:xfrm>
                <a:off x="595" y="1006"/>
                <a:ext cx="32" cy="25"/>
              </a:xfrm>
              <a:custGeom>
                <a:avLst/>
                <a:gdLst>
                  <a:gd name="T0" fmla="*/ 21 w 32"/>
                  <a:gd name="T1" fmla="*/ 2 h 25"/>
                  <a:gd name="T2" fmla="*/ 23 w 32"/>
                  <a:gd name="T3" fmla="*/ 0 h 25"/>
                  <a:gd name="T4" fmla="*/ 0 w 32"/>
                  <a:gd name="T5" fmla="*/ 15 h 25"/>
                  <a:gd name="T6" fmla="*/ 7 w 32"/>
                  <a:gd name="T7" fmla="*/ 25 h 25"/>
                  <a:gd name="T8" fmla="*/ 30 w 32"/>
                  <a:gd name="T9" fmla="*/ 11 h 25"/>
                  <a:gd name="T10" fmla="*/ 32 w 32"/>
                  <a:gd name="T11" fmla="*/ 9 h 25"/>
                  <a:gd name="T12" fmla="*/ 21 w 32"/>
                  <a:gd name="T13" fmla="*/ 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5"/>
                  <a:gd name="T23" fmla="*/ 32 w 32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5">
                    <a:moveTo>
                      <a:pt x="21" y="2"/>
                    </a:moveTo>
                    <a:lnTo>
                      <a:pt x="23" y="0"/>
                    </a:lnTo>
                    <a:lnTo>
                      <a:pt x="0" y="15"/>
                    </a:lnTo>
                    <a:lnTo>
                      <a:pt x="7" y="25"/>
                    </a:lnTo>
                    <a:lnTo>
                      <a:pt x="30" y="11"/>
                    </a:lnTo>
                    <a:lnTo>
                      <a:pt x="32" y="9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1174"/>
              <p:cNvSpPr>
                <a:spLocks/>
              </p:cNvSpPr>
              <p:nvPr/>
            </p:nvSpPr>
            <p:spPr bwMode="auto">
              <a:xfrm>
                <a:off x="616" y="986"/>
                <a:ext cx="22" cy="29"/>
              </a:xfrm>
              <a:custGeom>
                <a:avLst/>
                <a:gdLst>
                  <a:gd name="T0" fmla="*/ 11 w 22"/>
                  <a:gd name="T1" fmla="*/ 0 h 29"/>
                  <a:gd name="T2" fmla="*/ 11 w 22"/>
                  <a:gd name="T3" fmla="*/ 0 h 29"/>
                  <a:gd name="T4" fmla="*/ 0 w 22"/>
                  <a:gd name="T5" fmla="*/ 22 h 29"/>
                  <a:gd name="T6" fmla="*/ 11 w 22"/>
                  <a:gd name="T7" fmla="*/ 29 h 29"/>
                  <a:gd name="T8" fmla="*/ 22 w 22"/>
                  <a:gd name="T9" fmla="*/ 6 h 29"/>
                  <a:gd name="T10" fmla="*/ 22 w 22"/>
                  <a:gd name="T11" fmla="*/ 7 h 29"/>
                  <a:gd name="T12" fmla="*/ 11 w 22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9"/>
                  <a:gd name="T23" fmla="*/ 22 w 2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9">
                    <a:moveTo>
                      <a:pt x="11" y="0"/>
                    </a:moveTo>
                    <a:lnTo>
                      <a:pt x="11" y="0"/>
                    </a:lnTo>
                    <a:lnTo>
                      <a:pt x="0" y="22"/>
                    </a:lnTo>
                    <a:lnTo>
                      <a:pt x="11" y="29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1175"/>
              <p:cNvSpPr>
                <a:spLocks/>
              </p:cNvSpPr>
              <p:nvPr/>
            </p:nvSpPr>
            <p:spPr bwMode="auto">
              <a:xfrm>
                <a:off x="627" y="961"/>
                <a:ext cx="27" cy="32"/>
              </a:xfrm>
              <a:custGeom>
                <a:avLst/>
                <a:gdLst>
                  <a:gd name="T0" fmla="*/ 18 w 27"/>
                  <a:gd name="T1" fmla="*/ 0 h 32"/>
                  <a:gd name="T2" fmla="*/ 16 w 27"/>
                  <a:gd name="T3" fmla="*/ 0 h 32"/>
                  <a:gd name="T4" fmla="*/ 0 w 27"/>
                  <a:gd name="T5" fmla="*/ 25 h 32"/>
                  <a:gd name="T6" fmla="*/ 11 w 27"/>
                  <a:gd name="T7" fmla="*/ 32 h 32"/>
                  <a:gd name="T8" fmla="*/ 27 w 27"/>
                  <a:gd name="T9" fmla="*/ 7 h 32"/>
                  <a:gd name="T10" fmla="*/ 27 w 27"/>
                  <a:gd name="T11" fmla="*/ 9 h 32"/>
                  <a:gd name="T12" fmla="*/ 18 w 27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2"/>
                  <a:gd name="T23" fmla="*/ 27 w 2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2">
                    <a:moveTo>
                      <a:pt x="18" y="0"/>
                    </a:moveTo>
                    <a:lnTo>
                      <a:pt x="16" y="0"/>
                    </a:lnTo>
                    <a:lnTo>
                      <a:pt x="0" y="25"/>
                    </a:lnTo>
                    <a:lnTo>
                      <a:pt x="11" y="32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1176"/>
              <p:cNvSpPr>
                <a:spLocks/>
              </p:cNvSpPr>
              <p:nvPr/>
            </p:nvSpPr>
            <p:spPr bwMode="auto">
              <a:xfrm>
                <a:off x="645" y="934"/>
                <a:ext cx="34" cy="36"/>
              </a:xfrm>
              <a:custGeom>
                <a:avLst/>
                <a:gdLst>
                  <a:gd name="T0" fmla="*/ 25 w 34"/>
                  <a:gd name="T1" fmla="*/ 0 h 36"/>
                  <a:gd name="T2" fmla="*/ 25 w 34"/>
                  <a:gd name="T3" fmla="*/ 0 h 36"/>
                  <a:gd name="T4" fmla="*/ 0 w 34"/>
                  <a:gd name="T5" fmla="*/ 27 h 36"/>
                  <a:gd name="T6" fmla="*/ 9 w 34"/>
                  <a:gd name="T7" fmla="*/ 36 h 36"/>
                  <a:gd name="T8" fmla="*/ 34 w 34"/>
                  <a:gd name="T9" fmla="*/ 9 h 36"/>
                  <a:gd name="T10" fmla="*/ 34 w 34"/>
                  <a:gd name="T11" fmla="*/ 9 h 36"/>
                  <a:gd name="T12" fmla="*/ 25 w 3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6"/>
                  <a:gd name="T23" fmla="*/ 34 w 3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6">
                    <a:moveTo>
                      <a:pt x="25" y="0"/>
                    </a:moveTo>
                    <a:lnTo>
                      <a:pt x="25" y="0"/>
                    </a:lnTo>
                    <a:lnTo>
                      <a:pt x="0" y="27"/>
                    </a:lnTo>
                    <a:lnTo>
                      <a:pt x="9" y="36"/>
                    </a:lnTo>
                    <a:lnTo>
                      <a:pt x="34" y="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1177"/>
              <p:cNvSpPr>
                <a:spLocks/>
              </p:cNvSpPr>
              <p:nvPr/>
            </p:nvSpPr>
            <p:spPr bwMode="auto">
              <a:xfrm>
                <a:off x="670" y="909"/>
                <a:ext cx="38" cy="34"/>
              </a:xfrm>
              <a:custGeom>
                <a:avLst/>
                <a:gdLst>
                  <a:gd name="T0" fmla="*/ 25 w 38"/>
                  <a:gd name="T1" fmla="*/ 3 h 34"/>
                  <a:gd name="T2" fmla="*/ 27 w 38"/>
                  <a:gd name="T3" fmla="*/ 0 h 34"/>
                  <a:gd name="T4" fmla="*/ 0 w 38"/>
                  <a:gd name="T5" fmla="*/ 25 h 34"/>
                  <a:gd name="T6" fmla="*/ 9 w 38"/>
                  <a:gd name="T7" fmla="*/ 34 h 34"/>
                  <a:gd name="T8" fmla="*/ 36 w 38"/>
                  <a:gd name="T9" fmla="*/ 9 h 34"/>
                  <a:gd name="T10" fmla="*/ 38 w 38"/>
                  <a:gd name="T11" fmla="*/ 5 h 34"/>
                  <a:gd name="T12" fmla="*/ 25 w 38"/>
                  <a:gd name="T13" fmla="*/ 3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4"/>
                  <a:gd name="T23" fmla="*/ 38 w 3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4">
                    <a:moveTo>
                      <a:pt x="25" y="3"/>
                    </a:moveTo>
                    <a:lnTo>
                      <a:pt x="27" y="0"/>
                    </a:lnTo>
                    <a:lnTo>
                      <a:pt x="0" y="25"/>
                    </a:lnTo>
                    <a:lnTo>
                      <a:pt x="9" y="34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1178"/>
              <p:cNvSpPr>
                <a:spLocks/>
              </p:cNvSpPr>
              <p:nvPr/>
            </p:nvSpPr>
            <p:spPr bwMode="auto">
              <a:xfrm>
                <a:off x="695" y="869"/>
                <a:ext cx="22" cy="45"/>
              </a:xfrm>
              <a:custGeom>
                <a:avLst/>
                <a:gdLst>
                  <a:gd name="T0" fmla="*/ 11 w 22"/>
                  <a:gd name="T1" fmla="*/ 0 h 45"/>
                  <a:gd name="T2" fmla="*/ 9 w 22"/>
                  <a:gd name="T3" fmla="*/ 4 h 45"/>
                  <a:gd name="T4" fmla="*/ 0 w 22"/>
                  <a:gd name="T5" fmla="*/ 43 h 45"/>
                  <a:gd name="T6" fmla="*/ 13 w 22"/>
                  <a:gd name="T7" fmla="*/ 45 h 45"/>
                  <a:gd name="T8" fmla="*/ 22 w 22"/>
                  <a:gd name="T9" fmla="*/ 7 h 45"/>
                  <a:gd name="T10" fmla="*/ 20 w 22"/>
                  <a:gd name="T11" fmla="*/ 11 h 45"/>
                  <a:gd name="T12" fmla="*/ 11 w 22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45"/>
                  <a:gd name="T23" fmla="*/ 22 w 22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45">
                    <a:moveTo>
                      <a:pt x="11" y="0"/>
                    </a:moveTo>
                    <a:lnTo>
                      <a:pt x="9" y="4"/>
                    </a:lnTo>
                    <a:lnTo>
                      <a:pt x="0" y="43"/>
                    </a:lnTo>
                    <a:lnTo>
                      <a:pt x="13" y="45"/>
                    </a:lnTo>
                    <a:lnTo>
                      <a:pt x="22" y="7"/>
                    </a:lnTo>
                    <a:lnTo>
                      <a:pt x="2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1179"/>
              <p:cNvSpPr>
                <a:spLocks/>
              </p:cNvSpPr>
              <p:nvPr/>
            </p:nvSpPr>
            <p:spPr bwMode="auto">
              <a:xfrm>
                <a:off x="706" y="844"/>
                <a:ext cx="38" cy="36"/>
              </a:xfrm>
              <a:custGeom>
                <a:avLst/>
                <a:gdLst>
                  <a:gd name="T0" fmla="*/ 34 w 38"/>
                  <a:gd name="T1" fmla="*/ 0 h 36"/>
                  <a:gd name="T2" fmla="*/ 29 w 38"/>
                  <a:gd name="T3" fmla="*/ 2 h 36"/>
                  <a:gd name="T4" fmla="*/ 0 w 38"/>
                  <a:gd name="T5" fmla="*/ 25 h 36"/>
                  <a:gd name="T6" fmla="*/ 9 w 38"/>
                  <a:gd name="T7" fmla="*/ 36 h 36"/>
                  <a:gd name="T8" fmla="*/ 38 w 38"/>
                  <a:gd name="T9" fmla="*/ 11 h 36"/>
                  <a:gd name="T10" fmla="*/ 34 w 38"/>
                  <a:gd name="T11" fmla="*/ 13 h 36"/>
                  <a:gd name="T12" fmla="*/ 34 w 3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6"/>
                  <a:gd name="T23" fmla="*/ 38 w 3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6">
                    <a:moveTo>
                      <a:pt x="34" y="0"/>
                    </a:moveTo>
                    <a:lnTo>
                      <a:pt x="29" y="2"/>
                    </a:lnTo>
                    <a:lnTo>
                      <a:pt x="0" y="25"/>
                    </a:lnTo>
                    <a:lnTo>
                      <a:pt x="9" y="36"/>
                    </a:lnTo>
                    <a:lnTo>
                      <a:pt x="38" y="11"/>
                    </a:lnTo>
                    <a:lnTo>
                      <a:pt x="34" y="1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1180"/>
              <p:cNvSpPr>
                <a:spLocks/>
              </p:cNvSpPr>
              <p:nvPr/>
            </p:nvSpPr>
            <p:spPr bwMode="auto">
              <a:xfrm>
                <a:off x="740" y="842"/>
                <a:ext cx="51" cy="15"/>
              </a:xfrm>
              <a:custGeom>
                <a:avLst/>
                <a:gdLst>
                  <a:gd name="T0" fmla="*/ 51 w 51"/>
                  <a:gd name="T1" fmla="*/ 2 h 15"/>
                  <a:gd name="T2" fmla="*/ 47 w 51"/>
                  <a:gd name="T3" fmla="*/ 0 h 15"/>
                  <a:gd name="T4" fmla="*/ 0 w 51"/>
                  <a:gd name="T5" fmla="*/ 2 h 15"/>
                  <a:gd name="T6" fmla="*/ 0 w 51"/>
                  <a:gd name="T7" fmla="*/ 15 h 15"/>
                  <a:gd name="T8" fmla="*/ 47 w 51"/>
                  <a:gd name="T9" fmla="*/ 13 h 15"/>
                  <a:gd name="T10" fmla="*/ 45 w 51"/>
                  <a:gd name="T11" fmla="*/ 13 h 15"/>
                  <a:gd name="T12" fmla="*/ 51 w 51"/>
                  <a:gd name="T13" fmla="*/ 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5"/>
                  <a:gd name="T23" fmla="*/ 51 w 51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5">
                    <a:moveTo>
                      <a:pt x="51" y="2"/>
                    </a:moveTo>
                    <a:lnTo>
                      <a:pt x="47" y="0"/>
                    </a:lnTo>
                    <a:lnTo>
                      <a:pt x="0" y="2"/>
                    </a:lnTo>
                    <a:lnTo>
                      <a:pt x="0" y="15"/>
                    </a:lnTo>
                    <a:lnTo>
                      <a:pt x="47" y="13"/>
                    </a:lnTo>
                    <a:lnTo>
                      <a:pt x="45" y="13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1181"/>
              <p:cNvSpPr>
                <a:spLocks/>
              </p:cNvSpPr>
              <p:nvPr/>
            </p:nvSpPr>
            <p:spPr bwMode="auto">
              <a:xfrm>
                <a:off x="785" y="844"/>
                <a:ext cx="37" cy="23"/>
              </a:xfrm>
              <a:custGeom>
                <a:avLst/>
                <a:gdLst>
                  <a:gd name="T0" fmla="*/ 37 w 37"/>
                  <a:gd name="T1" fmla="*/ 13 h 23"/>
                  <a:gd name="T2" fmla="*/ 35 w 37"/>
                  <a:gd name="T3" fmla="*/ 13 h 23"/>
                  <a:gd name="T4" fmla="*/ 6 w 37"/>
                  <a:gd name="T5" fmla="*/ 0 h 23"/>
                  <a:gd name="T6" fmla="*/ 0 w 37"/>
                  <a:gd name="T7" fmla="*/ 11 h 23"/>
                  <a:gd name="T8" fmla="*/ 29 w 37"/>
                  <a:gd name="T9" fmla="*/ 23 h 23"/>
                  <a:gd name="T10" fmla="*/ 28 w 37"/>
                  <a:gd name="T11" fmla="*/ 22 h 23"/>
                  <a:gd name="T12" fmla="*/ 37 w 37"/>
                  <a:gd name="T13" fmla="*/ 1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3"/>
                  <a:gd name="T23" fmla="*/ 37 w 37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3">
                    <a:moveTo>
                      <a:pt x="37" y="13"/>
                    </a:moveTo>
                    <a:lnTo>
                      <a:pt x="35" y="13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9" y="23"/>
                    </a:lnTo>
                    <a:lnTo>
                      <a:pt x="28" y="22"/>
                    </a:lnTo>
                    <a:lnTo>
                      <a:pt x="37" y="1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1182"/>
              <p:cNvSpPr>
                <a:spLocks/>
              </p:cNvSpPr>
              <p:nvPr/>
            </p:nvSpPr>
            <p:spPr bwMode="auto">
              <a:xfrm>
                <a:off x="813" y="857"/>
                <a:ext cx="32" cy="30"/>
              </a:xfrm>
              <a:custGeom>
                <a:avLst/>
                <a:gdLst>
                  <a:gd name="T0" fmla="*/ 32 w 32"/>
                  <a:gd name="T1" fmla="*/ 25 h 30"/>
                  <a:gd name="T2" fmla="*/ 30 w 32"/>
                  <a:gd name="T3" fmla="*/ 21 h 30"/>
                  <a:gd name="T4" fmla="*/ 9 w 32"/>
                  <a:gd name="T5" fmla="*/ 0 h 30"/>
                  <a:gd name="T6" fmla="*/ 0 w 32"/>
                  <a:gd name="T7" fmla="*/ 9 h 30"/>
                  <a:gd name="T8" fmla="*/ 21 w 32"/>
                  <a:gd name="T9" fmla="*/ 30 h 30"/>
                  <a:gd name="T10" fmla="*/ 19 w 32"/>
                  <a:gd name="T11" fmla="*/ 27 h 30"/>
                  <a:gd name="T12" fmla="*/ 32 w 32"/>
                  <a:gd name="T13" fmla="*/ 2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0"/>
                  <a:gd name="T23" fmla="*/ 32 w 32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0">
                    <a:moveTo>
                      <a:pt x="32" y="25"/>
                    </a:moveTo>
                    <a:lnTo>
                      <a:pt x="30" y="21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1" y="30"/>
                    </a:lnTo>
                    <a:lnTo>
                      <a:pt x="19" y="27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1183"/>
              <p:cNvSpPr>
                <a:spLocks/>
              </p:cNvSpPr>
              <p:nvPr/>
            </p:nvSpPr>
            <p:spPr bwMode="auto">
              <a:xfrm>
                <a:off x="832" y="882"/>
                <a:ext cx="18" cy="41"/>
              </a:xfrm>
              <a:custGeom>
                <a:avLst/>
                <a:gdLst>
                  <a:gd name="T0" fmla="*/ 18 w 18"/>
                  <a:gd name="T1" fmla="*/ 39 h 41"/>
                  <a:gd name="T2" fmla="*/ 18 w 18"/>
                  <a:gd name="T3" fmla="*/ 39 h 41"/>
                  <a:gd name="T4" fmla="*/ 13 w 18"/>
                  <a:gd name="T5" fmla="*/ 0 h 41"/>
                  <a:gd name="T6" fmla="*/ 0 w 18"/>
                  <a:gd name="T7" fmla="*/ 2 h 41"/>
                  <a:gd name="T8" fmla="*/ 6 w 18"/>
                  <a:gd name="T9" fmla="*/ 41 h 41"/>
                  <a:gd name="T10" fmla="*/ 6 w 18"/>
                  <a:gd name="T11" fmla="*/ 39 h 41"/>
                  <a:gd name="T12" fmla="*/ 18 w 18"/>
                  <a:gd name="T13" fmla="*/ 39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1"/>
                  <a:gd name="T23" fmla="*/ 18 w 1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1">
                    <a:moveTo>
                      <a:pt x="18" y="39"/>
                    </a:moveTo>
                    <a:lnTo>
                      <a:pt x="18" y="39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18" y="3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1184"/>
              <p:cNvSpPr>
                <a:spLocks/>
              </p:cNvSpPr>
              <p:nvPr/>
            </p:nvSpPr>
            <p:spPr bwMode="auto">
              <a:xfrm>
                <a:off x="838" y="921"/>
                <a:ext cx="12" cy="35"/>
              </a:xfrm>
              <a:custGeom>
                <a:avLst/>
                <a:gdLst>
                  <a:gd name="T0" fmla="*/ 11 w 12"/>
                  <a:gd name="T1" fmla="*/ 26 h 35"/>
                  <a:gd name="T2" fmla="*/ 12 w 12"/>
                  <a:gd name="T3" fmla="*/ 29 h 35"/>
                  <a:gd name="T4" fmla="*/ 12 w 12"/>
                  <a:gd name="T5" fmla="*/ 0 h 35"/>
                  <a:gd name="T6" fmla="*/ 0 w 12"/>
                  <a:gd name="T7" fmla="*/ 0 h 35"/>
                  <a:gd name="T8" fmla="*/ 0 w 12"/>
                  <a:gd name="T9" fmla="*/ 29 h 35"/>
                  <a:gd name="T10" fmla="*/ 2 w 12"/>
                  <a:gd name="T11" fmla="*/ 35 h 35"/>
                  <a:gd name="T12" fmla="*/ 11 w 12"/>
                  <a:gd name="T13" fmla="*/ 26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5"/>
                  <a:gd name="T23" fmla="*/ 12 w 12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5">
                    <a:moveTo>
                      <a:pt x="11" y="26"/>
                    </a:moveTo>
                    <a:lnTo>
                      <a:pt x="12" y="29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1185"/>
              <p:cNvSpPr>
                <a:spLocks/>
              </p:cNvSpPr>
              <p:nvPr/>
            </p:nvSpPr>
            <p:spPr bwMode="auto">
              <a:xfrm>
                <a:off x="840" y="947"/>
                <a:ext cx="25" cy="27"/>
              </a:xfrm>
              <a:custGeom>
                <a:avLst/>
                <a:gdLst>
                  <a:gd name="T0" fmla="*/ 23 w 25"/>
                  <a:gd name="T1" fmla="*/ 16 h 27"/>
                  <a:gd name="T2" fmla="*/ 25 w 25"/>
                  <a:gd name="T3" fmla="*/ 16 h 27"/>
                  <a:gd name="T4" fmla="*/ 9 w 25"/>
                  <a:gd name="T5" fmla="*/ 0 h 27"/>
                  <a:gd name="T6" fmla="*/ 0 w 25"/>
                  <a:gd name="T7" fmla="*/ 9 h 27"/>
                  <a:gd name="T8" fmla="*/ 16 w 25"/>
                  <a:gd name="T9" fmla="*/ 25 h 27"/>
                  <a:gd name="T10" fmla="*/ 18 w 25"/>
                  <a:gd name="T11" fmla="*/ 27 h 27"/>
                  <a:gd name="T12" fmla="*/ 23 w 25"/>
                  <a:gd name="T13" fmla="*/ 1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7"/>
                  <a:gd name="T23" fmla="*/ 25 w 2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7">
                    <a:moveTo>
                      <a:pt x="23" y="16"/>
                    </a:moveTo>
                    <a:lnTo>
                      <a:pt x="25" y="16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6" y="25"/>
                    </a:lnTo>
                    <a:lnTo>
                      <a:pt x="18" y="27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1186"/>
              <p:cNvSpPr>
                <a:spLocks/>
              </p:cNvSpPr>
              <p:nvPr/>
            </p:nvSpPr>
            <p:spPr bwMode="auto">
              <a:xfrm>
                <a:off x="858" y="963"/>
                <a:ext cx="34" cy="27"/>
              </a:xfrm>
              <a:custGeom>
                <a:avLst/>
                <a:gdLst>
                  <a:gd name="T0" fmla="*/ 30 w 34"/>
                  <a:gd name="T1" fmla="*/ 14 h 27"/>
                  <a:gd name="T2" fmla="*/ 34 w 34"/>
                  <a:gd name="T3" fmla="*/ 16 h 27"/>
                  <a:gd name="T4" fmla="*/ 5 w 34"/>
                  <a:gd name="T5" fmla="*/ 0 h 27"/>
                  <a:gd name="T6" fmla="*/ 0 w 34"/>
                  <a:gd name="T7" fmla="*/ 11 h 27"/>
                  <a:gd name="T8" fmla="*/ 28 w 34"/>
                  <a:gd name="T9" fmla="*/ 27 h 27"/>
                  <a:gd name="T10" fmla="*/ 32 w 34"/>
                  <a:gd name="T11" fmla="*/ 27 h 27"/>
                  <a:gd name="T12" fmla="*/ 30 w 34"/>
                  <a:gd name="T13" fmla="*/ 14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7"/>
                  <a:gd name="T23" fmla="*/ 34 w 3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7">
                    <a:moveTo>
                      <a:pt x="30" y="14"/>
                    </a:moveTo>
                    <a:lnTo>
                      <a:pt x="34" y="16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28" y="27"/>
                    </a:lnTo>
                    <a:lnTo>
                      <a:pt x="32" y="27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1187"/>
              <p:cNvSpPr>
                <a:spLocks/>
              </p:cNvSpPr>
              <p:nvPr/>
            </p:nvSpPr>
            <p:spPr bwMode="auto">
              <a:xfrm>
                <a:off x="888" y="970"/>
                <a:ext cx="56" cy="20"/>
              </a:xfrm>
              <a:custGeom>
                <a:avLst/>
                <a:gdLst>
                  <a:gd name="T0" fmla="*/ 56 w 56"/>
                  <a:gd name="T1" fmla="*/ 0 h 20"/>
                  <a:gd name="T2" fmla="*/ 51 w 56"/>
                  <a:gd name="T3" fmla="*/ 0 h 20"/>
                  <a:gd name="T4" fmla="*/ 0 w 56"/>
                  <a:gd name="T5" fmla="*/ 7 h 20"/>
                  <a:gd name="T6" fmla="*/ 2 w 56"/>
                  <a:gd name="T7" fmla="*/ 20 h 20"/>
                  <a:gd name="T8" fmla="*/ 52 w 56"/>
                  <a:gd name="T9" fmla="*/ 13 h 20"/>
                  <a:gd name="T10" fmla="*/ 49 w 56"/>
                  <a:gd name="T11" fmla="*/ 11 h 20"/>
                  <a:gd name="T12" fmla="*/ 56 w 56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0"/>
                  <a:gd name="T23" fmla="*/ 56 w 56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0">
                    <a:moveTo>
                      <a:pt x="56" y="0"/>
                    </a:moveTo>
                    <a:lnTo>
                      <a:pt x="51" y="0"/>
                    </a:lnTo>
                    <a:lnTo>
                      <a:pt x="0" y="7"/>
                    </a:lnTo>
                    <a:lnTo>
                      <a:pt x="2" y="20"/>
                    </a:lnTo>
                    <a:lnTo>
                      <a:pt x="52" y="13"/>
                    </a:lnTo>
                    <a:lnTo>
                      <a:pt x="49" y="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1188"/>
              <p:cNvSpPr>
                <a:spLocks/>
              </p:cNvSpPr>
              <p:nvPr/>
            </p:nvSpPr>
            <p:spPr bwMode="auto">
              <a:xfrm>
                <a:off x="937" y="970"/>
                <a:ext cx="85" cy="63"/>
              </a:xfrm>
              <a:custGeom>
                <a:avLst/>
                <a:gdLst>
                  <a:gd name="T0" fmla="*/ 83 w 85"/>
                  <a:gd name="T1" fmla="*/ 51 h 63"/>
                  <a:gd name="T2" fmla="*/ 85 w 85"/>
                  <a:gd name="T3" fmla="*/ 52 h 63"/>
                  <a:gd name="T4" fmla="*/ 7 w 85"/>
                  <a:gd name="T5" fmla="*/ 0 h 63"/>
                  <a:gd name="T6" fmla="*/ 0 w 85"/>
                  <a:gd name="T7" fmla="*/ 11 h 63"/>
                  <a:gd name="T8" fmla="*/ 77 w 85"/>
                  <a:gd name="T9" fmla="*/ 63 h 63"/>
                  <a:gd name="T10" fmla="*/ 81 w 85"/>
                  <a:gd name="T11" fmla="*/ 63 h 63"/>
                  <a:gd name="T12" fmla="*/ 83 w 85"/>
                  <a:gd name="T13" fmla="*/ 51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63"/>
                  <a:gd name="T23" fmla="*/ 85 w 85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63">
                    <a:moveTo>
                      <a:pt x="83" y="51"/>
                    </a:moveTo>
                    <a:lnTo>
                      <a:pt x="85" y="52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77" y="63"/>
                    </a:lnTo>
                    <a:lnTo>
                      <a:pt x="81" y="63"/>
                    </a:lnTo>
                    <a:lnTo>
                      <a:pt x="83" y="5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1189"/>
              <p:cNvSpPr>
                <a:spLocks/>
              </p:cNvSpPr>
              <p:nvPr/>
            </p:nvSpPr>
            <p:spPr bwMode="auto">
              <a:xfrm>
                <a:off x="1018" y="1021"/>
                <a:ext cx="79" cy="19"/>
              </a:xfrm>
              <a:custGeom>
                <a:avLst/>
                <a:gdLst>
                  <a:gd name="T0" fmla="*/ 79 w 79"/>
                  <a:gd name="T1" fmla="*/ 10 h 19"/>
                  <a:gd name="T2" fmla="*/ 74 w 79"/>
                  <a:gd name="T3" fmla="*/ 7 h 19"/>
                  <a:gd name="T4" fmla="*/ 2 w 79"/>
                  <a:gd name="T5" fmla="*/ 0 h 19"/>
                  <a:gd name="T6" fmla="*/ 0 w 79"/>
                  <a:gd name="T7" fmla="*/ 12 h 19"/>
                  <a:gd name="T8" fmla="*/ 72 w 79"/>
                  <a:gd name="T9" fmla="*/ 19 h 19"/>
                  <a:gd name="T10" fmla="*/ 67 w 79"/>
                  <a:gd name="T11" fmla="*/ 16 h 19"/>
                  <a:gd name="T12" fmla="*/ 79 w 79"/>
                  <a:gd name="T13" fmla="*/ 10 h 19"/>
                  <a:gd name="T14" fmla="*/ 77 w 79"/>
                  <a:gd name="T15" fmla="*/ 7 h 19"/>
                  <a:gd name="T16" fmla="*/ 74 w 79"/>
                  <a:gd name="T17" fmla="*/ 7 h 19"/>
                  <a:gd name="T18" fmla="*/ 79 w 79"/>
                  <a:gd name="T19" fmla="*/ 1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19"/>
                  <a:gd name="T32" fmla="*/ 79 w 79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19">
                    <a:moveTo>
                      <a:pt x="79" y="10"/>
                    </a:moveTo>
                    <a:lnTo>
                      <a:pt x="74" y="7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72" y="19"/>
                    </a:lnTo>
                    <a:lnTo>
                      <a:pt x="67" y="16"/>
                    </a:lnTo>
                    <a:lnTo>
                      <a:pt x="79" y="10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79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1190"/>
              <p:cNvSpPr>
                <a:spLocks/>
              </p:cNvSpPr>
              <p:nvPr/>
            </p:nvSpPr>
            <p:spPr bwMode="auto">
              <a:xfrm>
                <a:off x="1085" y="1031"/>
                <a:ext cx="19" cy="24"/>
              </a:xfrm>
              <a:custGeom>
                <a:avLst/>
                <a:gdLst>
                  <a:gd name="T0" fmla="*/ 19 w 19"/>
                  <a:gd name="T1" fmla="*/ 20 h 24"/>
                  <a:gd name="T2" fmla="*/ 19 w 19"/>
                  <a:gd name="T3" fmla="*/ 18 h 24"/>
                  <a:gd name="T4" fmla="*/ 12 w 19"/>
                  <a:gd name="T5" fmla="*/ 0 h 24"/>
                  <a:gd name="T6" fmla="*/ 0 w 19"/>
                  <a:gd name="T7" fmla="*/ 6 h 24"/>
                  <a:gd name="T8" fmla="*/ 7 w 19"/>
                  <a:gd name="T9" fmla="*/ 24 h 24"/>
                  <a:gd name="T10" fmla="*/ 7 w 19"/>
                  <a:gd name="T11" fmla="*/ 20 h 24"/>
                  <a:gd name="T12" fmla="*/ 19 w 19"/>
                  <a:gd name="T13" fmla="*/ 2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4"/>
                  <a:gd name="T23" fmla="*/ 19 w 1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4">
                    <a:moveTo>
                      <a:pt x="19" y="20"/>
                    </a:moveTo>
                    <a:lnTo>
                      <a:pt x="19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7" y="24"/>
                    </a:lnTo>
                    <a:lnTo>
                      <a:pt x="7" y="2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1191"/>
              <p:cNvSpPr>
                <a:spLocks/>
              </p:cNvSpPr>
              <p:nvPr/>
            </p:nvSpPr>
            <p:spPr bwMode="auto">
              <a:xfrm>
                <a:off x="1090" y="1051"/>
                <a:ext cx="14" cy="52"/>
              </a:xfrm>
              <a:custGeom>
                <a:avLst/>
                <a:gdLst>
                  <a:gd name="T0" fmla="*/ 9 w 14"/>
                  <a:gd name="T1" fmla="*/ 40 h 52"/>
                  <a:gd name="T2" fmla="*/ 14 w 14"/>
                  <a:gd name="T3" fmla="*/ 47 h 52"/>
                  <a:gd name="T4" fmla="*/ 14 w 14"/>
                  <a:gd name="T5" fmla="*/ 0 h 52"/>
                  <a:gd name="T6" fmla="*/ 2 w 14"/>
                  <a:gd name="T7" fmla="*/ 0 h 52"/>
                  <a:gd name="T8" fmla="*/ 0 w 14"/>
                  <a:gd name="T9" fmla="*/ 47 h 52"/>
                  <a:gd name="T10" fmla="*/ 5 w 14"/>
                  <a:gd name="T11" fmla="*/ 52 h 52"/>
                  <a:gd name="T12" fmla="*/ 0 w 14"/>
                  <a:gd name="T13" fmla="*/ 47 h 52"/>
                  <a:gd name="T14" fmla="*/ 0 w 14"/>
                  <a:gd name="T15" fmla="*/ 51 h 52"/>
                  <a:gd name="T16" fmla="*/ 5 w 14"/>
                  <a:gd name="T17" fmla="*/ 52 h 52"/>
                  <a:gd name="T18" fmla="*/ 9 w 14"/>
                  <a:gd name="T19" fmla="*/ 4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52"/>
                  <a:gd name="T32" fmla="*/ 14 w 14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52">
                    <a:moveTo>
                      <a:pt x="9" y="40"/>
                    </a:moveTo>
                    <a:lnTo>
                      <a:pt x="14" y="47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47"/>
                    </a:lnTo>
                    <a:lnTo>
                      <a:pt x="5" y="52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5" y="52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1192"/>
              <p:cNvSpPr>
                <a:spLocks/>
              </p:cNvSpPr>
              <p:nvPr/>
            </p:nvSpPr>
            <p:spPr bwMode="auto">
              <a:xfrm>
                <a:off x="1095" y="1091"/>
                <a:ext cx="36" cy="23"/>
              </a:xfrm>
              <a:custGeom>
                <a:avLst/>
                <a:gdLst>
                  <a:gd name="T0" fmla="*/ 36 w 36"/>
                  <a:gd name="T1" fmla="*/ 11 h 23"/>
                  <a:gd name="T2" fmla="*/ 36 w 36"/>
                  <a:gd name="T3" fmla="*/ 11 h 23"/>
                  <a:gd name="T4" fmla="*/ 4 w 36"/>
                  <a:gd name="T5" fmla="*/ 0 h 23"/>
                  <a:gd name="T6" fmla="*/ 0 w 36"/>
                  <a:gd name="T7" fmla="*/ 12 h 23"/>
                  <a:gd name="T8" fmla="*/ 31 w 36"/>
                  <a:gd name="T9" fmla="*/ 23 h 23"/>
                  <a:gd name="T10" fmla="*/ 31 w 36"/>
                  <a:gd name="T11" fmla="*/ 23 h 23"/>
                  <a:gd name="T12" fmla="*/ 36 w 36"/>
                  <a:gd name="T13" fmla="*/ 1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3"/>
                  <a:gd name="T23" fmla="*/ 36 w 36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3">
                    <a:moveTo>
                      <a:pt x="36" y="11"/>
                    </a:moveTo>
                    <a:lnTo>
                      <a:pt x="36" y="11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31" y="23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1193"/>
              <p:cNvSpPr>
                <a:spLocks/>
              </p:cNvSpPr>
              <p:nvPr/>
            </p:nvSpPr>
            <p:spPr bwMode="auto">
              <a:xfrm>
                <a:off x="1126" y="1102"/>
                <a:ext cx="25" cy="21"/>
              </a:xfrm>
              <a:custGeom>
                <a:avLst/>
                <a:gdLst>
                  <a:gd name="T0" fmla="*/ 23 w 25"/>
                  <a:gd name="T1" fmla="*/ 9 h 21"/>
                  <a:gd name="T2" fmla="*/ 25 w 25"/>
                  <a:gd name="T3" fmla="*/ 10 h 21"/>
                  <a:gd name="T4" fmla="*/ 5 w 25"/>
                  <a:gd name="T5" fmla="*/ 0 h 21"/>
                  <a:gd name="T6" fmla="*/ 0 w 25"/>
                  <a:gd name="T7" fmla="*/ 12 h 21"/>
                  <a:gd name="T8" fmla="*/ 20 w 25"/>
                  <a:gd name="T9" fmla="*/ 21 h 21"/>
                  <a:gd name="T10" fmla="*/ 22 w 25"/>
                  <a:gd name="T11" fmla="*/ 21 h 21"/>
                  <a:gd name="T12" fmla="*/ 23 w 25"/>
                  <a:gd name="T13" fmla="*/ 9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1"/>
                  <a:gd name="T23" fmla="*/ 25 w 2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1">
                    <a:moveTo>
                      <a:pt x="23" y="9"/>
                    </a:moveTo>
                    <a:lnTo>
                      <a:pt x="25" y="10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1194"/>
              <p:cNvSpPr>
                <a:spLocks/>
              </p:cNvSpPr>
              <p:nvPr/>
            </p:nvSpPr>
            <p:spPr bwMode="auto">
              <a:xfrm>
                <a:off x="1148" y="1111"/>
                <a:ext cx="63" cy="19"/>
              </a:xfrm>
              <a:custGeom>
                <a:avLst/>
                <a:gdLst>
                  <a:gd name="T0" fmla="*/ 63 w 63"/>
                  <a:gd name="T1" fmla="*/ 7 h 19"/>
                  <a:gd name="T2" fmla="*/ 59 w 63"/>
                  <a:gd name="T3" fmla="*/ 7 h 19"/>
                  <a:gd name="T4" fmla="*/ 1 w 63"/>
                  <a:gd name="T5" fmla="*/ 0 h 19"/>
                  <a:gd name="T6" fmla="*/ 0 w 63"/>
                  <a:gd name="T7" fmla="*/ 12 h 19"/>
                  <a:gd name="T8" fmla="*/ 59 w 63"/>
                  <a:gd name="T9" fmla="*/ 19 h 19"/>
                  <a:gd name="T10" fmla="*/ 55 w 63"/>
                  <a:gd name="T11" fmla="*/ 19 h 19"/>
                  <a:gd name="T12" fmla="*/ 63 w 63"/>
                  <a:gd name="T13" fmla="*/ 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9"/>
                  <a:gd name="T23" fmla="*/ 63 w 63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9">
                    <a:moveTo>
                      <a:pt x="63" y="7"/>
                    </a:moveTo>
                    <a:lnTo>
                      <a:pt x="59" y="7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59" y="19"/>
                    </a:lnTo>
                    <a:lnTo>
                      <a:pt x="55" y="19"/>
                    </a:lnTo>
                    <a:lnTo>
                      <a:pt x="63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1195"/>
              <p:cNvSpPr>
                <a:spLocks/>
              </p:cNvSpPr>
              <p:nvPr/>
            </p:nvSpPr>
            <p:spPr bwMode="auto">
              <a:xfrm>
                <a:off x="1203" y="1118"/>
                <a:ext cx="73" cy="43"/>
              </a:xfrm>
              <a:custGeom>
                <a:avLst/>
                <a:gdLst>
                  <a:gd name="T0" fmla="*/ 71 w 73"/>
                  <a:gd name="T1" fmla="*/ 38 h 43"/>
                  <a:gd name="T2" fmla="*/ 67 w 73"/>
                  <a:gd name="T3" fmla="*/ 30 h 43"/>
                  <a:gd name="T4" fmla="*/ 8 w 73"/>
                  <a:gd name="T5" fmla="*/ 0 h 43"/>
                  <a:gd name="T6" fmla="*/ 0 w 73"/>
                  <a:gd name="T7" fmla="*/ 12 h 43"/>
                  <a:gd name="T8" fmla="*/ 62 w 73"/>
                  <a:gd name="T9" fmla="*/ 43 h 43"/>
                  <a:gd name="T10" fmla="*/ 58 w 73"/>
                  <a:gd name="T11" fmla="*/ 36 h 43"/>
                  <a:gd name="T12" fmla="*/ 71 w 73"/>
                  <a:gd name="T13" fmla="*/ 38 h 43"/>
                  <a:gd name="T14" fmla="*/ 73 w 73"/>
                  <a:gd name="T15" fmla="*/ 32 h 43"/>
                  <a:gd name="T16" fmla="*/ 67 w 73"/>
                  <a:gd name="T17" fmla="*/ 30 h 43"/>
                  <a:gd name="T18" fmla="*/ 71 w 73"/>
                  <a:gd name="T19" fmla="*/ 3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"/>
                  <a:gd name="T31" fmla="*/ 0 h 43"/>
                  <a:gd name="T32" fmla="*/ 73 w 73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" h="43">
                    <a:moveTo>
                      <a:pt x="71" y="38"/>
                    </a:moveTo>
                    <a:lnTo>
                      <a:pt x="67" y="30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62" y="43"/>
                    </a:lnTo>
                    <a:lnTo>
                      <a:pt x="58" y="36"/>
                    </a:lnTo>
                    <a:lnTo>
                      <a:pt x="71" y="38"/>
                    </a:lnTo>
                    <a:lnTo>
                      <a:pt x="73" y="32"/>
                    </a:lnTo>
                    <a:lnTo>
                      <a:pt x="67" y="30"/>
                    </a:lnTo>
                    <a:lnTo>
                      <a:pt x="71" y="3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1196"/>
              <p:cNvSpPr>
                <a:spLocks/>
              </p:cNvSpPr>
              <p:nvPr/>
            </p:nvSpPr>
            <p:spPr bwMode="auto">
              <a:xfrm>
                <a:off x="1247" y="1154"/>
                <a:ext cx="27" cy="70"/>
              </a:xfrm>
              <a:custGeom>
                <a:avLst/>
                <a:gdLst>
                  <a:gd name="T0" fmla="*/ 12 w 27"/>
                  <a:gd name="T1" fmla="*/ 70 h 70"/>
                  <a:gd name="T2" fmla="*/ 12 w 27"/>
                  <a:gd name="T3" fmla="*/ 70 h 70"/>
                  <a:gd name="T4" fmla="*/ 27 w 27"/>
                  <a:gd name="T5" fmla="*/ 2 h 70"/>
                  <a:gd name="T6" fmla="*/ 14 w 27"/>
                  <a:gd name="T7" fmla="*/ 0 h 70"/>
                  <a:gd name="T8" fmla="*/ 0 w 27"/>
                  <a:gd name="T9" fmla="*/ 68 h 70"/>
                  <a:gd name="T10" fmla="*/ 0 w 27"/>
                  <a:gd name="T11" fmla="*/ 68 h 70"/>
                  <a:gd name="T12" fmla="*/ 12 w 27"/>
                  <a:gd name="T13" fmla="*/ 7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70"/>
                  <a:gd name="T23" fmla="*/ 27 w 27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70">
                    <a:moveTo>
                      <a:pt x="12" y="70"/>
                    </a:moveTo>
                    <a:lnTo>
                      <a:pt x="12" y="70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0" y="68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1197"/>
              <p:cNvSpPr>
                <a:spLocks/>
              </p:cNvSpPr>
              <p:nvPr/>
            </p:nvSpPr>
            <p:spPr bwMode="auto">
              <a:xfrm>
                <a:off x="1238" y="1222"/>
                <a:ext cx="21" cy="74"/>
              </a:xfrm>
              <a:custGeom>
                <a:avLst/>
                <a:gdLst>
                  <a:gd name="T0" fmla="*/ 11 w 21"/>
                  <a:gd name="T1" fmla="*/ 63 h 74"/>
                  <a:gd name="T2" fmla="*/ 14 w 21"/>
                  <a:gd name="T3" fmla="*/ 69 h 74"/>
                  <a:gd name="T4" fmla="*/ 21 w 21"/>
                  <a:gd name="T5" fmla="*/ 2 h 74"/>
                  <a:gd name="T6" fmla="*/ 9 w 21"/>
                  <a:gd name="T7" fmla="*/ 0 h 74"/>
                  <a:gd name="T8" fmla="*/ 1 w 21"/>
                  <a:gd name="T9" fmla="*/ 69 h 74"/>
                  <a:gd name="T10" fmla="*/ 3 w 21"/>
                  <a:gd name="T11" fmla="*/ 74 h 74"/>
                  <a:gd name="T12" fmla="*/ 1 w 21"/>
                  <a:gd name="T13" fmla="*/ 69 h 74"/>
                  <a:gd name="T14" fmla="*/ 0 w 21"/>
                  <a:gd name="T15" fmla="*/ 71 h 74"/>
                  <a:gd name="T16" fmla="*/ 3 w 21"/>
                  <a:gd name="T17" fmla="*/ 74 h 74"/>
                  <a:gd name="T18" fmla="*/ 11 w 21"/>
                  <a:gd name="T19" fmla="*/ 63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74"/>
                  <a:gd name="T32" fmla="*/ 21 w 21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74">
                    <a:moveTo>
                      <a:pt x="11" y="63"/>
                    </a:moveTo>
                    <a:lnTo>
                      <a:pt x="14" y="69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1" y="69"/>
                    </a:lnTo>
                    <a:lnTo>
                      <a:pt x="3" y="74"/>
                    </a:lnTo>
                    <a:lnTo>
                      <a:pt x="1" y="69"/>
                    </a:lnTo>
                    <a:lnTo>
                      <a:pt x="0" y="71"/>
                    </a:lnTo>
                    <a:lnTo>
                      <a:pt x="3" y="74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1198"/>
              <p:cNvSpPr>
                <a:spLocks/>
              </p:cNvSpPr>
              <p:nvPr/>
            </p:nvSpPr>
            <p:spPr bwMode="auto">
              <a:xfrm>
                <a:off x="1241" y="1285"/>
                <a:ext cx="36" cy="35"/>
              </a:xfrm>
              <a:custGeom>
                <a:avLst/>
                <a:gdLst>
                  <a:gd name="T0" fmla="*/ 36 w 36"/>
                  <a:gd name="T1" fmla="*/ 26 h 35"/>
                  <a:gd name="T2" fmla="*/ 36 w 36"/>
                  <a:gd name="T3" fmla="*/ 26 h 35"/>
                  <a:gd name="T4" fmla="*/ 8 w 36"/>
                  <a:gd name="T5" fmla="*/ 0 h 35"/>
                  <a:gd name="T6" fmla="*/ 0 w 36"/>
                  <a:gd name="T7" fmla="*/ 11 h 35"/>
                  <a:gd name="T8" fmla="*/ 27 w 36"/>
                  <a:gd name="T9" fmla="*/ 35 h 35"/>
                  <a:gd name="T10" fmla="*/ 27 w 36"/>
                  <a:gd name="T11" fmla="*/ 35 h 35"/>
                  <a:gd name="T12" fmla="*/ 36 w 36"/>
                  <a:gd name="T13" fmla="*/ 26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5"/>
                  <a:gd name="T23" fmla="*/ 36 w 36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5">
                    <a:moveTo>
                      <a:pt x="36" y="26"/>
                    </a:moveTo>
                    <a:lnTo>
                      <a:pt x="36" y="26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27" y="35"/>
                    </a:lnTo>
                    <a:lnTo>
                      <a:pt x="36" y="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1199"/>
              <p:cNvSpPr>
                <a:spLocks/>
              </p:cNvSpPr>
              <p:nvPr/>
            </p:nvSpPr>
            <p:spPr bwMode="auto">
              <a:xfrm>
                <a:off x="1268" y="1311"/>
                <a:ext cx="35" cy="30"/>
              </a:xfrm>
              <a:custGeom>
                <a:avLst/>
                <a:gdLst>
                  <a:gd name="T0" fmla="*/ 35 w 35"/>
                  <a:gd name="T1" fmla="*/ 25 h 30"/>
                  <a:gd name="T2" fmla="*/ 33 w 35"/>
                  <a:gd name="T3" fmla="*/ 21 h 30"/>
                  <a:gd name="T4" fmla="*/ 9 w 35"/>
                  <a:gd name="T5" fmla="*/ 0 h 30"/>
                  <a:gd name="T6" fmla="*/ 0 w 35"/>
                  <a:gd name="T7" fmla="*/ 9 h 30"/>
                  <a:gd name="T8" fmla="*/ 26 w 35"/>
                  <a:gd name="T9" fmla="*/ 30 h 30"/>
                  <a:gd name="T10" fmla="*/ 22 w 35"/>
                  <a:gd name="T11" fmla="*/ 27 h 30"/>
                  <a:gd name="T12" fmla="*/ 35 w 35"/>
                  <a:gd name="T13" fmla="*/ 2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0"/>
                  <a:gd name="T23" fmla="*/ 35 w 35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0">
                    <a:moveTo>
                      <a:pt x="35" y="25"/>
                    </a:moveTo>
                    <a:lnTo>
                      <a:pt x="33" y="21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6" y="30"/>
                    </a:lnTo>
                    <a:lnTo>
                      <a:pt x="22" y="27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1200"/>
              <p:cNvSpPr>
                <a:spLocks/>
              </p:cNvSpPr>
              <p:nvPr/>
            </p:nvSpPr>
            <p:spPr bwMode="auto">
              <a:xfrm>
                <a:off x="1290" y="1336"/>
                <a:ext cx="16" cy="34"/>
              </a:xfrm>
              <a:custGeom>
                <a:avLst/>
                <a:gdLst>
                  <a:gd name="T0" fmla="*/ 16 w 16"/>
                  <a:gd name="T1" fmla="*/ 34 h 34"/>
                  <a:gd name="T2" fmla="*/ 16 w 16"/>
                  <a:gd name="T3" fmla="*/ 32 h 34"/>
                  <a:gd name="T4" fmla="*/ 13 w 16"/>
                  <a:gd name="T5" fmla="*/ 0 h 34"/>
                  <a:gd name="T6" fmla="*/ 0 w 16"/>
                  <a:gd name="T7" fmla="*/ 2 h 34"/>
                  <a:gd name="T8" fmla="*/ 4 w 16"/>
                  <a:gd name="T9" fmla="*/ 34 h 34"/>
                  <a:gd name="T10" fmla="*/ 4 w 16"/>
                  <a:gd name="T11" fmla="*/ 32 h 34"/>
                  <a:gd name="T12" fmla="*/ 16 w 16"/>
                  <a:gd name="T13" fmla="*/ 34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4"/>
                  <a:gd name="T23" fmla="*/ 16 w 16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4">
                    <a:moveTo>
                      <a:pt x="16" y="34"/>
                    </a:moveTo>
                    <a:lnTo>
                      <a:pt x="16" y="32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1201"/>
              <p:cNvSpPr>
                <a:spLocks/>
              </p:cNvSpPr>
              <p:nvPr/>
            </p:nvSpPr>
            <p:spPr bwMode="auto">
              <a:xfrm>
                <a:off x="1288" y="1368"/>
                <a:ext cx="18" cy="25"/>
              </a:xfrm>
              <a:custGeom>
                <a:avLst/>
                <a:gdLst>
                  <a:gd name="T0" fmla="*/ 13 w 18"/>
                  <a:gd name="T1" fmla="*/ 20 h 25"/>
                  <a:gd name="T2" fmla="*/ 15 w 18"/>
                  <a:gd name="T3" fmla="*/ 25 h 25"/>
                  <a:gd name="T4" fmla="*/ 18 w 18"/>
                  <a:gd name="T5" fmla="*/ 2 h 25"/>
                  <a:gd name="T6" fmla="*/ 6 w 18"/>
                  <a:gd name="T7" fmla="*/ 0 h 25"/>
                  <a:gd name="T8" fmla="*/ 0 w 18"/>
                  <a:gd name="T9" fmla="*/ 22 h 25"/>
                  <a:gd name="T10" fmla="*/ 2 w 18"/>
                  <a:gd name="T11" fmla="*/ 25 h 25"/>
                  <a:gd name="T12" fmla="*/ 13 w 18"/>
                  <a:gd name="T13" fmla="*/ 2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5"/>
                  <a:gd name="T23" fmla="*/ 18 w 18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5">
                    <a:moveTo>
                      <a:pt x="13" y="20"/>
                    </a:moveTo>
                    <a:lnTo>
                      <a:pt x="15" y="25"/>
                    </a:lnTo>
                    <a:lnTo>
                      <a:pt x="18" y="2"/>
                    </a:lnTo>
                    <a:lnTo>
                      <a:pt x="6" y="0"/>
                    </a:lnTo>
                    <a:lnTo>
                      <a:pt x="0" y="22"/>
                    </a:lnTo>
                    <a:lnTo>
                      <a:pt x="2" y="25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1202"/>
              <p:cNvSpPr>
                <a:spLocks/>
              </p:cNvSpPr>
              <p:nvPr/>
            </p:nvSpPr>
            <p:spPr bwMode="auto">
              <a:xfrm>
                <a:off x="1290" y="1388"/>
                <a:ext cx="20" cy="23"/>
              </a:xfrm>
              <a:custGeom>
                <a:avLst/>
                <a:gdLst>
                  <a:gd name="T0" fmla="*/ 20 w 20"/>
                  <a:gd name="T1" fmla="*/ 20 h 23"/>
                  <a:gd name="T2" fmla="*/ 18 w 20"/>
                  <a:gd name="T3" fmla="*/ 18 h 23"/>
                  <a:gd name="T4" fmla="*/ 11 w 20"/>
                  <a:gd name="T5" fmla="*/ 0 h 23"/>
                  <a:gd name="T6" fmla="*/ 0 w 20"/>
                  <a:gd name="T7" fmla="*/ 5 h 23"/>
                  <a:gd name="T8" fmla="*/ 7 w 20"/>
                  <a:gd name="T9" fmla="*/ 23 h 23"/>
                  <a:gd name="T10" fmla="*/ 7 w 20"/>
                  <a:gd name="T11" fmla="*/ 22 h 23"/>
                  <a:gd name="T12" fmla="*/ 20 w 20"/>
                  <a:gd name="T13" fmla="*/ 2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3"/>
                  <a:gd name="T23" fmla="*/ 20 w 2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3">
                    <a:moveTo>
                      <a:pt x="20" y="20"/>
                    </a:moveTo>
                    <a:lnTo>
                      <a:pt x="18" y="18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1203"/>
              <p:cNvSpPr>
                <a:spLocks/>
              </p:cNvSpPr>
              <p:nvPr/>
            </p:nvSpPr>
            <p:spPr bwMode="auto">
              <a:xfrm>
                <a:off x="1297" y="1408"/>
                <a:ext cx="15" cy="11"/>
              </a:xfrm>
              <a:custGeom>
                <a:avLst/>
                <a:gdLst>
                  <a:gd name="T0" fmla="*/ 15 w 15"/>
                  <a:gd name="T1" fmla="*/ 9 h 11"/>
                  <a:gd name="T2" fmla="*/ 15 w 15"/>
                  <a:gd name="T3" fmla="*/ 7 h 11"/>
                  <a:gd name="T4" fmla="*/ 13 w 15"/>
                  <a:gd name="T5" fmla="*/ 0 h 11"/>
                  <a:gd name="T6" fmla="*/ 0 w 15"/>
                  <a:gd name="T7" fmla="*/ 2 h 11"/>
                  <a:gd name="T8" fmla="*/ 2 w 15"/>
                  <a:gd name="T9" fmla="*/ 11 h 11"/>
                  <a:gd name="T10" fmla="*/ 2 w 15"/>
                  <a:gd name="T11" fmla="*/ 9 h 11"/>
                  <a:gd name="T12" fmla="*/ 15 w 15"/>
                  <a:gd name="T13" fmla="*/ 9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1"/>
                  <a:gd name="T23" fmla="*/ 15 w 15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1">
                    <a:moveTo>
                      <a:pt x="15" y="9"/>
                    </a:moveTo>
                    <a:lnTo>
                      <a:pt x="15" y="7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1204"/>
              <p:cNvSpPr>
                <a:spLocks/>
              </p:cNvSpPr>
              <p:nvPr/>
            </p:nvSpPr>
            <p:spPr bwMode="auto">
              <a:xfrm>
                <a:off x="1299" y="1417"/>
                <a:ext cx="13" cy="30"/>
              </a:xfrm>
              <a:custGeom>
                <a:avLst/>
                <a:gdLst>
                  <a:gd name="T0" fmla="*/ 13 w 13"/>
                  <a:gd name="T1" fmla="*/ 30 h 30"/>
                  <a:gd name="T2" fmla="*/ 13 w 13"/>
                  <a:gd name="T3" fmla="*/ 27 h 30"/>
                  <a:gd name="T4" fmla="*/ 13 w 13"/>
                  <a:gd name="T5" fmla="*/ 0 h 30"/>
                  <a:gd name="T6" fmla="*/ 0 w 13"/>
                  <a:gd name="T7" fmla="*/ 0 h 30"/>
                  <a:gd name="T8" fmla="*/ 0 w 13"/>
                  <a:gd name="T9" fmla="*/ 27 h 30"/>
                  <a:gd name="T10" fmla="*/ 2 w 13"/>
                  <a:gd name="T11" fmla="*/ 23 h 30"/>
                  <a:gd name="T12" fmla="*/ 13 w 13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0"/>
                  <a:gd name="T23" fmla="*/ 13 w 13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0">
                    <a:moveTo>
                      <a:pt x="13" y="30"/>
                    </a:moveTo>
                    <a:lnTo>
                      <a:pt x="13" y="2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6" name="Freeform 1205"/>
            <p:cNvSpPr>
              <a:spLocks/>
            </p:cNvSpPr>
            <p:nvPr/>
          </p:nvSpPr>
          <p:spPr bwMode="auto">
            <a:xfrm>
              <a:off x="2033588" y="2286000"/>
              <a:ext cx="49212" cy="57150"/>
            </a:xfrm>
            <a:custGeom>
              <a:avLst/>
              <a:gdLst>
                <a:gd name="T0" fmla="*/ 2147483646 w 31"/>
                <a:gd name="T1" fmla="*/ 2147483646 h 36"/>
                <a:gd name="T2" fmla="*/ 2147483646 w 31"/>
                <a:gd name="T3" fmla="*/ 2147483646 h 36"/>
                <a:gd name="T4" fmla="*/ 2147483646 w 31"/>
                <a:gd name="T5" fmla="*/ 2147483646 h 36"/>
                <a:gd name="T6" fmla="*/ 2147483646 w 31"/>
                <a:gd name="T7" fmla="*/ 0 h 36"/>
                <a:gd name="T8" fmla="*/ 0 w 31"/>
                <a:gd name="T9" fmla="*/ 2147483646 h 36"/>
                <a:gd name="T10" fmla="*/ 0 w 31"/>
                <a:gd name="T11" fmla="*/ 2147483646 h 36"/>
                <a:gd name="T12" fmla="*/ 2147483646 w 31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36"/>
                <a:gd name="T23" fmla="*/ 31 w 3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36">
                  <a:moveTo>
                    <a:pt x="11" y="36"/>
                  </a:moveTo>
                  <a:lnTo>
                    <a:pt x="11" y="36"/>
                  </a:lnTo>
                  <a:lnTo>
                    <a:pt x="31" y="7"/>
                  </a:lnTo>
                  <a:lnTo>
                    <a:pt x="20" y="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1206"/>
            <p:cNvSpPr>
              <a:spLocks/>
            </p:cNvSpPr>
            <p:nvPr/>
          </p:nvSpPr>
          <p:spPr bwMode="auto">
            <a:xfrm>
              <a:off x="1990725" y="2328863"/>
              <a:ext cx="60325" cy="77787"/>
            </a:xfrm>
            <a:custGeom>
              <a:avLst/>
              <a:gdLst>
                <a:gd name="T0" fmla="*/ 2147483646 w 38"/>
                <a:gd name="T1" fmla="*/ 2147483646 h 49"/>
                <a:gd name="T2" fmla="*/ 2147483646 w 38"/>
                <a:gd name="T3" fmla="*/ 2147483646 h 49"/>
                <a:gd name="T4" fmla="*/ 2147483646 w 38"/>
                <a:gd name="T5" fmla="*/ 2147483646 h 49"/>
                <a:gd name="T6" fmla="*/ 2147483646 w 38"/>
                <a:gd name="T7" fmla="*/ 0 h 49"/>
                <a:gd name="T8" fmla="*/ 0 w 38"/>
                <a:gd name="T9" fmla="*/ 2147483646 h 49"/>
                <a:gd name="T10" fmla="*/ 2147483646 w 38"/>
                <a:gd name="T11" fmla="*/ 2147483646 h 49"/>
                <a:gd name="T12" fmla="*/ 2147483646 w 38"/>
                <a:gd name="T13" fmla="*/ 2147483646 h 49"/>
                <a:gd name="T14" fmla="*/ 2147483646 w 38"/>
                <a:gd name="T15" fmla="*/ 2147483646 h 49"/>
                <a:gd name="T16" fmla="*/ 2147483646 w 38"/>
                <a:gd name="T17" fmla="*/ 2147483646 h 49"/>
                <a:gd name="T18" fmla="*/ 2147483646 w 38"/>
                <a:gd name="T19" fmla="*/ 2147483646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9"/>
                <a:gd name="T32" fmla="*/ 38 w 38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9">
                  <a:moveTo>
                    <a:pt x="4" y="49"/>
                  </a:moveTo>
                  <a:lnTo>
                    <a:pt x="9" y="45"/>
                  </a:lnTo>
                  <a:lnTo>
                    <a:pt x="38" y="9"/>
                  </a:lnTo>
                  <a:lnTo>
                    <a:pt x="27" y="0"/>
                  </a:lnTo>
                  <a:lnTo>
                    <a:pt x="0" y="38"/>
                  </a:lnTo>
                  <a:lnTo>
                    <a:pt x="5" y="36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1207"/>
            <p:cNvSpPr>
              <a:spLocks/>
            </p:cNvSpPr>
            <p:nvPr/>
          </p:nvSpPr>
          <p:spPr bwMode="auto">
            <a:xfrm>
              <a:off x="1909763" y="2381250"/>
              <a:ext cx="88900" cy="25400"/>
            </a:xfrm>
            <a:custGeom>
              <a:avLst/>
              <a:gdLst>
                <a:gd name="T0" fmla="*/ 0 w 56"/>
                <a:gd name="T1" fmla="*/ 2147483646 h 16"/>
                <a:gd name="T2" fmla="*/ 2147483646 w 56"/>
                <a:gd name="T3" fmla="*/ 2147483646 h 16"/>
                <a:gd name="T4" fmla="*/ 2147483646 w 56"/>
                <a:gd name="T5" fmla="*/ 2147483646 h 16"/>
                <a:gd name="T6" fmla="*/ 2147483646 w 56"/>
                <a:gd name="T7" fmla="*/ 2147483646 h 16"/>
                <a:gd name="T8" fmla="*/ 2147483646 w 56"/>
                <a:gd name="T9" fmla="*/ 0 h 16"/>
                <a:gd name="T10" fmla="*/ 2147483646 w 56"/>
                <a:gd name="T11" fmla="*/ 2147483646 h 16"/>
                <a:gd name="T12" fmla="*/ 0 w 56"/>
                <a:gd name="T13" fmla="*/ 2147483646 h 16"/>
                <a:gd name="T14" fmla="*/ 2147483646 w 56"/>
                <a:gd name="T15" fmla="*/ 2147483646 h 16"/>
                <a:gd name="T16" fmla="*/ 2147483646 w 56"/>
                <a:gd name="T17" fmla="*/ 2147483646 h 16"/>
                <a:gd name="T18" fmla="*/ 0 w 56"/>
                <a:gd name="T19" fmla="*/ 214748364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6"/>
                <a:gd name="T32" fmla="*/ 56 w 5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6">
                  <a:moveTo>
                    <a:pt x="0" y="10"/>
                  </a:moveTo>
                  <a:lnTo>
                    <a:pt x="6" y="12"/>
                  </a:lnTo>
                  <a:lnTo>
                    <a:pt x="55" y="16"/>
                  </a:lnTo>
                  <a:lnTo>
                    <a:pt x="56" y="3"/>
                  </a:lnTo>
                  <a:lnTo>
                    <a:pt x="6" y="0"/>
                  </a:lnTo>
                  <a:lnTo>
                    <a:pt x="11" y="3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1208"/>
            <p:cNvSpPr>
              <a:spLocks/>
            </p:cNvSpPr>
            <p:nvPr/>
          </p:nvSpPr>
          <p:spPr bwMode="auto">
            <a:xfrm>
              <a:off x="1879600" y="2335213"/>
              <a:ext cx="47625" cy="61912"/>
            </a:xfrm>
            <a:custGeom>
              <a:avLst/>
              <a:gdLst>
                <a:gd name="T0" fmla="*/ 2147483646 w 30"/>
                <a:gd name="T1" fmla="*/ 2147483646 h 39"/>
                <a:gd name="T2" fmla="*/ 0 w 30"/>
                <a:gd name="T3" fmla="*/ 2147483646 h 39"/>
                <a:gd name="T4" fmla="*/ 2147483646 w 30"/>
                <a:gd name="T5" fmla="*/ 2147483646 h 39"/>
                <a:gd name="T6" fmla="*/ 2147483646 w 30"/>
                <a:gd name="T7" fmla="*/ 2147483646 h 39"/>
                <a:gd name="T8" fmla="*/ 2147483646 w 30"/>
                <a:gd name="T9" fmla="*/ 2147483646 h 39"/>
                <a:gd name="T10" fmla="*/ 2147483646 w 30"/>
                <a:gd name="T11" fmla="*/ 2147483646 h 39"/>
                <a:gd name="T12" fmla="*/ 2147483646 w 30"/>
                <a:gd name="T13" fmla="*/ 2147483646 h 39"/>
                <a:gd name="T14" fmla="*/ 2147483646 w 30"/>
                <a:gd name="T15" fmla="*/ 0 h 39"/>
                <a:gd name="T16" fmla="*/ 2147483646 w 30"/>
                <a:gd name="T17" fmla="*/ 2147483646 h 39"/>
                <a:gd name="T18" fmla="*/ 2147483646 w 30"/>
                <a:gd name="T19" fmla="*/ 2147483646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9"/>
                <a:gd name="T32" fmla="*/ 30 w 3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9">
                  <a:moveTo>
                    <a:pt x="7" y="14"/>
                  </a:moveTo>
                  <a:lnTo>
                    <a:pt x="0" y="12"/>
                  </a:lnTo>
                  <a:lnTo>
                    <a:pt x="19" y="39"/>
                  </a:lnTo>
                  <a:lnTo>
                    <a:pt x="30" y="32"/>
                  </a:lnTo>
                  <a:lnTo>
                    <a:pt x="10" y="5"/>
                  </a:lnTo>
                  <a:lnTo>
                    <a:pt x="1" y="3"/>
                  </a:lnTo>
                  <a:lnTo>
                    <a:pt x="10" y="5"/>
                  </a:lnTo>
                  <a:lnTo>
                    <a:pt x="7" y="0"/>
                  </a:lnTo>
                  <a:lnTo>
                    <a:pt x="1" y="3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1209"/>
            <p:cNvSpPr>
              <a:spLocks/>
            </p:cNvSpPr>
            <p:nvPr/>
          </p:nvSpPr>
          <p:spPr bwMode="auto">
            <a:xfrm>
              <a:off x="1809750" y="2339975"/>
              <a:ext cx="80963" cy="49213"/>
            </a:xfrm>
            <a:custGeom>
              <a:avLst/>
              <a:gdLst>
                <a:gd name="T0" fmla="*/ 2147483646 w 51"/>
                <a:gd name="T1" fmla="*/ 2147483646 h 31"/>
                <a:gd name="T2" fmla="*/ 2147483646 w 51"/>
                <a:gd name="T3" fmla="*/ 2147483646 h 31"/>
                <a:gd name="T4" fmla="*/ 2147483646 w 51"/>
                <a:gd name="T5" fmla="*/ 2147483646 h 31"/>
                <a:gd name="T6" fmla="*/ 2147483646 w 51"/>
                <a:gd name="T7" fmla="*/ 0 h 31"/>
                <a:gd name="T8" fmla="*/ 2147483646 w 51"/>
                <a:gd name="T9" fmla="*/ 2147483646 h 31"/>
                <a:gd name="T10" fmla="*/ 0 w 51"/>
                <a:gd name="T11" fmla="*/ 2147483646 h 31"/>
                <a:gd name="T12" fmla="*/ 2147483646 w 51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31"/>
                <a:gd name="T23" fmla="*/ 51 w 51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31">
                  <a:moveTo>
                    <a:pt x="9" y="29"/>
                  </a:moveTo>
                  <a:lnTo>
                    <a:pt x="8" y="31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1210"/>
            <p:cNvSpPr>
              <a:spLocks/>
            </p:cNvSpPr>
            <p:nvPr/>
          </p:nvSpPr>
          <p:spPr bwMode="auto">
            <a:xfrm>
              <a:off x="1755775" y="2371725"/>
              <a:ext cx="68263" cy="71438"/>
            </a:xfrm>
            <a:custGeom>
              <a:avLst/>
              <a:gdLst>
                <a:gd name="T0" fmla="*/ 2147483646 w 43"/>
                <a:gd name="T1" fmla="*/ 2147483646 h 45"/>
                <a:gd name="T2" fmla="*/ 2147483646 w 43"/>
                <a:gd name="T3" fmla="*/ 2147483646 h 45"/>
                <a:gd name="T4" fmla="*/ 2147483646 w 43"/>
                <a:gd name="T5" fmla="*/ 2147483646 h 45"/>
                <a:gd name="T6" fmla="*/ 2147483646 w 43"/>
                <a:gd name="T7" fmla="*/ 0 h 45"/>
                <a:gd name="T8" fmla="*/ 2147483646 w 43"/>
                <a:gd name="T9" fmla="*/ 2147483646 h 45"/>
                <a:gd name="T10" fmla="*/ 0 w 43"/>
                <a:gd name="T11" fmla="*/ 2147483646 h 45"/>
                <a:gd name="T12" fmla="*/ 2147483646 w 43"/>
                <a:gd name="T13" fmla="*/ 2147483646 h 45"/>
                <a:gd name="T14" fmla="*/ 0 w 43"/>
                <a:gd name="T15" fmla="*/ 2147483646 h 45"/>
                <a:gd name="T16" fmla="*/ 0 w 43"/>
                <a:gd name="T17" fmla="*/ 2147483646 h 45"/>
                <a:gd name="T18" fmla="*/ 2147483646 w 43"/>
                <a:gd name="T19" fmla="*/ 2147483646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5"/>
                <a:gd name="T32" fmla="*/ 43 w 43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5">
                  <a:moveTo>
                    <a:pt x="13" y="42"/>
                  </a:moveTo>
                  <a:lnTo>
                    <a:pt x="11" y="45"/>
                  </a:lnTo>
                  <a:lnTo>
                    <a:pt x="43" y="9"/>
                  </a:lnTo>
                  <a:lnTo>
                    <a:pt x="34" y="0"/>
                  </a:lnTo>
                  <a:lnTo>
                    <a:pt x="2" y="38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1211"/>
            <p:cNvSpPr>
              <a:spLocks/>
            </p:cNvSpPr>
            <p:nvPr/>
          </p:nvSpPr>
          <p:spPr bwMode="auto">
            <a:xfrm>
              <a:off x="1755775" y="2438400"/>
              <a:ext cx="31750" cy="76200"/>
            </a:xfrm>
            <a:custGeom>
              <a:avLst/>
              <a:gdLst>
                <a:gd name="T0" fmla="*/ 2147483646 w 20"/>
                <a:gd name="T1" fmla="*/ 2147483646 h 48"/>
                <a:gd name="T2" fmla="*/ 2147483646 w 20"/>
                <a:gd name="T3" fmla="*/ 2147483646 h 48"/>
                <a:gd name="T4" fmla="*/ 2147483646 w 20"/>
                <a:gd name="T5" fmla="*/ 0 h 48"/>
                <a:gd name="T6" fmla="*/ 0 w 20"/>
                <a:gd name="T7" fmla="*/ 2147483646 h 48"/>
                <a:gd name="T8" fmla="*/ 2147483646 w 20"/>
                <a:gd name="T9" fmla="*/ 2147483646 h 48"/>
                <a:gd name="T10" fmla="*/ 2147483646 w 20"/>
                <a:gd name="T11" fmla="*/ 2147483646 h 48"/>
                <a:gd name="T12" fmla="*/ 2147483646 w 20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48"/>
                <a:gd name="T23" fmla="*/ 20 w 2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48">
                  <a:moveTo>
                    <a:pt x="20" y="48"/>
                  </a:moveTo>
                  <a:lnTo>
                    <a:pt x="20" y="47"/>
                  </a:lnTo>
                  <a:lnTo>
                    <a:pt x="13" y="0"/>
                  </a:lnTo>
                  <a:lnTo>
                    <a:pt x="0" y="1"/>
                  </a:lnTo>
                  <a:lnTo>
                    <a:pt x="7" y="48"/>
                  </a:lnTo>
                  <a:lnTo>
                    <a:pt x="20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1212"/>
            <p:cNvSpPr>
              <a:spLocks/>
            </p:cNvSpPr>
            <p:nvPr/>
          </p:nvSpPr>
          <p:spPr bwMode="auto">
            <a:xfrm>
              <a:off x="1766888" y="2514600"/>
              <a:ext cx="20637" cy="49213"/>
            </a:xfrm>
            <a:custGeom>
              <a:avLst/>
              <a:gdLst>
                <a:gd name="T0" fmla="*/ 2147483646 w 13"/>
                <a:gd name="T1" fmla="*/ 2147483646 h 31"/>
                <a:gd name="T2" fmla="*/ 2147483646 w 13"/>
                <a:gd name="T3" fmla="*/ 2147483646 h 31"/>
                <a:gd name="T4" fmla="*/ 2147483646 w 13"/>
                <a:gd name="T5" fmla="*/ 0 h 31"/>
                <a:gd name="T6" fmla="*/ 0 w 13"/>
                <a:gd name="T7" fmla="*/ 0 h 31"/>
                <a:gd name="T8" fmla="*/ 0 w 13"/>
                <a:gd name="T9" fmla="*/ 2147483646 h 31"/>
                <a:gd name="T10" fmla="*/ 2147483646 w 13"/>
                <a:gd name="T11" fmla="*/ 2147483646 h 31"/>
                <a:gd name="T12" fmla="*/ 0 w 13"/>
                <a:gd name="T13" fmla="*/ 2147483646 h 31"/>
                <a:gd name="T14" fmla="*/ 0 w 13"/>
                <a:gd name="T15" fmla="*/ 2147483646 h 31"/>
                <a:gd name="T16" fmla="*/ 2147483646 w 13"/>
                <a:gd name="T17" fmla="*/ 2147483646 h 31"/>
                <a:gd name="T18" fmla="*/ 2147483646 w 13"/>
                <a:gd name="T19" fmla="*/ 214748364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1"/>
                <a:gd name="T32" fmla="*/ 13 w 13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1">
                  <a:moveTo>
                    <a:pt x="11" y="20"/>
                  </a:moveTo>
                  <a:lnTo>
                    <a:pt x="13" y="2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4" y="31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4" y="31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1213"/>
            <p:cNvSpPr>
              <a:spLocks/>
            </p:cNvSpPr>
            <p:nvPr/>
          </p:nvSpPr>
          <p:spPr bwMode="auto">
            <a:xfrm>
              <a:off x="1773238" y="2546350"/>
              <a:ext cx="50800" cy="42863"/>
            </a:xfrm>
            <a:custGeom>
              <a:avLst/>
              <a:gdLst>
                <a:gd name="T0" fmla="*/ 2147483646 w 32"/>
                <a:gd name="T1" fmla="*/ 2147483646 h 27"/>
                <a:gd name="T2" fmla="*/ 2147483646 w 32"/>
                <a:gd name="T3" fmla="*/ 2147483646 h 27"/>
                <a:gd name="T4" fmla="*/ 2147483646 w 32"/>
                <a:gd name="T5" fmla="*/ 0 h 27"/>
                <a:gd name="T6" fmla="*/ 0 w 32"/>
                <a:gd name="T7" fmla="*/ 2147483646 h 27"/>
                <a:gd name="T8" fmla="*/ 2147483646 w 32"/>
                <a:gd name="T9" fmla="*/ 2147483646 h 27"/>
                <a:gd name="T10" fmla="*/ 2147483646 w 32"/>
                <a:gd name="T11" fmla="*/ 2147483646 h 27"/>
                <a:gd name="T12" fmla="*/ 2147483646 w 32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7"/>
                <a:gd name="T23" fmla="*/ 32 w 3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7">
                  <a:moveTo>
                    <a:pt x="32" y="16"/>
                  </a:moveTo>
                  <a:lnTo>
                    <a:pt x="32" y="16"/>
                  </a:lnTo>
                  <a:lnTo>
                    <a:pt x="7" y="0"/>
                  </a:lnTo>
                  <a:lnTo>
                    <a:pt x="0" y="11"/>
                  </a:lnTo>
                  <a:lnTo>
                    <a:pt x="25" y="27"/>
                  </a:lnTo>
                  <a:lnTo>
                    <a:pt x="23" y="25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1214"/>
            <p:cNvSpPr>
              <a:spLocks/>
            </p:cNvSpPr>
            <p:nvPr/>
          </p:nvSpPr>
          <p:spPr bwMode="auto">
            <a:xfrm>
              <a:off x="1809750" y="2571750"/>
              <a:ext cx="42863" cy="41275"/>
            </a:xfrm>
            <a:custGeom>
              <a:avLst/>
              <a:gdLst>
                <a:gd name="T0" fmla="*/ 2147483646 w 27"/>
                <a:gd name="T1" fmla="*/ 2147483646 h 26"/>
                <a:gd name="T2" fmla="*/ 2147483646 w 27"/>
                <a:gd name="T3" fmla="*/ 2147483646 h 26"/>
                <a:gd name="T4" fmla="*/ 2147483646 w 27"/>
                <a:gd name="T5" fmla="*/ 0 h 26"/>
                <a:gd name="T6" fmla="*/ 0 w 27"/>
                <a:gd name="T7" fmla="*/ 2147483646 h 26"/>
                <a:gd name="T8" fmla="*/ 2147483646 w 27"/>
                <a:gd name="T9" fmla="*/ 2147483646 h 26"/>
                <a:gd name="T10" fmla="*/ 2147483646 w 27"/>
                <a:gd name="T11" fmla="*/ 2147483646 h 26"/>
                <a:gd name="T12" fmla="*/ 2147483646 w 27"/>
                <a:gd name="T13" fmla="*/ 2147483646 h 26"/>
                <a:gd name="T14" fmla="*/ 2147483646 w 27"/>
                <a:gd name="T15" fmla="*/ 2147483646 h 26"/>
                <a:gd name="T16" fmla="*/ 2147483646 w 27"/>
                <a:gd name="T17" fmla="*/ 2147483646 h 26"/>
                <a:gd name="T18" fmla="*/ 2147483646 w 27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6"/>
                <a:gd name="T32" fmla="*/ 27 w 27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6">
                  <a:moveTo>
                    <a:pt x="27" y="22"/>
                  </a:moveTo>
                  <a:lnTo>
                    <a:pt x="26" y="17"/>
                  </a:lnTo>
                  <a:lnTo>
                    <a:pt x="9" y="0"/>
                  </a:lnTo>
                  <a:lnTo>
                    <a:pt x="0" y="9"/>
                  </a:lnTo>
                  <a:lnTo>
                    <a:pt x="17" y="26"/>
                  </a:lnTo>
                  <a:lnTo>
                    <a:pt x="15" y="20"/>
                  </a:lnTo>
                  <a:lnTo>
                    <a:pt x="27" y="22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1215"/>
            <p:cNvSpPr>
              <a:spLocks/>
            </p:cNvSpPr>
            <p:nvPr/>
          </p:nvSpPr>
          <p:spPr bwMode="auto">
            <a:xfrm>
              <a:off x="1830388" y="2603500"/>
              <a:ext cx="22225" cy="52388"/>
            </a:xfrm>
            <a:custGeom>
              <a:avLst/>
              <a:gdLst>
                <a:gd name="T0" fmla="*/ 2147483646 w 14"/>
                <a:gd name="T1" fmla="*/ 2147483646 h 33"/>
                <a:gd name="T2" fmla="*/ 2147483646 w 14"/>
                <a:gd name="T3" fmla="*/ 2147483646 h 33"/>
                <a:gd name="T4" fmla="*/ 2147483646 w 14"/>
                <a:gd name="T5" fmla="*/ 2147483646 h 33"/>
                <a:gd name="T6" fmla="*/ 2147483646 w 14"/>
                <a:gd name="T7" fmla="*/ 0 h 33"/>
                <a:gd name="T8" fmla="*/ 0 w 14"/>
                <a:gd name="T9" fmla="*/ 2147483646 h 33"/>
                <a:gd name="T10" fmla="*/ 2147483646 w 14"/>
                <a:gd name="T11" fmla="*/ 2147483646 h 33"/>
                <a:gd name="T12" fmla="*/ 2147483646 w 14"/>
                <a:gd name="T13" fmla="*/ 2147483646 h 33"/>
                <a:gd name="T14" fmla="*/ 2147483646 w 14"/>
                <a:gd name="T15" fmla="*/ 2147483646 h 33"/>
                <a:gd name="T16" fmla="*/ 2147483646 w 14"/>
                <a:gd name="T17" fmla="*/ 2147483646 h 33"/>
                <a:gd name="T18" fmla="*/ 2147483646 w 14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3"/>
                <a:gd name="T32" fmla="*/ 14 w 14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3">
                  <a:moveTo>
                    <a:pt x="7" y="33"/>
                  </a:moveTo>
                  <a:lnTo>
                    <a:pt x="13" y="27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7" y="33"/>
                  </a:lnTo>
                  <a:lnTo>
                    <a:pt x="13" y="31"/>
                  </a:lnTo>
                  <a:lnTo>
                    <a:pt x="13" y="27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1216"/>
            <p:cNvSpPr>
              <a:spLocks/>
            </p:cNvSpPr>
            <p:nvPr/>
          </p:nvSpPr>
          <p:spPr bwMode="auto">
            <a:xfrm>
              <a:off x="1738313" y="2635250"/>
              <a:ext cx="103187" cy="42863"/>
            </a:xfrm>
            <a:custGeom>
              <a:avLst/>
              <a:gdLst>
                <a:gd name="T0" fmla="*/ 2147483646 w 65"/>
                <a:gd name="T1" fmla="*/ 2147483646 h 27"/>
                <a:gd name="T2" fmla="*/ 2147483646 w 65"/>
                <a:gd name="T3" fmla="*/ 2147483646 h 27"/>
                <a:gd name="T4" fmla="*/ 2147483646 w 65"/>
                <a:gd name="T5" fmla="*/ 2147483646 h 27"/>
                <a:gd name="T6" fmla="*/ 2147483646 w 65"/>
                <a:gd name="T7" fmla="*/ 0 h 27"/>
                <a:gd name="T8" fmla="*/ 2147483646 w 65"/>
                <a:gd name="T9" fmla="*/ 2147483646 h 27"/>
                <a:gd name="T10" fmla="*/ 0 w 65"/>
                <a:gd name="T11" fmla="*/ 2147483646 h 27"/>
                <a:gd name="T12" fmla="*/ 2147483646 w 65"/>
                <a:gd name="T13" fmla="*/ 2147483646 h 27"/>
                <a:gd name="T14" fmla="*/ 2147483646 w 65"/>
                <a:gd name="T15" fmla="*/ 2147483646 h 27"/>
                <a:gd name="T16" fmla="*/ 0 w 65"/>
                <a:gd name="T17" fmla="*/ 2147483646 h 27"/>
                <a:gd name="T18" fmla="*/ 2147483646 w 65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7"/>
                <a:gd name="T32" fmla="*/ 65 w 65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7">
                  <a:moveTo>
                    <a:pt x="11" y="23"/>
                  </a:moveTo>
                  <a:lnTo>
                    <a:pt x="8" y="27"/>
                  </a:lnTo>
                  <a:lnTo>
                    <a:pt x="65" y="13"/>
                  </a:lnTo>
                  <a:lnTo>
                    <a:pt x="63" y="0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1217"/>
            <p:cNvSpPr>
              <a:spLocks/>
            </p:cNvSpPr>
            <p:nvPr/>
          </p:nvSpPr>
          <p:spPr bwMode="auto">
            <a:xfrm>
              <a:off x="1690688" y="2663825"/>
              <a:ext cx="65087" cy="88900"/>
            </a:xfrm>
            <a:custGeom>
              <a:avLst/>
              <a:gdLst>
                <a:gd name="T0" fmla="*/ 2147483646 w 41"/>
                <a:gd name="T1" fmla="*/ 2147483646 h 56"/>
                <a:gd name="T2" fmla="*/ 2147483646 w 41"/>
                <a:gd name="T3" fmla="*/ 2147483646 h 56"/>
                <a:gd name="T4" fmla="*/ 2147483646 w 41"/>
                <a:gd name="T5" fmla="*/ 2147483646 h 56"/>
                <a:gd name="T6" fmla="*/ 2147483646 w 41"/>
                <a:gd name="T7" fmla="*/ 0 h 56"/>
                <a:gd name="T8" fmla="*/ 2147483646 w 41"/>
                <a:gd name="T9" fmla="*/ 2147483646 h 56"/>
                <a:gd name="T10" fmla="*/ 2147483646 w 41"/>
                <a:gd name="T11" fmla="*/ 2147483646 h 56"/>
                <a:gd name="T12" fmla="*/ 2147483646 w 41"/>
                <a:gd name="T13" fmla="*/ 2147483646 h 56"/>
                <a:gd name="T14" fmla="*/ 0 w 41"/>
                <a:gd name="T15" fmla="*/ 2147483646 h 56"/>
                <a:gd name="T16" fmla="*/ 2147483646 w 41"/>
                <a:gd name="T17" fmla="*/ 2147483646 h 56"/>
                <a:gd name="T18" fmla="*/ 2147483646 w 41"/>
                <a:gd name="T19" fmla="*/ 214748364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56"/>
                <a:gd name="T32" fmla="*/ 41 w 41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56">
                  <a:moveTo>
                    <a:pt x="14" y="50"/>
                  </a:moveTo>
                  <a:lnTo>
                    <a:pt x="12" y="56"/>
                  </a:lnTo>
                  <a:lnTo>
                    <a:pt x="41" y="5"/>
                  </a:lnTo>
                  <a:lnTo>
                    <a:pt x="30" y="0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1218"/>
            <p:cNvSpPr>
              <a:spLocks/>
            </p:cNvSpPr>
            <p:nvPr/>
          </p:nvSpPr>
          <p:spPr bwMode="auto">
            <a:xfrm>
              <a:off x="1693863" y="2743200"/>
              <a:ext cx="30162" cy="49213"/>
            </a:xfrm>
            <a:custGeom>
              <a:avLst/>
              <a:gdLst>
                <a:gd name="T0" fmla="*/ 2147483646 w 19"/>
                <a:gd name="T1" fmla="*/ 2147483646 h 31"/>
                <a:gd name="T2" fmla="*/ 2147483646 w 19"/>
                <a:gd name="T3" fmla="*/ 2147483646 h 31"/>
                <a:gd name="T4" fmla="*/ 2147483646 w 19"/>
                <a:gd name="T5" fmla="*/ 0 h 31"/>
                <a:gd name="T6" fmla="*/ 0 w 19"/>
                <a:gd name="T7" fmla="*/ 2147483646 h 31"/>
                <a:gd name="T8" fmla="*/ 2147483646 w 19"/>
                <a:gd name="T9" fmla="*/ 2147483646 h 31"/>
                <a:gd name="T10" fmla="*/ 2147483646 w 19"/>
                <a:gd name="T11" fmla="*/ 2147483646 h 31"/>
                <a:gd name="T12" fmla="*/ 2147483646 w 19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1"/>
                <a:gd name="T23" fmla="*/ 19 w 1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1">
                  <a:moveTo>
                    <a:pt x="18" y="22"/>
                  </a:moveTo>
                  <a:lnTo>
                    <a:pt x="19" y="2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1219"/>
            <p:cNvSpPr>
              <a:spLocks/>
            </p:cNvSpPr>
            <p:nvPr/>
          </p:nvSpPr>
          <p:spPr bwMode="auto">
            <a:xfrm>
              <a:off x="1708150" y="2778125"/>
              <a:ext cx="119063" cy="142875"/>
            </a:xfrm>
            <a:custGeom>
              <a:avLst/>
              <a:gdLst>
                <a:gd name="T0" fmla="*/ 2147483646 w 75"/>
                <a:gd name="T1" fmla="*/ 2147483646 h 90"/>
                <a:gd name="T2" fmla="*/ 2147483646 w 75"/>
                <a:gd name="T3" fmla="*/ 2147483646 h 90"/>
                <a:gd name="T4" fmla="*/ 2147483646 w 75"/>
                <a:gd name="T5" fmla="*/ 0 h 90"/>
                <a:gd name="T6" fmla="*/ 0 w 75"/>
                <a:gd name="T7" fmla="*/ 2147483646 h 90"/>
                <a:gd name="T8" fmla="*/ 2147483646 w 75"/>
                <a:gd name="T9" fmla="*/ 2147483646 h 90"/>
                <a:gd name="T10" fmla="*/ 2147483646 w 75"/>
                <a:gd name="T11" fmla="*/ 2147483646 h 90"/>
                <a:gd name="T12" fmla="*/ 2147483646 w 75"/>
                <a:gd name="T13" fmla="*/ 2147483646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90"/>
                <a:gd name="T23" fmla="*/ 75 w 75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90">
                  <a:moveTo>
                    <a:pt x="75" y="83"/>
                  </a:moveTo>
                  <a:lnTo>
                    <a:pt x="73" y="81"/>
                  </a:lnTo>
                  <a:lnTo>
                    <a:pt x="9" y="0"/>
                  </a:lnTo>
                  <a:lnTo>
                    <a:pt x="0" y="9"/>
                  </a:lnTo>
                  <a:lnTo>
                    <a:pt x="64" y="90"/>
                  </a:lnTo>
                  <a:lnTo>
                    <a:pt x="63" y="88"/>
                  </a:lnTo>
                  <a:lnTo>
                    <a:pt x="75" y="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1220"/>
            <p:cNvSpPr>
              <a:spLocks/>
            </p:cNvSpPr>
            <p:nvPr/>
          </p:nvSpPr>
          <p:spPr bwMode="auto">
            <a:xfrm>
              <a:off x="1808163" y="2909888"/>
              <a:ext cx="50800" cy="93662"/>
            </a:xfrm>
            <a:custGeom>
              <a:avLst/>
              <a:gdLst>
                <a:gd name="T0" fmla="*/ 2147483646 w 32"/>
                <a:gd name="T1" fmla="*/ 2147483646 h 59"/>
                <a:gd name="T2" fmla="*/ 2147483646 w 32"/>
                <a:gd name="T3" fmla="*/ 2147483646 h 59"/>
                <a:gd name="T4" fmla="*/ 2147483646 w 32"/>
                <a:gd name="T5" fmla="*/ 0 h 59"/>
                <a:gd name="T6" fmla="*/ 0 w 32"/>
                <a:gd name="T7" fmla="*/ 2147483646 h 59"/>
                <a:gd name="T8" fmla="*/ 2147483646 w 32"/>
                <a:gd name="T9" fmla="*/ 2147483646 h 59"/>
                <a:gd name="T10" fmla="*/ 2147483646 w 32"/>
                <a:gd name="T11" fmla="*/ 2147483646 h 59"/>
                <a:gd name="T12" fmla="*/ 2147483646 w 32"/>
                <a:gd name="T13" fmla="*/ 214748364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9"/>
                <a:gd name="T23" fmla="*/ 32 w 32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9">
                  <a:moveTo>
                    <a:pt x="32" y="58"/>
                  </a:moveTo>
                  <a:lnTo>
                    <a:pt x="32" y="56"/>
                  </a:lnTo>
                  <a:lnTo>
                    <a:pt x="12" y="0"/>
                  </a:lnTo>
                  <a:lnTo>
                    <a:pt x="0" y="5"/>
                  </a:lnTo>
                  <a:lnTo>
                    <a:pt x="21" y="59"/>
                  </a:lnTo>
                  <a:lnTo>
                    <a:pt x="19" y="56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1221"/>
            <p:cNvSpPr>
              <a:spLocks/>
            </p:cNvSpPr>
            <p:nvPr/>
          </p:nvSpPr>
          <p:spPr bwMode="auto">
            <a:xfrm>
              <a:off x="1838325" y="2998788"/>
              <a:ext cx="20638" cy="31750"/>
            </a:xfrm>
            <a:custGeom>
              <a:avLst/>
              <a:gdLst>
                <a:gd name="T0" fmla="*/ 2147483646 w 13"/>
                <a:gd name="T1" fmla="*/ 2147483646 h 20"/>
                <a:gd name="T2" fmla="*/ 2147483646 w 13"/>
                <a:gd name="T3" fmla="*/ 2147483646 h 20"/>
                <a:gd name="T4" fmla="*/ 2147483646 w 13"/>
                <a:gd name="T5" fmla="*/ 2147483646 h 20"/>
                <a:gd name="T6" fmla="*/ 0 w 13"/>
                <a:gd name="T7" fmla="*/ 0 h 20"/>
                <a:gd name="T8" fmla="*/ 0 w 13"/>
                <a:gd name="T9" fmla="*/ 2147483646 h 20"/>
                <a:gd name="T10" fmla="*/ 2147483646 w 13"/>
                <a:gd name="T11" fmla="*/ 2147483646 h 20"/>
                <a:gd name="T12" fmla="*/ 2147483646 w 13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0"/>
                <a:gd name="T23" fmla="*/ 13 w 13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0">
                  <a:moveTo>
                    <a:pt x="11" y="20"/>
                  </a:moveTo>
                  <a:lnTo>
                    <a:pt x="13" y="16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1222"/>
            <p:cNvSpPr>
              <a:spLocks/>
            </p:cNvSpPr>
            <p:nvPr/>
          </p:nvSpPr>
          <p:spPr bwMode="auto">
            <a:xfrm>
              <a:off x="1816100" y="3016250"/>
              <a:ext cx="39688" cy="44450"/>
            </a:xfrm>
            <a:custGeom>
              <a:avLst/>
              <a:gdLst>
                <a:gd name="T0" fmla="*/ 0 w 25"/>
                <a:gd name="T1" fmla="*/ 2147483646 h 28"/>
                <a:gd name="T2" fmla="*/ 2147483646 w 25"/>
                <a:gd name="T3" fmla="*/ 2147483646 h 28"/>
                <a:gd name="T4" fmla="*/ 2147483646 w 25"/>
                <a:gd name="T5" fmla="*/ 2147483646 h 28"/>
                <a:gd name="T6" fmla="*/ 2147483646 w 25"/>
                <a:gd name="T7" fmla="*/ 0 h 28"/>
                <a:gd name="T8" fmla="*/ 2147483646 w 25"/>
                <a:gd name="T9" fmla="*/ 2147483646 h 28"/>
                <a:gd name="T10" fmla="*/ 2147483646 w 25"/>
                <a:gd name="T11" fmla="*/ 2147483646 h 28"/>
                <a:gd name="T12" fmla="*/ 0 w 25"/>
                <a:gd name="T13" fmla="*/ 2147483646 h 28"/>
                <a:gd name="T14" fmla="*/ 2147483646 w 25"/>
                <a:gd name="T15" fmla="*/ 2147483646 h 28"/>
                <a:gd name="T16" fmla="*/ 2147483646 w 25"/>
                <a:gd name="T17" fmla="*/ 2147483646 h 28"/>
                <a:gd name="T18" fmla="*/ 0 w 25"/>
                <a:gd name="T19" fmla="*/ 2147483646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8"/>
                <a:gd name="T32" fmla="*/ 25 w 2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8">
                  <a:moveTo>
                    <a:pt x="0" y="21"/>
                  </a:moveTo>
                  <a:lnTo>
                    <a:pt x="9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2" y="14"/>
                  </a:lnTo>
                  <a:lnTo>
                    <a:pt x="11" y="16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9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1223"/>
            <p:cNvSpPr>
              <a:spLocks/>
            </p:cNvSpPr>
            <p:nvPr/>
          </p:nvSpPr>
          <p:spPr bwMode="auto">
            <a:xfrm>
              <a:off x="1787525" y="2989263"/>
              <a:ext cx="46038" cy="60325"/>
            </a:xfrm>
            <a:custGeom>
              <a:avLst/>
              <a:gdLst>
                <a:gd name="T0" fmla="*/ 2147483646 w 29"/>
                <a:gd name="T1" fmla="*/ 2147483646 h 38"/>
                <a:gd name="T2" fmla="*/ 0 w 29"/>
                <a:gd name="T3" fmla="*/ 2147483646 h 38"/>
                <a:gd name="T4" fmla="*/ 2147483646 w 29"/>
                <a:gd name="T5" fmla="*/ 2147483646 h 38"/>
                <a:gd name="T6" fmla="*/ 2147483646 w 29"/>
                <a:gd name="T7" fmla="*/ 2147483646 h 38"/>
                <a:gd name="T8" fmla="*/ 2147483646 w 29"/>
                <a:gd name="T9" fmla="*/ 0 h 38"/>
                <a:gd name="T10" fmla="*/ 2147483646 w 29"/>
                <a:gd name="T11" fmla="*/ 0 h 38"/>
                <a:gd name="T12" fmla="*/ 2147483646 w 29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8"/>
                <a:gd name="T23" fmla="*/ 29 w 2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8">
                  <a:moveTo>
                    <a:pt x="2" y="8"/>
                  </a:moveTo>
                  <a:lnTo>
                    <a:pt x="0" y="8"/>
                  </a:lnTo>
                  <a:lnTo>
                    <a:pt x="18" y="38"/>
                  </a:lnTo>
                  <a:lnTo>
                    <a:pt x="29" y="33"/>
                  </a:lnTo>
                  <a:lnTo>
                    <a:pt x="13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1224"/>
            <p:cNvSpPr>
              <a:spLocks/>
            </p:cNvSpPr>
            <p:nvPr/>
          </p:nvSpPr>
          <p:spPr bwMode="auto">
            <a:xfrm>
              <a:off x="1751013" y="2932113"/>
              <a:ext cx="57150" cy="69850"/>
            </a:xfrm>
            <a:custGeom>
              <a:avLst/>
              <a:gdLst>
                <a:gd name="T0" fmla="*/ 0 w 36"/>
                <a:gd name="T1" fmla="*/ 2147483646 h 44"/>
                <a:gd name="T2" fmla="*/ 0 w 36"/>
                <a:gd name="T3" fmla="*/ 2147483646 h 44"/>
                <a:gd name="T4" fmla="*/ 2147483646 w 36"/>
                <a:gd name="T5" fmla="*/ 2147483646 h 44"/>
                <a:gd name="T6" fmla="*/ 2147483646 w 36"/>
                <a:gd name="T7" fmla="*/ 2147483646 h 44"/>
                <a:gd name="T8" fmla="*/ 2147483646 w 36"/>
                <a:gd name="T9" fmla="*/ 0 h 44"/>
                <a:gd name="T10" fmla="*/ 2147483646 w 36"/>
                <a:gd name="T11" fmla="*/ 0 h 44"/>
                <a:gd name="T12" fmla="*/ 0 w 36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4"/>
                <a:gd name="T23" fmla="*/ 36 w 3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4">
                  <a:moveTo>
                    <a:pt x="0" y="8"/>
                  </a:moveTo>
                  <a:lnTo>
                    <a:pt x="0" y="8"/>
                  </a:lnTo>
                  <a:lnTo>
                    <a:pt x="25" y="44"/>
                  </a:lnTo>
                  <a:lnTo>
                    <a:pt x="36" y="36"/>
                  </a:lnTo>
                  <a:lnTo>
                    <a:pt x="1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1225"/>
            <p:cNvSpPr>
              <a:spLocks/>
            </p:cNvSpPr>
            <p:nvPr/>
          </p:nvSpPr>
          <p:spPr bwMode="auto">
            <a:xfrm>
              <a:off x="1727200" y="2903538"/>
              <a:ext cx="39688" cy="41275"/>
            </a:xfrm>
            <a:custGeom>
              <a:avLst/>
              <a:gdLst>
                <a:gd name="T0" fmla="*/ 0 w 25"/>
                <a:gd name="T1" fmla="*/ 2147483646 h 26"/>
                <a:gd name="T2" fmla="*/ 0 w 25"/>
                <a:gd name="T3" fmla="*/ 2147483646 h 26"/>
                <a:gd name="T4" fmla="*/ 2147483646 w 25"/>
                <a:gd name="T5" fmla="*/ 2147483646 h 26"/>
                <a:gd name="T6" fmla="*/ 2147483646 w 25"/>
                <a:gd name="T7" fmla="*/ 2147483646 h 26"/>
                <a:gd name="T8" fmla="*/ 2147483646 w 25"/>
                <a:gd name="T9" fmla="*/ 0 h 26"/>
                <a:gd name="T10" fmla="*/ 2147483646 w 25"/>
                <a:gd name="T11" fmla="*/ 2147483646 h 26"/>
                <a:gd name="T12" fmla="*/ 0 w 25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6"/>
                <a:gd name="T23" fmla="*/ 25 w 2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6">
                  <a:moveTo>
                    <a:pt x="0" y="6"/>
                  </a:moveTo>
                  <a:lnTo>
                    <a:pt x="0" y="8"/>
                  </a:lnTo>
                  <a:lnTo>
                    <a:pt x="15" y="26"/>
                  </a:lnTo>
                  <a:lnTo>
                    <a:pt x="25" y="18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1226"/>
            <p:cNvSpPr>
              <a:spLocks/>
            </p:cNvSpPr>
            <p:nvPr/>
          </p:nvSpPr>
          <p:spPr bwMode="auto">
            <a:xfrm>
              <a:off x="1719263" y="2871788"/>
              <a:ext cx="28575" cy="41275"/>
            </a:xfrm>
            <a:custGeom>
              <a:avLst/>
              <a:gdLst>
                <a:gd name="T0" fmla="*/ 2147483646 w 18"/>
                <a:gd name="T1" fmla="*/ 2147483646 h 26"/>
                <a:gd name="T2" fmla="*/ 0 w 18"/>
                <a:gd name="T3" fmla="*/ 2147483646 h 26"/>
                <a:gd name="T4" fmla="*/ 2147483646 w 18"/>
                <a:gd name="T5" fmla="*/ 2147483646 h 26"/>
                <a:gd name="T6" fmla="*/ 2147483646 w 18"/>
                <a:gd name="T7" fmla="*/ 2147483646 h 26"/>
                <a:gd name="T8" fmla="*/ 2147483646 w 18"/>
                <a:gd name="T9" fmla="*/ 2147483646 h 26"/>
                <a:gd name="T10" fmla="*/ 2147483646 w 18"/>
                <a:gd name="T11" fmla="*/ 0 h 26"/>
                <a:gd name="T12" fmla="*/ 2147483646 w 18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6"/>
                <a:gd name="T23" fmla="*/ 18 w 1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6">
                  <a:moveTo>
                    <a:pt x="2" y="11"/>
                  </a:moveTo>
                  <a:lnTo>
                    <a:pt x="0" y="8"/>
                  </a:lnTo>
                  <a:lnTo>
                    <a:pt x="5" y="26"/>
                  </a:lnTo>
                  <a:lnTo>
                    <a:pt x="18" y="22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1227"/>
            <p:cNvSpPr>
              <a:spLocks/>
            </p:cNvSpPr>
            <p:nvPr/>
          </p:nvSpPr>
          <p:spPr bwMode="auto">
            <a:xfrm>
              <a:off x="1701800" y="2852738"/>
              <a:ext cx="34925" cy="36512"/>
            </a:xfrm>
            <a:custGeom>
              <a:avLst/>
              <a:gdLst>
                <a:gd name="T0" fmla="*/ 2147483646 w 22"/>
                <a:gd name="T1" fmla="*/ 2147483646 h 23"/>
                <a:gd name="T2" fmla="*/ 0 w 22"/>
                <a:gd name="T3" fmla="*/ 2147483646 h 23"/>
                <a:gd name="T4" fmla="*/ 2147483646 w 22"/>
                <a:gd name="T5" fmla="*/ 2147483646 h 23"/>
                <a:gd name="T6" fmla="*/ 2147483646 w 22"/>
                <a:gd name="T7" fmla="*/ 2147483646 h 23"/>
                <a:gd name="T8" fmla="*/ 2147483646 w 22"/>
                <a:gd name="T9" fmla="*/ 2147483646 h 23"/>
                <a:gd name="T10" fmla="*/ 2147483646 w 22"/>
                <a:gd name="T11" fmla="*/ 0 h 23"/>
                <a:gd name="T12" fmla="*/ 2147483646 w 22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3"/>
                <a:gd name="T23" fmla="*/ 22 w 2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3">
                  <a:moveTo>
                    <a:pt x="4" y="12"/>
                  </a:moveTo>
                  <a:lnTo>
                    <a:pt x="0" y="11"/>
                  </a:lnTo>
                  <a:lnTo>
                    <a:pt x="13" y="23"/>
                  </a:lnTo>
                  <a:lnTo>
                    <a:pt x="22" y="12"/>
                  </a:lnTo>
                  <a:lnTo>
                    <a:pt x="9" y="2"/>
                  </a:lnTo>
                  <a:lnTo>
                    <a:pt x="5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1228"/>
            <p:cNvSpPr>
              <a:spLocks/>
            </p:cNvSpPr>
            <p:nvPr/>
          </p:nvSpPr>
          <p:spPr bwMode="auto">
            <a:xfrm>
              <a:off x="1679575" y="2849563"/>
              <a:ext cx="30163" cy="22225"/>
            </a:xfrm>
            <a:custGeom>
              <a:avLst/>
              <a:gdLst>
                <a:gd name="T0" fmla="*/ 2147483646 w 19"/>
                <a:gd name="T1" fmla="*/ 2147483646 h 14"/>
                <a:gd name="T2" fmla="*/ 2147483646 w 19"/>
                <a:gd name="T3" fmla="*/ 2147483646 h 14"/>
                <a:gd name="T4" fmla="*/ 2147483646 w 19"/>
                <a:gd name="T5" fmla="*/ 2147483646 h 14"/>
                <a:gd name="T6" fmla="*/ 2147483646 w 19"/>
                <a:gd name="T7" fmla="*/ 2147483646 h 14"/>
                <a:gd name="T8" fmla="*/ 2147483646 w 19"/>
                <a:gd name="T9" fmla="*/ 0 h 14"/>
                <a:gd name="T10" fmla="*/ 0 w 19"/>
                <a:gd name="T11" fmla="*/ 0 h 14"/>
                <a:gd name="T12" fmla="*/ 2147483646 w 19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4"/>
                <a:gd name="T23" fmla="*/ 19 w 1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4">
                  <a:moveTo>
                    <a:pt x="1" y="14"/>
                  </a:moveTo>
                  <a:lnTo>
                    <a:pt x="1" y="14"/>
                  </a:lnTo>
                  <a:lnTo>
                    <a:pt x="18" y="14"/>
                  </a:lnTo>
                  <a:lnTo>
                    <a:pt x="19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1229"/>
            <p:cNvSpPr>
              <a:spLocks/>
            </p:cNvSpPr>
            <p:nvPr/>
          </p:nvSpPr>
          <p:spPr bwMode="auto">
            <a:xfrm>
              <a:off x="1627188" y="2849563"/>
              <a:ext cx="53975" cy="28575"/>
            </a:xfrm>
            <a:custGeom>
              <a:avLst/>
              <a:gdLst>
                <a:gd name="T0" fmla="*/ 0 w 34"/>
                <a:gd name="T1" fmla="*/ 2147483646 h 18"/>
                <a:gd name="T2" fmla="*/ 2147483646 w 34"/>
                <a:gd name="T3" fmla="*/ 2147483646 h 18"/>
                <a:gd name="T4" fmla="*/ 2147483646 w 34"/>
                <a:gd name="T5" fmla="*/ 2147483646 h 18"/>
                <a:gd name="T6" fmla="*/ 2147483646 w 34"/>
                <a:gd name="T7" fmla="*/ 0 h 18"/>
                <a:gd name="T8" fmla="*/ 2147483646 w 34"/>
                <a:gd name="T9" fmla="*/ 2147483646 h 18"/>
                <a:gd name="T10" fmla="*/ 2147483646 w 34"/>
                <a:gd name="T11" fmla="*/ 2147483646 h 18"/>
                <a:gd name="T12" fmla="*/ 0 w 34"/>
                <a:gd name="T13" fmla="*/ 2147483646 h 18"/>
                <a:gd name="T14" fmla="*/ 2147483646 w 34"/>
                <a:gd name="T15" fmla="*/ 2147483646 h 18"/>
                <a:gd name="T16" fmla="*/ 2147483646 w 34"/>
                <a:gd name="T17" fmla="*/ 2147483646 h 18"/>
                <a:gd name="T18" fmla="*/ 0 w 34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8"/>
                <a:gd name="T32" fmla="*/ 34 w 34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8">
                  <a:moveTo>
                    <a:pt x="0" y="16"/>
                  </a:moveTo>
                  <a:lnTo>
                    <a:pt x="4" y="18"/>
                  </a:lnTo>
                  <a:lnTo>
                    <a:pt x="34" y="14"/>
                  </a:lnTo>
                  <a:lnTo>
                    <a:pt x="33" y="0"/>
                  </a:lnTo>
                  <a:lnTo>
                    <a:pt x="4" y="5"/>
                  </a:lnTo>
                  <a:lnTo>
                    <a:pt x="7" y="7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1230"/>
            <p:cNvSpPr>
              <a:spLocks/>
            </p:cNvSpPr>
            <p:nvPr/>
          </p:nvSpPr>
          <p:spPr bwMode="auto">
            <a:xfrm>
              <a:off x="1598613" y="2828925"/>
              <a:ext cx="39687" cy="46038"/>
            </a:xfrm>
            <a:custGeom>
              <a:avLst/>
              <a:gdLst>
                <a:gd name="T0" fmla="*/ 2147483646 w 25"/>
                <a:gd name="T1" fmla="*/ 2147483646 h 29"/>
                <a:gd name="T2" fmla="*/ 0 w 25"/>
                <a:gd name="T3" fmla="*/ 2147483646 h 29"/>
                <a:gd name="T4" fmla="*/ 2147483646 w 25"/>
                <a:gd name="T5" fmla="*/ 2147483646 h 29"/>
                <a:gd name="T6" fmla="*/ 2147483646 w 25"/>
                <a:gd name="T7" fmla="*/ 2147483646 h 29"/>
                <a:gd name="T8" fmla="*/ 2147483646 w 25"/>
                <a:gd name="T9" fmla="*/ 2147483646 h 29"/>
                <a:gd name="T10" fmla="*/ 2147483646 w 25"/>
                <a:gd name="T11" fmla="*/ 2147483646 h 29"/>
                <a:gd name="T12" fmla="*/ 2147483646 w 25"/>
                <a:gd name="T13" fmla="*/ 2147483646 h 29"/>
                <a:gd name="T14" fmla="*/ 2147483646 w 25"/>
                <a:gd name="T15" fmla="*/ 0 h 29"/>
                <a:gd name="T16" fmla="*/ 2147483646 w 25"/>
                <a:gd name="T17" fmla="*/ 2147483646 h 29"/>
                <a:gd name="T18" fmla="*/ 2147483646 w 25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9"/>
                <a:gd name="T32" fmla="*/ 25 w 25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9">
                  <a:moveTo>
                    <a:pt x="5" y="15"/>
                  </a:moveTo>
                  <a:lnTo>
                    <a:pt x="0" y="13"/>
                  </a:lnTo>
                  <a:lnTo>
                    <a:pt x="18" y="29"/>
                  </a:lnTo>
                  <a:lnTo>
                    <a:pt x="25" y="20"/>
                  </a:lnTo>
                  <a:lnTo>
                    <a:pt x="7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1231"/>
            <p:cNvSpPr>
              <a:spLocks/>
            </p:cNvSpPr>
            <p:nvPr/>
          </p:nvSpPr>
          <p:spPr bwMode="auto">
            <a:xfrm>
              <a:off x="1544638" y="2832100"/>
              <a:ext cx="61912" cy="31750"/>
            </a:xfrm>
            <a:custGeom>
              <a:avLst/>
              <a:gdLst>
                <a:gd name="T0" fmla="*/ 2147483646 w 39"/>
                <a:gd name="T1" fmla="*/ 2147483646 h 20"/>
                <a:gd name="T2" fmla="*/ 2147483646 w 39"/>
                <a:gd name="T3" fmla="*/ 2147483646 h 20"/>
                <a:gd name="T4" fmla="*/ 2147483646 w 39"/>
                <a:gd name="T5" fmla="*/ 2147483646 h 20"/>
                <a:gd name="T6" fmla="*/ 2147483646 w 39"/>
                <a:gd name="T7" fmla="*/ 0 h 20"/>
                <a:gd name="T8" fmla="*/ 0 w 39"/>
                <a:gd name="T9" fmla="*/ 2147483646 h 20"/>
                <a:gd name="T10" fmla="*/ 2147483646 w 39"/>
                <a:gd name="T11" fmla="*/ 2147483646 h 20"/>
                <a:gd name="T12" fmla="*/ 2147483646 w 39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0"/>
                <a:gd name="T23" fmla="*/ 39 w 3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0">
                  <a:moveTo>
                    <a:pt x="2" y="20"/>
                  </a:moveTo>
                  <a:lnTo>
                    <a:pt x="3" y="20"/>
                  </a:lnTo>
                  <a:lnTo>
                    <a:pt x="39" y="13"/>
                  </a:lnTo>
                  <a:lnTo>
                    <a:pt x="36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1232"/>
            <p:cNvSpPr>
              <a:spLocks/>
            </p:cNvSpPr>
            <p:nvPr/>
          </p:nvSpPr>
          <p:spPr bwMode="auto">
            <a:xfrm>
              <a:off x="1477963" y="2843213"/>
              <a:ext cx="69850" cy="20637"/>
            </a:xfrm>
            <a:custGeom>
              <a:avLst/>
              <a:gdLst>
                <a:gd name="T0" fmla="*/ 0 w 44"/>
                <a:gd name="T1" fmla="*/ 2147483646 h 13"/>
                <a:gd name="T2" fmla="*/ 2147483646 w 44"/>
                <a:gd name="T3" fmla="*/ 2147483646 h 13"/>
                <a:gd name="T4" fmla="*/ 2147483646 w 44"/>
                <a:gd name="T5" fmla="*/ 2147483646 h 13"/>
                <a:gd name="T6" fmla="*/ 2147483646 w 44"/>
                <a:gd name="T7" fmla="*/ 0 h 13"/>
                <a:gd name="T8" fmla="*/ 2147483646 w 44"/>
                <a:gd name="T9" fmla="*/ 0 h 13"/>
                <a:gd name="T10" fmla="*/ 2147483646 w 44"/>
                <a:gd name="T11" fmla="*/ 2147483646 h 13"/>
                <a:gd name="T12" fmla="*/ 0 w 4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3"/>
                <a:gd name="T23" fmla="*/ 44 w 4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3">
                  <a:moveTo>
                    <a:pt x="0" y="11"/>
                  </a:moveTo>
                  <a:lnTo>
                    <a:pt x="6" y="13"/>
                  </a:lnTo>
                  <a:lnTo>
                    <a:pt x="44" y="13"/>
                  </a:lnTo>
                  <a:lnTo>
                    <a:pt x="4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1233"/>
            <p:cNvSpPr>
              <a:spLocks/>
            </p:cNvSpPr>
            <p:nvPr/>
          </p:nvSpPr>
          <p:spPr bwMode="auto">
            <a:xfrm>
              <a:off x="1390650" y="2755900"/>
              <a:ext cx="101600" cy="104775"/>
            </a:xfrm>
            <a:custGeom>
              <a:avLst/>
              <a:gdLst>
                <a:gd name="T0" fmla="*/ 2147483646 w 64"/>
                <a:gd name="T1" fmla="*/ 2147483646 h 66"/>
                <a:gd name="T2" fmla="*/ 0 w 64"/>
                <a:gd name="T3" fmla="*/ 2147483646 h 66"/>
                <a:gd name="T4" fmla="*/ 2147483646 w 64"/>
                <a:gd name="T5" fmla="*/ 2147483646 h 66"/>
                <a:gd name="T6" fmla="*/ 2147483646 w 64"/>
                <a:gd name="T7" fmla="*/ 2147483646 h 66"/>
                <a:gd name="T8" fmla="*/ 2147483646 w 64"/>
                <a:gd name="T9" fmla="*/ 2147483646 h 66"/>
                <a:gd name="T10" fmla="*/ 2147483646 w 64"/>
                <a:gd name="T11" fmla="*/ 2147483646 h 66"/>
                <a:gd name="T12" fmla="*/ 2147483646 w 64"/>
                <a:gd name="T13" fmla="*/ 2147483646 h 66"/>
                <a:gd name="T14" fmla="*/ 2147483646 w 64"/>
                <a:gd name="T15" fmla="*/ 0 h 66"/>
                <a:gd name="T16" fmla="*/ 2147483646 w 64"/>
                <a:gd name="T17" fmla="*/ 2147483646 h 66"/>
                <a:gd name="T18" fmla="*/ 2147483646 w 64"/>
                <a:gd name="T19" fmla="*/ 214748364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66"/>
                <a:gd name="T32" fmla="*/ 64 w 64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66">
                  <a:moveTo>
                    <a:pt x="5" y="14"/>
                  </a:moveTo>
                  <a:lnTo>
                    <a:pt x="0" y="12"/>
                  </a:lnTo>
                  <a:lnTo>
                    <a:pt x="55" y="66"/>
                  </a:lnTo>
                  <a:lnTo>
                    <a:pt x="64" y="57"/>
                  </a:lnTo>
                  <a:lnTo>
                    <a:pt x="9" y="3"/>
                  </a:lnTo>
                  <a:lnTo>
                    <a:pt x="3" y="1"/>
                  </a:lnTo>
                  <a:lnTo>
                    <a:pt x="9" y="3"/>
                  </a:lnTo>
                  <a:lnTo>
                    <a:pt x="7" y="0"/>
                  </a:lnTo>
                  <a:lnTo>
                    <a:pt x="3" y="1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1234"/>
            <p:cNvSpPr>
              <a:spLocks/>
            </p:cNvSpPr>
            <p:nvPr/>
          </p:nvSpPr>
          <p:spPr bwMode="auto">
            <a:xfrm>
              <a:off x="1330325" y="2757488"/>
              <a:ext cx="68263" cy="31750"/>
            </a:xfrm>
            <a:custGeom>
              <a:avLst/>
              <a:gdLst>
                <a:gd name="T0" fmla="*/ 2147483646 w 43"/>
                <a:gd name="T1" fmla="*/ 2147483646 h 20"/>
                <a:gd name="T2" fmla="*/ 2147483646 w 43"/>
                <a:gd name="T3" fmla="*/ 2147483646 h 20"/>
                <a:gd name="T4" fmla="*/ 2147483646 w 43"/>
                <a:gd name="T5" fmla="*/ 2147483646 h 20"/>
                <a:gd name="T6" fmla="*/ 2147483646 w 43"/>
                <a:gd name="T7" fmla="*/ 0 h 20"/>
                <a:gd name="T8" fmla="*/ 2147483646 w 43"/>
                <a:gd name="T9" fmla="*/ 2147483646 h 20"/>
                <a:gd name="T10" fmla="*/ 0 w 43"/>
                <a:gd name="T11" fmla="*/ 2147483646 h 20"/>
                <a:gd name="T12" fmla="*/ 2147483646 w 43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0"/>
                <a:gd name="T23" fmla="*/ 43 w 43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0">
                  <a:moveTo>
                    <a:pt x="7" y="20"/>
                  </a:moveTo>
                  <a:lnTo>
                    <a:pt x="5" y="20"/>
                  </a:lnTo>
                  <a:lnTo>
                    <a:pt x="43" y="13"/>
                  </a:lnTo>
                  <a:lnTo>
                    <a:pt x="41" y="0"/>
                  </a:lnTo>
                  <a:lnTo>
                    <a:pt x="3" y="8"/>
                  </a:lnTo>
                  <a:lnTo>
                    <a:pt x="0" y="9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1235"/>
            <p:cNvSpPr>
              <a:spLocks/>
            </p:cNvSpPr>
            <p:nvPr/>
          </p:nvSpPr>
          <p:spPr bwMode="auto">
            <a:xfrm>
              <a:off x="1277938" y="2771775"/>
              <a:ext cx="63500" cy="46038"/>
            </a:xfrm>
            <a:custGeom>
              <a:avLst/>
              <a:gdLst>
                <a:gd name="T0" fmla="*/ 2147483646 w 40"/>
                <a:gd name="T1" fmla="*/ 2147483646 h 29"/>
                <a:gd name="T2" fmla="*/ 2147483646 w 40"/>
                <a:gd name="T3" fmla="*/ 2147483646 h 29"/>
                <a:gd name="T4" fmla="*/ 2147483646 w 40"/>
                <a:gd name="T5" fmla="*/ 2147483646 h 29"/>
                <a:gd name="T6" fmla="*/ 2147483646 w 40"/>
                <a:gd name="T7" fmla="*/ 0 h 29"/>
                <a:gd name="T8" fmla="*/ 2147483646 w 40"/>
                <a:gd name="T9" fmla="*/ 2147483646 h 29"/>
                <a:gd name="T10" fmla="*/ 2147483646 w 40"/>
                <a:gd name="T11" fmla="*/ 2147483646 h 29"/>
                <a:gd name="T12" fmla="*/ 2147483646 w 40"/>
                <a:gd name="T13" fmla="*/ 2147483646 h 29"/>
                <a:gd name="T14" fmla="*/ 0 w 40"/>
                <a:gd name="T15" fmla="*/ 2147483646 h 29"/>
                <a:gd name="T16" fmla="*/ 2147483646 w 40"/>
                <a:gd name="T17" fmla="*/ 2147483646 h 29"/>
                <a:gd name="T18" fmla="*/ 2147483646 w 40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9"/>
                <a:gd name="T32" fmla="*/ 40 w 4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9">
                  <a:moveTo>
                    <a:pt x="15" y="18"/>
                  </a:moveTo>
                  <a:lnTo>
                    <a:pt x="13" y="29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6" y="18"/>
                  </a:lnTo>
                  <a:lnTo>
                    <a:pt x="4" y="27"/>
                  </a:lnTo>
                  <a:lnTo>
                    <a:pt x="6" y="18"/>
                  </a:lnTo>
                  <a:lnTo>
                    <a:pt x="0" y="22"/>
                  </a:lnTo>
                  <a:lnTo>
                    <a:pt x="4" y="2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1236"/>
            <p:cNvSpPr>
              <a:spLocks/>
            </p:cNvSpPr>
            <p:nvPr/>
          </p:nvSpPr>
          <p:spPr bwMode="auto">
            <a:xfrm>
              <a:off x="1284288" y="2800350"/>
              <a:ext cx="60325" cy="63500"/>
            </a:xfrm>
            <a:custGeom>
              <a:avLst/>
              <a:gdLst>
                <a:gd name="T0" fmla="*/ 2147483646 w 38"/>
                <a:gd name="T1" fmla="*/ 2147483646 h 40"/>
                <a:gd name="T2" fmla="*/ 2147483646 w 38"/>
                <a:gd name="T3" fmla="*/ 2147483646 h 40"/>
                <a:gd name="T4" fmla="*/ 2147483646 w 38"/>
                <a:gd name="T5" fmla="*/ 0 h 40"/>
                <a:gd name="T6" fmla="*/ 0 w 38"/>
                <a:gd name="T7" fmla="*/ 2147483646 h 40"/>
                <a:gd name="T8" fmla="*/ 2147483646 w 38"/>
                <a:gd name="T9" fmla="*/ 2147483646 h 40"/>
                <a:gd name="T10" fmla="*/ 2147483646 w 38"/>
                <a:gd name="T11" fmla="*/ 2147483646 h 40"/>
                <a:gd name="T12" fmla="*/ 2147483646 w 38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40"/>
                <a:gd name="T23" fmla="*/ 38 w 38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40">
                  <a:moveTo>
                    <a:pt x="38" y="31"/>
                  </a:moveTo>
                  <a:lnTo>
                    <a:pt x="38" y="3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9" y="40"/>
                  </a:lnTo>
                  <a:lnTo>
                    <a:pt x="38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1237"/>
            <p:cNvSpPr>
              <a:spLocks/>
            </p:cNvSpPr>
            <p:nvPr/>
          </p:nvSpPr>
          <p:spPr bwMode="auto">
            <a:xfrm>
              <a:off x="1330325" y="2849563"/>
              <a:ext cx="57150" cy="57150"/>
            </a:xfrm>
            <a:custGeom>
              <a:avLst/>
              <a:gdLst>
                <a:gd name="T0" fmla="*/ 2147483646 w 36"/>
                <a:gd name="T1" fmla="*/ 2147483646 h 36"/>
                <a:gd name="T2" fmla="*/ 2147483646 w 36"/>
                <a:gd name="T3" fmla="*/ 2147483646 h 36"/>
                <a:gd name="T4" fmla="*/ 2147483646 w 36"/>
                <a:gd name="T5" fmla="*/ 0 h 36"/>
                <a:gd name="T6" fmla="*/ 0 w 36"/>
                <a:gd name="T7" fmla="*/ 2147483646 h 36"/>
                <a:gd name="T8" fmla="*/ 2147483646 w 36"/>
                <a:gd name="T9" fmla="*/ 2147483646 h 36"/>
                <a:gd name="T10" fmla="*/ 2147483646 w 36"/>
                <a:gd name="T11" fmla="*/ 2147483646 h 36"/>
                <a:gd name="T12" fmla="*/ 2147483646 w 36"/>
                <a:gd name="T13" fmla="*/ 2147483646 h 36"/>
                <a:gd name="T14" fmla="*/ 2147483646 w 36"/>
                <a:gd name="T15" fmla="*/ 2147483646 h 36"/>
                <a:gd name="T16" fmla="*/ 2147483646 w 36"/>
                <a:gd name="T17" fmla="*/ 2147483646 h 36"/>
                <a:gd name="T18" fmla="*/ 2147483646 w 36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6"/>
                <a:gd name="T32" fmla="*/ 36 w 36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6">
                  <a:moveTo>
                    <a:pt x="30" y="23"/>
                  </a:moveTo>
                  <a:lnTo>
                    <a:pt x="36" y="25"/>
                  </a:lnTo>
                  <a:lnTo>
                    <a:pt x="9" y="0"/>
                  </a:lnTo>
                  <a:lnTo>
                    <a:pt x="0" y="9"/>
                  </a:lnTo>
                  <a:lnTo>
                    <a:pt x="27" y="34"/>
                  </a:lnTo>
                  <a:lnTo>
                    <a:pt x="32" y="36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2" y="36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1238"/>
            <p:cNvSpPr>
              <a:spLocks/>
            </p:cNvSpPr>
            <p:nvPr/>
          </p:nvSpPr>
          <p:spPr bwMode="auto">
            <a:xfrm>
              <a:off x="1377950" y="2878138"/>
              <a:ext cx="63500" cy="28575"/>
            </a:xfrm>
            <a:custGeom>
              <a:avLst/>
              <a:gdLst>
                <a:gd name="T0" fmla="*/ 2147483646 w 40"/>
                <a:gd name="T1" fmla="*/ 2147483646 h 18"/>
                <a:gd name="T2" fmla="*/ 2147483646 w 40"/>
                <a:gd name="T3" fmla="*/ 0 h 18"/>
                <a:gd name="T4" fmla="*/ 0 w 40"/>
                <a:gd name="T5" fmla="*/ 2147483646 h 18"/>
                <a:gd name="T6" fmla="*/ 2147483646 w 40"/>
                <a:gd name="T7" fmla="*/ 2147483646 h 18"/>
                <a:gd name="T8" fmla="*/ 2147483646 w 40"/>
                <a:gd name="T9" fmla="*/ 2147483646 h 18"/>
                <a:gd name="T10" fmla="*/ 2147483646 w 40"/>
                <a:gd name="T11" fmla="*/ 2147483646 h 18"/>
                <a:gd name="T12" fmla="*/ 2147483646 w 40"/>
                <a:gd name="T13" fmla="*/ 2147483646 h 18"/>
                <a:gd name="T14" fmla="*/ 2147483646 w 40"/>
                <a:gd name="T15" fmla="*/ 0 h 18"/>
                <a:gd name="T16" fmla="*/ 2147483646 w 40"/>
                <a:gd name="T17" fmla="*/ 0 h 18"/>
                <a:gd name="T18" fmla="*/ 2147483646 w 40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8"/>
                <a:gd name="T32" fmla="*/ 40 w 40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8">
                  <a:moveTo>
                    <a:pt x="40" y="2"/>
                  </a:moveTo>
                  <a:lnTo>
                    <a:pt x="35" y="0"/>
                  </a:lnTo>
                  <a:lnTo>
                    <a:pt x="0" y="5"/>
                  </a:lnTo>
                  <a:lnTo>
                    <a:pt x="2" y="18"/>
                  </a:lnTo>
                  <a:lnTo>
                    <a:pt x="36" y="13"/>
                  </a:lnTo>
                  <a:lnTo>
                    <a:pt x="31" y="11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1239"/>
            <p:cNvSpPr>
              <a:spLocks/>
            </p:cNvSpPr>
            <p:nvPr/>
          </p:nvSpPr>
          <p:spPr bwMode="auto">
            <a:xfrm>
              <a:off x="1427163" y="2881313"/>
              <a:ext cx="49212" cy="60325"/>
            </a:xfrm>
            <a:custGeom>
              <a:avLst/>
              <a:gdLst>
                <a:gd name="T0" fmla="*/ 2147483646 w 31"/>
                <a:gd name="T1" fmla="*/ 2147483646 h 38"/>
                <a:gd name="T2" fmla="*/ 2147483646 w 31"/>
                <a:gd name="T3" fmla="*/ 2147483646 h 38"/>
                <a:gd name="T4" fmla="*/ 2147483646 w 31"/>
                <a:gd name="T5" fmla="*/ 0 h 38"/>
                <a:gd name="T6" fmla="*/ 0 w 31"/>
                <a:gd name="T7" fmla="*/ 2147483646 h 38"/>
                <a:gd name="T8" fmla="*/ 2147483646 w 31"/>
                <a:gd name="T9" fmla="*/ 2147483646 h 38"/>
                <a:gd name="T10" fmla="*/ 2147483646 w 31"/>
                <a:gd name="T11" fmla="*/ 2147483646 h 38"/>
                <a:gd name="T12" fmla="*/ 2147483646 w 31"/>
                <a:gd name="T13" fmla="*/ 2147483646 h 38"/>
                <a:gd name="T14" fmla="*/ 2147483646 w 31"/>
                <a:gd name="T15" fmla="*/ 2147483646 h 38"/>
                <a:gd name="T16" fmla="*/ 2147483646 w 31"/>
                <a:gd name="T17" fmla="*/ 2147483646 h 38"/>
                <a:gd name="T18" fmla="*/ 2147483646 w 31"/>
                <a:gd name="T19" fmla="*/ 214748364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38"/>
                <a:gd name="T32" fmla="*/ 31 w 31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38">
                  <a:moveTo>
                    <a:pt x="22" y="25"/>
                  </a:moveTo>
                  <a:lnTo>
                    <a:pt x="31" y="25"/>
                  </a:lnTo>
                  <a:lnTo>
                    <a:pt x="9" y="0"/>
                  </a:lnTo>
                  <a:lnTo>
                    <a:pt x="0" y="9"/>
                  </a:lnTo>
                  <a:lnTo>
                    <a:pt x="20" y="34"/>
                  </a:lnTo>
                  <a:lnTo>
                    <a:pt x="29" y="36"/>
                  </a:lnTo>
                  <a:lnTo>
                    <a:pt x="20" y="34"/>
                  </a:lnTo>
                  <a:lnTo>
                    <a:pt x="23" y="38"/>
                  </a:lnTo>
                  <a:lnTo>
                    <a:pt x="29" y="36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1240"/>
            <p:cNvSpPr>
              <a:spLocks/>
            </p:cNvSpPr>
            <p:nvPr/>
          </p:nvSpPr>
          <p:spPr bwMode="auto">
            <a:xfrm>
              <a:off x="1462088" y="2895600"/>
              <a:ext cx="42862" cy="42863"/>
            </a:xfrm>
            <a:custGeom>
              <a:avLst/>
              <a:gdLst>
                <a:gd name="T0" fmla="*/ 2147483646 w 27"/>
                <a:gd name="T1" fmla="*/ 2147483646 h 27"/>
                <a:gd name="T2" fmla="*/ 2147483646 w 27"/>
                <a:gd name="T3" fmla="*/ 2147483646 h 27"/>
                <a:gd name="T4" fmla="*/ 0 w 27"/>
                <a:gd name="T5" fmla="*/ 2147483646 h 27"/>
                <a:gd name="T6" fmla="*/ 2147483646 w 27"/>
                <a:gd name="T7" fmla="*/ 2147483646 h 27"/>
                <a:gd name="T8" fmla="*/ 2147483646 w 27"/>
                <a:gd name="T9" fmla="*/ 2147483646 h 27"/>
                <a:gd name="T10" fmla="*/ 2147483646 w 27"/>
                <a:gd name="T11" fmla="*/ 2147483646 h 27"/>
                <a:gd name="T12" fmla="*/ 2147483646 w 27"/>
                <a:gd name="T13" fmla="*/ 2147483646 h 27"/>
                <a:gd name="T14" fmla="*/ 2147483646 w 27"/>
                <a:gd name="T15" fmla="*/ 0 h 27"/>
                <a:gd name="T16" fmla="*/ 2147483646 w 27"/>
                <a:gd name="T17" fmla="*/ 2147483646 h 27"/>
                <a:gd name="T18" fmla="*/ 2147483646 w 27"/>
                <a:gd name="T19" fmla="*/ 2147483646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7"/>
                <a:gd name="T32" fmla="*/ 27 w 2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7">
                  <a:moveTo>
                    <a:pt x="27" y="5"/>
                  </a:moveTo>
                  <a:lnTo>
                    <a:pt x="18" y="4"/>
                  </a:lnTo>
                  <a:lnTo>
                    <a:pt x="0" y="16"/>
                  </a:lnTo>
                  <a:lnTo>
                    <a:pt x="7" y="27"/>
                  </a:lnTo>
                  <a:lnTo>
                    <a:pt x="25" y="14"/>
                  </a:lnTo>
                  <a:lnTo>
                    <a:pt x="16" y="13"/>
                  </a:lnTo>
                  <a:lnTo>
                    <a:pt x="27" y="5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1241"/>
            <p:cNvSpPr>
              <a:spLocks/>
            </p:cNvSpPr>
            <p:nvPr/>
          </p:nvSpPr>
          <p:spPr bwMode="auto">
            <a:xfrm>
              <a:off x="1487488" y="2903538"/>
              <a:ext cx="42862" cy="49212"/>
            </a:xfrm>
            <a:custGeom>
              <a:avLst/>
              <a:gdLst>
                <a:gd name="T0" fmla="*/ 2147483646 w 27"/>
                <a:gd name="T1" fmla="*/ 2147483646 h 31"/>
                <a:gd name="T2" fmla="*/ 2147483646 w 27"/>
                <a:gd name="T3" fmla="*/ 2147483646 h 31"/>
                <a:gd name="T4" fmla="*/ 2147483646 w 27"/>
                <a:gd name="T5" fmla="*/ 0 h 31"/>
                <a:gd name="T6" fmla="*/ 0 w 27"/>
                <a:gd name="T7" fmla="*/ 2147483646 h 31"/>
                <a:gd name="T8" fmla="*/ 2147483646 w 27"/>
                <a:gd name="T9" fmla="*/ 2147483646 h 31"/>
                <a:gd name="T10" fmla="*/ 2147483646 w 27"/>
                <a:gd name="T11" fmla="*/ 2147483646 h 31"/>
                <a:gd name="T12" fmla="*/ 2147483646 w 27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1"/>
                <a:gd name="T23" fmla="*/ 27 w 2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1">
                  <a:moveTo>
                    <a:pt x="27" y="27"/>
                  </a:moveTo>
                  <a:lnTo>
                    <a:pt x="27" y="26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6" y="31"/>
                  </a:lnTo>
                  <a:lnTo>
                    <a:pt x="1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1242"/>
            <p:cNvSpPr>
              <a:spLocks/>
            </p:cNvSpPr>
            <p:nvPr/>
          </p:nvSpPr>
          <p:spPr bwMode="auto">
            <a:xfrm>
              <a:off x="1509713" y="2946400"/>
              <a:ext cx="34925" cy="60325"/>
            </a:xfrm>
            <a:custGeom>
              <a:avLst/>
              <a:gdLst>
                <a:gd name="T0" fmla="*/ 2147483646 w 22"/>
                <a:gd name="T1" fmla="*/ 2147483646 h 38"/>
                <a:gd name="T2" fmla="*/ 2147483646 w 22"/>
                <a:gd name="T3" fmla="*/ 2147483646 h 38"/>
                <a:gd name="T4" fmla="*/ 2147483646 w 22"/>
                <a:gd name="T5" fmla="*/ 0 h 38"/>
                <a:gd name="T6" fmla="*/ 0 w 22"/>
                <a:gd name="T7" fmla="*/ 2147483646 h 38"/>
                <a:gd name="T8" fmla="*/ 2147483646 w 22"/>
                <a:gd name="T9" fmla="*/ 2147483646 h 38"/>
                <a:gd name="T10" fmla="*/ 2147483646 w 22"/>
                <a:gd name="T11" fmla="*/ 2147483646 h 38"/>
                <a:gd name="T12" fmla="*/ 2147483646 w 22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8"/>
                <a:gd name="T23" fmla="*/ 22 w 2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8">
                  <a:moveTo>
                    <a:pt x="22" y="36"/>
                  </a:moveTo>
                  <a:lnTo>
                    <a:pt x="22" y="36"/>
                  </a:lnTo>
                  <a:lnTo>
                    <a:pt x="13" y="0"/>
                  </a:lnTo>
                  <a:lnTo>
                    <a:pt x="0" y="2"/>
                  </a:lnTo>
                  <a:lnTo>
                    <a:pt x="9" y="38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1243"/>
            <p:cNvSpPr>
              <a:spLocks/>
            </p:cNvSpPr>
            <p:nvPr/>
          </p:nvSpPr>
          <p:spPr bwMode="auto">
            <a:xfrm>
              <a:off x="1524000" y="3003550"/>
              <a:ext cx="49213" cy="128588"/>
            </a:xfrm>
            <a:custGeom>
              <a:avLst/>
              <a:gdLst>
                <a:gd name="T0" fmla="*/ 2147483646 w 31"/>
                <a:gd name="T1" fmla="*/ 2147483646 h 81"/>
                <a:gd name="T2" fmla="*/ 2147483646 w 31"/>
                <a:gd name="T3" fmla="*/ 2147483646 h 81"/>
                <a:gd name="T4" fmla="*/ 2147483646 w 31"/>
                <a:gd name="T5" fmla="*/ 0 h 81"/>
                <a:gd name="T6" fmla="*/ 0 w 31"/>
                <a:gd name="T7" fmla="*/ 2147483646 h 81"/>
                <a:gd name="T8" fmla="*/ 2147483646 w 31"/>
                <a:gd name="T9" fmla="*/ 2147483646 h 81"/>
                <a:gd name="T10" fmla="*/ 2147483646 w 31"/>
                <a:gd name="T11" fmla="*/ 2147483646 h 81"/>
                <a:gd name="T12" fmla="*/ 2147483646 w 31"/>
                <a:gd name="T13" fmla="*/ 2147483646 h 81"/>
                <a:gd name="T14" fmla="*/ 2147483646 w 31"/>
                <a:gd name="T15" fmla="*/ 2147483646 h 81"/>
                <a:gd name="T16" fmla="*/ 2147483646 w 31"/>
                <a:gd name="T17" fmla="*/ 2147483646 h 81"/>
                <a:gd name="T18" fmla="*/ 2147483646 w 31"/>
                <a:gd name="T19" fmla="*/ 2147483646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81"/>
                <a:gd name="T32" fmla="*/ 31 w 3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81">
                  <a:moveTo>
                    <a:pt x="29" y="81"/>
                  </a:moveTo>
                  <a:lnTo>
                    <a:pt x="29" y="76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6" y="80"/>
                  </a:lnTo>
                  <a:lnTo>
                    <a:pt x="18" y="74"/>
                  </a:lnTo>
                  <a:lnTo>
                    <a:pt x="29" y="81"/>
                  </a:lnTo>
                  <a:lnTo>
                    <a:pt x="31" y="80"/>
                  </a:lnTo>
                  <a:lnTo>
                    <a:pt x="29" y="76"/>
                  </a:lnTo>
                  <a:lnTo>
                    <a:pt x="29" y="8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1244"/>
            <p:cNvSpPr>
              <a:spLocks/>
            </p:cNvSpPr>
            <p:nvPr/>
          </p:nvSpPr>
          <p:spPr bwMode="auto">
            <a:xfrm>
              <a:off x="1466850" y="3121025"/>
              <a:ext cx="103188" cy="125413"/>
            </a:xfrm>
            <a:custGeom>
              <a:avLst/>
              <a:gdLst>
                <a:gd name="T0" fmla="*/ 2147483646 w 65"/>
                <a:gd name="T1" fmla="*/ 2147483646 h 79"/>
                <a:gd name="T2" fmla="*/ 2147483646 w 65"/>
                <a:gd name="T3" fmla="*/ 2147483646 h 79"/>
                <a:gd name="T4" fmla="*/ 2147483646 w 65"/>
                <a:gd name="T5" fmla="*/ 2147483646 h 79"/>
                <a:gd name="T6" fmla="*/ 2147483646 w 65"/>
                <a:gd name="T7" fmla="*/ 0 h 79"/>
                <a:gd name="T8" fmla="*/ 0 w 65"/>
                <a:gd name="T9" fmla="*/ 2147483646 h 79"/>
                <a:gd name="T10" fmla="*/ 0 w 65"/>
                <a:gd name="T11" fmla="*/ 2147483646 h 79"/>
                <a:gd name="T12" fmla="*/ 2147483646 w 65"/>
                <a:gd name="T13" fmla="*/ 214748364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79"/>
                <a:gd name="T23" fmla="*/ 65 w 65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79">
                  <a:moveTo>
                    <a:pt x="9" y="79"/>
                  </a:moveTo>
                  <a:lnTo>
                    <a:pt x="9" y="79"/>
                  </a:lnTo>
                  <a:lnTo>
                    <a:pt x="65" y="7"/>
                  </a:lnTo>
                  <a:lnTo>
                    <a:pt x="54" y="0"/>
                  </a:lnTo>
                  <a:lnTo>
                    <a:pt x="0" y="70"/>
                  </a:lnTo>
                  <a:lnTo>
                    <a:pt x="9" y="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1245"/>
            <p:cNvSpPr>
              <a:spLocks/>
            </p:cNvSpPr>
            <p:nvPr/>
          </p:nvSpPr>
          <p:spPr bwMode="auto">
            <a:xfrm>
              <a:off x="1370013" y="3232150"/>
              <a:ext cx="111125" cy="123825"/>
            </a:xfrm>
            <a:custGeom>
              <a:avLst/>
              <a:gdLst>
                <a:gd name="T0" fmla="*/ 2147483646 w 70"/>
                <a:gd name="T1" fmla="*/ 2147483646 h 78"/>
                <a:gd name="T2" fmla="*/ 2147483646 w 70"/>
                <a:gd name="T3" fmla="*/ 2147483646 h 78"/>
                <a:gd name="T4" fmla="*/ 2147483646 w 70"/>
                <a:gd name="T5" fmla="*/ 2147483646 h 78"/>
                <a:gd name="T6" fmla="*/ 2147483646 w 70"/>
                <a:gd name="T7" fmla="*/ 0 h 78"/>
                <a:gd name="T8" fmla="*/ 2147483646 w 70"/>
                <a:gd name="T9" fmla="*/ 2147483646 h 78"/>
                <a:gd name="T10" fmla="*/ 0 w 70"/>
                <a:gd name="T11" fmla="*/ 2147483646 h 78"/>
                <a:gd name="T12" fmla="*/ 2147483646 w 70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78"/>
                <a:gd name="T23" fmla="*/ 70 w 7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78">
                  <a:moveTo>
                    <a:pt x="13" y="76"/>
                  </a:moveTo>
                  <a:lnTo>
                    <a:pt x="11" y="78"/>
                  </a:lnTo>
                  <a:lnTo>
                    <a:pt x="70" y="9"/>
                  </a:lnTo>
                  <a:lnTo>
                    <a:pt x="61" y="0"/>
                  </a:lnTo>
                  <a:lnTo>
                    <a:pt x="2" y="69"/>
                  </a:lnTo>
                  <a:lnTo>
                    <a:pt x="0" y="73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1246"/>
            <p:cNvSpPr>
              <a:spLocks/>
            </p:cNvSpPr>
            <p:nvPr/>
          </p:nvSpPr>
          <p:spPr bwMode="auto">
            <a:xfrm>
              <a:off x="1344613" y="3348038"/>
              <a:ext cx="46037" cy="90487"/>
            </a:xfrm>
            <a:custGeom>
              <a:avLst/>
              <a:gdLst>
                <a:gd name="T0" fmla="*/ 2147483646 w 29"/>
                <a:gd name="T1" fmla="*/ 2147483646 h 57"/>
                <a:gd name="T2" fmla="*/ 2147483646 w 29"/>
                <a:gd name="T3" fmla="*/ 2147483646 h 57"/>
                <a:gd name="T4" fmla="*/ 2147483646 w 29"/>
                <a:gd name="T5" fmla="*/ 2147483646 h 57"/>
                <a:gd name="T6" fmla="*/ 2147483646 w 29"/>
                <a:gd name="T7" fmla="*/ 0 h 57"/>
                <a:gd name="T8" fmla="*/ 0 w 29"/>
                <a:gd name="T9" fmla="*/ 2147483646 h 57"/>
                <a:gd name="T10" fmla="*/ 2147483646 w 29"/>
                <a:gd name="T11" fmla="*/ 2147483646 h 57"/>
                <a:gd name="T12" fmla="*/ 2147483646 w 29"/>
                <a:gd name="T13" fmla="*/ 2147483646 h 57"/>
                <a:gd name="T14" fmla="*/ 2147483646 w 29"/>
                <a:gd name="T15" fmla="*/ 2147483646 h 57"/>
                <a:gd name="T16" fmla="*/ 2147483646 w 29"/>
                <a:gd name="T17" fmla="*/ 2147483646 h 57"/>
                <a:gd name="T18" fmla="*/ 2147483646 w 29"/>
                <a:gd name="T19" fmla="*/ 2147483646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57"/>
                <a:gd name="T32" fmla="*/ 29 w 29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57">
                  <a:moveTo>
                    <a:pt x="3" y="55"/>
                  </a:moveTo>
                  <a:lnTo>
                    <a:pt x="11" y="52"/>
                  </a:lnTo>
                  <a:lnTo>
                    <a:pt x="29" y="3"/>
                  </a:lnTo>
                  <a:lnTo>
                    <a:pt x="16" y="0"/>
                  </a:lnTo>
                  <a:lnTo>
                    <a:pt x="0" y="46"/>
                  </a:lnTo>
                  <a:lnTo>
                    <a:pt x="7" y="43"/>
                  </a:lnTo>
                  <a:lnTo>
                    <a:pt x="3" y="55"/>
                  </a:lnTo>
                  <a:lnTo>
                    <a:pt x="9" y="57"/>
                  </a:lnTo>
                  <a:lnTo>
                    <a:pt x="11" y="52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1247"/>
            <p:cNvSpPr>
              <a:spLocks/>
            </p:cNvSpPr>
            <p:nvPr/>
          </p:nvSpPr>
          <p:spPr bwMode="auto">
            <a:xfrm>
              <a:off x="1277938" y="3395663"/>
              <a:ext cx="77787" cy="39687"/>
            </a:xfrm>
            <a:custGeom>
              <a:avLst/>
              <a:gdLst>
                <a:gd name="T0" fmla="*/ 0 w 49"/>
                <a:gd name="T1" fmla="*/ 2147483646 h 25"/>
                <a:gd name="T2" fmla="*/ 2147483646 w 49"/>
                <a:gd name="T3" fmla="*/ 2147483646 h 25"/>
                <a:gd name="T4" fmla="*/ 2147483646 w 49"/>
                <a:gd name="T5" fmla="*/ 2147483646 h 25"/>
                <a:gd name="T6" fmla="*/ 2147483646 w 49"/>
                <a:gd name="T7" fmla="*/ 2147483646 h 25"/>
                <a:gd name="T8" fmla="*/ 2147483646 w 49"/>
                <a:gd name="T9" fmla="*/ 0 h 25"/>
                <a:gd name="T10" fmla="*/ 2147483646 w 49"/>
                <a:gd name="T11" fmla="*/ 2147483646 h 25"/>
                <a:gd name="T12" fmla="*/ 0 w 49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"/>
                <a:gd name="T23" fmla="*/ 49 w 49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">
                  <a:moveTo>
                    <a:pt x="0" y="11"/>
                  </a:moveTo>
                  <a:lnTo>
                    <a:pt x="2" y="13"/>
                  </a:lnTo>
                  <a:lnTo>
                    <a:pt x="45" y="25"/>
                  </a:lnTo>
                  <a:lnTo>
                    <a:pt x="49" y="13"/>
                  </a:lnTo>
                  <a:lnTo>
                    <a:pt x="6" y="0"/>
                  </a:lnTo>
                  <a:lnTo>
                    <a:pt x="9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1248"/>
            <p:cNvSpPr>
              <a:spLocks/>
            </p:cNvSpPr>
            <p:nvPr/>
          </p:nvSpPr>
          <p:spPr bwMode="auto">
            <a:xfrm>
              <a:off x="1230313" y="3349625"/>
              <a:ext cx="61912" cy="63500"/>
            </a:xfrm>
            <a:custGeom>
              <a:avLst/>
              <a:gdLst>
                <a:gd name="T0" fmla="*/ 2147483646 w 39"/>
                <a:gd name="T1" fmla="*/ 2147483646 h 40"/>
                <a:gd name="T2" fmla="*/ 0 w 39"/>
                <a:gd name="T3" fmla="*/ 2147483646 h 40"/>
                <a:gd name="T4" fmla="*/ 2147483646 w 39"/>
                <a:gd name="T5" fmla="*/ 2147483646 h 40"/>
                <a:gd name="T6" fmla="*/ 2147483646 w 39"/>
                <a:gd name="T7" fmla="*/ 2147483646 h 40"/>
                <a:gd name="T8" fmla="*/ 2147483646 w 39"/>
                <a:gd name="T9" fmla="*/ 2147483646 h 40"/>
                <a:gd name="T10" fmla="*/ 2147483646 w 39"/>
                <a:gd name="T11" fmla="*/ 0 h 40"/>
                <a:gd name="T12" fmla="*/ 2147483646 w 39"/>
                <a:gd name="T13" fmla="*/ 2147483646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0"/>
                <a:gd name="T23" fmla="*/ 39 w 3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0">
                  <a:moveTo>
                    <a:pt x="3" y="13"/>
                  </a:moveTo>
                  <a:lnTo>
                    <a:pt x="0" y="11"/>
                  </a:lnTo>
                  <a:lnTo>
                    <a:pt x="30" y="40"/>
                  </a:lnTo>
                  <a:lnTo>
                    <a:pt x="39" y="31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1249"/>
            <p:cNvSpPr>
              <a:spLocks/>
            </p:cNvSpPr>
            <p:nvPr/>
          </p:nvSpPr>
          <p:spPr bwMode="auto">
            <a:xfrm>
              <a:off x="1141413" y="3330575"/>
              <a:ext cx="100012" cy="39688"/>
            </a:xfrm>
            <a:custGeom>
              <a:avLst/>
              <a:gdLst>
                <a:gd name="T0" fmla="*/ 0 w 63"/>
                <a:gd name="T1" fmla="*/ 2147483646 h 25"/>
                <a:gd name="T2" fmla="*/ 2147483646 w 63"/>
                <a:gd name="T3" fmla="*/ 2147483646 h 25"/>
                <a:gd name="T4" fmla="*/ 2147483646 w 63"/>
                <a:gd name="T5" fmla="*/ 2147483646 h 25"/>
                <a:gd name="T6" fmla="*/ 2147483646 w 63"/>
                <a:gd name="T7" fmla="*/ 2147483646 h 25"/>
                <a:gd name="T8" fmla="*/ 2147483646 w 63"/>
                <a:gd name="T9" fmla="*/ 0 h 25"/>
                <a:gd name="T10" fmla="*/ 2147483646 w 63"/>
                <a:gd name="T11" fmla="*/ 2147483646 h 25"/>
                <a:gd name="T12" fmla="*/ 0 w 63"/>
                <a:gd name="T13" fmla="*/ 2147483646 h 25"/>
                <a:gd name="T14" fmla="*/ 0 w 63"/>
                <a:gd name="T15" fmla="*/ 2147483646 h 25"/>
                <a:gd name="T16" fmla="*/ 2147483646 w 63"/>
                <a:gd name="T17" fmla="*/ 2147483646 h 25"/>
                <a:gd name="T18" fmla="*/ 0 w 63"/>
                <a:gd name="T19" fmla="*/ 214748364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25"/>
                <a:gd name="T32" fmla="*/ 63 w 6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25">
                  <a:moveTo>
                    <a:pt x="0" y="7"/>
                  </a:moveTo>
                  <a:lnTo>
                    <a:pt x="3" y="12"/>
                  </a:lnTo>
                  <a:lnTo>
                    <a:pt x="59" y="25"/>
                  </a:lnTo>
                  <a:lnTo>
                    <a:pt x="63" y="12"/>
                  </a:lnTo>
                  <a:lnTo>
                    <a:pt x="7" y="0"/>
                  </a:lnTo>
                  <a:lnTo>
                    <a:pt x="12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1250"/>
            <p:cNvSpPr>
              <a:spLocks/>
            </p:cNvSpPr>
            <p:nvPr/>
          </p:nvSpPr>
          <p:spPr bwMode="auto">
            <a:xfrm>
              <a:off x="1135063" y="3292475"/>
              <a:ext cx="25400" cy="49213"/>
            </a:xfrm>
            <a:custGeom>
              <a:avLst/>
              <a:gdLst>
                <a:gd name="T0" fmla="*/ 2147483646 w 16"/>
                <a:gd name="T1" fmla="*/ 2147483646 h 31"/>
                <a:gd name="T2" fmla="*/ 0 w 16"/>
                <a:gd name="T3" fmla="*/ 2147483646 h 31"/>
                <a:gd name="T4" fmla="*/ 2147483646 w 16"/>
                <a:gd name="T5" fmla="*/ 2147483646 h 31"/>
                <a:gd name="T6" fmla="*/ 2147483646 w 16"/>
                <a:gd name="T7" fmla="*/ 2147483646 h 31"/>
                <a:gd name="T8" fmla="*/ 2147483646 w 16"/>
                <a:gd name="T9" fmla="*/ 2147483646 h 31"/>
                <a:gd name="T10" fmla="*/ 2147483646 w 16"/>
                <a:gd name="T11" fmla="*/ 0 h 31"/>
                <a:gd name="T12" fmla="*/ 2147483646 w 16"/>
                <a:gd name="T13" fmla="*/ 2147483646 h 31"/>
                <a:gd name="T14" fmla="*/ 2147483646 w 16"/>
                <a:gd name="T15" fmla="*/ 2147483646 h 31"/>
                <a:gd name="T16" fmla="*/ 2147483646 w 16"/>
                <a:gd name="T17" fmla="*/ 0 h 31"/>
                <a:gd name="T18" fmla="*/ 2147483646 w 16"/>
                <a:gd name="T19" fmla="*/ 214748364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1"/>
                <a:gd name="T32" fmla="*/ 16 w 16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1">
                  <a:moveTo>
                    <a:pt x="4" y="13"/>
                  </a:moveTo>
                  <a:lnTo>
                    <a:pt x="0" y="7"/>
                  </a:lnTo>
                  <a:lnTo>
                    <a:pt x="4" y="31"/>
                  </a:lnTo>
                  <a:lnTo>
                    <a:pt x="16" y="29"/>
                  </a:lnTo>
                  <a:lnTo>
                    <a:pt x="13" y="6"/>
                  </a:lnTo>
                  <a:lnTo>
                    <a:pt x="9" y="0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1251"/>
            <p:cNvSpPr>
              <a:spLocks/>
            </p:cNvSpPr>
            <p:nvPr/>
          </p:nvSpPr>
          <p:spPr bwMode="auto">
            <a:xfrm>
              <a:off x="1117600" y="3278188"/>
              <a:ext cx="31750" cy="34925"/>
            </a:xfrm>
            <a:custGeom>
              <a:avLst/>
              <a:gdLst>
                <a:gd name="T0" fmla="*/ 2147483646 w 20"/>
                <a:gd name="T1" fmla="*/ 2147483646 h 22"/>
                <a:gd name="T2" fmla="*/ 0 w 20"/>
                <a:gd name="T3" fmla="*/ 2147483646 h 22"/>
                <a:gd name="T4" fmla="*/ 2147483646 w 20"/>
                <a:gd name="T5" fmla="*/ 2147483646 h 22"/>
                <a:gd name="T6" fmla="*/ 2147483646 w 20"/>
                <a:gd name="T7" fmla="*/ 2147483646 h 22"/>
                <a:gd name="T8" fmla="*/ 2147483646 w 20"/>
                <a:gd name="T9" fmla="*/ 2147483646 h 22"/>
                <a:gd name="T10" fmla="*/ 0 w 20"/>
                <a:gd name="T11" fmla="*/ 2147483646 h 22"/>
                <a:gd name="T12" fmla="*/ 2147483646 w 20"/>
                <a:gd name="T13" fmla="*/ 2147483646 h 22"/>
                <a:gd name="T14" fmla="*/ 2147483646 w 20"/>
                <a:gd name="T15" fmla="*/ 0 h 22"/>
                <a:gd name="T16" fmla="*/ 0 w 20"/>
                <a:gd name="T17" fmla="*/ 2147483646 h 22"/>
                <a:gd name="T18" fmla="*/ 2147483646 w 20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2"/>
                <a:gd name="T32" fmla="*/ 20 w 20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2">
                  <a:moveTo>
                    <a:pt x="6" y="13"/>
                  </a:moveTo>
                  <a:lnTo>
                    <a:pt x="0" y="13"/>
                  </a:lnTo>
                  <a:lnTo>
                    <a:pt x="15" y="22"/>
                  </a:lnTo>
                  <a:lnTo>
                    <a:pt x="20" y="9"/>
                  </a:lnTo>
                  <a:lnTo>
                    <a:pt x="6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1252"/>
            <p:cNvSpPr>
              <a:spLocks/>
            </p:cNvSpPr>
            <p:nvPr/>
          </p:nvSpPr>
          <p:spPr bwMode="auto">
            <a:xfrm>
              <a:off x="1087438" y="3281363"/>
              <a:ext cx="39687" cy="39687"/>
            </a:xfrm>
            <a:custGeom>
              <a:avLst/>
              <a:gdLst>
                <a:gd name="T0" fmla="*/ 0 w 25"/>
                <a:gd name="T1" fmla="*/ 2147483646 h 25"/>
                <a:gd name="T2" fmla="*/ 2147483646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0 h 25"/>
                <a:gd name="T8" fmla="*/ 0 w 25"/>
                <a:gd name="T9" fmla="*/ 2147483646 h 25"/>
                <a:gd name="T10" fmla="*/ 2147483646 w 25"/>
                <a:gd name="T11" fmla="*/ 2147483646 h 25"/>
                <a:gd name="T12" fmla="*/ 0 w 25"/>
                <a:gd name="T13" fmla="*/ 2147483646 h 25"/>
                <a:gd name="T14" fmla="*/ 2147483646 w 25"/>
                <a:gd name="T15" fmla="*/ 2147483646 h 25"/>
                <a:gd name="T16" fmla="*/ 2147483646 w 25"/>
                <a:gd name="T17" fmla="*/ 2147483646 h 25"/>
                <a:gd name="T18" fmla="*/ 0 w 25"/>
                <a:gd name="T19" fmla="*/ 2147483646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5"/>
                <a:gd name="T32" fmla="*/ 25 w 25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5">
                  <a:moveTo>
                    <a:pt x="0" y="23"/>
                  </a:moveTo>
                  <a:lnTo>
                    <a:pt x="5" y="23"/>
                  </a:lnTo>
                  <a:lnTo>
                    <a:pt x="25" y="11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5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1253"/>
            <p:cNvSpPr>
              <a:spLocks/>
            </p:cNvSpPr>
            <p:nvPr/>
          </p:nvSpPr>
          <p:spPr bwMode="auto">
            <a:xfrm>
              <a:off x="1038225" y="3275013"/>
              <a:ext cx="57150" cy="42862"/>
            </a:xfrm>
            <a:custGeom>
              <a:avLst/>
              <a:gdLst>
                <a:gd name="T0" fmla="*/ 0 w 36"/>
                <a:gd name="T1" fmla="*/ 2147483646 h 27"/>
                <a:gd name="T2" fmla="*/ 2147483646 w 36"/>
                <a:gd name="T3" fmla="*/ 2147483646 h 27"/>
                <a:gd name="T4" fmla="*/ 2147483646 w 36"/>
                <a:gd name="T5" fmla="*/ 2147483646 h 27"/>
                <a:gd name="T6" fmla="*/ 2147483646 w 36"/>
                <a:gd name="T7" fmla="*/ 2147483646 h 27"/>
                <a:gd name="T8" fmla="*/ 2147483646 w 36"/>
                <a:gd name="T9" fmla="*/ 0 h 27"/>
                <a:gd name="T10" fmla="*/ 2147483646 w 36"/>
                <a:gd name="T11" fmla="*/ 2147483646 h 27"/>
                <a:gd name="T12" fmla="*/ 0 w 36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7"/>
                <a:gd name="T23" fmla="*/ 36 w 36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7">
                  <a:moveTo>
                    <a:pt x="0" y="9"/>
                  </a:moveTo>
                  <a:lnTo>
                    <a:pt x="4" y="11"/>
                  </a:lnTo>
                  <a:lnTo>
                    <a:pt x="31" y="27"/>
                  </a:lnTo>
                  <a:lnTo>
                    <a:pt x="36" y="15"/>
                  </a:lnTo>
                  <a:lnTo>
                    <a:pt x="9" y="0"/>
                  </a:lnTo>
                  <a:lnTo>
                    <a:pt x="13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1254"/>
            <p:cNvSpPr>
              <a:spLocks/>
            </p:cNvSpPr>
            <p:nvPr/>
          </p:nvSpPr>
          <p:spPr bwMode="auto">
            <a:xfrm>
              <a:off x="1027113" y="3246438"/>
              <a:ext cx="31750" cy="42862"/>
            </a:xfrm>
            <a:custGeom>
              <a:avLst/>
              <a:gdLst>
                <a:gd name="T0" fmla="*/ 2147483646 w 20"/>
                <a:gd name="T1" fmla="*/ 2147483646 h 27"/>
                <a:gd name="T2" fmla="*/ 0 w 20"/>
                <a:gd name="T3" fmla="*/ 2147483646 h 27"/>
                <a:gd name="T4" fmla="*/ 2147483646 w 20"/>
                <a:gd name="T5" fmla="*/ 2147483646 h 27"/>
                <a:gd name="T6" fmla="*/ 2147483646 w 20"/>
                <a:gd name="T7" fmla="*/ 2147483646 h 27"/>
                <a:gd name="T8" fmla="*/ 2147483646 w 20"/>
                <a:gd name="T9" fmla="*/ 2147483646 h 27"/>
                <a:gd name="T10" fmla="*/ 2147483646 w 20"/>
                <a:gd name="T11" fmla="*/ 0 h 27"/>
                <a:gd name="T12" fmla="*/ 2147483646 w 20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7"/>
                <a:gd name="T23" fmla="*/ 20 w 2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7">
                  <a:moveTo>
                    <a:pt x="2" y="11"/>
                  </a:moveTo>
                  <a:lnTo>
                    <a:pt x="0" y="8"/>
                  </a:lnTo>
                  <a:lnTo>
                    <a:pt x="7" y="27"/>
                  </a:lnTo>
                  <a:lnTo>
                    <a:pt x="20" y="2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1255"/>
            <p:cNvSpPr>
              <a:spLocks/>
            </p:cNvSpPr>
            <p:nvPr/>
          </p:nvSpPr>
          <p:spPr bwMode="auto">
            <a:xfrm>
              <a:off x="987425" y="3224213"/>
              <a:ext cx="50800" cy="39687"/>
            </a:xfrm>
            <a:custGeom>
              <a:avLst/>
              <a:gdLst>
                <a:gd name="T0" fmla="*/ 0 w 32"/>
                <a:gd name="T1" fmla="*/ 2147483646 h 25"/>
                <a:gd name="T2" fmla="*/ 0 w 32"/>
                <a:gd name="T3" fmla="*/ 2147483646 h 25"/>
                <a:gd name="T4" fmla="*/ 2147483646 w 32"/>
                <a:gd name="T5" fmla="*/ 2147483646 h 25"/>
                <a:gd name="T6" fmla="*/ 2147483646 w 32"/>
                <a:gd name="T7" fmla="*/ 2147483646 h 25"/>
                <a:gd name="T8" fmla="*/ 2147483646 w 32"/>
                <a:gd name="T9" fmla="*/ 0 h 25"/>
                <a:gd name="T10" fmla="*/ 2147483646 w 32"/>
                <a:gd name="T11" fmla="*/ 0 h 25"/>
                <a:gd name="T12" fmla="*/ 0 w 32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5"/>
                <a:gd name="T23" fmla="*/ 32 w 3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5">
                  <a:moveTo>
                    <a:pt x="0" y="13"/>
                  </a:moveTo>
                  <a:lnTo>
                    <a:pt x="0" y="13"/>
                  </a:lnTo>
                  <a:lnTo>
                    <a:pt x="27" y="25"/>
                  </a:lnTo>
                  <a:lnTo>
                    <a:pt x="32" y="1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1256"/>
            <p:cNvSpPr>
              <a:spLocks/>
            </p:cNvSpPr>
            <p:nvPr/>
          </p:nvSpPr>
          <p:spPr bwMode="auto">
            <a:xfrm>
              <a:off x="923925" y="3206750"/>
              <a:ext cx="68263" cy="38100"/>
            </a:xfrm>
            <a:custGeom>
              <a:avLst/>
              <a:gdLst>
                <a:gd name="T0" fmla="*/ 0 w 43"/>
                <a:gd name="T1" fmla="*/ 2147483646 h 24"/>
                <a:gd name="T2" fmla="*/ 2147483646 w 43"/>
                <a:gd name="T3" fmla="*/ 2147483646 h 24"/>
                <a:gd name="T4" fmla="*/ 2147483646 w 43"/>
                <a:gd name="T5" fmla="*/ 2147483646 h 24"/>
                <a:gd name="T6" fmla="*/ 2147483646 w 43"/>
                <a:gd name="T7" fmla="*/ 2147483646 h 24"/>
                <a:gd name="T8" fmla="*/ 2147483646 w 43"/>
                <a:gd name="T9" fmla="*/ 0 h 24"/>
                <a:gd name="T10" fmla="*/ 2147483646 w 43"/>
                <a:gd name="T11" fmla="*/ 2147483646 h 24"/>
                <a:gd name="T12" fmla="*/ 0 w 43"/>
                <a:gd name="T13" fmla="*/ 2147483646 h 24"/>
                <a:gd name="T14" fmla="*/ 0 w 43"/>
                <a:gd name="T15" fmla="*/ 2147483646 h 24"/>
                <a:gd name="T16" fmla="*/ 2147483646 w 43"/>
                <a:gd name="T17" fmla="*/ 2147483646 h 24"/>
                <a:gd name="T18" fmla="*/ 0 w 43"/>
                <a:gd name="T19" fmla="*/ 2147483646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24"/>
                <a:gd name="T32" fmla="*/ 43 w 43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24">
                  <a:moveTo>
                    <a:pt x="0" y="7"/>
                  </a:moveTo>
                  <a:lnTo>
                    <a:pt x="4" y="13"/>
                  </a:lnTo>
                  <a:lnTo>
                    <a:pt x="40" y="24"/>
                  </a:lnTo>
                  <a:lnTo>
                    <a:pt x="43" y="11"/>
                  </a:lnTo>
                  <a:lnTo>
                    <a:pt x="7" y="0"/>
                  </a:lnTo>
                  <a:lnTo>
                    <a:pt x="1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1257"/>
            <p:cNvSpPr>
              <a:spLocks/>
            </p:cNvSpPr>
            <p:nvPr/>
          </p:nvSpPr>
          <p:spPr bwMode="auto">
            <a:xfrm>
              <a:off x="909638" y="3152775"/>
              <a:ext cx="34925" cy="65088"/>
            </a:xfrm>
            <a:custGeom>
              <a:avLst/>
              <a:gdLst>
                <a:gd name="T0" fmla="*/ 2147483646 w 22"/>
                <a:gd name="T1" fmla="*/ 2147483646 h 41"/>
                <a:gd name="T2" fmla="*/ 0 w 22"/>
                <a:gd name="T3" fmla="*/ 2147483646 h 41"/>
                <a:gd name="T4" fmla="*/ 2147483646 w 22"/>
                <a:gd name="T5" fmla="*/ 2147483646 h 41"/>
                <a:gd name="T6" fmla="*/ 2147483646 w 22"/>
                <a:gd name="T7" fmla="*/ 2147483646 h 41"/>
                <a:gd name="T8" fmla="*/ 2147483646 w 22"/>
                <a:gd name="T9" fmla="*/ 2147483646 h 41"/>
                <a:gd name="T10" fmla="*/ 2147483646 w 22"/>
                <a:gd name="T11" fmla="*/ 0 h 41"/>
                <a:gd name="T12" fmla="*/ 2147483646 w 22"/>
                <a:gd name="T13" fmla="*/ 2147483646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41"/>
                <a:gd name="T23" fmla="*/ 22 w 2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41">
                  <a:moveTo>
                    <a:pt x="2" y="11"/>
                  </a:moveTo>
                  <a:lnTo>
                    <a:pt x="0" y="7"/>
                  </a:lnTo>
                  <a:lnTo>
                    <a:pt x="9" y="41"/>
                  </a:lnTo>
                  <a:lnTo>
                    <a:pt x="22" y="3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1258"/>
            <p:cNvSpPr>
              <a:spLocks/>
            </p:cNvSpPr>
            <p:nvPr/>
          </p:nvSpPr>
          <p:spPr bwMode="auto">
            <a:xfrm>
              <a:off x="892175" y="3135313"/>
              <a:ext cx="31750" cy="34925"/>
            </a:xfrm>
            <a:custGeom>
              <a:avLst/>
              <a:gdLst>
                <a:gd name="T0" fmla="*/ 2147483646 w 20"/>
                <a:gd name="T1" fmla="*/ 2147483646 h 22"/>
                <a:gd name="T2" fmla="*/ 0 w 20"/>
                <a:gd name="T3" fmla="*/ 2147483646 h 22"/>
                <a:gd name="T4" fmla="*/ 2147483646 w 20"/>
                <a:gd name="T5" fmla="*/ 2147483646 h 22"/>
                <a:gd name="T6" fmla="*/ 2147483646 w 20"/>
                <a:gd name="T7" fmla="*/ 2147483646 h 22"/>
                <a:gd name="T8" fmla="*/ 2147483646 w 20"/>
                <a:gd name="T9" fmla="*/ 2147483646 h 22"/>
                <a:gd name="T10" fmla="*/ 2147483646 w 20"/>
                <a:gd name="T11" fmla="*/ 0 h 22"/>
                <a:gd name="T12" fmla="*/ 2147483646 w 20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4" y="13"/>
                  </a:moveTo>
                  <a:lnTo>
                    <a:pt x="0" y="11"/>
                  </a:lnTo>
                  <a:lnTo>
                    <a:pt x="13" y="22"/>
                  </a:lnTo>
                  <a:lnTo>
                    <a:pt x="20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1259"/>
            <p:cNvSpPr>
              <a:spLocks/>
            </p:cNvSpPr>
            <p:nvPr/>
          </p:nvSpPr>
          <p:spPr bwMode="auto">
            <a:xfrm>
              <a:off x="857250" y="3130550"/>
              <a:ext cx="44450" cy="25400"/>
            </a:xfrm>
            <a:custGeom>
              <a:avLst/>
              <a:gdLst>
                <a:gd name="T0" fmla="*/ 0 w 28"/>
                <a:gd name="T1" fmla="*/ 2147483646 h 16"/>
                <a:gd name="T2" fmla="*/ 2147483646 w 28"/>
                <a:gd name="T3" fmla="*/ 2147483646 h 16"/>
                <a:gd name="T4" fmla="*/ 2147483646 w 28"/>
                <a:gd name="T5" fmla="*/ 2147483646 h 16"/>
                <a:gd name="T6" fmla="*/ 2147483646 w 28"/>
                <a:gd name="T7" fmla="*/ 2147483646 h 16"/>
                <a:gd name="T8" fmla="*/ 2147483646 w 28"/>
                <a:gd name="T9" fmla="*/ 0 h 16"/>
                <a:gd name="T10" fmla="*/ 2147483646 w 28"/>
                <a:gd name="T11" fmla="*/ 2147483646 h 16"/>
                <a:gd name="T12" fmla="*/ 0 w 28"/>
                <a:gd name="T13" fmla="*/ 214748364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6"/>
                <a:gd name="T23" fmla="*/ 28 w 2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6">
                  <a:moveTo>
                    <a:pt x="0" y="12"/>
                  </a:moveTo>
                  <a:lnTo>
                    <a:pt x="4" y="12"/>
                  </a:lnTo>
                  <a:lnTo>
                    <a:pt x="26" y="16"/>
                  </a:lnTo>
                  <a:lnTo>
                    <a:pt x="28" y="3"/>
                  </a:lnTo>
                  <a:lnTo>
                    <a:pt x="4" y="0"/>
                  </a:lnTo>
                  <a:lnTo>
                    <a:pt x="8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1260"/>
            <p:cNvSpPr>
              <a:spLocks/>
            </p:cNvSpPr>
            <p:nvPr/>
          </p:nvSpPr>
          <p:spPr bwMode="auto">
            <a:xfrm>
              <a:off x="823913" y="3113088"/>
              <a:ext cx="46037" cy="36512"/>
            </a:xfrm>
            <a:custGeom>
              <a:avLst/>
              <a:gdLst>
                <a:gd name="T0" fmla="*/ 0 w 29"/>
                <a:gd name="T1" fmla="*/ 2147483646 h 23"/>
                <a:gd name="T2" fmla="*/ 2147483646 w 29"/>
                <a:gd name="T3" fmla="*/ 2147483646 h 23"/>
                <a:gd name="T4" fmla="*/ 2147483646 w 29"/>
                <a:gd name="T5" fmla="*/ 2147483646 h 23"/>
                <a:gd name="T6" fmla="*/ 2147483646 w 29"/>
                <a:gd name="T7" fmla="*/ 2147483646 h 23"/>
                <a:gd name="T8" fmla="*/ 2147483646 w 29"/>
                <a:gd name="T9" fmla="*/ 0 h 23"/>
                <a:gd name="T10" fmla="*/ 2147483646 w 29"/>
                <a:gd name="T11" fmla="*/ 2147483646 h 23"/>
                <a:gd name="T12" fmla="*/ 0 w 29"/>
                <a:gd name="T13" fmla="*/ 2147483646 h 23"/>
                <a:gd name="T14" fmla="*/ 0 w 29"/>
                <a:gd name="T15" fmla="*/ 2147483646 h 23"/>
                <a:gd name="T16" fmla="*/ 2147483646 w 29"/>
                <a:gd name="T17" fmla="*/ 2147483646 h 23"/>
                <a:gd name="T18" fmla="*/ 0 w 29"/>
                <a:gd name="T19" fmla="*/ 214748364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7"/>
                  </a:moveTo>
                  <a:lnTo>
                    <a:pt x="2" y="11"/>
                  </a:lnTo>
                  <a:lnTo>
                    <a:pt x="21" y="23"/>
                  </a:lnTo>
                  <a:lnTo>
                    <a:pt x="29" y="12"/>
                  </a:lnTo>
                  <a:lnTo>
                    <a:pt x="9" y="0"/>
                  </a:lnTo>
                  <a:lnTo>
                    <a:pt x="12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1261"/>
            <p:cNvSpPr>
              <a:spLocks/>
            </p:cNvSpPr>
            <p:nvPr/>
          </p:nvSpPr>
          <p:spPr bwMode="auto">
            <a:xfrm>
              <a:off x="814388" y="3078163"/>
              <a:ext cx="28575" cy="46037"/>
            </a:xfrm>
            <a:custGeom>
              <a:avLst/>
              <a:gdLst>
                <a:gd name="T0" fmla="*/ 2147483646 w 18"/>
                <a:gd name="T1" fmla="*/ 2147483646 h 29"/>
                <a:gd name="T2" fmla="*/ 0 w 18"/>
                <a:gd name="T3" fmla="*/ 2147483646 h 29"/>
                <a:gd name="T4" fmla="*/ 2147483646 w 18"/>
                <a:gd name="T5" fmla="*/ 2147483646 h 29"/>
                <a:gd name="T6" fmla="*/ 2147483646 w 18"/>
                <a:gd name="T7" fmla="*/ 2147483646 h 29"/>
                <a:gd name="T8" fmla="*/ 2147483646 w 18"/>
                <a:gd name="T9" fmla="*/ 2147483646 h 29"/>
                <a:gd name="T10" fmla="*/ 2147483646 w 18"/>
                <a:gd name="T11" fmla="*/ 0 h 29"/>
                <a:gd name="T12" fmla="*/ 2147483646 w 18"/>
                <a:gd name="T13" fmla="*/ 2147483646 h 29"/>
                <a:gd name="T14" fmla="*/ 2147483646 w 18"/>
                <a:gd name="T15" fmla="*/ 0 h 29"/>
                <a:gd name="T16" fmla="*/ 2147483646 w 18"/>
                <a:gd name="T17" fmla="*/ 0 h 29"/>
                <a:gd name="T18" fmla="*/ 2147483646 w 18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9"/>
                <a:gd name="T32" fmla="*/ 18 w 18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9">
                  <a:moveTo>
                    <a:pt x="8" y="13"/>
                  </a:moveTo>
                  <a:lnTo>
                    <a:pt x="0" y="7"/>
                  </a:lnTo>
                  <a:lnTo>
                    <a:pt x="6" y="29"/>
                  </a:lnTo>
                  <a:lnTo>
                    <a:pt x="18" y="27"/>
                  </a:lnTo>
                  <a:lnTo>
                    <a:pt x="13" y="6"/>
                  </a:lnTo>
                  <a:lnTo>
                    <a:pt x="8" y="0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8" y="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1262"/>
            <p:cNvSpPr>
              <a:spLocks/>
            </p:cNvSpPr>
            <p:nvPr/>
          </p:nvSpPr>
          <p:spPr bwMode="auto">
            <a:xfrm>
              <a:off x="774700" y="3078163"/>
              <a:ext cx="52388" cy="20637"/>
            </a:xfrm>
            <a:custGeom>
              <a:avLst/>
              <a:gdLst>
                <a:gd name="T0" fmla="*/ 2147483646 w 33"/>
                <a:gd name="T1" fmla="*/ 2147483646 h 13"/>
                <a:gd name="T2" fmla="*/ 2147483646 w 33"/>
                <a:gd name="T3" fmla="*/ 2147483646 h 13"/>
                <a:gd name="T4" fmla="*/ 2147483646 w 33"/>
                <a:gd name="T5" fmla="*/ 2147483646 h 13"/>
                <a:gd name="T6" fmla="*/ 2147483646 w 33"/>
                <a:gd name="T7" fmla="*/ 0 h 13"/>
                <a:gd name="T8" fmla="*/ 2147483646 w 33"/>
                <a:gd name="T9" fmla="*/ 0 h 13"/>
                <a:gd name="T10" fmla="*/ 0 w 33"/>
                <a:gd name="T11" fmla="*/ 2147483646 h 13"/>
                <a:gd name="T12" fmla="*/ 2147483646 w 33"/>
                <a:gd name="T13" fmla="*/ 0 h 13"/>
                <a:gd name="T14" fmla="*/ 2147483646 w 33"/>
                <a:gd name="T15" fmla="*/ 0 h 13"/>
                <a:gd name="T16" fmla="*/ 0 w 33"/>
                <a:gd name="T17" fmla="*/ 2147483646 h 13"/>
                <a:gd name="T18" fmla="*/ 2147483646 w 33"/>
                <a:gd name="T19" fmla="*/ 2147483646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3"/>
                <a:gd name="T32" fmla="*/ 33 w 3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3">
                  <a:moveTo>
                    <a:pt x="11" y="11"/>
                  </a:moveTo>
                  <a:lnTo>
                    <a:pt x="6" y="13"/>
                  </a:lnTo>
                  <a:lnTo>
                    <a:pt x="33" y="13"/>
                  </a:lnTo>
                  <a:lnTo>
                    <a:pt x="33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1263"/>
            <p:cNvSpPr>
              <a:spLocks/>
            </p:cNvSpPr>
            <p:nvPr/>
          </p:nvSpPr>
          <p:spPr bwMode="auto">
            <a:xfrm>
              <a:off x="742950" y="3081338"/>
              <a:ext cx="49213" cy="46037"/>
            </a:xfrm>
            <a:custGeom>
              <a:avLst/>
              <a:gdLst>
                <a:gd name="T0" fmla="*/ 2147483646 w 31"/>
                <a:gd name="T1" fmla="*/ 2147483646 h 29"/>
                <a:gd name="T2" fmla="*/ 2147483646 w 31"/>
                <a:gd name="T3" fmla="*/ 2147483646 h 29"/>
                <a:gd name="T4" fmla="*/ 2147483646 w 31"/>
                <a:gd name="T5" fmla="*/ 2147483646 h 29"/>
                <a:gd name="T6" fmla="*/ 2147483646 w 31"/>
                <a:gd name="T7" fmla="*/ 0 h 29"/>
                <a:gd name="T8" fmla="*/ 2147483646 w 31"/>
                <a:gd name="T9" fmla="*/ 2147483646 h 29"/>
                <a:gd name="T10" fmla="*/ 2147483646 w 31"/>
                <a:gd name="T11" fmla="*/ 2147483646 h 29"/>
                <a:gd name="T12" fmla="*/ 2147483646 w 31"/>
                <a:gd name="T13" fmla="*/ 2147483646 h 29"/>
                <a:gd name="T14" fmla="*/ 0 w 31"/>
                <a:gd name="T15" fmla="*/ 2147483646 h 29"/>
                <a:gd name="T16" fmla="*/ 2147483646 w 31"/>
                <a:gd name="T17" fmla="*/ 2147483646 h 29"/>
                <a:gd name="T18" fmla="*/ 2147483646 w 31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9"/>
                <a:gd name="T32" fmla="*/ 31 w 31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9">
                  <a:moveTo>
                    <a:pt x="15" y="23"/>
                  </a:moveTo>
                  <a:lnTo>
                    <a:pt x="13" y="29"/>
                  </a:lnTo>
                  <a:lnTo>
                    <a:pt x="31" y="9"/>
                  </a:lnTo>
                  <a:lnTo>
                    <a:pt x="20" y="0"/>
                  </a:lnTo>
                  <a:lnTo>
                    <a:pt x="4" y="20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1264"/>
            <p:cNvSpPr>
              <a:spLocks/>
            </p:cNvSpPr>
            <p:nvPr/>
          </p:nvSpPr>
          <p:spPr bwMode="auto">
            <a:xfrm>
              <a:off x="746125" y="3117850"/>
              <a:ext cx="31750" cy="55563"/>
            </a:xfrm>
            <a:custGeom>
              <a:avLst/>
              <a:gdLst>
                <a:gd name="T0" fmla="*/ 2147483646 w 20"/>
                <a:gd name="T1" fmla="*/ 2147483646 h 35"/>
                <a:gd name="T2" fmla="*/ 2147483646 w 20"/>
                <a:gd name="T3" fmla="*/ 2147483646 h 35"/>
                <a:gd name="T4" fmla="*/ 2147483646 w 20"/>
                <a:gd name="T5" fmla="*/ 0 h 35"/>
                <a:gd name="T6" fmla="*/ 0 w 20"/>
                <a:gd name="T7" fmla="*/ 2147483646 h 35"/>
                <a:gd name="T8" fmla="*/ 2147483646 w 20"/>
                <a:gd name="T9" fmla="*/ 2147483646 h 35"/>
                <a:gd name="T10" fmla="*/ 2147483646 w 20"/>
                <a:gd name="T11" fmla="*/ 2147483646 h 35"/>
                <a:gd name="T12" fmla="*/ 2147483646 w 20"/>
                <a:gd name="T13" fmla="*/ 214748364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5"/>
                <a:gd name="T23" fmla="*/ 20 w 20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5">
                  <a:moveTo>
                    <a:pt x="20" y="33"/>
                  </a:moveTo>
                  <a:lnTo>
                    <a:pt x="20" y="33"/>
                  </a:lnTo>
                  <a:lnTo>
                    <a:pt x="13" y="0"/>
                  </a:lnTo>
                  <a:lnTo>
                    <a:pt x="0" y="2"/>
                  </a:lnTo>
                  <a:lnTo>
                    <a:pt x="7" y="35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1265"/>
            <p:cNvSpPr>
              <a:spLocks/>
            </p:cNvSpPr>
            <p:nvPr/>
          </p:nvSpPr>
          <p:spPr bwMode="auto">
            <a:xfrm>
              <a:off x="757238" y="3170238"/>
              <a:ext cx="26987" cy="65087"/>
            </a:xfrm>
            <a:custGeom>
              <a:avLst/>
              <a:gdLst>
                <a:gd name="T0" fmla="*/ 2147483646 w 17"/>
                <a:gd name="T1" fmla="*/ 2147483646 h 41"/>
                <a:gd name="T2" fmla="*/ 2147483646 w 17"/>
                <a:gd name="T3" fmla="*/ 2147483646 h 41"/>
                <a:gd name="T4" fmla="*/ 2147483646 w 17"/>
                <a:gd name="T5" fmla="*/ 0 h 41"/>
                <a:gd name="T6" fmla="*/ 0 w 17"/>
                <a:gd name="T7" fmla="*/ 2147483646 h 41"/>
                <a:gd name="T8" fmla="*/ 2147483646 w 17"/>
                <a:gd name="T9" fmla="*/ 2147483646 h 41"/>
                <a:gd name="T10" fmla="*/ 2147483646 w 17"/>
                <a:gd name="T11" fmla="*/ 2147483646 h 41"/>
                <a:gd name="T12" fmla="*/ 2147483646 w 17"/>
                <a:gd name="T13" fmla="*/ 2147483646 h 41"/>
                <a:gd name="T14" fmla="*/ 2147483646 w 17"/>
                <a:gd name="T15" fmla="*/ 2147483646 h 41"/>
                <a:gd name="T16" fmla="*/ 2147483646 w 17"/>
                <a:gd name="T17" fmla="*/ 2147483646 h 41"/>
                <a:gd name="T18" fmla="*/ 2147483646 w 17"/>
                <a:gd name="T19" fmla="*/ 2147483646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41"/>
                <a:gd name="T32" fmla="*/ 17 w 1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41">
                  <a:moveTo>
                    <a:pt x="13" y="41"/>
                  </a:moveTo>
                  <a:lnTo>
                    <a:pt x="17" y="34"/>
                  </a:lnTo>
                  <a:lnTo>
                    <a:pt x="13" y="0"/>
                  </a:lnTo>
                  <a:lnTo>
                    <a:pt x="0" y="2"/>
                  </a:lnTo>
                  <a:lnTo>
                    <a:pt x="2" y="36"/>
                  </a:lnTo>
                  <a:lnTo>
                    <a:pt x="6" y="30"/>
                  </a:lnTo>
                  <a:lnTo>
                    <a:pt x="13" y="41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1266"/>
            <p:cNvSpPr>
              <a:spLocks/>
            </p:cNvSpPr>
            <p:nvPr/>
          </p:nvSpPr>
          <p:spPr bwMode="auto">
            <a:xfrm>
              <a:off x="752475" y="3217863"/>
              <a:ext cx="25400" cy="31750"/>
            </a:xfrm>
            <a:custGeom>
              <a:avLst/>
              <a:gdLst>
                <a:gd name="T0" fmla="*/ 2147483646 w 16"/>
                <a:gd name="T1" fmla="*/ 2147483646 h 20"/>
                <a:gd name="T2" fmla="*/ 2147483646 w 16"/>
                <a:gd name="T3" fmla="*/ 2147483646 h 20"/>
                <a:gd name="T4" fmla="*/ 2147483646 w 16"/>
                <a:gd name="T5" fmla="*/ 2147483646 h 20"/>
                <a:gd name="T6" fmla="*/ 2147483646 w 16"/>
                <a:gd name="T7" fmla="*/ 0 h 20"/>
                <a:gd name="T8" fmla="*/ 0 w 16"/>
                <a:gd name="T9" fmla="*/ 2147483646 h 20"/>
                <a:gd name="T10" fmla="*/ 2147483646 w 16"/>
                <a:gd name="T11" fmla="*/ 2147483646 h 20"/>
                <a:gd name="T12" fmla="*/ 2147483646 w 16"/>
                <a:gd name="T13" fmla="*/ 2147483646 h 20"/>
                <a:gd name="T14" fmla="*/ 2147483646 w 16"/>
                <a:gd name="T15" fmla="*/ 2147483646 h 20"/>
                <a:gd name="T16" fmla="*/ 2147483646 w 16"/>
                <a:gd name="T17" fmla="*/ 2147483646 h 20"/>
                <a:gd name="T18" fmla="*/ 2147483646 w 16"/>
                <a:gd name="T19" fmla="*/ 214748364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0"/>
                <a:gd name="T32" fmla="*/ 16 w 16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0">
                  <a:moveTo>
                    <a:pt x="2" y="18"/>
                  </a:moveTo>
                  <a:lnTo>
                    <a:pt x="7" y="18"/>
                  </a:lnTo>
                  <a:lnTo>
                    <a:pt x="16" y="11"/>
                  </a:lnTo>
                  <a:lnTo>
                    <a:pt x="9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7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1267"/>
            <p:cNvSpPr>
              <a:spLocks/>
            </p:cNvSpPr>
            <p:nvPr/>
          </p:nvSpPr>
          <p:spPr bwMode="auto">
            <a:xfrm>
              <a:off x="728663" y="3224213"/>
              <a:ext cx="31750" cy="22225"/>
            </a:xfrm>
            <a:custGeom>
              <a:avLst/>
              <a:gdLst>
                <a:gd name="T0" fmla="*/ 0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2147483646 w 20"/>
                <a:gd name="T7" fmla="*/ 2147483646 h 14"/>
                <a:gd name="T8" fmla="*/ 2147483646 w 20"/>
                <a:gd name="T9" fmla="*/ 0 h 14"/>
                <a:gd name="T10" fmla="*/ 2147483646 w 20"/>
                <a:gd name="T11" fmla="*/ 2147483646 h 14"/>
                <a:gd name="T12" fmla="*/ 0 w 20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4"/>
                <a:gd name="T23" fmla="*/ 20 w 2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4">
                  <a:moveTo>
                    <a:pt x="0" y="9"/>
                  </a:moveTo>
                  <a:lnTo>
                    <a:pt x="4" y="11"/>
                  </a:lnTo>
                  <a:lnTo>
                    <a:pt x="17" y="14"/>
                  </a:lnTo>
                  <a:lnTo>
                    <a:pt x="20" y="4"/>
                  </a:lnTo>
                  <a:lnTo>
                    <a:pt x="8" y="0"/>
                  </a:lnTo>
                  <a:lnTo>
                    <a:pt x="11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1268"/>
            <p:cNvSpPr>
              <a:spLocks/>
            </p:cNvSpPr>
            <p:nvPr/>
          </p:nvSpPr>
          <p:spPr bwMode="auto">
            <a:xfrm>
              <a:off x="700088" y="3187700"/>
              <a:ext cx="46037" cy="50800"/>
            </a:xfrm>
            <a:custGeom>
              <a:avLst/>
              <a:gdLst>
                <a:gd name="T0" fmla="*/ 0 w 29"/>
                <a:gd name="T1" fmla="*/ 2147483646 h 32"/>
                <a:gd name="T2" fmla="*/ 0 w 29"/>
                <a:gd name="T3" fmla="*/ 2147483646 h 32"/>
                <a:gd name="T4" fmla="*/ 2147483646 w 29"/>
                <a:gd name="T5" fmla="*/ 2147483646 h 32"/>
                <a:gd name="T6" fmla="*/ 2147483646 w 29"/>
                <a:gd name="T7" fmla="*/ 2147483646 h 32"/>
                <a:gd name="T8" fmla="*/ 2147483646 w 29"/>
                <a:gd name="T9" fmla="*/ 0 h 32"/>
                <a:gd name="T10" fmla="*/ 2147483646 w 29"/>
                <a:gd name="T11" fmla="*/ 0 h 32"/>
                <a:gd name="T12" fmla="*/ 0 w 29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2"/>
                <a:gd name="T23" fmla="*/ 29 w 2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2">
                  <a:moveTo>
                    <a:pt x="0" y="7"/>
                  </a:moveTo>
                  <a:lnTo>
                    <a:pt x="0" y="7"/>
                  </a:lnTo>
                  <a:lnTo>
                    <a:pt x="18" y="32"/>
                  </a:lnTo>
                  <a:lnTo>
                    <a:pt x="29" y="25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1269"/>
            <p:cNvSpPr>
              <a:spLocks/>
            </p:cNvSpPr>
            <p:nvPr/>
          </p:nvSpPr>
          <p:spPr bwMode="auto">
            <a:xfrm>
              <a:off x="642938" y="3121025"/>
              <a:ext cx="39687" cy="57150"/>
            </a:xfrm>
            <a:custGeom>
              <a:avLst/>
              <a:gdLst>
                <a:gd name="T0" fmla="*/ 2147483646 w 25"/>
                <a:gd name="T1" fmla="*/ 2147483646 h 36"/>
                <a:gd name="T2" fmla="*/ 0 w 25"/>
                <a:gd name="T3" fmla="*/ 2147483646 h 36"/>
                <a:gd name="T4" fmla="*/ 2147483646 w 25"/>
                <a:gd name="T5" fmla="*/ 2147483646 h 36"/>
                <a:gd name="T6" fmla="*/ 2147483646 w 25"/>
                <a:gd name="T7" fmla="*/ 2147483646 h 36"/>
                <a:gd name="T8" fmla="*/ 2147483646 w 25"/>
                <a:gd name="T9" fmla="*/ 2147483646 h 36"/>
                <a:gd name="T10" fmla="*/ 2147483646 w 25"/>
                <a:gd name="T11" fmla="*/ 0 h 36"/>
                <a:gd name="T12" fmla="*/ 2147483646 w 25"/>
                <a:gd name="T13" fmla="*/ 2147483646 h 36"/>
                <a:gd name="T14" fmla="*/ 2147483646 w 25"/>
                <a:gd name="T15" fmla="*/ 2147483646 h 36"/>
                <a:gd name="T16" fmla="*/ 2147483646 w 25"/>
                <a:gd name="T17" fmla="*/ 0 h 36"/>
                <a:gd name="T18" fmla="*/ 2147483646 w 25"/>
                <a:gd name="T19" fmla="*/ 214748364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6"/>
                <a:gd name="T32" fmla="*/ 25 w 25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6">
                  <a:moveTo>
                    <a:pt x="5" y="14"/>
                  </a:moveTo>
                  <a:lnTo>
                    <a:pt x="0" y="11"/>
                  </a:lnTo>
                  <a:lnTo>
                    <a:pt x="12" y="36"/>
                  </a:lnTo>
                  <a:lnTo>
                    <a:pt x="25" y="29"/>
                  </a:lnTo>
                  <a:lnTo>
                    <a:pt x="11" y="3"/>
                  </a:lnTo>
                  <a:lnTo>
                    <a:pt x="5" y="0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1270"/>
            <p:cNvSpPr>
              <a:spLocks/>
            </p:cNvSpPr>
            <p:nvPr/>
          </p:nvSpPr>
          <p:spPr bwMode="auto">
            <a:xfrm>
              <a:off x="603250" y="3135313"/>
              <a:ext cx="85725" cy="28575"/>
            </a:xfrm>
            <a:custGeom>
              <a:avLst/>
              <a:gdLst>
                <a:gd name="T0" fmla="*/ 0 w 54"/>
                <a:gd name="T1" fmla="*/ 2147483646 h 18"/>
                <a:gd name="T2" fmla="*/ 2147483646 w 54"/>
                <a:gd name="T3" fmla="*/ 2147483646 h 18"/>
                <a:gd name="T4" fmla="*/ 2147483646 w 54"/>
                <a:gd name="T5" fmla="*/ 2147483646 h 18"/>
                <a:gd name="T6" fmla="*/ 2147483646 w 54"/>
                <a:gd name="T7" fmla="*/ 2147483646 h 18"/>
                <a:gd name="T8" fmla="*/ 2147483646 w 54"/>
                <a:gd name="T9" fmla="*/ 0 h 18"/>
                <a:gd name="T10" fmla="*/ 2147483646 w 54"/>
                <a:gd name="T11" fmla="*/ 2147483646 h 18"/>
                <a:gd name="T12" fmla="*/ 0 w 54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8"/>
                <a:gd name="T23" fmla="*/ 54 w 5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8">
                  <a:moveTo>
                    <a:pt x="0" y="13"/>
                  </a:moveTo>
                  <a:lnTo>
                    <a:pt x="4" y="13"/>
                  </a:lnTo>
                  <a:lnTo>
                    <a:pt x="54" y="18"/>
                  </a:lnTo>
                  <a:lnTo>
                    <a:pt x="54" y="4"/>
                  </a:lnTo>
                  <a:lnTo>
                    <a:pt x="4" y="0"/>
                  </a:lnTo>
                  <a:lnTo>
                    <a:pt x="7" y="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1271"/>
            <p:cNvSpPr>
              <a:spLocks/>
            </p:cNvSpPr>
            <p:nvPr/>
          </p:nvSpPr>
          <p:spPr bwMode="auto">
            <a:xfrm>
              <a:off x="557213" y="3109913"/>
              <a:ext cx="57150" cy="46037"/>
            </a:xfrm>
            <a:custGeom>
              <a:avLst/>
              <a:gdLst>
                <a:gd name="T0" fmla="*/ 0 w 36"/>
                <a:gd name="T1" fmla="*/ 2147483646 h 29"/>
                <a:gd name="T2" fmla="*/ 2147483646 w 36"/>
                <a:gd name="T3" fmla="*/ 2147483646 h 29"/>
                <a:gd name="T4" fmla="*/ 2147483646 w 36"/>
                <a:gd name="T5" fmla="*/ 2147483646 h 29"/>
                <a:gd name="T6" fmla="*/ 2147483646 w 36"/>
                <a:gd name="T7" fmla="*/ 2147483646 h 29"/>
                <a:gd name="T8" fmla="*/ 2147483646 w 36"/>
                <a:gd name="T9" fmla="*/ 0 h 29"/>
                <a:gd name="T10" fmla="*/ 2147483646 w 36"/>
                <a:gd name="T11" fmla="*/ 2147483646 h 29"/>
                <a:gd name="T12" fmla="*/ 0 w 36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9"/>
                <a:gd name="T23" fmla="*/ 36 w 36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9">
                  <a:moveTo>
                    <a:pt x="0" y="9"/>
                  </a:moveTo>
                  <a:lnTo>
                    <a:pt x="4" y="11"/>
                  </a:lnTo>
                  <a:lnTo>
                    <a:pt x="29" y="29"/>
                  </a:lnTo>
                  <a:lnTo>
                    <a:pt x="36" y="18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1272"/>
            <p:cNvSpPr>
              <a:spLocks/>
            </p:cNvSpPr>
            <p:nvPr/>
          </p:nvSpPr>
          <p:spPr bwMode="auto">
            <a:xfrm>
              <a:off x="534988" y="3059113"/>
              <a:ext cx="42862" cy="65087"/>
            </a:xfrm>
            <a:custGeom>
              <a:avLst/>
              <a:gdLst>
                <a:gd name="T0" fmla="*/ 2147483646 w 27"/>
                <a:gd name="T1" fmla="*/ 2147483646 h 41"/>
                <a:gd name="T2" fmla="*/ 0 w 27"/>
                <a:gd name="T3" fmla="*/ 2147483646 h 41"/>
                <a:gd name="T4" fmla="*/ 2147483646 w 27"/>
                <a:gd name="T5" fmla="*/ 2147483646 h 41"/>
                <a:gd name="T6" fmla="*/ 2147483646 w 27"/>
                <a:gd name="T7" fmla="*/ 2147483646 h 41"/>
                <a:gd name="T8" fmla="*/ 2147483646 w 27"/>
                <a:gd name="T9" fmla="*/ 2147483646 h 41"/>
                <a:gd name="T10" fmla="*/ 2147483646 w 27"/>
                <a:gd name="T11" fmla="*/ 0 h 41"/>
                <a:gd name="T12" fmla="*/ 2147483646 w 27"/>
                <a:gd name="T13" fmla="*/ 2147483646 h 41"/>
                <a:gd name="T14" fmla="*/ 2147483646 w 27"/>
                <a:gd name="T15" fmla="*/ 0 h 41"/>
                <a:gd name="T16" fmla="*/ 2147483646 w 27"/>
                <a:gd name="T17" fmla="*/ 0 h 41"/>
                <a:gd name="T18" fmla="*/ 2147483646 w 27"/>
                <a:gd name="T19" fmla="*/ 2147483646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1"/>
                <a:gd name="T32" fmla="*/ 27 w 2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1">
                  <a:moveTo>
                    <a:pt x="4" y="12"/>
                  </a:moveTo>
                  <a:lnTo>
                    <a:pt x="0" y="9"/>
                  </a:lnTo>
                  <a:lnTo>
                    <a:pt x="14" y="41"/>
                  </a:lnTo>
                  <a:lnTo>
                    <a:pt x="27" y="36"/>
                  </a:lnTo>
                  <a:lnTo>
                    <a:pt x="13" y="3"/>
                  </a:lnTo>
                  <a:lnTo>
                    <a:pt x="9" y="0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1273"/>
            <p:cNvSpPr>
              <a:spLocks/>
            </p:cNvSpPr>
            <p:nvPr/>
          </p:nvSpPr>
          <p:spPr bwMode="auto">
            <a:xfrm>
              <a:off x="503238" y="3046413"/>
              <a:ext cx="46037" cy="31750"/>
            </a:xfrm>
            <a:custGeom>
              <a:avLst/>
              <a:gdLst>
                <a:gd name="T0" fmla="*/ 0 w 29"/>
                <a:gd name="T1" fmla="*/ 2147483646 h 20"/>
                <a:gd name="T2" fmla="*/ 2147483646 w 29"/>
                <a:gd name="T3" fmla="*/ 2147483646 h 20"/>
                <a:gd name="T4" fmla="*/ 2147483646 w 29"/>
                <a:gd name="T5" fmla="*/ 2147483646 h 20"/>
                <a:gd name="T6" fmla="*/ 2147483646 w 29"/>
                <a:gd name="T7" fmla="*/ 2147483646 h 20"/>
                <a:gd name="T8" fmla="*/ 2147483646 w 29"/>
                <a:gd name="T9" fmla="*/ 0 h 20"/>
                <a:gd name="T10" fmla="*/ 2147483646 w 29"/>
                <a:gd name="T11" fmla="*/ 2147483646 h 20"/>
                <a:gd name="T12" fmla="*/ 0 w 29"/>
                <a:gd name="T13" fmla="*/ 2147483646 h 20"/>
                <a:gd name="T14" fmla="*/ 0 w 29"/>
                <a:gd name="T15" fmla="*/ 2147483646 h 20"/>
                <a:gd name="T16" fmla="*/ 2147483646 w 29"/>
                <a:gd name="T17" fmla="*/ 2147483646 h 20"/>
                <a:gd name="T18" fmla="*/ 0 w 29"/>
                <a:gd name="T19" fmla="*/ 214748364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0" y="9"/>
                  </a:moveTo>
                  <a:lnTo>
                    <a:pt x="4" y="13"/>
                  </a:lnTo>
                  <a:lnTo>
                    <a:pt x="24" y="20"/>
                  </a:lnTo>
                  <a:lnTo>
                    <a:pt x="29" y="8"/>
                  </a:lnTo>
                  <a:lnTo>
                    <a:pt x="7" y="0"/>
                  </a:lnTo>
                  <a:lnTo>
                    <a:pt x="11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1274"/>
            <p:cNvSpPr>
              <a:spLocks/>
            </p:cNvSpPr>
            <p:nvPr/>
          </p:nvSpPr>
          <p:spPr bwMode="auto">
            <a:xfrm>
              <a:off x="488950" y="3006725"/>
              <a:ext cx="31750" cy="53975"/>
            </a:xfrm>
            <a:custGeom>
              <a:avLst/>
              <a:gdLst>
                <a:gd name="T0" fmla="*/ 2147483646 w 20"/>
                <a:gd name="T1" fmla="*/ 2147483646 h 34"/>
                <a:gd name="T2" fmla="*/ 0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0 h 34"/>
                <a:gd name="T12" fmla="*/ 2147483646 w 20"/>
                <a:gd name="T13" fmla="*/ 2147483646 h 34"/>
                <a:gd name="T14" fmla="*/ 2147483646 w 20"/>
                <a:gd name="T15" fmla="*/ 2147483646 h 34"/>
                <a:gd name="T16" fmla="*/ 2147483646 w 20"/>
                <a:gd name="T17" fmla="*/ 0 h 34"/>
                <a:gd name="T18" fmla="*/ 2147483646 w 20"/>
                <a:gd name="T19" fmla="*/ 214748364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4"/>
                <a:gd name="T32" fmla="*/ 20 w 2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4">
                  <a:moveTo>
                    <a:pt x="4" y="13"/>
                  </a:moveTo>
                  <a:lnTo>
                    <a:pt x="0" y="9"/>
                  </a:lnTo>
                  <a:lnTo>
                    <a:pt x="9" y="34"/>
                  </a:lnTo>
                  <a:lnTo>
                    <a:pt x="20" y="31"/>
                  </a:lnTo>
                  <a:lnTo>
                    <a:pt x="11" y="6"/>
                  </a:lnTo>
                  <a:lnTo>
                    <a:pt x="7" y="0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1275"/>
            <p:cNvSpPr>
              <a:spLocks/>
            </p:cNvSpPr>
            <p:nvPr/>
          </p:nvSpPr>
          <p:spPr bwMode="auto">
            <a:xfrm>
              <a:off x="446088" y="2992438"/>
              <a:ext cx="53975" cy="34925"/>
            </a:xfrm>
            <a:custGeom>
              <a:avLst/>
              <a:gdLst>
                <a:gd name="T0" fmla="*/ 0 w 34"/>
                <a:gd name="T1" fmla="*/ 2147483646 h 22"/>
                <a:gd name="T2" fmla="*/ 2147483646 w 34"/>
                <a:gd name="T3" fmla="*/ 2147483646 h 22"/>
                <a:gd name="T4" fmla="*/ 2147483646 w 34"/>
                <a:gd name="T5" fmla="*/ 2147483646 h 22"/>
                <a:gd name="T6" fmla="*/ 2147483646 w 34"/>
                <a:gd name="T7" fmla="*/ 2147483646 h 22"/>
                <a:gd name="T8" fmla="*/ 2147483646 w 34"/>
                <a:gd name="T9" fmla="*/ 0 h 22"/>
                <a:gd name="T10" fmla="*/ 2147483646 w 34"/>
                <a:gd name="T11" fmla="*/ 2147483646 h 22"/>
                <a:gd name="T12" fmla="*/ 0 w 34"/>
                <a:gd name="T13" fmla="*/ 214748364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2"/>
                <a:gd name="T23" fmla="*/ 34 w 3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2">
                  <a:moveTo>
                    <a:pt x="0" y="13"/>
                  </a:moveTo>
                  <a:lnTo>
                    <a:pt x="2" y="13"/>
                  </a:lnTo>
                  <a:lnTo>
                    <a:pt x="31" y="22"/>
                  </a:lnTo>
                  <a:lnTo>
                    <a:pt x="34" y="9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1276"/>
            <p:cNvSpPr>
              <a:spLocks/>
            </p:cNvSpPr>
            <p:nvPr/>
          </p:nvSpPr>
          <p:spPr bwMode="auto">
            <a:xfrm>
              <a:off x="382588" y="2967038"/>
              <a:ext cx="71437" cy="46037"/>
            </a:xfrm>
            <a:custGeom>
              <a:avLst/>
              <a:gdLst>
                <a:gd name="T0" fmla="*/ 0 w 45"/>
                <a:gd name="T1" fmla="*/ 2147483646 h 29"/>
                <a:gd name="T2" fmla="*/ 2147483646 w 45"/>
                <a:gd name="T3" fmla="*/ 2147483646 h 29"/>
                <a:gd name="T4" fmla="*/ 2147483646 w 45"/>
                <a:gd name="T5" fmla="*/ 2147483646 h 29"/>
                <a:gd name="T6" fmla="*/ 2147483646 w 45"/>
                <a:gd name="T7" fmla="*/ 2147483646 h 29"/>
                <a:gd name="T8" fmla="*/ 2147483646 w 45"/>
                <a:gd name="T9" fmla="*/ 0 h 29"/>
                <a:gd name="T10" fmla="*/ 2147483646 w 45"/>
                <a:gd name="T11" fmla="*/ 2147483646 h 29"/>
                <a:gd name="T12" fmla="*/ 0 w 45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9"/>
                <a:gd name="T23" fmla="*/ 45 w 4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9">
                  <a:moveTo>
                    <a:pt x="0" y="11"/>
                  </a:moveTo>
                  <a:lnTo>
                    <a:pt x="4" y="13"/>
                  </a:lnTo>
                  <a:lnTo>
                    <a:pt x="40" y="29"/>
                  </a:lnTo>
                  <a:lnTo>
                    <a:pt x="45" y="18"/>
                  </a:lnTo>
                  <a:lnTo>
                    <a:pt x="9" y="0"/>
                  </a:lnTo>
                  <a:lnTo>
                    <a:pt x="11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1277"/>
            <p:cNvSpPr>
              <a:spLocks/>
            </p:cNvSpPr>
            <p:nvPr/>
          </p:nvSpPr>
          <p:spPr bwMode="auto">
            <a:xfrm>
              <a:off x="352425" y="2924175"/>
              <a:ext cx="47625" cy="60325"/>
            </a:xfrm>
            <a:custGeom>
              <a:avLst/>
              <a:gdLst>
                <a:gd name="T0" fmla="*/ 2147483646 w 30"/>
                <a:gd name="T1" fmla="*/ 2147483646 h 38"/>
                <a:gd name="T2" fmla="*/ 0 w 30"/>
                <a:gd name="T3" fmla="*/ 2147483646 h 38"/>
                <a:gd name="T4" fmla="*/ 2147483646 w 30"/>
                <a:gd name="T5" fmla="*/ 2147483646 h 38"/>
                <a:gd name="T6" fmla="*/ 2147483646 w 30"/>
                <a:gd name="T7" fmla="*/ 2147483646 h 38"/>
                <a:gd name="T8" fmla="*/ 2147483646 w 30"/>
                <a:gd name="T9" fmla="*/ 2147483646 h 38"/>
                <a:gd name="T10" fmla="*/ 2147483646 w 30"/>
                <a:gd name="T11" fmla="*/ 0 h 38"/>
                <a:gd name="T12" fmla="*/ 2147483646 w 30"/>
                <a:gd name="T13" fmla="*/ 2147483646 h 38"/>
                <a:gd name="T14" fmla="*/ 2147483646 w 30"/>
                <a:gd name="T15" fmla="*/ 0 h 38"/>
                <a:gd name="T16" fmla="*/ 2147483646 w 30"/>
                <a:gd name="T17" fmla="*/ 0 h 38"/>
                <a:gd name="T18" fmla="*/ 2147483646 w 30"/>
                <a:gd name="T19" fmla="*/ 214748364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8"/>
                <a:gd name="T32" fmla="*/ 30 w 30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8">
                  <a:moveTo>
                    <a:pt x="3" y="13"/>
                  </a:moveTo>
                  <a:lnTo>
                    <a:pt x="0" y="11"/>
                  </a:lnTo>
                  <a:lnTo>
                    <a:pt x="19" y="38"/>
                  </a:lnTo>
                  <a:lnTo>
                    <a:pt x="30" y="29"/>
                  </a:lnTo>
                  <a:lnTo>
                    <a:pt x="9" y="4"/>
                  </a:lnTo>
                  <a:lnTo>
                    <a:pt x="5" y="0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1278"/>
            <p:cNvSpPr>
              <a:spLocks/>
            </p:cNvSpPr>
            <p:nvPr/>
          </p:nvSpPr>
          <p:spPr bwMode="auto">
            <a:xfrm>
              <a:off x="314325" y="2921000"/>
              <a:ext cx="46038" cy="23813"/>
            </a:xfrm>
            <a:custGeom>
              <a:avLst/>
              <a:gdLst>
                <a:gd name="T0" fmla="*/ 0 w 29"/>
                <a:gd name="T1" fmla="*/ 2147483646 h 15"/>
                <a:gd name="T2" fmla="*/ 2147483646 w 29"/>
                <a:gd name="T3" fmla="*/ 2147483646 h 15"/>
                <a:gd name="T4" fmla="*/ 2147483646 w 29"/>
                <a:gd name="T5" fmla="*/ 2147483646 h 15"/>
                <a:gd name="T6" fmla="*/ 2147483646 w 29"/>
                <a:gd name="T7" fmla="*/ 2147483646 h 15"/>
                <a:gd name="T8" fmla="*/ 2147483646 w 29"/>
                <a:gd name="T9" fmla="*/ 0 h 15"/>
                <a:gd name="T10" fmla="*/ 2147483646 w 29"/>
                <a:gd name="T11" fmla="*/ 2147483646 h 15"/>
                <a:gd name="T12" fmla="*/ 0 w 29"/>
                <a:gd name="T13" fmla="*/ 2147483646 h 15"/>
                <a:gd name="T14" fmla="*/ 2147483646 w 29"/>
                <a:gd name="T15" fmla="*/ 2147483646 h 15"/>
                <a:gd name="T16" fmla="*/ 2147483646 w 29"/>
                <a:gd name="T17" fmla="*/ 2147483646 h 15"/>
                <a:gd name="T18" fmla="*/ 0 w 29"/>
                <a:gd name="T19" fmla="*/ 2147483646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5"/>
                <a:gd name="T32" fmla="*/ 29 w 29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5">
                  <a:moveTo>
                    <a:pt x="0" y="9"/>
                  </a:moveTo>
                  <a:lnTo>
                    <a:pt x="6" y="13"/>
                  </a:lnTo>
                  <a:lnTo>
                    <a:pt x="27" y="15"/>
                  </a:lnTo>
                  <a:lnTo>
                    <a:pt x="29" y="2"/>
                  </a:lnTo>
                  <a:lnTo>
                    <a:pt x="7" y="0"/>
                  </a:lnTo>
                  <a:lnTo>
                    <a:pt x="13" y="4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1279"/>
            <p:cNvSpPr>
              <a:spLocks/>
            </p:cNvSpPr>
            <p:nvPr/>
          </p:nvSpPr>
          <p:spPr bwMode="auto">
            <a:xfrm>
              <a:off x="296863" y="2892425"/>
              <a:ext cx="38100" cy="42863"/>
            </a:xfrm>
            <a:custGeom>
              <a:avLst/>
              <a:gdLst>
                <a:gd name="T0" fmla="*/ 0 w 24"/>
                <a:gd name="T1" fmla="*/ 2147483646 h 27"/>
                <a:gd name="T2" fmla="*/ 2147483646 w 24"/>
                <a:gd name="T3" fmla="*/ 2147483646 h 27"/>
                <a:gd name="T4" fmla="*/ 2147483646 w 24"/>
                <a:gd name="T5" fmla="*/ 2147483646 h 27"/>
                <a:gd name="T6" fmla="*/ 2147483646 w 24"/>
                <a:gd name="T7" fmla="*/ 2147483646 h 27"/>
                <a:gd name="T8" fmla="*/ 2147483646 w 24"/>
                <a:gd name="T9" fmla="*/ 0 h 27"/>
                <a:gd name="T10" fmla="*/ 2147483646 w 24"/>
                <a:gd name="T11" fmla="*/ 2147483646 h 27"/>
                <a:gd name="T12" fmla="*/ 0 w 24"/>
                <a:gd name="T13" fmla="*/ 214748364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7"/>
                <a:gd name="T23" fmla="*/ 24 w 2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7">
                  <a:moveTo>
                    <a:pt x="0" y="2"/>
                  </a:moveTo>
                  <a:lnTo>
                    <a:pt x="2" y="6"/>
                  </a:lnTo>
                  <a:lnTo>
                    <a:pt x="11" y="27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1280"/>
            <p:cNvSpPr>
              <a:spLocks/>
            </p:cNvSpPr>
            <p:nvPr/>
          </p:nvSpPr>
          <p:spPr bwMode="auto">
            <a:xfrm>
              <a:off x="292100" y="2832100"/>
              <a:ext cx="25400" cy="63500"/>
            </a:xfrm>
            <a:custGeom>
              <a:avLst/>
              <a:gdLst>
                <a:gd name="T0" fmla="*/ 2147483646 w 16"/>
                <a:gd name="T1" fmla="*/ 0 h 40"/>
                <a:gd name="T2" fmla="*/ 0 w 16"/>
                <a:gd name="T3" fmla="*/ 2147483646 h 40"/>
                <a:gd name="T4" fmla="*/ 2147483646 w 16"/>
                <a:gd name="T5" fmla="*/ 2147483646 h 40"/>
                <a:gd name="T6" fmla="*/ 2147483646 w 16"/>
                <a:gd name="T7" fmla="*/ 2147483646 h 40"/>
                <a:gd name="T8" fmla="*/ 2147483646 w 16"/>
                <a:gd name="T9" fmla="*/ 2147483646 h 40"/>
                <a:gd name="T10" fmla="*/ 2147483646 w 16"/>
                <a:gd name="T11" fmla="*/ 2147483646 h 40"/>
                <a:gd name="T12" fmla="*/ 2147483646 w 1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0"/>
                <a:gd name="T23" fmla="*/ 16 w 1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0">
                  <a:moveTo>
                    <a:pt x="2" y="0"/>
                  </a:moveTo>
                  <a:lnTo>
                    <a:pt x="0" y="4"/>
                  </a:lnTo>
                  <a:lnTo>
                    <a:pt x="3" y="40"/>
                  </a:lnTo>
                  <a:lnTo>
                    <a:pt x="16" y="40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1281"/>
            <p:cNvSpPr>
              <a:spLocks/>
            </p:cNvSpPr>
            <p:nvPr/>
          </p:nvSpPr>
          <p:spPr bwMode="auto">
            <a:xfrm>
              <a:off x="295275" y="2770188"/>
              <a:ext cx="50800" cy="73025"/>
            </a:xfrm>
            <a:custGeom>
              <a:avLst/>
              <a:gdLst>
                <a:gd name="T0" fmla="*/ 2147483646 w 32"/>
                <a:gd name="T1" fmla="*/ 0 h 46"/>
                <a:gd name="T2" fmla="*/ 2147483646 w 32"/>
                <a:gd name="T3" fmla="*/ 2147483646 h 46"/>
                <a:gd name="T4" fmla="*/ 0 w 32"/>
                <a:gd name="T5" fmla="*/ 2147483646 h 46"/>
                <a:gd name="T6" fmla="*/ 2147483646 w 32"/>
                <a:gd name="T7" fmla="*/ 2147483646 h 46"/>
                <a:gd name="T8" fmla="*/ 2147483646 w 32"/>
                <a:gd name="T9" fmla="*/ 2147483646 h 46"/>
                <a:gd name="T10" fmla="*/ 2147483646 w 32"/>
                <a:gd name="T11" fmla="*/ 2147483646 h 46"/>
                <a:gd name="T12" fmla="*/ 2147483646 w 32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6"/>
                <a:gd name="T23" fmla="*/ 32 w 32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6">
                  <a:moveTo>
                    <a:pt x="21" y="0"/>
                  </a:moveTo>
                  <a:lnTo>
                    <a:pt x="19" y="1"/>
                  </a:lnTo>
                  <a:lnTo>
                    <a:pt x="0" y="39"/>
                  </a:lnTo>
                  <a:lnTo>
                    <a:pt x="10" y="46"/>
                  </a:lnTo>
                  <a:lnTo>
                    <a:pt x="32" y="7"/>
                  </a:lnTo>
                  <a:lnTo>
                    <a:pt x="30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1282"/>
            <p:cNvSpPr>
              <a:spLocks/>
            </p:cNvSpPr>
            <p:nvPr/>
          </p:nvSpPr>
          <p:spPr bwMode="auto">
            <a:xfrm>
              <a:off x="328613" y="2727325"/>
              <a:ext cx="60325" cy="57150"/>
            </a:xfrm>
            <a:custGeom>
              <a:avLst/>
              <a:gdLst>
                <a:gd name="T0" fmla="*/ 2147483646 w 38"/>
                <a:gd name="T1" fmla="*/ 2147483646 h 36"/>
                <a:gd name="T2" fmla="*/ 2147483646 w 38"/>
                <a:gd name="T3" fmla="*/ 0 h 36"/>
                <a:gd name="T4" fmla="*/ 0 w 38"/>
                <a:gd name="T5" fmla="*/ 2147483646 h 36"/>
                <a:gd name="T6" fmla="*/ 2147483646 w 38"/>
                <a:gd name="T7" fmla="*/ 2147483646 h 36"/>
                <a:gd name="T8" fmla="*/ 2147483646 w 38"/>
                <a:gd name="T9" fmla="*/ 2147483646 h 36"/>
                <a:gd name="T10" fmla="*/ 2147483646 w 38"/>
                <a:gd name="T11" fmla="*/ 2147483646 h 36"/>
                <a:gd name="T12" fmla="*/ 2147483646 w 38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6"/>
                <a:gd name="T23" fmla="*/ 38 w 3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6">
                  <a:moveTo>
                    <a:pt x="25" y="3"/>
                  </a:moveTo>
                  <a:lnTo>
                    <a:pt x="27" y="0"/>
                  </a:lnTo>
                  <a:lnTo>
                    <a:pt x="0" y="27"/>
                  </a:lnTo>
                  <a:lnTo>
                    <a:pt x="9" y="36"/>
                  </a:lnTo>
                  <a:lnTo>
                    <a:pt x="36" y="9"/>
                  </a:lnTo>
                  <a:lnTo>
                    <a:pt x="38" y="5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1284"/>
            <p:cNvSpPr>
              <a:spLocks/>
            </p:cNvSpPr>
            <p:nvPr/>
          </p:nvSpPr>
          <p:spPr bwMode="auto">
            <a:xfrm>
              <a:off x="374650" y="2598738"/>
              <a:ext cx="34925" cy="65087"/>
            </a:xfrm>
            <a:custGeom>
              <a:avLst/>
              <a:gdLst>
                <a:gd name="T0" fmla="*/ 2147483646 w 22"/>
                <a:gd name="T1" fmla="*/ 0 h 41"/>
                <a:gd name="T2" fmla="*/ 2147483646 w 22"/>
                <a:gd name="T3" fmla="*/ 2147483646 h 41"/>
                <a:gd name="T4" fmla="*/ 0 w 22"/>
                <a:gd name="T5" fmla="*/ 2147483646 h 41"/>
                <a:gd name="T6" fmla="*/ 2147483646 w 22"/>
                <a:gd name="T7" fmla="*/ 2147483646 h 41"/>
                <a:gd name="T8" fmla="*/ 2147483646 w 22"/>
                <a:gd name="T9" fmla="*/ 2147483646 h 41"/>
                <a:gd name="T10" fmla="*/ 2147483646 w 22"/>
                <a:gd name="T11" fmla="*/ 2147483646 h 41"/>
                <a:gd name="T12" fmla="*/ 2147483646 w 22"/>
                <a:gd name="T13" fmla="*/ 0 h 41"/>
                <a:gd name="T14" fmla="*/ 2147483646 w 22"/>
                <a:gd name="T15" fmla="*/ 0 h 41"/>
                <a:gd name="T16" fmla="*/ 2147483646 w 22"/>
                <a:gd name="T17" fmla="*/ 2147483646 h 41"/>
                <a:gd name="T18" fmla="*/ 2147483646 w 22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41"/>
                <a:gd name="T32" fmla="*/ 22 w 22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41">
                  <a:moveTo>
                    <a:pt x="13" y="0"/>
                  </a:moveTo>
                  <a:lnTo>
                    <a:pt x="9" y="3"/>
                  </a:lnTo>
                  <a:lnTo>
                    <a:pt x="0" y="37"/>
                  </a:lnTo>
                  <a:lnTo>
                    <a:pt x="13" y="41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1285"/>
            <p:cNvSpPr>
              <a:spLocks/>
            </p:cNvSpPr>
            <p:nvPr/>
          </p:nvSpPr>
          <p:spPr bwMode="auto">
            <a:xfrm>
              <a:off x="395288" y="2578100"/>
              <a:ext cx="53975" cy="36513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0 h 23"/>
                <a:gd name="T4" fmla="*/ 0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2147483646 h 23"/>
                <a:gd name="T10" fmla="*/ 2147483646 w 34"/>
                <a:gd name="T11" fmla="*/ 2147483646 h 23"/>
                <a:gd name="T12" fmla="*/ 2147483646 w 34"/>
                <a:gd name="T13" fmla="*/ 2147483646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3"/>
                <a:gd name="T23" fmla="*/ 34 w 3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3">
                  <a:moveTo>
                    <a:pt x="27" y="2"/>
                  </a:moveTo>
                  <a:lnTo>
                    <a:pt x="27" y="0"/>
                  </a:lnTo>
                  <a:lnTo>
                    <a:pt x="0" y="13"/>
                  </a:lnTo>
                  <a:lnTo>
                    <a:pt x="5" y="2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1286"/>
            <p:cNvSpPr>
              <a:spLocks/>
            </p:cNvSpPr>
            <p:nvPr/>
          </p:nvSpPr>
          <p:spPr bwMode="auto">
            <a:xfrm>
              <a:off x="438150" y="2543175"/>
              <a:ext cx="79375" cy="55563"/>
            </a:xfrm>
            <a:custGeom>
              <a:avLst/>
              <a:gdLst>
                <a:gd name="T0" fmla="*/ 2147483646 w 50"/>
                <a:gd name="T1" fmla="*/ 2147483646 h 35"/>
                <a:gd name="T2" fmla="*/ 2147483646 w 50"/>
                <a:gd name="T3" fmla="*/ 0 h 35"/>
                <a:gd name="T4" fmla="*/ 0 w 50"/>
                <a:gd name="T5" fmla="*/ 2147483646 h 35"/>
                <a:gd name="T6" fmla="*/ 2147483646 w 50"/>
                <a:gd name="T7" fmla="*/ 2147483646 h 35"/>
                <a:gd name="T8" fmla="*/ 2147483646 w 50"/>
                <a:gd name="T9" fmla="*/ 2147483646 h 35"/>
                <a:gd name="T10" fmla="*/ 2147483646 w 50"/>
                <a:gd name="T11" fmla="*/ 2147483646 h 35"/>
                <a:gd name="T12" fmla="*/ 2147483646 w 50"/>
                <a:gd name="T13" fmla="*/ 2147483646 h 35"/>
                <a:gd name="T14" fmla="*/ 2147483646 w 50"/>
                <a:gd name="T15" fmla="*/ 2147483646 h 35"/>
                <a:gd name="T16" fmla="*/ 2147483646 w 50"/>
                <a:gd name="T17" fmla="*/ 2147483646 h 35"/>
                <a:gd name="T18" fmla="*/ 2147483646 w 50"/>
                <a:gd name="T19" fmla="*/ 2147483646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5"/>
                <a:gd name="T32" fmla="*/ 50 w 50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5">
                  <a:moveTo>
                    <a:pt x="36" y="8"/>
                  </a:moveTo>
                  <a:lnTo>
                    <a:pt x="39" y="0"/>
                  </a:lnTo>
                  <a:lnTo>
                    <a:pt x="0" y="24"/>
                  </a:lnTo>
                  <a:lnTo>
                    <a:pt x="7" y="35"/>
                  </a:lnTo>
                  <a:lnTo>
                    <a:pt x="46" y="13"/>
                  </a:lnTo>
                  <a:lnTo>
                    <a:pt x="48" y="6"/>
                  </a:lnTo>
                  <a:lnTo>
                    <a:pt x="46" y="13"/>
                  </a:lnTo>
                  <a:lnTo>
                    <a:pt x="50" y="9"/>
                  </a:lnTo>
                  <a:lnTo>
                    <a:pt x="48" y="6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1287"/>
            <p:cNvSpPr>
              <a:spLocks/>
            </p:cNvSpPr>
            <p:nvPr/>
          </p:nvSpPr>
          <p:spPr bwMode="auto">
            <a:xfrm>
              <a:off x="485775" y="2489200"/>
              <a:ext cx="28575" cy="66675"/>
            </a:xfrm>
            <a:custGeom>
              <a:avLst/>
              <a:gdLst>
                <a:gd name="T0" fmla="*/ 2147483646 w 18"/>
                <a:gd name="T1" fmla="*/ 0 h 42"/>
                <a:gd name="T2" fmla="*/ 0 w 18"/>
                <a:gd name="T3" fmla="*/ 2147483646 h 42"/>
                <a:gd name="T4" fmla="*/ 2147483646 w 18"/>
                <a:gd name="T5" fmla="*/ 2147483646 h 42"/>
                <a:gd name="T6" fmla="*/ 2147483646 w 18"/>
                <a:gd name="T7" fmla="*/ 2147483646 h 42"/>
                <a:gd name="T8" fmla="*/ 2147483646 w 18"/>
                <a:gd name="T9" fmla="*/ 2147483646 h 42"/>
                <a:gd name="T10" fmla="*/ 2147483646 w 18"/>
                <a:gd name="T11" fmla="*/ 2147483646 h 42"/>
                <a:gd name="T12" fmla="*/ 2147483646 w 18"/>
                <a:gd name="T13" fmla="*/ 0 h 42"/>
                <a:gd name="T14" fmla="*/ 0 w 18"/>
                <a:gd name="T15" fmla="*/ 2147483646 h 42"/>
                <a:gd name="T16" fmla="*/ 0 w 18"/>
                <a:gd name="T17" fmla="*/ 2147483646 h 42"/>
                <a:gd name="T18" fmla="*/ 2147483646 w 18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42"/>
                <a:gd name="T32" fmla="*/ 18 w 18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42">
                  <a:moveTo>
                    <a:pt x="4" y="0"/>
                  </a:moveTo>
                  <a:lnTo>
                    <a:pt x="0" y="6"/>
                  </a:lnTo>
                  <a:lnTo>
                    <a:pt x="6" y="42"/>
                  </a:lnTo>
                  <a:lnTo>
                    <a:pt x="18" y="40"/>
                  </a:lnTo>
                  <a:lnTo>
                    <a:pt x="15" y="4"/>
                  </a:lnTo>
                  <a:lnTo>
                    <a:pt x="11" y="1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1288"/>
            <p:cNvSpPr>
              <a:spLocks/>
            </p:cNvSpPr>
            <p:nvPr/>
          </p:nvSpPr>
          <p:spPr bwMode="auto">
            <a:xfrm>
              <a:off x="492125" y="2454275"/>
              <a:ext cx="57150" cy="52388"/>
            </a:xfrm>
            <a:custGeom>
              <a:avLst/>
              <a:gdLst>
                <a:gd name="T0" fmla="*/ 2147483646 w 36"/>
                <a:gd name="T1" fmla="*/ 2147483646 h 33"/>
                <a:gd name="T2" fmla="*/ 2147483646 w 36"/>
                <a:gd name="T3" fmla="*/ 0 h 33"/>
                <a:gd name="T4" fmla="*/ 0 w 36"/>
                <a:gd name="T5" fmla="*/ 2147483646 h 33"/>
                <a:gd name="T6" fmla="*/ 2147483646 w 36"/>
                <a:gd name="T7" fmla="*/ 2147483646 h 33"/>
                <a:gd name="T8" fmla="*/ 2147483646 w 36"/>
                <a:gd name="T9" fmla="*/ 2147483646 h 33"/>
                <a:gd name="T10" fmla="*/ 2147483646 w 36"/>
                <a:gd name="T11" fmla="*/ 2147483646 h 33"/>
                <a:gd name="T12" fmla="*/ 2147483646 w 36"/>
                <a:gd name="T13" fmla="*/ 2147483646 h 33"/>
                <a:gd name="T14" fmla="*/ 2147483646 w 36"/>
                <a:gd name="T15" fmla="*/ 2147483646 h 33"/>
                <a:gd name="T16" fmla="*/ 2147483646 w 36"/>
                <a:gd name="T17" fmla="*/ 2147483646 h 33"/>
                <a:gd name="T18" fmla="*/ 2147483646 w 36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3"/>
                <a:gd name="T32" fmla="*/ 36 w 36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3">
                  <a:moveTo>
                    <a:pt x="23" y="4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7" y="33"/>
                  </a:lnTo>
                  <a:lnTo>
                    <a:pt x="34" y="9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1289"/>
            <p:cNvSpPr>
              <a:spLocks/>
            </p:cNvSpPr>
            <p:nvPr/>
          </p:nvSpPr>
          <p:spPr bwMode="auto">
            <a:xfrm>
              <a:off x="528638" y="2368550"/>
              <a:ext cx="26987" cy="95250"/>
            </a:xfrm>
            <a:custGeom>
              <a:avLst/>
              <a:gdLst>
                <a:gd name="T0" fmla="*/ 2147483646 w 17"/>
                <a:gd name="T1" fmla="*/ 2147483646 h 60"/>
                <a:gd name="T2" fmla="*/ 2147483646 w 17"/>
                <a:gd name="T3" fmla="*/ 2147483646 h 60"/>
                <a:gd name="T4" fmla="*/ 0 w 17"/>
                <a:gd name="T5" fmla="*/ 2147483646 h 60"/>
                <a:gd name="T6" fmla="*/ 2147483646 w 17"/>
                <a:gd name="T7" fmla="*/ 2147483646 h 60"/>
                <a:gd name="T8" fmla="*/ 2147483646 w 17"/>
                <a:gd name="T9" fmla="*/ 2147483646 h 60"/>
                <a:gd name="T10" fmla="*/ 2147483646 w 17"/>
                <a:gd name="T11" fmla="*/ 0 h 60"/>
                <a:gd name="T12" fmla="*/ 2147483646 w 17"/>
                <a:gd name="T13" fmla="*/ 214748364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0"/>
                <a:gd name="T23" fmla="*/ 17 w 17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0">
                  <a:moveTo>
                    <a:pt x="6" y="6"/>
                  </a:moveTo>
                  <a:lnTo>
                    <a:pt x="4" y="2"/>
                  </a:lnTo>
                  <a:lnTo>
                    <a:pt x="0" y="58"/>
                  </a:lnTo>
                  <a:lnTo>
                    <a:pt x="13" y="60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Rectangle 1290"/>
            <p:cNvSpPr>
              <a:spLocks noChangeArrowheads="1"/>
            </p:cNvSpPr>
            <p:nvPr/>
          </p:nvSpPr>
          <p:spPr bwMode="auto">
            <a:xfrm>
              <a:off x="3108325" y="2549525"/>
              <a:ext cx="2587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DOLPA</a:t>
              </a:r>
              <a:endParaRPr lang="en-US" altLang="en-US" sz="600" b="0"/>
            </a:p>
          </p:txBody>
        </p:sp>
        <p:sp>
          <p:nvSpPr>
            <p:cNvPr id="691" name="Rectangle 1291"/>
            <p:cNvSpPr>
              <a:spLocks noChangeArrowheads="1"/>
            </p:cNvSpPr>
            <p:nvPr/>
          </p:nvSpPr>
          <p:spPr bwMode="auto">
            <a:xfrm>
              <a:off x="2630488" y="2046288"/>
              <a:ext cx="2333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MUGU</a:t>
              </a:r>
              <a:endParaRPr lang="en-US" altLang="en-US" sz="600" b="0"/>
            </a:p>
          </p:txBody>
        </p:sp>
        <p:sp>
          <p:nvSpPr>
            <p:cNvPr id="692" name="Rectangle 1292"/>
            <p:cNvSpPr>
              <a:spLocks noChangeArrowheads="1"/>
            </p:cNvSpPr>
            <p:nvPr/>
          </p:nvSpPr>
          <p:spPr bwMode="auto">
            <a:xfrm>
              <a:off x="2328863" y="2435225"/>
              <a:ext cx="2508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JUMLA</a:t>
              </a:r>
              <a:endParaRPr lang="en-US" altLang="en-US" sz="600" b="0"/>
            </a:p>
          </p:txBody>
        </p:sp>
        <p:sp>
          <p:nvSpPr>
            <p:cNvPr id="693" name="Rectangle 1293"/>
            <p:cNvSpPr>
              <a:spLocks noChangeArrowheads="1"/>
            </p:cNvSpPr>
            <p:nvPr/>
          </p:nvSpPr>
          <p:spPr bwMode="auto">
            <a:xfrm>
              <a:off x="1074738" y="3013075"/>
              <a:ext cx="2794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KAILALI</a:t>
              </a:r>
              <a:endParaRPr lang="en-US" altLang="en-US" sz="600" b="0"/>
            </a:p>
          </p:txBody>
        </p:sp>
        <p:sp>
          <p:nvSpPr>
            <p:cNvPr id="694" name="Rectangle 1294"/>
            <p:cNvSpPr>
              <a:spLocks noChangeArrowheads="1"/>
            </p:cNvSpPr>
            <p:nvPr/>
          </p:nvSpPr>
          <p:spPr bwMode="auto">
            <a:xfrm>
              <a:off x="1538288" y="3402013"/>
              <a:ext cx="3349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BARDIYA</a:t>
              </a:r>
              <a:endParaRPr lang="en-US" altLang="en-US" sz="600" b="0"/>
            </a:p>
          </p:txBody>
        </p:sp>
        <p:sp>
          <p:nvSpPr>
            <p:cNvPr id="695" name="Rectangle 1295"/>
            <p:cNvSpPr>
              <a:spLocks noChangeArrowheads="1"/>
            </p:cNvSpPr>
            <p:nvPr/>
          </p:nvSpPr>
          <p:spPr bwMode="auto">
            <a:xfrm>
              <a:off x="1912938" y="1530350"/>
              <a:ext cx="2762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Arial" panose="020B0604020202020204" pitchFamily="34" charset="0"/>
                </a:rPr>
                <a:t>HUMLA</a:t>
              </a:r>
              <a:endParaRPr lang="en-US" altLang="en-US" sz="600"/>
            </a:p>
          </p:txBody>
        </p:sp>
        <p:sp>
          <p:nvSpPr>
            <p:cNvPr id="696" name="Rectangle 1296"/>
            <p:cNvSpPr>
              <a:spLocks noChangeArrowheads="1"/>
            </p:cNvSpPr>
            <p:nvPr/>
          </p:nvSpPr>
          <p:spPr bwMode="auto">
            <a:xfrm>
              <a:off x="1106488" y="2525713"/>
              <a:ext cx="1809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DOTI</a:t>
              </a:r>
              <a:endParaRPr lang="en-US" altLang="en-US" sz="600" b="0"/>
            </a:p>
          </p:txBody>
        </p:sp>
        <p:sp>
          <p:nvSpPr>
            <p:cNvPr id="697" name="Rectangle 1297"/>
            <p:cNvSpPr>
              <a:spLocks noChangeArrowheads="1"/>
            </p:cNvSpPr>
            <p:nvPr/>
          </p:nvSpPr>
          <p:spPr bwMode="auto">
            <a:xfrm>
              <a:off x="1808163" y="3213100"/>
              <a:ext cx="3651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SURKHET</a:t>
              </a:r>
              <a:endParaRPr lang="en-US" altLang="en-US" sz="600" b="0"/>
            </a:p>
          </p:txBody>
        </p:sp>
        <p:sp>
          <p:nvSpPr>
            <p:cNvPr id="698" name="Rectangle 1298"/>
            <p:cNvSpPr>
              <a:spLocks noChangeArrowheads="1"/>
            </p:cNvSpPr>
            <p:nvPr/>
          </p:nvSpPr>
          <p:spPr bwMode="auto">
            <a:xfrm>
              <a:off x="3995738" y="4216400"/>
              <a:ext cx="2714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NAWAL</a:t>
              </a:r>
              <a:endParaRPr lang="en-US" altLang="en-US" sz="600" b="0"/>
            </a:p>
          </p:txBody>
        </p:sp>
        <p:sp>
          <p:nvSpPr>
            <p:cNvPr id="699" name="Rectangle 1299"/>
            <p:cNvSpPr>
              <a:spLocks noChangeArrowheads="1"/>
            </p:cNvSpPr>
            <p:nvPr/>
          </p:nvSpPr>
          <p:spPr bwMode="auto">
            <a:xfrm>
              <a:off x="3995738" y="4291013"/>
              <a:ext cx="2794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PARASI</a:t>
              </a:r>
              <a:endParaRPr lang="en-US" altLang="en-US" sz="600" b="0"/>
            </a:p>
          </p:txBody>
        </p:sp>
        <p:sp>
          <p:nvSpPr>
            <p:cNvPr id="700" name="Rectangle 1300"/>
            <p:cNvSpPr>
              <a:spLocks noChangeArrowheads="1"/>
            </p:cNvSpPr>
            <p:nvPr/>
          </p:nvSpPr>
          <p:spPr bwMode="auto">
            <a:xfrm>
              <a:off x="3135313" y="4208463"/>
              <a:ext cx="2413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KAPIL-</a:t>
              </a:r>
              <a:endParaRPr lang="en-US" altLang="en-US" sz="600" b="0"/>
            </a:p>
          </p:txBody>
        </p:sp>
        <p:sp>
          <p:nvSpPr>
            <p:cNvPr id="701" name="Rectangle 1301"/>
            <p:cNvSpPr>
              <a:spLocks noChangeArrowheads="1"/>
            </p:cNvSpPr>
            <p:nvPr/>
          </p:nvSpPr>
          <p:spPr bwMode="auto">
            <a:xfrm>
              <a:off x="3135313" y="4281488"/>
              <a:ext cx="2540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BASTU</a:t>
              </a:r>
              <a:endParaRPr lang="en-US" altLang="en-US" sz="600" b="0"/>
            </a:p>
          </p:txBody>
        </p:sp>
        <p:sp>
          <p:nvSpPr>
            <p:cNvPr id="702" name="Rectangle 1302"/>
            <p:cNvSpPr>
              <a:spLocks noChangeArrowheads="1"/>
            </p:cNvSpPr>
            <p:nvPr/>
          </p:nvSpPr>
          <p:spPr bwMode="auto">
            <a:xfrm>
              <a:off x="3475038" y="4259263"/>
              <a:ext cx="29368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RUPAN-</a:t>
              </a:r>
              <a:endParaRPr lang="en-US" altLang="en-US" sz="600" b="0"/>
            </a:p>
          </p:txBody>
        </p:sp>
        <p:sp>
          <p:nvSpPr>
            <p:cNvPr id="703" name="Rectangle 1303"/>
            <p:cNvSpPr>
              <a:spLocks noChangeArrowheads="1"/>
            </p:cNvSpPr>
            <p:nvPr/>
          </p:nvSpPr>
          <p:spPr bwMode="auto">
            <a:xfrm>
              <a:off x="3475038" y="4330700"/>
              <a:ext cx="182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DEHI</a:t>
              </a:r>
              <a:endParaRPr lang="en-US" altLang="en-US" sz="600" b="0"/>
            </a:p>
          </p:txBody>
        </p:sp>
        <p:sp>
          <p:nvSpPr>
            <p:cNvPr id="704" name="Rectangle 1304"/>
            <p:cNvSpPr>
              <a:spLocks noChangeArrowheads="1"/>
            </p:cNvSpPr>
            <p:nvPr/>
          </p:nvSpPr>
          <p:spPr bwMode="auto">
            <a:xfrm>
              <a:off x="2559050" y="3890963"/>
              <a:ext cx="2206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DANG</a:t>
              </a:r>
              <a:endParaRPr lang="en-US" altLang="en-US" sz="600" b="0"/>
            </a:p>
          </p:txBody>
        </p:sp>
        <p:sp>
          <p:nvSpPr>
            <p:cNvPr id="705" name="Rectangle 1305"/>
            <p:cNvSpPr>
              <a:spLocks noChangeArrowheads="1"/>
            </p:cNvSpPr>
            <p:nvPr/>
          </p:nvSpPr>
          <p:spPr bwMode="auto">
            <a:xfrm>
              <a:off x="1919288" y="3667125"/>
              <a:ext cx="2587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BANKE</a:t>
              </a:r>
              <a:endParaRPr lang="en-US" altLang="en-US" sz="600" b="0" dirty="0"/>
            </a:p>
          </p:txBody>
        </p:sp>
        <p:sp>
          <p:nvSpPr>
            <p:cNvPr id="706" name="Rectangle 1306"/>
            <p:cNvSpPr>
              <a:spLocks noChangeArrowheads="1"/>
            </p:cNvSpPr>
            <p:nvPr/>
          </p:nvSpPr>
          <p:spPr bwMode="auto">
            <a:xfrm>
              <a:off x="1392238" y="2532063"/>
              <a:ext cx="33178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ACHHAM</a:t>
              </a:r>
              <a:endParaRPr lang="en-US" altLang="en-US" sz="600" b="0"/>
            </a:p>
          </p:txBody>
        </p:sp>
        <p:sp>
          <p:nvSpPr>
            <p:cNvPr id="707" name="Rectangle 1307"/>
            <p:cNvSpPr>
              <a:spLocks noChangeArrowheads="1"/>
            </p:cNvSpPr>
            <p:nvPr/>
          </p:nvSpPr>
          <p:spPr bwMode="auto">
            <a:xfrm>
              <a:off x="1881188" y="2540000"/>
              <a:ext cx="3206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KALIKOT</a:t>
              </a:r>
              <a:endParaRPr lang="en-US" altLang="en-US" sz="600" b="0"/>
            </a:p>
          </p:txBody>
        </p:sp>
        <p:sp>
          <p:nvSpPr>
            <p:cNvPr id="708" name="Rectangle 1308"/>
            <p:cNvSpPr>
              <a:spLocks noChangeArrowheads="1"/>
            </p:cNvSpPr>
            <p:nvPr/>
          </p:nvSpPr>
          <p:spPr bwMode="auto">
            <a:xfrm>
              <a:off x="8013700" y="5437188"/>
              <a:ext cx="2460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JHAPA</a:t>
              </a:r>
              <a:endParaRPr lang="en-US" altLang="en-US" sz="600" b="0"/>
            </a:p>
          </p:txBody>
        </p:sp>
        <p:sp>
          <p:nvSpPr>
            <p:cNvPr id="709" name="Rectangle 1309"/>
            <p:cNvSpPr>
              <a:spLocks noChangeArrowheads="1"/>
            </p:cNvSpPr>
            <p:nvPr/>
          </p:nvSpPr>
          <p:spPr bwMode="auto">
            <a:xfrm>
              <a:off x="7604125" y="5380038"/>
              <a:ext cx="3429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MORANG</a:t>
              </a:r>
              <a:endParaRPr lang="en-US" altLang="en-US" sz="600" b="0"/>
            </a:p>
          </p:txBody>
        </p:sp>
        <p:sp>
          <p:nvSpPr>
            <p:cNvPr id="710" name="Rectangle 1310"/>
            <p:cNvSpPr>
              <a:spLocks noChangeArrowheads="1"/>
            </p:cNvSpPr>
            <p:nvPr/>
          </p:nvSpPr>
          <p:spPr bwMode="auto">
            <a:xfrm>
              <a:off x="6432550" y="5245100"/>
              <a:ext cx="2841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SIRAHA</a:t>
              </a:r>
              <a:endParaRPr lang="en-US" altLang="en-US" sz="600" b="0" dirty="0"/>
            </a:p>
          </p:txBody>
        </p:sp>
        <p:sp>
          <p:nvSpPr>
            <p:cNvPr id="711" name="Rectangle 1311"/>
            <p:cNvSpPr>
              <a:spLocks noChangeArrowheads="1"/>
            </p:cNvSpPr>
            <p:nvPr/>
          </p:nvSpPr>
          <p:spPr bwMode="auto">
            <a:xfrm>
              <a:off x="6840538" y="5426075"/>
              <a:ext cx="32543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SAPTARI</a:t>
              </a:r>
              <a:endParaRPr lang="en-US" altLang="en-US" sz="600" b="0"/>
            </a:p>
          </p:txBody>
        </p:sp>
        <p:sp>
          <p:nvSpPr>
            <p:cNvPr id="712" name="Rectangle 1312"/>
            <p:cNvSpPr>
              <a:spLocks noChangeArrowheads="1"/>
            </p:cNvSpPr>
            <p:nvPr/>
          </p:nvSpPr>
          <p:spPr bwMode="auto">
            <a:xfrm>
              <a:off x="773113" y="1733550"/>
              <a:ext cx="4349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Arial" panose="020B0604020202020204" pitchFamily="34" charset="0"/>
                </a:rPr>
                <a:t>DARCHULA</a:t>
              </a:r>
              <a:endParaRPr lang="en-US" altLang="en-US" sz="600"/>
            </a:p>
          </p:txBody>
        </p:sp>
        <p:sp>
          <p:nvSpPr>
            <p:cNvPr id="713" name="Rectangle 1313"/>
            <p:cNvSpPr>
              <a:spLocks noChangeArrowheads="1"/>
            </p:cNvSpPr>
            <p:nvPr/>
          </p:nvSpPr>
          <p:spPr bwMode="auto">
            <a:xfrm>
              <a:off x="1287463" y="1946275"/>
              <a:ext cx="37941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Arial" panose="020B0604020202020204" pitchFamily="34" charset="0"/>
                </a:rPr>
                <a:t>BAJHANG</a:t>
              </a:r>
              <a:endParaRPr lang="en-US" altLang="en-US" sz="600"/>
            </a:p>
          </p:txBody>
        </p:sp>
        <p:sp>
          <p:nvSpPr>
            <p:cNvPr id="714" name="Rectangle 1314"/>
            <p:cNvSpPr>
              <a:spLocks noChangeArrowheads="1"/>
            </p:cNvSpPr>
            <p:nvPr/>
          </p:nvSpPr>
          <p:spPr bwMode="auto">
            <a:xfrm>
              <a:off x="720725" y="2125663"/>
              <a:ext cx="29527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BAITADI</a:t>
              </a:r>
              <a:endParaRPr lang="en-US" altLang="en-US" sz="600" b="0"/>
            </a:p>
          </p:txBody>
        </p:sp>
        <p:sp>
          <p:nvSpPr>
            <p:cNvPr id="715" name="Rectangle 1315"/>
            <p:cNvSpPr>
              <a:spLocks noChangeArrowheads="1"/>
            </p:cNvSpPr>
            <p:nvPr/>
          </p:nvSpPr>
          <p:spPr bwMode="auto">
            <a:xfrm>
              <a:off x="627063" y="2411413"/>
              <a:ext cx="28098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DADEL-</a:t>
              </a:r>
              <a:endParaRPr lang="en-US" altLang="en-US" sz="600" b="0"/>
            </a:p>
          </p:txBody>
        </p:sp>
        <p:sp>
          <p:nvSpPr>
            <p:cNvPr id="716" name="Rectangle 1316"/>
            <p:cNvSpPr>
              <a:spLocks noChangeArrowheads="1"/>
            </p:cNvSpPr>
            <p:nvPr/>
          </p:nvSpPr>
          <p:spPr bwMode="auto">
            <a:xfrm>
              <a:off x="627063" y="2486025"/>
              <a:ext cx="2730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DHURA</a:t>
              </a:r>
              <a:endParaRPr lang="en-US" altLang="en-US" sz="600" b="0"/>
            </a:p>
          </p:txBody>
        </p:sp>
        <p:sp>
          <p:nvSpPr>
            <p:cNvPr id="717" name="Rectangle 1317"/>
            <p:cNvSpPr>
              <a:spLocks noChangeArrowheads="1"/>
            </p:cNvSpPr>
            <p:nvPr/>
          </p:nvSpPr>
          <p:spPr bwMode="auto">
            <a:xfrm>
              <a:off x="400050" y="2782888"/>
              <a:ext cx="4000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KANCHAN-</a:t>
              </a:r>
              <a:endParaRPr lang="en-US" altLang="en-US" sz="600" b="0"/>
            </a:p>
          </p:txBody>
        </p:sp>
        <p:sp>
          <p:nvSpPr>
            <p:cNvPr id="718" name="Rectangle 1318"/>
            <p:cNvSpPr>
              <a:spLocks noChangeArrowheads="1"/>
            </p:cNvSpPr>
            <p:nvPr/>
          </p:nvSpPr>
          <p:spPr bwMode="auto">
            <a:xfrm>
              <a:off x="503238" y="2857500"/>
              <a:ext cx="1619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PUR</a:t>
              </a:r>
              <a:endParaRPr lang="en-US" altLang="en-US" sz="600" b="0"/>
            </a:p>
          </p:txBody>
        </p:sp>
        <p:sp>
          <p:nvSpPr>
            <p:cNvPr id="719" name="Rectangle 1319"/>
            <p:cNvSpPr>
              <a:spLocks noChangeArrowheads="1"/>
            </p:cNvSpPr>
            <p:nvPr/>
          </p:nvSpPr>
          <p:spPr bwMode="auto">
            <a:xfrm>
              <a:off x="1670050" y="2182813"/>
              <a:ext cx="3016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BAJURA</a:t>
              </a:r>
              <a:endParaRPr lang="en-US" altLang="en-US" sz="600" b="0"/>
            </a:p>
          </p:txBody>
        </p:sp>
        <p:sp>
          <p:nvSpPr>
            <p:cNvPr id="720" name="Rectangle 1320"/>
            <p:cNvSpPr>
              <a:spLocks noChangeArrowheads="1"/>
            </p:cNvSpPr>
            <p:nvPr/>
          </p:nvSpPr>
          <p:spPr bwMode="auto">
            <a:xfrm>
              <a:off x="4965700" y="4633913"/>
              <a:ext cx="2032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PARSA</a:t>
              </a:r>
              <a:endParaRPr lang="en-US" altLang="en-US" sz="600" b="0"/>
            </a:p>
          </p:txBody>
        </p:sp>
        <p:sp>
          <p:nvSpPr>
            <p:cNvPr id="721" name="Rectangle 1321"/>
            <p:cNvSpPr>
              <a:spLocks noChangeArrowheads="1"/>
            </p:cNvSpPr>
            <p:nvPr/>
          </p:nvSpPr>
          <p:spPr bwMode="auto">
            <a:xfrm>
              <a:off x="5148263" y="4879975"/>
              <a:ext cx="27463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BARA</a:t>
              </a:r>
              <a:endParaRPr lang="en-US" altLang="en-US" sz="600" b="0"/>
            </a:p>
          </p:txBody>
        </p:sp>
        <p:sp>
          <p:nvSpPr>
            <p:cNvPr id="722" name="Rectangle 1322"/>
            <p:cNvSpPr>
              <a:spLocks noChangeArrowheads="1"/>
            </p:cNvSpPr>
            <p:nvPr/>
          </p:nvSpPr>
          <p:spPr bwMode="auto">
            <a:xfrm>
              <a:off x="5380038" y="4899025"/>
              <a:ext cx="2333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RAUT-</a:t>
              </a:r>
              <a:endParaRPr lang="en-US" altLang="en-US" sz="600" b="0"/>
            </a:p>
          </p:txBody>
        </p:sp>
        <p:sp>
          <p:nvSpPr>
            <p:cNvPr id="723" name="Rectangle 1323"/>
            <p:cNvSpPr>
              <a:spLocks noChangeArrowheads="1"/>
            </p:cNvSpPr>
            <p:nvPr/>
          </p:nvSpPr>
          <p:spPr bwMode="auto">
            <a:xfrm>
              <a:off x="5380038" y="4970463"/>
              <a:ext cx="2032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AHAT</a:t>
              </a:r>
              <a:endParaRPr lang="en-US" altLang="en-US" sz="600" b="0"/>
            </a:p>
          </p:txBody>
        </p:sp>
        <p:sp>
          <p:nvSpPr>
            <p:cNvPr id="724" name="Rectangle 1324"/>
            <p:cNvSpPr>
              <a:spLocks noChangeArrowheads="1"/>
            </p:cNvSpPr>
            <p:nvPr/>
          </p:nvSpPr>
          <p:spPr bwMode="auto">
            <a:xfrm rot="16200000">
              <a:off x="6026151" y="5168900"/>
              <a:ext cx="3746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DHANUSA</a:t>
              </a:r>
              <a:endParaRPr lang="en-US" altLang="en-US" sz="600" b="0"/>
            </a:p>
          </p:txBody>
        </p:sp>
        <p:sp>
          <p:nvSpPr>
            <p:cNvPr id="725" name="Rectangle 1325"/>
            <p:cNvSpPr>
              <a:spLocks noChangeArrowheads="1"/>
            </p:cNvSpPr>
            <p:nvPr/>
          </p:nvSpPr>
          <p:spPr bwMode="auto">
            <a:xfrm>
              <a:off x="5868988" y="5016500"/>
              <a:ext cx="2540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MAHO-</a:t>
              </a:r>
              <a:endParaRPr lang="en-US" altLang="en-US" sz="600" b="0"/>
            </a:p>
          </p:txBody>
        </p:sp>
        <p:sp>
          <p:nvSpPr>
            <p:cNvPr id="726" name="Rectangle 1326"/>
            <p:cNvSpPr>
              <a:spLocks noChangeArrowheads="1"/>
            </p:cNvSpPr>
            <p:nvPr/>
          </p:nvSpPr>
          <p:spPr bwMode="auto">
            <a:xfrm>
              <a:off x="5868988" y="5087938"/>
              <a:ext cx="17303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TARI</a:t>
              </a:r>
              <a:endParaRPr lang="en-US" altLang="en-US" sz="600" b="0"/>
            </a:p>
          </p:txBody>
        </p:sp>
        <p:sp>
          <p:nvSpPr>
            <p:cNvPr id="727" name="Rectangle 1327"/>
            <p:cNvSpPr>
              <a:spLocks noChangeArrowheads="1"/>
            </p:cNvSpPr>
            <p:nvPr/>
          </p:nvSpPr>
          <p:spPr bwMode="auto">
            <a:xfrm>
              <a:off x="7267575" y="5376863"/>
              <a:ext cx="3397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SUNSARI</a:t>
              </a:r>
              <a:endParaRPr lang="en-US" altLang="en-US" sz="600" b="0"/>
            </a:p>
          </p:txBody>
        </p:sp>
        <p:sp>
          <p:nvSpPr>
            <p:cNvPr id="728" name="Rectangle 1328"/>
            <p:cNvSpPr>
              <a:spLocks noChangeArrowheads="1"/>
            </p:cNvSpPr>
            <p:nvPr/>
          </p:nvSpPr>
          <p:spPr bwMode="auto">
            <a:xfrm>
              <a:off x="5583238" y="5016500"/>
              <a:ext cx="3270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SARLAHI</a:t>
              </a:r>
              <a:endParaRPr lang="en-US" altLang="en-US" sz="600" b="0"/>
            </a:p>
          </p:txBody>
        </p:sp>
        <p:sp>
          <p:nvSpPr>
            <p:cNvPr id="729" name="Rectangle 1329"/>
            <p:cNvSpPr>
              <a:spLocks noChangeArrowheads="1"/>
            </p:cNvSpPr>
            <p:nvPr/>
          </p:nvSpPr>
          <p:spPr bwMode="auto">
            <a:xfrm>
              <a:off x="4930775" y="4130675"/>
              <a:ext cx="3524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DHADING</a:t>
              </a:r>
              <a:endParaRPr lang="en-US" altLang="en-US" sz="600" b="0"/>
            </a:p>
          </p:txBody>
        </p:sp>
        <p:sp>
          <p:nvSpPr>
            <p:cNvPr id="730" name="Rectangle 1330"/>
            <p:cNvSpPr>
              <a:spLocks noChangeArrowheads="1"/>
            </p:cNvSpPr>
            <p:nvPr/>
          </p:nvSpPr>
          <p:spPr bwMode="auto">
            <a:xfrm>
              <a:off x="4973638" y="4387850"/>
              <a:ext cx="4191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MAKAWAN-</a:t>
              </a:r>
              <a:endParaRPr lang="en-US" altLang="en-US" sz="600" b="0"/>
            </a:p>
          </p:txBody>
        </p:sp>
        <p:sp>
          <p:nvSpPr>
            <p:cNvPr id="731" name="Rectangle 1331"/>
            <p:cNvSpPr>
              <a:spLocks noChangeArrowheads="1"/>
            </p:cNvSpPr>
            <p:nvPr/>
          </p:nvSpPr>
          <p:spPr bwMode="auto">
            <a:xfrm>
              <a:off x="5081588" y="4459288"/>
              <a:ext cx="1619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PUR</a:t>
              </a:r>
              <a:endParaRPr lang="en-US" altLang="en-US" sz="600" b="0"/>
            </a:p>
          </p:txBody>
        </p:sp>
        <p:sp>
          <p:nvSpPr>
            <p:cNvPr id="732" name="Rectangle 1332"/>
            <p:cNvSpPr>
              <a:spLocks noChangeArrowheads="1"/>
            </p:cNvSpPr>
            <p:nvPr/>
          </p:nvSpPr>
          <p:spPr bwMode="auto">
            <a:xfrm>
              <a:off x="4498975" y="4413250"/>
              <a:ext cx="3556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CHITWAN</a:t>
              </a:r>
              <a:endParaRPr lang="en-US" altLang="en-US" sz="600" b="0"/>
            </a:p>
          </p:txBody>
        </p:sp>
        <p:sp>
          <p:nvSpPr>
            <p:cNvPr id="733" name="Rectangle 1333"/>
            <p:cNvSpPr>
              <a:spLocks noChangeArrowheads="1"/>
            </p:cNvSpPr>
            <p:nvPr/>
          </p:nvSpPr>
          <p:spPr bwMode="auto">
            <a:xfrm>
              <a:off x="4075113" y="3473450"/>
              <a:ext cx="22383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KASKI</a:t>
              </a:r>
              <a:endParaRPr lang="en-US" altLang="en-US" sz="600" b="0" dirty="0"/>
            </a:p>
          </p:txBody>
        </p:sp>
        <p:sp>
          <p:nvSpPr>
            <p:cNvPr id="734" name="Rectangle 1334"/>
            <p:cNvSpPr>
              <a:spLocks noChangeArrowheads="1"/>
            </p:cNvSpPr>
            <p:nvPr/>
          </p:nvSpPr>
          <p:spPr bwMode="auto">
            <a:xfrm rot="1680000">
              <a:off x="3381375" y="3471863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US" altLang="en-US" sz="600" b="0"/>
            </a:p>
          </p:txBody>
        </p:sp>
        <p:sp>
          <p:nvSpPr>
            <p:cNvPr id="735" name="Rectangle 1335"/>
            <p:cNvSpPr>
              <a:spLocks noChangeArrowheads="1"/>
            </p:cNvSpPr>
            <p:nvPr/>
          </p:nvSpPr>
          <p:spPr bwMode="auto">
            <a:xfrm rot="1680000">
              <a:off x="3419475" y="3494088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600" b="0"/>
            </a:p>
          </p:txBody>
        </p:sp>
        <p:sp>
          <p:nvSpPr>
            <p:cNvPr id="736" name="Rectangle 1336"/>
            <p:cNvSpPr>
              <a:spLocks noChangeArrowheads="1"/>
            </p:cNvSpPr>
            <p:nvPr/>
          </p:nvSpPr>
          <p:spPr bwMode="auto">
            <a:xfrm rot="1680000">
              <a:off x="3459163" y="3516313"/>
              <a:ext cx="5873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n-US" altLang="en-US" sz="600" b="0"/>
            </a:p>
          </p:txBody>
        </p:sp>
        <p:sp>
          <p:nvSpPr>
            <p:cNvPr id="737" name="Rectangle 1337"/>
            <p:cNvSpPr>
              <a:spLocks noChangeArrowheads="1"/>
            </p:cNvSpPr>
            <p:nvPr/>
          </p:nvSpPr>
          <p:spPr bwMode="auto">
            <a:xfrm rot="1680000">
              <a:off x="3506788" y="3536950"/>
              <a:ext cx="428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600" b="0"/>
            </a:p>
          </p:txBody>
        </p:sp>
        <p:sp>
          <p:nvSpPr>
            <p:cNvPr id="738" name="Rectangle 1338"/>
            <p:cNvSpPr>
              <a:spLocks noChangeArrowheads="1"/>
            </p:cNvSpPr>
            <p:nvPr/>
          </p:nvSpPr>
          <p:spPr bwMode="auto">
            <a:xfrm rot="1680000">
              <a:off x="3536950" y="3557588"/>
              <a:ext cx="555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  <a:endParaRPr lang="en-US" altLang="en-US" sz="600" b="0"/>
            </a:p>
          </p:txBody>
        </p:sp>
        <p:sp>
          <p:nvSpPr>
            <p:cNvPr id="739" name="Rectangle 1339"/>
            <p:cNvSpPr>
              <a:spLocks noChangeArrowheads="1"/>
            </p:cNvSpPr>
            <p:nvPr/>
          </p:nvSpPr>
          <p:spPr bwMode="auto">
            <a:xfrm rot="1680000">
              <a:off x="3579813" y="3579813"/>
              <a:ext cx="55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en-US" altLang="en-US" sz="600" b="0"/>
            </a:p>
          </p:txBody>
        </p:sp>
        <p:sp>
          <p:nvSpPr>
            <p:cNvPr id="740" name="Rectangle 1340"/>
            <p:cNvSpPr>
              <a:spLocks noChangeArrowheads="1"/>
            </p:cNvSpPr>
            <p:nvPr/>
          </p:nvSpPr>
          <p:spPr bwMode="auto">
            <a:xfrm rot="1680000">
              <a:off x="3619500" y="3603625"/>
              <a:ext cx="587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en-US" altLang="en-US" sz="600" b="0"/>
            </a:p>
          </p:txBody>
        </p:sp>
        <p:sp>
          <p:nvSpPr>
            <p:cNvPr id="741" name="Rectangle 1341"/>
            <p:cNvSpPr>
              <a:spLocks noChangeArrowheads="1"/>
            </p:cNvSpPr>
            <p:nvPr/>
          </p:nvSpPr>
          <p:spPr bwMode="auto">
            <a:xfrm>
              <a:off x="4273550" y="3927475"/>
              <a:ext cx="3143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TANAHU</a:t>
              </a:r>
              <a:endParaRPr lang="en-US" altLang="en-US" sz="600" b="0"/>
            </a:p>
          </p:txBody>
        </p:sp>
        <p:sp>
          <p:nvSpPr>
            <p:cNvPr id="742" name="Rectangle 1342"/>
            <p:cNvSpPr>
              <a:spLocks noChangeArrowheads="1"/>
            </p:cNvSpPr>
            <p:nvPr/>
          </p:nvSpPr>
          <p:spPr bwMode="auto">
            <a:xfrm>
              <a:off x="3706813" y="4084638"/>
              <a:ext cx="2460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PALPA</a:t>
              </a:r>
              <a:endParaRPr lang="en-US" altLang="en-US" sz="600" b="0"/>
            </a:p>
          </p:txBody>
        </p:sp>
        <p:sp>
          <p:nvSpPr>
            <p:cNvPr id="743" name="Rectangle 1343"/>
            <p:cNvSpPr>
              <a:spLocks noChangeArrowheads="1"/>
            </p:cNvSpPr>
            <p:nvPr/>
          </p:nvSpPr>
          <p:spPr bwMode="auto">
            <a:xfrm>
              <a:off x="3852863" y="3913188"/>
              <a:ext cx="3556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SYANGJA</a:t>
              </a:r>
              <a:endParaRPr lang="en-US" altLang="en-US" sz="600" b="0"/>
            </a:p>
          </p:txBody>
        </p:sp>
        <p:sp>
          <p:nvSpPr>
            <p:cNvPr id="744" name="Rectangle 1344"/>
            <p:cNvSpPr>
              <a:spLocks noChangeArrowheads="1"/>
            </p:cNvSpPr>
            <p:nvPr/>
          </p:nvSpPr>
          <p:spPr bwMode="auto">
            <a:xfrm>
              <a:off x="3784600" y="3624263"/>
              <a:ext cx="304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PARBAT</a:t>
              </a:r>
              <a:endParaRPr lang="en-US" altLang="en-US" sz="600" b="0"/>
            </a:p>
          </p:txBody>
        </p:sp>
        <p:sp>
          <p:nvSpPr>
            <p:cNvPr id="745" name="Rectangle 1345"/>
            <p:cNvSpPr>
              <a:spLocks noChangeArrowheads="1"/>
            </p:cNvSpPr>
            <p:nvPr/>
          </p:nvSpPr>
          <p:spPr bwMode="auto">
            <a:xfrm>
              <a:off x="3214688" y="3921125"/>
              <a:ext cx="3222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ARGHAK</a:t>
              </a:r>
              <a:endParaRPr lang="en-US" altLang="en-US" sz="600" b="0"/>
            </a:p>
          </p:txBody>
        </p:sp>
        <p:sp>
          <p:nvSpPr>
            <p:cNvPr id="746" name="Rectangle 1346"/>
            <p:cNvSpPr>
              <a:spLocks noChangeArrowheads="1"/>
            </p:cNvSpPr>
            <p:nvPr/>
          </p:nvSpPr>
          <p:spPr bwMode="auto">
            <a:xfrm>
              <a:off x="3214688" y="3995738"/>
              <a:ext cx="2381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HACHI</a:t>
              </a:r>
              <a:endParaRPr lang="en-US" altLang="en-US" sz="600" b="0"/>
            </a:p>
          </p:txBody>
        </p:sp>
        <p:sp>
          <p:nvSpPr>
            <p:cNvPr id="747" name="Rectangle 1347"/>
            <p:cNvSpPr>
              <a:spLocks noChangeArrowheads="1"/>
            </p:cNvSpPr>
            <p:nvPr/>
          </p:nvSpPr>
          <p:spPr bwMode="auto">
            <a:xfrm>
              <a:off x="3482975" y="3802063"/>
              <a:ext cx="2413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GULMI</a:t>
              </a:r>
              <a:endParaRPr lang="en-US" altLang="en-US" sz="600" b="0"/>
            </a:p>
          </p:txBody>
        </p:sp>
        <p:sp>
          <p:nvSpPr>
            <p:cNvPr id="748" name="Rectangle 1348"/>
            <p:cNvSpPr>
              <a:spLocks noChangeArrowheads="1"/>
            </p:cNvSpPr>
            <p:nvPr/>
          </p:nvSpPr>
          <p:spPr bwMode="auto">
            <a:xfrm>
              <a:off x="6580188" y="4987925"/>
              <a:ext cx="4254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UDAYAPUR</a:t>
              </a:r>
              <a:endParaRPr lang="en-US" altLang="en-US" sz="600" b="0"/>
            </a:p>
          </p:txBody>
        </p:sp>
        <p:sp>
          <p:nvSpPr>
            <p:cNvPr id="749" name="Rectangle 1349"/>
            <p:cNvSpPr>
              <a:spLocks noChangeArrowheads="1"/>
            </p:cNvSpPr>
            <p:nvPr/>
          </p:nvSpPr>
          <p:spPr bwMode="auto">
            <a:xfrm>
              <a:off x="5897563" y="4733925"/>
              <a:ext cx="35718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SINDHULI</a:t>
              </a:r>
              <a:endParaRPr lang="en-US" altLang="en-US" sz="600" b="0"/>
            </a:p>
          </p:txBody>
        </p:sp>
        <p:sp>
          <p:nvSpPr>
            <p:cNvPr id="750" name="Rectangle 1350"/>
            <p:cNvSpPr>
              <a:spLocks noChangeArrowheads="1"/>
            </p:cNvSpPr>
            <p:nvPr/>
          </p:nvSpPr>
          <p:spPr bwMode="auto">
            <a:xfrm>
              <a:off x="8062913" y="5176838"/>
              <a:ext cx="177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ILAM</a:t>
              </a:r>
              <a:endParaRPr lang="en-US" altLang="en-US" sz="600" b="0"/>
            </a:p>
          </p:txBody>
        </p:sp>
        <p:sp>
          <p:nvSpPr>
            <p:cNvPr id="751" name="Rectangle 1351"/>
            <p:cNvSpPr>
              <a:spLocks noChangeArrowheads="1"/>
            </p:cNvSpPr>
            <p:nvPr/>
          </p:nvSpPr>
          <p:spPr bwMode="auto">
            <a:xfrm>
              <a:off x="7204075" y="4840288"/>
              <a:ext cx="2286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BHOJ-</a:t>
              </a:r>
              <a:endParaRPr lang="en-US" altLang="en-US" sz="600" b="0"/>
            </a:p>
          </p:txBody>
        </p:sp>
        <p:sp>
          <p:nvSpPr>
            <p:cNvPr id="752" name="Rectangle 1352"/>
            <p:cNvSpPr>
              <a:spLocks noChangeArrowheads="1"/>
            </p:cNvSpPr>
            <p:nvPr/>
          </p:nvSpPr>
          <p:spPr bwMode="auto">
            <a:xfrm>
              <a:off x="7235825" y="4913313"/>
              <a:ext cx="1619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PUR</a:t>
              </a:r>
              <a:endParaRPr lang="en-US" altLang="en-US" sz="600" b="0"/>
            </a:p>
          </p:txBody>
        </p:sp>
        <p:sp>
          <p:nvSpPr>
            <p:cNvPr id="753" name="Rectangle 1353"/>
            <p:cNvSpPr>
              <a:spLocks noChangeArrowheads="1"/>
            </p:cNvSpPr>
            <p:nvPr/>
          </p:nvSpPr>
          <p:spPr bwMode="auto">
            <a:xfrm rot="19380000">
              <a:off x="7831138" y="4973638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en-US" altLang="en-US" sz="600" b="0"/>
            </a:p>
          </p:txBody>
        </p:sp>
        <p:sp>
          <p:nvSpPr>
            <p:cNvPr id="754" name="Rectangle 1354"/>
            <p:cNvSpPr>
              <a:spLocks noChangeArrowheads="1"/>
            </p:cNvSpPr>
            <p:nvPr/>
          </p:nvSpPr>
          <p:spPr bwMode="auto">
            <a:xfrm rot="19380000">
              <a:off x="7862888" y="4951413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600" b="0"/>
            </a:p>
          </p:txBody>
        </p:sp>
        <p:sp>
          <p:nvSpPr>
            <p:cNvPr id="755" name="Rectangle 1355"/>
            <p:cNvSpPr>
              <a:spLocks noChangeArrowheads="1"/>
            </p:cNvSpPr>
            <p:nvPr/>
          </p:nvSpPr>
          <p:spPr bwMode="auto">
            <a:xfrm rot="19380000">
              <a:off x="7896225" y="4924425"/>
              <a:ext cx="555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600" b="0"/>
            </a:p>
          </p:txBody>
        </p:sp>
        <p:sp>
          <p:nvSpPr>
            <p:cNvPr id="756" name="Rectangle 1356"/>
            <p:cNvSpPr>
              <a:spLocks noChangeArrowheads="1"/>
            </p:cNvSpPr>
            <p:nvPr/>
          </p:nvSpPr>
          <p:spPr bwMode="auto">
            <a:xfrm rot="19380000">
              <a:off x="7934325" y="4895850"/>
              <a:ext cx="555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600" b="0"/>
            </a:p>
          </p:txBody>
        </p:sp>
        <p:sp>
          <p:nvSpPr>
            <p:cNvPr id="757" name="Rectangle 1357"/>
            <p:cNvSpPr>
              <a:spLocks noChangeArrowheads="1"/>
            </p:cNvSpPr>
            <p:nvPr/>
          </p:nvSpPr>
          <p:spPr bwMode="auto">
            <a:xfrm rot="19380000">
              <a:off x="7974013" y="4868863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600" b="0"/>
            </a:p>
          </p:txBody>
        </p:sp>
        <p:sp>
          <p:nvSpPr>
            <p:cNvPr id="758" name="Rectangle 1358"/>
            <p:cNvSpPr>
              <a:spLocks noChangeArrowheads="1"/>
            </p:cNvSpPr>
            <p:nvPr/>
          </p:nvSpPr>
          <p:spPr bwMode="auto">
            <a:xfrm rot="19380000">
              <a:off x="8007350" y="4840288"/>
              <a:ext cx="460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endParaRPr lang="en-US" altLang="en-US" sz="600" b="0"/>
            </a:p>
          </p:txBody>
        </p:sp>
        <p:sp>
          <p:nvSpPr>
            <p:cNvPr id="759" name="Rectangle 1359"/>
            <p:cNvSpPr>
              <a:spLocks noChangeArrowheads="1"/>
            </p:cNvSpPr>
            <p:nvPr/>
          </p:nvSpPr>
          <p:spPr bwMode="auto">
            <a:xfrm rot="19380000">
              <a:off x="8039100" y="4814888"/>
              <a:ext cx="555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600" b="0"/>
            </a:p>
          </p:txBody>
        </p:sp>
        <p:sp>
          <p:nvSpPr>
            <p:cNvPr id="760" name="Rectangle 1360"/>
            <p:cNvSpPr>
              <a:spLocks noChangeArrowheads="1"/>
            </p:cNvSpPr>
            <p:nvPr/>
          </p:nvSpPr>
          <p:spPr bwMode="auto">
            <a:xfrm rot="19380000">
              <a:off x="8080375" y="4787900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600" b="0"/>
            </a:p>
          </p:txBody>
        </p:sp>
        <p:sp>
          <p:nvSpPr>
            <p:cNvPr id="761" name="Rectangle 1361"/>
            <p:cNvSpPr>
              <a:spLocks noChangeArrowheads="1"/>
            </p:cNvSpPr>
            <p:nvPr/>
          </p:nvSpPr>
          <p:spPr bwMode="auto">
            <a:xfrm rot="19380000">
              <a:off x="8113713" y="4760913"/>
              <a:ext cx="55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n-US" altLang="en-US" sz="600" b="0"/>
            </a:p>
          </p:txBody>
        </p:sp>
        <p:sp>
          <p:nvSpPr>
            <p:cNvPr id="762" name="Rectangle 1362"/>
            <p:cNvSpPr>
              <a:spLocks noChangeArrowheads="1"/>
            </p:cNvSpPr>
            <p:nvPr/>
          </p:nvSpPr>
          <p:spPr bwMode="auto">
            <a:xfrm>
              <a:off x="7456488" y="4970463"/>
              <a:ext cx="24288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DHAN-</a:t>
              </a:r>
              <a:endParaRPr lang="en-US" altLang="en-US" sz="600" b="0" dirty="0"/>
            </a:p>
          </p:txBody>
        </p:sp>
        <p:sp>
          <p:nvSpPr>
            <p:cNvPr id="763" name="Rectangle 1363"/>
            <p:cNvSpPr>
              <a:spLocks noChangeArrowheads="1"/>
            </p:cNvSpPr>
            <p:nvPr/>
          </p:nvSpPr>
          <p:spPr bwMode="auto">
            <a:xfrm>
              <a:off x="7475538" y="5045075"/>
              <a:ext cx="2032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KUTA</a:t>
              </a:r>
              <a:endParaRPr lang="en-US" altLang="en-US" sz="600" b="0"/>
            </a:p>
          </p:txBody>
        </p:sp>
        <p:sp>
          <p:nvSpPr>
            <p:cNvPr id="764" name="Rectangle 1364"/>
            <p:cNvSpPr>
              <a:spLocks noChangeArrowheads="1"/>
            </p:cNvSpPr>
            <p:nvPr/>
          </p:nvSpPr>
          <p:spPr bwMode="auto">
            <a:xfrm>
              <a:off x="7820025" y="4351338"/>
              <a:ext cx="4492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TAPLEJUNG</a:t>
              </a:r>
              <a:endParaRPr lang="en-US" altLang="en-US" sz="600" b="0"/>
            </a:p>
          </p:txBody>
        </p:sp>
        <p:sp>
          <p:nvSpPr>
            <p:cNvPr id="765" name="Rectangle 1365"/>
            <p:cNvSpPr>
              <a:spLocks noChangeArrowheads="1"/>
            </p:cNvSpPr>
            <p:nvPr/>
          </p:nvSpPr>
          <p:spPr bwMode="auto">
            <a:xfrm rot="19140000">
              <a:off x="6165850" y="4576763"/>
              <a:ext cx="555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endParaRPr lang="en-US" altLang="en-US" sz="600" b="0"/>
            </a:p>
          </p:txBody>
        </p:sp>
        <p:sp>
          <p:nvSpPr>
            <p:cNvPr id="766" name="Rectangle 1366"/>
            <p:cNvSpPr>
              <a:spLocks noChangeArrowheads="1"/>
            </p:cNvSpPr>
            <p:nvPr/>
          </p:nvSpPr>
          <p:spPr bwMode="auto">
            <a:xfrm rot="19140000">
              <a:off x="6202363" y="4546600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600" b="0"/>
            </a:p>
          </p:txBody>
        </p:sp>
        <p:sp>
          <p:nvSpPr>
            <p:cNvPr id="767" name="Rectangle 1367"/>
            <p:cNvSpPr>
              <a:spLocks noChangeArrowheads="1"/>
            </p:cNvSpPr>
            <p:nvPr/>
          </p:nvSpPr>
          <p:spPr bwMode="auto">
            <a:xfrm rot="19140000">
              <a:off x="6234113" y="4516438"/>
              <a:ext cx="635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endParaRPr lang="en-US" altLang="en-US" sz="600" b="0"/>
            </a:p>
          </p:txBody>
        </p:sp>
        <p:sp>
          <p:nvSpPr>
            <p:cNvPr id="768" name="Rectangle 1368"/>
            <p:cNvSpPr>
              <a:spLocks noChangeArrowheads="1"/>
            </p:cNvSpPr>
            <p:nvPr/>
          </p:nvSpPr>
          <p:spPr bwMode="auto">
            <a:xfrm rot="19140000">
              <a:off x="6278563" y="4479925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en-US" altLang="en-US" sz="600" b="0"/>
            </a:p>
          </p:txBody>
        </p:sp>
        <p:sp>
          <p:nvSpPr>
            <p:cNvPr id="769" name="Rectangle 1369"/>
            <p:cNvSpPr>
              <a:spLocks noChangeArrowheads="1"/>
            </p:cNvSpPr>
            <p:nvPr/>
          </p:nvSpPr>
          <p:spPr bwMode="auto">
            <a:xfrm rot="19140000">
              <a:off x="6308725" y="4449763"/>
              <a:ext cx="555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600" b="0"/>
            </a:p>
          </p:txBody>
        </p:sp>
        <p:sp>
          <p:nvSpPr>
            <p:cNvPr id="770" name="Rectangle 1370"/>
            <p:cNvSpPr>
              <a:spLocks noChangeArrowheads="1"/>
            </p:cNvSpPr>
            <p:nvPr/>
          </p:nvSpPr>
          <p:spPr bwMode="auto">
            <a:xfrm rot="19140000">
              <a:off x="6346825" y="4419600"/>
              <a:ext cx="555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600" b="0"/>
            </a:p>
          </p:txBody>
        </p:sp>
        <p:sp>
          <p:nvSpPr>
            <p:cNvPr id="771" name="Rectangle 1371"/>
            <p:cNvSpPr>
              <a:spLocks noChangeArrowheads="1"/>
            </p:cNvSpPr>
            <p:nvPr/>
          </p:nvSpPr>
          <p:spPr bwMode="auto">
            <a:xfrm rot="19140000">
              <a:off x="6383338" y="4391025"/>
              <a:ext cx="555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600" b="0"/>
            </a:p>
          </p:txBody>
        </p:sp>
        <p:sp>
          <p:nvSpPr>
            <p:cNvPr id="772" name="Rectangle 1372"/>
            <p:cNvSpPr>
              <a:spLocks noChangeArrowheads="1"/>
            </p:cNvSpPr>
            <p:nvPr/>
          </p:nvSpPr>
          <p:spPr bwMode="auto">
            <a:xfrm rot="19140000">
              <a:off x="6419850" y="4360863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600" b="0"/>
            </a:p>
          </p:txBody>
        </p:sp>
        <p:sp>
          <p:nvSpPr>
            <p:cNvPr id="773" name="Rectangle 1373"/>
            <p:cNvSpPr>
              <a:spLocks noChangeArrowheads="1"/>
            </p:cNvSpPr>
            <p:nvPr/>
          </p:nvSpPr>
          <p:spPr bwMode="auto">
            <a:xfrm rot="19140000">
              <a:off x="6453188" y="4332288"/>
              <a:ext cx="50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en-US" altLang="en-US" sz="600" b="0"/>
            </a:p>
          </p:txBody>
        </p:sp>
        <p:sp>
          <p:nvSpPr>
            <p:cNvPr id="774" name="Rectangle 1374"/>
            <p:cNvSpPr>
              <a:spLocks noChangeArrowheads="1"/>
            </p:cNvSpPr>
            <p:nvPr/>
          </p:nvSpPr>
          <p:spPr bwMode="auto">
            <a:xfrm>
              <a:off x="6446838" y="4579938"/>
              <a:ext cx="2841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OKHAL-</a:t>
              </a:r>
              <a:endParaRPr lang="en-US" altLang="en-US" sz="600" b="0"/>
            </a:p>
          </p:txBody>
        </p:sp>
        <p:sp>
          <p:nvSpPr>
            <p:cNvPr id="775" name="Rectangle 1375"/>
            <p:cNvSpPr>
              <a:spLocks noChangeArrowheads="1"/>
            </p:cNvSpPr>
            <p:nvPr/>
          </p:nvSpPr>
          <p:spPr bwMode="auto">
            <a:xfrm>
              <a:off x="6446838" y="4654550"/>
              <a:ext cx="33178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DHUNGA</a:t>
              </a:r>
              <a:endParaRPr lang="en-US" altLang="en-US" sz="600" b="0"/>
            </a:p>
          </p:txBody>
        </p:sp>
        <p:sp>
          <p:nvSpPr>
            <p:cNvPr id="776" name="Rectangle 1376"/>
            <p:cNvSpPr>
              <a:spLocks noChangeArrowheads="1"/>
            </p:cNvSpPr>
            <p:nvPr/>
          </p:nvSpPr>
          <p:spPr bwMode="auto">
            <a:xfrm>
              <a:off x="7678738" y="4770438"/>
              <a:ext cx="2841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TERHA-</a:t>
              </a:r>
              <a:endParaRPr lang="en-US" altLang="en-US" sz="600" b="0"/>
            </a:p>
          </p:txBody>
        </p:sp>
        <p:sp>
          <p:nvSpPr>
            <p:cNvPr id="777" name="Rectangle 1377"/>
            <p:cNvSpPr>
              <a:spLocks noChangeArrowheads="1"/>
            </p:cNvSpPr>
            <p:nvPr/>
          </p:nvSpPr>
          <p:spPr bwMode="auto">
            <a:xfrm>
              <a:off x="7707313" y="4845050"/>
              <a:ext cx="2206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THUM</a:t>
              </a:r>
              <a:endParaRPr lang="en-US" altLang="en-US" sz="600" b="0"/>
            </a:p>
          </p:txBody>
        </p:sp>
        <p:sp>
          <p:nvSpPr>
            <p:cNvPr id="778" name="Rectangle 1378"/>
            <p:cNvSpPr>
              <a:spLocks noChangeArrowheads="1"/>
            </p:cNvSpPr>
            <p:nvPr/>
          </p:nvSpPr>
          <p:spPr bwMode="auto">
            <a:xfrm>
              <a:off x="6807200" y="4756150"/>
              <a:ext cx="3762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KHOTANG</a:t>
              </a:r>
              <a:endParaRPr lang="en-US" altLang="en-US" sz="600" b="0"/>
            </a:p>
          </p:txBody>
        </p:sp>
        <p:sp>
          <p:nvSpPr>
            <p:cNvPr id="779" name="Rectangle 1379"/>
            <p:cNvSpPr>
              <a:spLocks noChangeArrowheads="1"/>
            </p:cNvSpPr>
            <p:nvPr/>
          </p:nvSpPr>
          <p:spPr bwMode="auto">
            <a:xfrm>
              <a:off x="5411788" y="4394200"/>
              <a:ext cx="2032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LALIT</a:t>
              </a:r>
              <a:endParaRPr lang="en-US" altLang="en-US" sz="600" b="0" dirty="0"/>
            </a:p>
          </p:txBody>
        </p:sp>
        <p:sp>
          <p:nvSpPr>
            <p:cNvPr id="780" name="Rectangle 1380"/>
            <p:cNvSpPr>
              <a:spLocks noChangeArrowheads="1"/>
            </p:cNvSpPr>
            <p:nvPr/>
          </p:nvSpPr>
          <p:spPr bwMode="auto">
            <a:xfrm>
              <a:off x="5565775" y="4241800"/>
              <a:ext cx="2079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BHAK</a:t>
              </a:r>
              <a:endParaRPr lang="en-US" altLang="en-US" sz="600" b="0"/>
            </a:p>
          </p:txBody>
        </p:sp>
        <p:sp>
          <p:nvSpPr>
            <p:cNvPr id="781" name="Rectangle 1381"/>
            <p:cNvSpPr>
              <a:spLocks noChangeArrowheads="1"/>
            </p:cNvSpPr>
            <p:nvPr/>
          </p:nvSpPr>
          <p:spPr bwMode="auto">
            <a:xfrm>
              <a:off x="5384800" y="4151313"/>
              <a:ext cx="2667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KATHM</a:t>
              </a:r>
              <a:endParaRPr lang="en-US" altLang="en-US" sz="600" b="0"/>
            </a:p>
          </p:txBody>
        </p:sp>
        <p:sp>
          <p:nvSpPr>
            <p:cNvPr id="782" name="Rectangle 1382"/>
            <p:cNvSpPr>
              <a:spLocks noChangeArrowheads="1"/>
            </p:cNvSpPr>
            <p:nvPr/>
          </p:nvSpPr>
          <p:spPr bwMode="auto">
            <a:xfrm>
              <a:off x="6726238" y="4038600"/>
              <a:ext cx="341312" cy="18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81960"/>
              </a:schemeClr>
            </a:solidFill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SOLUKHUMBU</a:t>
              </a:r>
              <a:endParaRPr lang="en-US" altLang="en-US" sz="600" b="0" dirty="0"/>
            </a:p>
          </p:txBody>
        </p:sp>
        <p:sp>
          <p:nvSpPr>
            <p:cNvPr id="783" name="Rectangle 1384"/>
            <p:cNvSpPr>
              <a:spLocks noChangeArrowheads="1"/>
            </p:cNvSpPr>
            <p:nvPr/>
          </p:nvSpPr>
          <p:spPr bwMode="auto">
            <a:xfrm>
              <a:off x="6176963" y="4110038"/>
              <a:ext cx="3651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DOLAKHA</a:t>
              </a:r>
              <a:endParaRPr lang="en-US" altLang="en-US" sz="600" b="0"/>
            </a:p>
          </p:txBody>
        </p:sp>
        <p:sp>
          <p:nvSpPr>
            <p:cNvPr id="784" name="Rectangle 1385"/>
            <p:cNvSpPr>
              <a:spLocks noChangeArrowheads="1"/>
            </p:cNvSpPr>
            <p:nvPr/>
          </p:nvSpPr>
          <p:spPr bwMode="auto">
            <a:xfrm>
              <a:off x="7275513" y="4327525"/>
              <a:ext cx="4667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SANKHUWA-</a:t>
              </a:r>
              <a:endParaRPr lang="en-US" altLang="en-US" sz="600" b="0"/>
            </a:p>
          </p:txBody>
        </p:sp>
        <p:sp>
          <p:nvSpPr>
            <p:cNvPr id="785" name="Rectangle 1386"/>
            <p:cNvSpPr>
              <a:spLocks noChangeArrowheads="1"/>
            </p:cNvSpPr>
            <p:nvPr/>
          </p:nvSpPr>
          <p:spPr bwMode="auto">
            <a:xfrm>
              <a:off x="7388225" y="4402138"/>
              <a:ext cx="2032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SABA</a:t>
              </a:r>
              <a:endParaRPr lang="en-US" altLang="en-US" sz="600" b="0"/>
            </a:p>
          </p:txBody>
        </p:sp>
        <p:sp>
          <p:nvSpPr>
            <p:cNvPr id="786" name="Rectangle 1387"/>
            <p:cNvSpPr>
              <a:spLocks noChangeArrowheads="1"/>
            </p:cNvSpPr>
            <p:nvPr/>
          </p:nvSpPr>
          <p:spPr bwMode="auto">
            <a:xfrm>
              <a:off x="5237163" y="3992563"/>
              <a:ext cx="38893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NUWAKOT</a:t>
              </a:r>
              <a:endParaRPr lang="en-US" altLang="en-US" sz="600" b="0"/>
            </a:p>
          </p:txBody>
        </p:sp>
        <p:sp>
          <p:nvSpPr>
            <p:cNvPr id="787" name="Rectangle 1388"/>
            <p:cNvSpPr>
              <a:spLocks noChangeArrowheads="1"/>
            </p:cNvSpPr>
            <p:nvPr/>
          </p:nvSpPr>
          <p:spPr bwMode="auto">
            <a:xfrm>
              <a:off x="5730875" y="3916363"/>
              <a:ext cx="3190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SINDHU-</a:t>
              </a:r>
              <a:endParaRPr lang="en-US" altLang="en-US" sz="600" b="0"/>
            </a:p>
          </p:txBody>
        </p:sp>
        <p:sp>
          <p:nvSpPr>
            <p:cNvPr id="788" name="Rectangle 1389"/>
            <p:cNvSpPr>
              <a:spLocks noChangeArrowheads="1"/>
            </p:cNvSpPr>
            <p:nvPr/>
          </p:nvSpPr>
          <p:spPr bwMode="auto">
            <a:xfrm>
              <a:off x="5730875" y="3990975"/>
              <a:ext cx="3651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PALCHOK</a:t>
              </a:r>
              <a:endParaRPr lang="en-US" altLang="en-US" sz="600" b="0"/>
            </a:p>
          </p:txBody>
        </p:sp>
        <p:sp>
          <p:nvSpPr>
            <p:cNvPr id="789" name="Rectangle 1390"/>
            <p:cNvSpPr>
              <a:spLocks noChangeArrowheads="1"/>
            </p:cNvSpPr>
            <p:nvPr/>
          </p:nvSpPr>
          <p:spPr bwMode="auto">
            <a:xfrm>
              <a:off x="5637213" y="4395788"/>
              <a:ext cx="2587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KAVRE</a:t>
              </a:r>
              <a:endParaRPr lang="en-US" altLang="en-US" sz="600" b="0"/>
            </a:p>
          </p:txBody>
        </p:sp>
        <p:sp>
          <p:nvSpPr>
            <p:cNvPr id="790" name="Rectangle 1391"/>
            <p:cNvSpPr>
              <a:spLocks noChangeArrowheads="1"/>
            </p:cNvSpPr>
            <p:nvPr/>
          </p:nvSpPr>
          <p:spPr bwMode="auto">
            <a:xfrm>
              <a:off x="5422900" y="3630613"/>
              <a:ext cx="334963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RASUWA</a:t>
              </a:r>
              <a:endParaRPr lang="en-US" altLang="en-US" sz="600" b="0"/>
            </a:p>
          </p:txBody>
        </p:sp>
        <p:sp>
          <p:nvSpPr>
            <p:cNvPr id="791" name="Rectangle 1392"/>
            <p:cNvSpPr>
              <a:spLocks noChangeArrowheads="1"/>
            </p:cNvSpPr>
            <p:nvPr/>
          </p:nvSpPr>
          <p:spPr bwMode="auto">
            <a:xfrm>
              <a:off x="4446588" y="3544888"/>
              <a:ext cx="3651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LAMJUNG</a:t>
              </a:r>
              <a:endParaRPr lang="en-US" altLang="en-US" sz="600" b="0"/>
            </a:p>
          </p:txBody>
        </p:sp>
        <p:sp>
          <p:nvSpPr>
            <p:cNvPr id="792" name="Rectangle 1393"/>
            <p:cNvSpPr>
              <a:spLocks noChangeArrowheads="1"/>
            </p:cNvSpPr>
            <p:nvPr/>
          </p:nvSpPr>
          <p:spPr bwMode="auto">
            <a:xfrm>
              <a:off x="4862513" y="3432175"/>
              <a:ext cx="3302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GORKHA</a:t>
              </a:r>
              <a:endParaRPr lang="en-US" altLang="en-US" sz="600" b="0"/>
            </a:p>
          </p:txBody>
        </p:sp>
        <p:sp>
          <p:nvSpPr>
            <p:cNvPr id="793" name="Rectangle 1394"/>
            <p:cNvSpPr>
              <a:spLocks noChangeArrowheads="1"/>
            </p:cNvSpPr>
            <p:nvPr/>
          </p:nvSpPr>
          <p:spPr bwMode="auto">
            <a:xfrm>
              <a:off x="2989263" y="3713163"/>
              <a:ext cx="2286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PYUT-</a:t>
              </a:r>
              <a:endParaRPr lang="en-US" altLang="en-US" sz="600" b="0"/>
            </a:p>
          </p:txBody>
        </p:sp>
        <p:sp>
          <p:nvSpPr>
            <p:cNvPr id="794" name="Rectangle 1395"/>
            <p:cNvSpPr>
              <a:spLocks noChangeArrowheads="1"/>
            </p:cNvSpPr>
            <p:nvPr/>
          </p:nvSpPr>
          <p:spPr bwMode="auto">
            <a:xfrm>
              <a:off x="3017838" y="3784600"/>
              <a:ext cx="1619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HAN</a:t>
              </a:r>
              <a:endParaRPr lang="en-US" altLang="en-US" sz="600" b="0"/>
            </a:p>
          </p:txBody>
        </p:sp>
        <p:sp>
          <p:nvSpPr>
            <p:cNvPr id="795" name="Rectangle 1396"/>
            <p:cNvSpPr>
              <a:spLocks noChangeArrowheads="1"/>
            </p:cNvSpPr>
            <p:nvPr/>
          </p:nvSpPr>
          <p:spPr bwMode="auto">
            <a:xfrm>
              <a:off x="2765425" y="3473450"/>
              <a:ext cx="2667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Arial" panose="020B0604020202020204" pitchFamily="34" charset="0"/>
                </a:rPr>
                <a:t>ROLPA</a:t>
              </a:r>
              <a:endParaRPr lang="en-US" altLang="en-US" sz="600"/>
            </a:p>
          </p:txBody>
        </p:sp>
        <p:sp>
          <p:nvSpPr>
            <p:cNvPr id="796" name="Rectangle 1397"/>
            <p:cNvSpPr>
              <a:spLocks noChangeArrowheads="1"/>
            </p:cNvSpPr>
            <p:nvPr/>
          </p:nvSpPr>
          <p:spPr bwMode="auto">
            <a:xfrm>
              <a:off x="2316163" y="3360738"/>
              <a:ext cx="3016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SALYAN</a:t>
              </a:r>
              <a:endParaRPr lang="en-US" altLang="en-US" sz="600" b="0"/>
            </a:p>
          </p:txBody>
        </p:sp>
        <p:sp>
          <p:nvSpPr>
            <p:cNvPr id="797" name="Rectangle 1398"/>
            <p:cNvSpPr>
              <a:spLocks noChangeArrowheads="1"/>
            </p:cNvSpPr>
            <p:nvPr/>
          </p:nvSpPr>
          <p:spPr bwMode="auto">
            <a:xfrm>
              <a:off x="3549650" y="3321050"/>
              <a:ext cx="30003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MYAGDI</a:t>
              </a:r>
              <a:endParaRPr lang="en-US" altLang="en-US" sz="600" b="0"/>
            </a:p>
          </p:txBody>
        </p:sp>
        <p:sp>
          <p:nvSpPr>
            <p:cNvPr id="798" name="Rectangle 1399"/>
            <p:cNvSpPr>
              <a:spLocks noChangeArrowheads="1"/>
            </p:cNvSpPr>
            <p:nvPr/>
          </p:nvSpPr>
          <p:spPr bwMode="auto">
            <a:xfrm>
              <a:off x="1841500" y="2852738"/>
              <a:ext cx="327025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DAILEKH</a:t>
              </a:r>
              <a:endParaRPr lang="en-US" altLang="en-US" sz="600" b="0"/>
            </a:p>
          </p:txBody>
        </p:sp>
        <p:sp>
          <p:nvSpPr>
            <p:cNvPr id="799" name="Rectangle 1400"/>
            <p:cNvSpPr>
              <a:spLocks noChangeArrowheads="1"/>
            </p:cNvSpPr>
            <p:nvPr/>
          </p:nvSpPr>
          <p:spPr bwMode="auto">
            <a:xfrm>
              <a:off x="2201863" y="2895600"/>
              <a:ext cx="38893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JAJARKOT</a:t>
              </a:r>
              <a:endParaRPr lang="en-US" altLang="en-US" sz="600" b="0" dirty="0"/>
            </a:p>
          </p:txBody>
        </p:sp>
        <p:sp>
          <p:nvSpPr>
            <p:cNvPr id="800" name="Rectangle 1401"/>
            <p:cNvSpPr>
              <a:spLocks noChangeArrowheads="1"/>
            </p:cNvSpPr>
            <p:nvPr/>
          </p:nvSpPr>
          <p:spPr bwMode="auto">
            <a:xfrm>
              <a:off x="2786063" y="3078163"/>
              <a:ext cx="280987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RUKUM</a:t>
              </a:r>
              <a:endParaRPr lang="en-US" altLang="en-US" sz="600" b="0"/>
            </a:p>
          </p:txBody>
        </p:sp>
        <p:sp>
          <p:nvSpPr>
            <p:cNvPr id="801" name="Rectangle 1402"/>
            <p:cNvSpPr>
              <a:spLocks noChangeArrowheads="1"/>
            </p:cNvSpPr>
            <p:nvPr/>
          </p:nvSpPr>
          <p:spPr bwMode="auto">
            <a:xfrm>
              <a:off x="3903663" y="2740025"/>
              <a:ext cx="3810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MUSTANG</a:t>
              </a:r>
              <a:endParaRPr lang="en-US" altLang="en-US" sz="600" b="0" dirty="0"/>
            </a:p>
          </p:txBody>
        </p:sp>
        <p:sp>
          <p:nvSpPr>
            <p:cNvPr id="802" name="Rectangle 1403"/>
            <p:cNvSpPr>
              <a:spLocks noChangeArrowheads="1"/>
            </p:cNvSpPr>
            <p:nvPr/>
          </p:nvSpPr>
          <p:spPr bwMode="auto">
            <a:xfrm>
              <a:off x="4252913" y="3086100"/>
              <a:ext cx="33496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 b="0">
                  <a:solidFill>
                    <a:srgbClr val="000000"/>
                  </a:solidFill>
                  <a:latin typeface="Arial" panose="020B0604020202020204" pitchFamily="34" charset="0"/>
                </a:rPr>
                <a:t>MANANG</a:t>
              </a:r>
              <a:endParaRPr lang="en-US" altLang="en-US" sz="600" b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444942" y="6596390"/>
            <a:ext cx="2747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Nepal PEN-Plus Evaluation, 2022</a:t>
            </a:r>
          </a:p>
        </p:txBody>
      </p:sp>
    </p:spTree>
    <p:extLst>
      <p:ext uri="{BB962C8B-B14F-4D97-AF65-F5344CB8AC3E}">
        <p14:creationId xmlns:p14="http://schemas.microsoft.com/office/powerpoint/2010/main" val="21604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Nepal NCDI Poverty Commission (2016-present)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491" y="1825625"/>
            <a:ext cx="3372787" cy="435133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/>
              <a:t>Host institutions</a:t>
            </a:r>
            <a:r>
              <a:rPr lang="en-US" dirty="0"/>
              <a:t>: </a:t>
            </a:r>
          </a:p>
          <a:p>
            <a:r>
              <a:rPr lang="en-US" sz="2400" dirty="0"/>
              <a:t>Kathmandu Institute of Child Health</a:t>
            </a:r>
          </a:p>
          <a:p>
            <a:r>
              <a:rPr lang="en-US" sz="2400" dirty="0"/>
              <a:t>Ministry of Health</a:t>
            </a:r>
          </a:p>
          <a:p>
            <a:pPr marL="0" lvl="0" indent="0">
              <a:buNone/>
            </a:pPr>
            <a:r>
              <a:rPr lang="en-US" b="1" dirty="0"/>
              <a:t>Objectives</a:t>
            </a:r>
            <a:r>
              <a:rPr lang="en-US" dirty="0"/>
              <a:t>:</a:t>
            </a:r>
          </a:p>
          <a:p>
            <a:r>
              <a:rPr lang="en-US" dirty="0"/>
              <a:t>Understand burden of severe chronic diseases, particularly among children and young adults</a:t>
            </a:r>
          </a:p>
          <a:p>
            <a:r>
              <a:rPr lang="en-US" dirty="0"/>
              <a:t>Set priorities in NCDIs using established criteria</a:t>
            </a:r>
          </a:p>
          <a:p>
            <a:r>
              <a:rPr lang="en-US" dirty="0"/>
              <a:t>Propose integrated care solutions</a:t>
            </a:r>
          </a:p>
          <a:p>
            <a:r>
              <a:rPr lang="en-US" dirty="0"/>
              <a:t>Align stakeholders</a:t>
            </a:r>
          </a:p>
        </p:txBody>
      </p:sp>
      <p:pic>
        <p:nvPicPr>
          <p:cNvPr id="4" name="Picture 3" descr="D:\Projects\AAAA-DHKUH\1. Lancet Commission\Nov 15 Third National NCDI Meeting\thankyouandnextsteps\FullSizeRender.jpg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2" y="1690688"/>
            <a:ext cx="7049744" cy="4464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18967" y="6528122"/>
            <a:ext cx="367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Nepal NCDI Poverty Commission Report, 2018</a:t>
            </a:r>
          </a:p>
        </p:txBody>
      </p:sp>
    </p:spTree>
    <p:extLst>
      <p:ext uri="{BB962C8B-B14F-4D97-AF65-F5344CB8AC3E}">
        <p14:creationId xmlns:p14="http://schemas.microsoft.com/office/powerpoint/2010/main" val="415652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4" y="1873748"/>
            <a:ext cx="6584357" cy="4680744"/>
          </a:xfrm>
        </p:spPr>
        <p:txBody>
          <a:bodyPr>
            <a:normAutofit/>
          </a:bodyPr>
          <a:lstStyle/>
          <a:p>
            <a:r>
              <a:rPr lang="en-US" sz="2400" dirty="0"/>
              <a:t>Assessed interventions based on local burden estimates, financial risk protection, and equity characteristics</a:t>
            </a:r>
          </a:p>
          <a:p>
            <a:r>
              <a:rPr lang="en-US" sz="2400" dirty="0"/>
              <a:t>Recommended 23 priority conditions</a:t>
            </a:r>
          </a:p>
          <a:p>
            <a:r>
              <a:rPr lang="en-US" sz="2400" dirty="0"/>
              <a:t>Recommended 23 priority interventions</a:t>
            </a:r>
          </a:p>
          <a:p>
            <a:r>
              <a:rPr lang="en-US" sz="2400" dirty="0"/>
              <a:t>Estimated cost of $8.76 per capita for  introduction and scale up in Nepal’s Health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8967" y="6528122"/>
            <a:ext cx="367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Nepal NCDI Poverty Commission Report,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1604321"/>
            <a:ext cx="3747601" cy="47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74627"/>
            <a:ext cx="10306708" cy="59302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Priority Setting for NCDIs in Nepal</a:t>
            </a:r>
          </a:p>
        </p:txBody>
      </p:sp>
    </p:spTree>
    <p:extLst>
      <p:ext uri="{BB962C8B-B14F-4D97-AF65-F5344CB8AC3E}">
        <p14:creationId xmlns:p14="http://schemas.microsoft.com/office/powerpoint/2010/main" val="157642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prioritized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382" y="1844098"/>
            <a:ext cx="602441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Assessed availability and feasibility of the interventions in the Nepal health system</a:t>
            </a:r>
          </a:p>
          <a:p>
            <a:r>
              <a:rPr lang="en-US" dirty="0"/>
              <a:t>Advocated for uptake into National Essential Medications Formulary, National Health Insurance benefits package, and MOH NCD Strategic Planning</a:t>
            </a:r>
          </a:p>
          <a:p>
            <a:r>
              <a:rPr lang="en-US" dirty="0"/>
              <a:t>Currently exploring how to optimally integrate these interventions and train non-specialist providers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25" y="1533235"/>
            <a:ext cx="4336618" cy="51033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81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40" y="408682"/>
            <a:ext cx="10515600" cy="1325563"/>
          </a:xfrm>
        </p:spPr>
        <p:txBody>
          <a:bodyPr/>
          <a:lstStyle/>
          <a:p>
            <a:r>
              <a:rPr lang="en-US" dirty="0"/>
              <a:t>PEN-Plus in Nepal Steering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C040-C79A-456F-8BEA-E99025D6653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75" y="2099370"/>
            <a:ext cx="6734187" cy="425698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4967" y="2099370"/>
            <a:ext cx="384766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MOH-Chaired Steering Committee:</a:t>
            </a:r>
          </a:p>
          <a:p>
            <a:pPr lvl="1"/>
            <a:r>
              <a:rPr lang="en-US" dirty="0"/>
              <a:t>Professional societies</a:t>
            </a:r>
          </a:p>
          <a:p>
            <a:pPr lvl="1"/>
            <a:r>
              <a:rPr lang="en-US" dirty="0"/>
              <a:t>Civil society</a:t>
            </a:r>
          </a:p>
          <a:p>
            <a:pPr lvl="1"/>
            <a:r>
              <a:rPr lang="en-US" dirty="0"/>
              <a:t>NCDI-PC/KIOCH</a:t>
            </a:r>
          </a:p>
          <a:p>
            <a:pPr marL="0" indent="0">
              <a:buNone/>
            </a:pPr>
            <a:r>
              <a:rPr lang="en-US" dirty="0"/>
              <a:t>Objectives:</a:t>
            </a:r>
          </a:p>
          <a:p>
            <a:pPr lvl="1"/>
            <a:r>
              <a:rPr lang="en-US" dirty="0"/>
              <a:t>Central governance for PEN-Plus roll-out</a:t>
            </a:r>
          </a:p>
          <a:p>
            <a:pPr lvl="1"/>
            <a:r>
              <a:rPr lang="en-US" dirty="0"/>
              <a:t>Coordinate efforts of stakeholders and funders</a:t>
            </a:r>
          </a:p>
          <a:p>
            <a:pPr lvl="1"/>
            <a:r>
              <a:rPr lang="en-US" dirty="0"/>
              <a:t>Align PEN-Plus with existing national health sector strategies</a:t>
            </a:r>
          </a:p>
        </p:txBody>
      </p:sp>
    </p:spTree>
    <p:extLst>
      <p:ext uri="{BB962C8B-B14F-4D97-AF65-F5344CB8AC3E}">
        <p14:creationId xmlns:p14="http://schemas.microsoft.com/office/powerpoint/2010/main" val="401445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16FF546-7A22-7747-A810-DBCDD21FA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/>
          <a:stretch/>
        </p:blipFill>
        <p:spPr>
          <a:xfrm>
            <a:off x="0" y="67277"/>
            <a:ext cx="12192000" cy="12668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C3730D-E75A-A747-B552-A549C4452CD0}"/>
              </a:ext>
            </a:extLst>
          </p:cNvPr>
          <p:cNvSpPr txBox="1"/>
          <p:nvPr/>
        </p:nvSpPr>
        <p:spPr>
          <a:xfrm>
            <a:off x="121023" y="430305"/>
            <a:ext cx="92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PEN-Plus in Nepal</a:t>
            </a:r>
            <a:endParaRPr lang="en-US" sz="3600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0" y="1505611"/>
            <a:ext cx="6383150" cy="50331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11925" y="1513792"/>
            <a:ext cx="429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Focus on following conditions: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Endocrinology:</a:t>
            </a:r>
            <a:r>
              <a:rPr lang="en-US" sz="1600" dirty="0"/>
              <a:t> Type I and Type II Diabetes Mellitus (DM)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Cardiovascular:</a:t>
            </a:r>
            <a:r>
              <a:rPr lang="en-US" sz="16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Rheumatic Heart Diseases (RHDs)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Congenital Heart Diseases (CHDs)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Hypertension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Ischemic Heart diseases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Respiratory:</a:t>
            </a:r>
            <a:r>
              <a:rPr lang="en-US" sz="1600" dirty="0"/>
              <a:t> Chronic Respiratory Diseases (CRDs)- asthma, COPD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Hematology:</a:t>
            </a:r>
            <a:r>
              <a:rPr lang="en-US" sz="1600" dirty="0"/>
              <a:t> Sickle Cell Disease (SCD)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Oncology:</a:t>
            </a:r>
            <a:r>
              <a:rPr lang="en-US" sz="1600" dirty="0"/>
              <a:t> Cervical and Breast Cancers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Train non-specialist 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Secure supply chain and inclusion in national health insurance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 M&amp;E platforms and EMR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Strengthen PEN referral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Reach all provinces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727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PEN-Plus Implementation 2021-2024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2" y="2163512"/>
            <a:ext cx="6142001" cy="348493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946709" y="1862571"/>
            <a:ext cx="495203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Implement PEN-Plus at one district hospital in six of seven provinces</a:t>
            </a:r>
          </a:p>
          <a:p>
            <a:pPr lvl="1"/>
            <a:r>
              <a:rPr lang="en-US" dirty="0"/>
              <a:t>Develop two training centers of excellence for PEN-Plus</a:t>
            </a:r>
          </a:p>
          <a:p>
            <a:pPr lvl="1"/>
            <a:r>
              <a:rPr lang="en-US" dirty="0"/>
              <a:t>Construct PEN-Plus National Operational Plan</a:t>
            </a:r>
          </a:p>
          <a:p>
            <a:pPr lvl="1"/>
            <a:r>
              <a:rPr lang="en-US" dirty="0"/>
              <a:t>Timeline: 2021-2024</a:t>
            </a:r>
          </a:p>
          <a:p>
            <a:pPr lvl="1"/>
            <a:r>
              <a:rPr lang="en-US" dirty="0"/>
              <a:t>Funding:</a:t>
            </a:r>
          </a:p>
          <a:p>
            <a:pPr lvl="2"/>
            <a:r>
              <a:rPr lang="en-US" dirty="0"/>
              <a:t>NCDI Poverty Network, Center for Integration Science, Brigham &amp; Women’s Hospital</a:t>
            </a:r>
          </a:p>
          <a:p>
            <a:pPr lvl="2"/>
            <a:r>
              <a:rPr lang="en-US" dirty="0"/>
              <a:t>UNICEF Nepal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C040-C79A-456F-8BEA-E99025D66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735</Words>
  <Application>Microsoft Office PowerPoint</Application>
  <PresentationFormat>Widescreen</PresentationFormat>
  <Paragraphs>218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Franklin Gothic Medium</vt:lpstr>
      <vt:lpstr>Helvetica Neue</vt:lpstr>
      <vt:lpstr>Libre Franklin</vt:lpstr>
      <vt:lpstr>Times New Roman</vt:lpstr>
      <vt:lpstr>Office Theme</vt:lpstr>
      <vt:lpstr>Country Examples of PEN-Plus Scale-up: Nepal</vt:lpstr>
      <vt:lpstr>WHO-PEN for simple NCDs at PHC level in Nepal</vt:lpstr>
      <vt:lpstr>Nepal NCDI Poverty Commission (2016-present)</vt:lpstr>
      <vt:lpstr>Major findings and recommendations</vt:lpstr>
      <vt:lpstr>PowerPoint Presentation</vt:lpstr>
      <vt:lpstr>Availability of prioritized interventions</vt:lpstr>
      <vt:lpstr>PEN-Plus in Nepal Steering Committee</vt:lpstr>
      <vt:lpstr>PowerPoint Presentation</vt:lpstr>
      <vt:lpstr>PEN-Plus Implementation 2021-2024</vt:lpstr>
      <vt:lpstr>Looking Ahead: Next Steps for Scale-up and Financing</vt:lpstr>
      <vt:lpstr>PEN-Plus in Nepal</vt:lpstr>
      <vt:lpstr>PowerPoint Presentation</vt:lpstr>
    </vt:vector>
  </TitlesOfParts>
  <Company>Partners In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PEN-Plus in Nepal</dc:title>
  <dc:creator>Neil Gupta</dc:creator>
  <cp:lastModifiedBy>Miriam Schneidman</cp:lastModifiedBy>
  <cp:revision>36</cp:revision>
  <dcterms:created xsi:type="dcterms:W3CDTF">2022-10-31T03:54:56Z</dcterms:created>
  <dcterms:modified xsi:type="dcterms:W3CDTF">2022-11-14T21:55:11Z</dcterms:modified>
</cp:coreProperties>
</file>